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/>
    <p:restoredTop sz="94640"/>
  </p:normalViewPr>
  <p:slideViewPr>
    <p:cSldViewPr snapToGrid="0">
      <p:cViewPr varScale="1">
        <p:scale>
          <a:sx n="74" d="100"/>
          <a:sy n="74" d="100"/>
        </p:scale>
        <p:origin x="528" y="19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ylinda Araujo Beleta (2509670)" userId="cddfd0f3-6471-454c-b5c6-93362a71fbc2" providerId="ADAL" clId="{73FFD22F-3F0E-5BDF-B32F-EA45C814586E}"/>
    <pc:docChg chg="modSld">
      <pc:chgData name="Daylinda Araujo Beleta (2509670)" userId="cddfd0f3-6471-454c-b5c6-93362a71fbc2" providerId="ADAL" clId="{73FFD22F-3F0E-5BDF-B32F-EA45C814586E}" dt="2026-07-04T19:20:23.787" v="13" actId="1076"/>
      <pc:docMkLst>
        <pc:docMk/>
      </pc:docMkLst>
      <pc:sldChg chg="modTransition">
        <pc:chgData name="Daylinda Araujo Beleta (2509670)" userId="cddfd0f3-6471-454c-b5c6-93362a71fbc2" providerId="ADAL" clId="{73FFD22F-3F0E-5BDF-B32F-EA45C814586E}" dt="2026-07-04T14:13:46.299" v="0"/>
        <pc:sldMkLst>
          <pc:docMk/>
          <pc:sldMk cId="0" sldId="256"/>
        </pc:sldMkLst>
      </pc:sldChg>
      <pc:sldChg chg="modSp mod modTransition">
        <pc:chgData name="Daylinda Araujo Beleta (2509670)" userId="cddfd0f3-6471-454c-b5c6-93362a71fbc2" providerId="ADAL" clId="{73FFD22F-3F0E-5BDF-B32F-EA45C814586E}" dt="2026-07-04T19:20:23.787" v="13" actId="1076"/>
        <pc:sldMkLst>
          <pc:docMk/>
          <pc:sldMk cId="0" sldId="257"/>
        </pc:sldMkLst>
        <pc:grpChg chg="mod">
          <ac:chgData name="Daylinda Araujo Beleta (2509670)" userId="cddfd0f3-6471-454c-b5c6-93362a71fbc2" providerId="ADAL" clId="{73FFD22F-3F0E-5BDF-B32F-EA45C814586E}" dt="2026-07-04T19:20:23.787" v="13" actId="1076"/>
          <ac:grpSpMkLst>
            <pc:docMk/>
            <pc:sldMk cId="0" sldId="257"/>
            <ac:grpSpMk id="2" creationId="{00000000-0000-0000-0000-000000000000}"/>
          </ac:grpSpMkLst>
        </pc:grpChg>
      </pc:sldChg>
      <pc:sldChg chg="modTransition">
        <pc:chgData name="Daylinda Araujo Beleta (2509670)" userId="cddfd0f3-6471-454c-b5c6-93362a71fbc2" providerId="ADAL" clId="{73FFD22F-3F0E-5BDF-B32F-EA45C814586E}" dt="2026-07-04T14:13:55.530" v="2"/>
        <pc:sldMkLst>
          <pc:docMk/>
          <pc:sldMk cId="0" sldId="258"/>
        </pc:sldMkLst>
      </pc:sldChg>
      <pc:sldChg chg="modTransition">
        <pc:chgData name="Daylinda Araujo Beleta (2509670)" userId="cddfd0f3-6471-454c-b5c6-93362a71fbc2" providerId="ADAL" clId="{73FFD22F-3F0E-5BDF-B32F-EA45C814586E}" dt="2026-07-04T14:13:58.629" v="3"/>
        <pc:sldMkLst>
          <pc:docMk/>
          <pc:sldMk cId="0" sldId="259"/>
        </pc:sldMkLst>
      </pc:sldChg>
      <pc:sldChg chg="modTransition">
        <pc:chgData name="Daylinda Araujo Beleta (2509670)" userId="cddfd0f3-6471-454c-b5c6-93362a71fbc2" providerId="ADAL" clId="{73FFD22F-3F0E-5BDF-B32F-EA45C814586E}" dt="2026-07-04T14:14:03.032" v="4"/>
        <pc:sldMkLst>
          <pc:docMk/>
          <pc:sldMk cId="0" sldId="260"/>
        </pc:sldMkLst>
      </pc:sldChg>
      <pc:sldChg chg="modTransition">
        <pc:chgData name="Daylinda Araujo Beleta (2509670)" userId="cddfd0f3-6471-454c-b5c6-93362a71fbc2" providerId="ADAL" clId="{73FFD22F-3F0E-5BDF-B32F-EA45C814586E}" dt="2026-07-04T14:14:07.296" v="5"/>
        <pc:sldMkLst>
          <pc:docMk/>
          <pc:sldMk cId="0" sldId="261"/>
        </pc:sldMkLst>
      </pc:sldChg>
      <pc:sldChg chg="modTransition">
        <pc:chgData name="Daylinda Araujo Beleta (2509670)" userId="cddfd0f3-6471-454c-b5c6-93362a71fbc2" providerId="ADAL" clId="{73FFD22F-3F0E-5BDF-B32F-EA45C814586E}" dt="2026-07-04T14:14:11.613" v="6"/>
        <pc:sldMkLst>
          <pc:docMk/>
          <pc:sldMk cId="0" sldId="262"/>
        </pc:sldMkLst>
      </pc:sldChg>
      <pc:sldChg chg="modTransition">
        <pc:chgData name="Daylinda Araujo Beleta (2509670)" userId="cddfd0f3-6471-454c-b5c6-93362a71fbc2" providerId="ADAL" clId="{73FFD22F-3F0E-5BDF-B32F-EA45C814586E}" dt="2026-07-04T14:14:15.013" v="7"/>
        <pc:sldMkLst>
          <pc:docMk/>
          <pc:sldMk cId="0" sldId="263"/>
        </pc:sldMkLst>
      </pc:sldChg>
      <pc:sldChg chg="modTransition">
        <pc:chgData name="Daylinda Araujo Beleta (2509670)" userId="cddfd0f3-6471-454c-b5c6-93362a71fbc2" providerId="ADAL" clId="{73FFD22F-3F0E-5BDF-B32F-EA45C814586E}" dt="2026-07-04T14:14:26.928" v="9"/>
        <pc:sldMkLst>
          <pc:docMk/>
          <pc:sldMk cId="0" sldId="264"/>
        </pc:sldMkLst>
      </pc:sldChg>
      <pc:sldChg chg="modTransition">
        <pc:chgData name="Daylinda Araujo Beleta (2509670)" userId="cddfd0f3-6471-454c-b5c6-93362a71fbc2" providerId="ADAL" clId="{73FFD22F-3F0E-5BDF-B32F-EA45C814586E}" dt="2026-07-04T14:14:30.429" v="10"/>
        <pc:sldMkLst>
          <pc:docMk/>
          <pc:sldMk cId="0" sldId="265"/>
        </pc:sldMkLst>
      </pc:sldChg>
      <pc:sldChg chg="modTransition">
        <pc:chgData name="Daylinda Araujo Beleta (2509670)" userId="cddfd0f3-6471-454c-b5c6-93362a71fbc2" providerId="ADAL" clId="{73FFD22F-3F0E-5BDF-B32F-EA45C814586E}" dt="2026-07-04T14:14:33.730" v="11"/>
        <pc:sldMkLst>
          <pc:docMk/>
          <pc:sldMk cId="0" sldId="266"/>
        </pc:sldMkLst>
      </pc:sldChg>
      <pc:sldChg chg="modTransition">
        <pc:chgData name="Daylinda Araujo Beleta (2509670)" userId="cddfd0f3-6471-454c-b5c6-93362a71fbc2" providerId="ADAL" clId="{73FFD22F-3F0E-5BDF-B32F-EA45C814586E}" dt="2026-07-04T14:14:36.879" v="12"/>
        <pc:sldMkLst>
          <pc:docMk/>
          <pc:sldMk cId="0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‹#›</a:t>
            </a:fld>
            <a:endParaRPr sz="320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‹#›</a:t>
            </a:fld>
            <a:endParaRPr sz="320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‹#›</a:t>
            </a:fld>
            <a:endParaRPr sz="320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‹#›</a:t>
            </a:fld>
            <a:endParaRPr sz="320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‹#›</a:t>
            </a:fld>
            <a:endParaRPr sz="320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777355" y="196037"/>
            <a:ext cx="5636895" cy="12439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0" b="1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298821" y="2637790"/>
            <a:ext cx="7690357" cy="6243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7/4/26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7599406" y="9599289"/>
            <a:ext cx="410844" cy="4796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‹#›</a:t>
            </a:fld>
            <a:endParaRPr sz="3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ructural-learning.com/post/bowlbys-" TargetMode="External"/><Relationship Id="rId3" Type="http://schemas.openxmlformats.org/officeDocument/2006/relationships/hyperlink" Target="https://doi.org/10.2478/sjcapp-2024-0005.Epstein" TargetMode="External"/><Relationship Id="rId7" Type="http://schemas.openxmlformats.org/officeDocument/2006/relationships/hyperlink" Target="http://www.structural-learning.com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126/tutaj.v10i1.74328.Main" TargetMode="External"/><Relationship Id="rId5" Type="http://schemas.openxmlformats.org/officeDocument/2006/relationships/hyperlink" Target="https://doi.org/10.18863/pgy.1243304.Khadka" TargetMode="External"/><Relationship Id="rId10" Type="http://schemas.openxmlformats.org/officeDocument/2006/relationships/hyperlink" Target="https://doi.org/10.1080/14616734.2024.2342665" TargetMode="External"/><Relationship Id="rId4" Type="http://schemas.openxmlformats.org/officeDocument/2006/relationships/hyperlink" Target="https://doi.org/10.4324/9781003027768-8.G&#246;k&#231;e" TargetMode="External"/><Relationship Id="rId9" Type="http://schemas.openxmlformats.org/officeDocument/2006/relationships/hyperlink" Target="https://doi.org/10.1017/ipm.2024.12.van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465" y="-24645"/>
            <a:ext cx="18288465" cy="10288776"/>
            <a:chOff x="-1" y="-1523"/>
            <a:chExt cx="18288465" cy="10288776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-1" y="-1523"/>
              <a:ext cx="18236184" cy="1023823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335464" y="0"/>
              <a:ext cx="4953000" cy="5053330"/>
            </a:xfrm>
            <a:custGeom>
              <a:avLst/>
              <a:gdLst/>
              <a:ahLst/>
              <a:cxnLst/>
              <a:rect l="l" t="t" r="r" b="b"/>
              <a:pathLst>
                <a:path w="4953000" h="5053330">
                  <a:moveTo>
                    <a:pt x="0" y="0"/>
                  </a:moveTo>
                  <a:lnTo>
                    <a:pt x="3906690" y="5053076"/>
                  </a:lnTo>
                </a:path>
                <a:path w="4953000" h="5053330">
                  <a:moveTo>
                    <a:pt x="3906690" y="5053076"/>
                  </a:moveTo>
                  <a:lnTo>
                    <a:pt x="4952535" y="42444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922753" y="2020823"/>
              <a:ext cx="2365375" cy="8266430"/>
            </a:xfrm>
            <a:custGeom>
              <a:avLst/>
              <a:gdLst/>
              <a:ahLst/>
              <a:cxnLst/>
              <a:rect l="l" t="t" r="r" b="b"/>
              <a:pathLst>
                <a:path w="2365375" h="8266430">
                  <a:moveTo>
                    <a:pt x="2365248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8266176"/>
                  </a:lnTo>
                  <a:lnTo>
                    <a:pt x="3048" y="8266176"/>
                  </a:lnTo>
                  <a:lnTo>
                    <a:pt x="3048" y="3048"/>
                  </a:lnTo>
                  <a:lnTo>
                    <a:pt x="2365248" y="3048"/>
                  </a:lnTo>
                  <a:lnTo>
                    <a:pt x="23652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-1" y="0"/>
              <a:ext cx="6094095" cy="10287000"/>
            </a:xfrm>
            <a:custGeom>
              <a:avLst/>
              <a:gdLst/>
              <a:ahLst/>
              <a:cxnLst/>
              <a:rect l="l" t="t" r="r" b="b"/>
              <a:pathLst>
                <a:path w="6094095" h="10287000">
                  <a:moveTo>
                    <a:pt x="0" y="3536305"/>
                  </a:moveTo>
                  <a:lnTo>
                    <a:pt x="4590670" y="4934839"/>
                  </a:lnTo>
                </a:path>
                <a:path w="6094095" h="10287000">
                  <a:moveTo>
                    <a:pt x="4590670" y="4934839"/>
                  </a:moveTo>
                  <a:lnTo>
                    <a:pt x="6094033" y="0"/>
                  </a:lnTo>
                </a:path>
                <a:path w="6094095" h="10287000">
                  <a:moveTo>
                    <a:pt x="0" y="3226619"/>
                  </a:moveTo>
                  <a:lnTo>
                    <a:pt x="1982852" y="2577465"/>
                  </a:lnTo>
                </a:path>
                <a:path w="6094095" h="10287000">
                  <a:moveTo>
                    <a:pt x="4506907" y="10286997"/>
                  </a:moveTo>
                  <a:lnTo>
                    <a:pt x="1982852" y="2577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514575" y="9302495"/>
              <a:ext cx="48767" cy="4267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4568423" y="9370796"/>
              <a:ext cx="421640" cy="29845"/>
            </a:xfrm>
            <a:custGeom>
              <a:avLst/>
              <a:gdLst/>
              <a:ahLst/>
              <a:cxnLst/>
              <a:rect l="l" t="t" r="r" b="b"/>
              <a:pathLst>
                <a:path w="421640" h="29845">
                  <a:moveTo>
                    <a:pt x="10414" y="3606"/>
                  </a:moveTo>
                  <a:lnTo>
                    <a:pt x="7366" y="3606"/>
                  </a:lnTo>
                  <a:lnTo>
                    <a:pt x="7366" y="23152"/>
                  </a:lnTo>
                  <a:lnTo>
                    <a:pt x="10414" y="23152"/>
                  </a:lnTo>
                  <a:lnTo>
                    <a:pt x="10414" y="3606"/>
                  </a:lnTo>
                  <a:close/>
                </a:path>
                <a:path w="421640" h="29845">
                  <a:moveTo>
                    <a:pt x="17780" y="990"/>
                  </a:moveTo>
                  <a:lnTo>
                    <a:pt x="0" y="990"/>
                  </a:lnTo>
                  <a:lnTo>
                    <a:pt x="0" y="3606"/>
                  </a:lnTo>
                  <a:lnTo>
                    <a:pt x="17780" y="3606"/>
                  </a:lnTo>
                  <a:lnTo>
                    <a:pt x="17780" y="990"/>
                  </a:lnTo>
                  <a:close/>
                </a:path>
                <a:path w="421640" h="29845">
                  <a:moveTo>
                    <a:pt x="23114" y="0"/>
                  </a:moveTo>
                  <a:lnTo>
                    <a:pt x="20320" y="0"/>
                  </a:lnTo>
                  <a:lnTo>
                    <a:pt x="20320" y="23152"/>
                  </a:lnTo>
                  <a:lnTo>
                    <a:pt x="23114" y="23152"/>
                  </a:lnTo>
                  <a:lnTo>
                    <a:pt x="23114" y="10744"/>
                  </a:lnTo>
                  <a:lnTo>
                    <a:pt x="23876" y="10147"/>
                  </a:lnTo>
                  <a:lnTo>
                    <a:pt x="24638" y="9664"/>
                  </a:lnTo>
                  <a:lnTo>
                    <a:pt x="25273" y="9296"/>
                  </a:lnTo>
                  <a:lnTo>
                    <a:pt x="25781" y="9042"/>
                  </a:lnTo>
                  <a:lnTo>
                    <a:pt x="33282" y="9042"/>
                  </a:lnTo>
                  <a:lnTo>
                    <a:pt x="32649" y="8369"/>
                  </a:lnTo>
                  <a:lnTo>
                    <a:pt x="23114" y="8369"/>
                  </a:lnTo>
                  <a:lnTo>
                    <a:pt x="23114" y="0"/>
                  </a:lnTo>
                  <a:close/>
                </a:path>
                <a:path w="421640" h="29845">
                  <a:moveTo>
                    <a:pt x="33088" y="9042"/>
                  </a:moveTo>
                  <a:lnTo>
                    <a:pt x="29083" y="9042"/>
                  </a:lnTo>
                  <a:lnTo>
                    <a:pt x="29633" y="9296"/>
                  </a:lnTo>
                  <a:lnTo>
                    <a:pt x="29916" y="9664"/>
                  </a:lnTo>
                  <a:lnTo>
                    <a:pt x="30353" y="10363"/>
                  </a:lnTo>
                  <a:lnTo>
                    <a:pt x="30480" y="10896"/>
                  </a:lnTo>
                  <a:lnTo>
                    <a:pt x="30607" y="23152"/>
                  </a:lnTo>
                  <a:lnTo>
                    <a:pt x="33401" y="23152"/>
                  </a:lnTo>
                  <a:lnTo>
                    <a:pt x="33357" y="10147"/>
                  </a:lnTo>
                  <a:lnTo>
                    <a:pt x="33239" y="9664"/>
                  </a:lnTo>
                  <a:lnTo>
                    <a:pt x="33150" y="9296"/>
                  </a:lnTo>
                  <a:lnTo>
                    <a:pt x="33088" y="9042"/>
                  </a:lnTo>
                  <a:close/>
                </a:path>
                <a:path w="421640" h="29845">
                  <a:moveTo>
                    <a:pt x="29845" y="6070"/>
                  </a:moveTo>
                  <a:lnTo>
                    <a:pt x="27305" y="6070"/>
                  </a:lnTo>
                  <a:lnTo>
                    <a:pt x="26416" y="6261"/>
                  </a:lnTo>
                  <a:lnTo>
                    <a:pt x="25654" y="6667"/>
                  </a:lnTo>
                  <a:lnTo>
                    <a:pt x="24765" y="7061"/>
                  </a:lnTo>
                  <a:lnTo>
                    <a:pt x="23941" y="7683"/>
                  </a:lnTo>
                  <a:lnTo>
                    <a:pt x="23114" y="8369"/>
                  </a:lnTo>
                  <a:lnTo>
                    <a:pt x="32649" y="8369"/>
                  </a:lnTo>
                  <a:lnTo>
                    <a:pt x="32004" y="7683"/>
                  </a:lnTo>
                  <a:lnTo>
                    <a:pt x="31167" y="6667"/>
                  </a:lnTo>
                  <a:lnTo>
                    <a:pt x="30298" y="6261"/>
                  </a:lnTo>
                  <a:lnTo>
                    <a:pt x="29845" y="6070"/>
                  </a:lnTo>
                  <a:close/>
                </a:path>
                <a:path w="421640" h="29845">
                  <a:moveTo>
                    <a:pt x="45466" y="6070"/>
                  </a:moveTo>
                  <a:lnTo>
                    <a:pt x="42164" y="6070"/>
                  </a:lnTo>
                  <a:lnTo>
                    <a:pt x="40259" y="6870"/>
                  </a:lnTo>
                  <a:lnTo>
                    <a:pt x="37797" y="9690"/>
                  </a:lnTo>
                  <a:lnTo>
                    <a:pt x="37447" y="10121"/>
                  </a:lnTo>
                  <a:lnTo>
                    <a:pt x="36703" y="12280"/>
                  </a:lnTo>
                  <a:lnTo>
                    <a:pt x="36703" y="17691"/>
                  </a:lnTo>
                  <a:lnTo>
                    <a:pt x="37204" y="19088"/>
                  </a:lnTo>
                  <a:lnTo>
                    <a:pt x="37273" y="19278"/>
                  </a:lnTo>
                  <a:lnTo>
                    <a:pt x="37346" y="19481"/>
                  </a:lnTo>
                  <a:lnTo>
                    <a:pt x="37465" y="19812"/>
                  </a:lnTo>
                  <a:lnTo>
                    <a:pt x="38862" y="21297"/>
                  </a:lnTo>
                  <a:lnTo>
                    <a:pt x="40386" y="22796"/>
                  </a:lnTo>
                  <a:lnTo>
                    <a:pt x="42418" y="23545"/>
                  </a:lnTo>
                  <a:lnTo>
                    <a:pt x="46566" y="23545"/>
                  </a:lnTo>
                  <a:lnTo>
                    <a:pt x="48471" y="22974"/>
                  </a:lnTo>
                  <a:lnTo>
                    <a:pt x="48641" y="22974"/>
                  </a:lnTo>
                  <a:lnTo>
                    <a:pt x="50800" y="22136"/>
                  </a:lnTo>
                  <a:lnTo>
                    <a:pt x="50800" y="21094"/>
                  </a:lnTo>
                  <a:lnTo>
                    <a:pt x="43307" y="21094"/>
                  </a:lnTo>
                  <a:lnTo>
                    <a:pt x="42037" y="20586"/>
                  </a:lnTo>
                  <a:lnTo>
                    <a:pt x="40005" y="18542"/>
                  </a:lnTo>
                  <a:lnTo>
                    <a:pt x="39497" y="17068"/>
                  </a:lnTo>
                  <a:lnTo>
                    <a:pt x="39497" y="15125"/>
                  </a:lnTo>
                  <a:lnTo>
                    <a:pt x="51054" y="15125"/>
                  </a:lnTo>
                  <a:lnTo>
                    <a:pt x="50985" y="12992"/>
                  </a:lnTo>
                  <a:lnTo>
                    <a:pt x="39497" y="12992"/>
                  </a:lnTo>
                  <a:lnTo>
                    <a:pt x="39624" y="12280"/>
                  </a:lnTo>
                  <a:lnTo>
                    <a:pt x="39751" y="11671"/>
                  </a:lnTo>
                  <a:lnTo>
                    <a:pt x="39992" y="11163"/>
                  </a:lnTo>
                  <a:lnTo>
                    <a:pt x="40132" y="10604"/>
                  </a:lnTo>
                  <a:lnTo>
                    <a:pt x="40894" y="9690"/>
                  </a:lnTo>
                  <a:lnTo>
                    <a:pt x="41783" y="8928"/>
                  </a:lnTo>
                  <a:lnTo>
                    <a:pt x="42291" y="8712"/>
                  </a:lnTo>
                  <a:lnTo>
                    <a:pt x="42749" y="8547"/>
                  </a:lnTo>
                  <a:lnTo>
                    <a:pt x="49784" y="8547"/>
                  </a:lnTo>
                  <a:lnTo>
                    <a:pt x="49276" y="7912"/>
                  </a:lnTo>
                  <a:lnTo>
                    <a:pt x="48641" y="7277"/>
                  </a:lnTo>
                  <a:lnTo>
                    <a:pt x="47981" y="6870"/>
                  </a:lnTo>
                  <a:lnTo>
                    <a:pt x="46355" y="6223"/>
                  </a:lnTo>
                  <a:lnTo>
                    <a:pt x="45466" y="6070"/>
                  </a:lnTo>
                  <a:close/>
                </a:path>
                <a:path w="421640" h="29845">
                  <a:moveTo>
                    <a:pt x="50800" y="19088"/>
                  </a:moveTo>
                  <a:lnTo>
                    <a:pt x="50546" y="19088"/>
                  </a:lnTo>
                  <a:lnTo>
                    <a:pt x="50419" y="19278"/>
                  </a:lnTo>
                  <a:lnTo>
                    <a:pt x="50038" y="19481"/>
                  </a:lnTo>
                  <a:lnTo>
                    <a:pt x="45939" y="21094"/>
                  </a:lnTo>
                  <a:lnTo>
                    <a:pt x="50800" y="21094"/>
                  </a:lnTo>
                  <a:lnTo>
                    <a:pt x="50800" y="19088"/>
                  </a:lnTo>
                  <a:close/>
                </a:path>
                <a:path w="421640" h="29845">
                  <a:moveTo>
                    <a:pt x="49784" y="8547"/>
                  </a:moveTo>
                  <a:lnTo>
                    <a:pt x="45742" y="8547"/>
                  </a:lnTo>
                  <a:lnTo>
                    <a:pt x="46629" y="8928"/>
                  </a:lnTo>
                  <a:lnTo>
                    <a:pt x="47170" y="9321"/>
                  </a:lnTo>
                  <a:lnTo>
                    <a:pt x="47409" y="9690"/>
                  </a:lnTo>
                  <a:lnTo>
                    <a:pt x="47776" y="10121"/>
                  </a:lnTo>
                  <a:lnTo>
                    <a:pt x="47811" y="10248"/>
                  </a:lnTo>
                  <a:lnTo>
                    <a:pt x="47932" y="10604"/>
                  </a:lnTo>
                  <a:lnTo>
                    <a:pt x="48162" y="11163"/>
                  </a:lnTo>
                  <a:lnTo>
                    <a:pt x="48268" y="11671"/>
                  </a:lnTo>
                  <a:lnTo>
                    <a:pt x="48387" y="12992"/>
                  </a:lnTo>
                  <a:lnTo>
                    <a:pt x="50985" y="12992"/>
                  </a:lnTo>
                  <a:lnTo>
                    <a:pt x="50927" y="11163"/>
                  </a:lnTo>
                  <a:lnTo>
                    <a:pt x="50546" y="10248"/>
                  </a:lnTo>
                  <a:lnTo>
                    <a:pt x="50511" y="10121"/>
                  </a:lnTo>
                  <a:lnTo>
                    <a:pt x="50392" y="9690"/>
                  </a:lnTo>
                  <a:lnTo>
                    <a:pt x="50292" y="9321"/>
                  </a:lnTo>
                  <a:lnTo>
                    <a:pt x="49892" y="8712"/>
                  </a:lnTo>
                  <a:lnTo>
                    <a:pt x="49784" y="8547"/>
                  </a:lnTo>
                  <a:close/>
                </a:path>
                <a:path w="421640" h="29845">
                  <a:moveTo>
                    <a:pt x="66929" y="6527"/>
                  </a:moveTo>
                  <a:lnTo>
                    <a:pt x="64135" y="6527"/>
                  </a:lnTo>
                  <a:lnTo>
                    <a:pt x="64135" y="29286"/>
                  </a:lnTo>
                  <a:lnTo>
                    <a:pt x="66929" y="29286"/>
                  </a:lnTo>
                  <a:lnTo>
                    <a:pt x="66929" y="22326"/>
                  </a:lnTo>
                  <a:lnTo>
                    <a:pt x="75084" y="22326"/>
                  </a:lnTo>
                  <a:lnTo>
                    <a:pt x="76200" y="21018"/>
                  </a:lnTo>
                  <a:lnTo>
                    <a:pt x="69777" y="21018"/>
                  </a:lnTo>
                  <a:lnTo>
                    <a:pt x="68326" y="20637"/>
                  </a:lnTo>
                  <a:lnTo>
                    <a:pt x="67791" y="20434"/>
                  </a:lnTo>
                  <a:lnTo>
                    <a:pt x="66929" y="20040"/>
                  </a:lnTo>
                  <a:lnTo>
                    <a:pt x="66929" y="10617"/>
                  </a:lnTo>
                  <a:lnTo>
                    <a:pt x="68326" y="9613"/>
                  </a:lnTo>
                  <a:lnTo>
                    <a:pt x="69850" y="8902"/>
                  </a:lnTo>
                  <a:lnTo>
                    <a:pt x="70612" y="8737"/>
                  </a:lnTo>
                  <a:lnTo>
                    <a:pt x="76854" y="8737"/>
                  </a:lnTo>
                  <a:lnTo>
                    <a:pt x="76581" y="8331"/>
                  </a:lnTo>
                  <a:lnTo>
                    <a:pt x="66929" y="8331"/>
                  </a:lnTo>
                  <a:lnTo>
                    <a:pt x="66929" y="6527"/>
                  </a:lnTo>
                  <a:close/>
                </a:path>
                <a:path w="421640" h="29845">
                  <a:moveTo>
                    <a:pt x="75084" y="22326"/>
                  </a:moveTo>
                  <a:lnTo>
                    <a:pt x="66929" y="22326"/>
                  </a:lnTo>
                  <a:lnTo>
                    <a:pt x="67691" y="22720"/>
                  </a:lnTo>
                  <a:lnTo>
                    <a:pt x="68326" y="23012"/>
                  </a:lnTo>
                  <a:lnTo>
                    <a:pt x="69892" y="23482"/>
                  </a:lnTo>
                  <a:lnTo>
                    <a:pt x="73152" y="23482"/>
                  </a:lnTo>
                  <a:lnTo>
                    <a:pt x="74676" y="22720"/>
                  </a:lnTo>
                  <a:lnTo>
                    <a:pt x="75084" y="22326"/>
                  </a:lnTo>
                  <a:close/>
                </a:path>
                <a:path w="421640" h="29845">
                  <a:moveTo>
                    <a:pt x="76854" y="8737"/>
                  </a:moveTo>
                  <a:lnTo>
                    <a:pt x="72771" y="8737"/>
                  </a:lnTo>
                  <a:lnTo>
                    <a:pt x="73787" y="9258"/>
                  </a:lnTo>
                  <a:lnTo>
                    <a:pt x="74295" y="10299"/>
                  </a:lnTo>
                  <a:lnTo>
                    <a:pt x="74930" y="11353"/>
                  </a:lnTo>
                  <a:lnTo>
                    <a:pt x="75018" y="11861"/>
                  </a:lnTo>
                  <a:lnTo>
                    <a:pt x="75084" y="17170"/>
                  </a:lnTo>
                  <a:lnTo>
                    <a:pt x="74803" y="18313"/>
                  </a:lnTo>
                  <a:lnTo>
                    <a:pt x="73279" y="20434"/>
                  </a:lnTo>
                  <a:lnTo>
                    <a:pt x="72027" y="21018"/>
                  </a:lnTo>
                  <a:lnTo>
                    <a:pt x="76200" y="21018"/>
                  </a:lnTo>
                  <a:lnTo>
                    <a:pt x="77470" y="19380"/>
                  </a:lnTo>
                  <a:lnTo>
                    <a:pt x="78105" y="17170"/>
                  </a:lnTo>
                  <a:lnTo>
                    <a:pt x="78105" y="11861"/>
                  </a:lnTo>
                  <a:lnTo>
                    <a:pt x="77791" y="10617"/>
                  </a:lnTo>
                  <a:lnTo>
                    <a:pt x="77712" y="10299"/>
                  </a:lnTo>
                  <a:lnTo>
                    <a:pt x="77597" y="9842"/>
                  </a:lnTo>
                  <a:lnTo>
                    <a:pt x="76965" y="8902"/>
                  </a:lnTo>
                  <a:lnTo>
                    <a:pt x="76854" y="8737"/>
                  </a:lnTo>
                  <a:close/>
                </a:path>
                <a:path w="421640" h="29845">
                  <a:moveTo>
                    <a:pt x="73914" y="6070"/>
                  </a:moveTo>
                  <a:lnTo>
                    <a:pt x="71120" y="6070"/>
                  </a:lnTo>
                  <a:lnTo>
                    <a:pt x="70104" y="6273"/>
                  </a:lnTo>
                  <a:lnTo>
                    <a:pt x="69099" y="6819"/>
                  </a:lnTo>
                  <a:lnTo>
                    <a:pt x="68453" y="7124"/>
                  </a:lnTo>
                  <a:lnTo>
                    <a:pt x="67691" y="7645"/>
                  </a:lnTo>
                  <a:lnTo>
                    <a:pt x="66851" y="8331"/>
                  </a:lnTo>
                  <a:lnTo>
                    <a:pt x="76581" y="8331"/>
                  </a:lnTo>
                  <a:lnTo>
                    <a:pt x="75438" y="6819"/>
                  </a:lnTo>
                  <a:lnTo>
                    <a:pt x="73914" y="6070"/>
                  </a:lnTo>
                  <a:close/>
                </a:path>
                <a:path w="421640" h="29845">
                  <a:moveTo>
                    <a:pt x="84455" y="6527"/>
                  </a:moveTo>
                  <a:lnTo>
                    <a:pt x="81534" y="6527"/>
                  </a:lnTo>
                  <a:lnTo>
                    <a:pt x="81534" y="23152"/>
                  </a:lnTo>
                  <a:lnTo>
                    <a:pt x="84455" y="23152"/>
                  </a:lnTo>
                  <a:lnTo>
                    <a:pt x="84455" y="6527"/>
                  </a:lnTo>
                  <a:close/>
                </a:path>
                <a:path w="421640" h="29845">
                  <a:moveTo>
                    <a:pt x="84582" y="838"/>
                  </a:moveTo>
                  <a:lnTo>
                    <a:pt x="81407" y="838"/>
                  </a:lnTo>
                  <a:lnTo>
                    <a:pt x="81407" y="3746"/>
                  </a:lnTo>
                  <a:lnTo>
                    <a:pt x="84582" y="3746"/>
                  </a:lnTo>
                  <a:lnTo>
                    <a:pt x="84582" y="838"/>
                  </a:lnTo>
                  <a:close/>
                </a:path>
                <a:path w="421640" h="29845">
                  <a:moveTo>
                    <a:pt x="96266" y="6146"/>
                  </a:moveTo>
                  <a:lnTo>
                    <a:pt x="94234" y="6146"/>
                  </a:lnTo>
                  <a:lnTo>
                    <a:pt x="93091" y="6337"/>
                  </a:lnTo>
                  <a:lnTo>
                    <a:pt x="92070" y="6781"/>
                  </a:lnTo>
                  <a:lnTo>
                    <a:pt x="91186" y="7124"/>
                  </a:lnTo>
                  <a:lnTo>
                    <a:pt x="87601" y="16827"/>
                  </a:lnTo>
                  <a:lnTo>
                    <a:pt x="87757" y="17614"/>
                  </a:lnTo>
                  <a:lnTo>
                    <a:pt x="92202" y="22999"/>
                  </a:lnTo>
                  <a:lnTo>
                    <a:pt x="98537" y="22999"/>
                  </a:lnTo>
                  <a:lnTo>
                    <a:pt x="100203" y="22212"/>
                  </a:lnTo>
                  <a:lnTo>
                    <a:pt x="100157" y="21094"/>
                  </a:lnTo>
                  <a:lnTo>
                    <a:pt x="93726" y="21094"/>
                  </a:lnTo>
                  <a:lnTo>
                    <a:pt x="92583" y="20548"/>
                  </a:lnTo>
                  <a:lnTo>
                    <a:pt x="91694" y="19456"/>
                  </a:lnTo>
                  <a:lnTo>
                    <a:pt x="90932" y="18364"/>
                  </a:lnTo>
                  <a:lnTo>
                    <a:pt x="90424" y="16827"/>
                  </a:lnTo>
                  <a:lnTo>
                    <a:pt x="90424" y="12865"/>
                  </a:lnTo>
                  <a:lnTo>
                    <a:pt x="90932" y="11315"/>
                  </a:lnTo>
                  <a:lnTo>
                    <a:pt x="92699" y="9131"/>
                  </a:lnTo>
                  <a:lnTo>
                    <a:pt x="93693" y="8648"/>
                  </a:lnTo>
                  <a:lnTo>
                    <a:pt x="100203" y="8648"/>
                  </a:lnTo>
                  <a:lnTo>
                    <a:pt x="100203" y="7429"/>
                  </a:lnTo>
                  <a:lnTo>
                    <a:pt x="99638" y="7124"/>
                  </a:lnTo>
                  <a:lnTo>
                    <a:pt x="98806" y="6781"/>
                  </a:lnTo>
                  <a:lnTo>
                    <a:pt x="97917" y="6527"/>
                  </a:lnTo>
                  <a:lnTo>
                    <a:pt x="97345" y="6337"/>
                  </a:lnTo>
                  <a:lnTo>
                    <a:pt x="97599" y="6337"/>
                  </a:lnTo>
                  <a:lnTo>
                    <a:pt x="96266" y="6146"/>
                  </a:lnTo>
                  <a:close/>
                </a:path>
                <a:path w="421640" h="29845">
                  <a:moveTo>
                    <a:pt x="100076" y="19075"/>
                  </a:moveTo>
                  <a:lnTo>
                    <a:pt x="96139" y="21094"/>
                  </a:lnTo>
                  <a:lnTo>
                    <a:pt x="100157" y="21094"/>
                  </a:lnTo>
                  <a:lnTo>
                    <a:pt x="100076" y="19075"/>
                  </a:lnTo>
                  <a:close/>
                </a:path>
                <a:path w="421640" h="29845">
                  <a:moveTo>
                    <a:pt x="100203" y="8648"/>
                  </a:moveTo>
                  <a:lnTo>
                    <a:pt x="96266" y="8648"/>
                  </a:lnTo>
                  <a:lnTo>
                    <a:pt x="96774" y="8788"/>
                  </a:lnTo>
                  <a:lnTo>
                    <a:pt x="97815" y="9131"/>
                  </a:lnTo>
                  <a:lnTo>
                    <a:pt x="98171" y="9309"/>
                  </a:lnTo>
                  <a:lnTo>
                    <a:pt x="99361" y="10020"/>
                  </a:lnTo>
                  <a:lnTo>
                    <a:pt x="99822" y="10388"/>
                  </a:lnTo>
                  <a:lnTo>
                    <a:pt x="100203" y="10566"/>
                  </a:lnTo>
                  <a:lnTo>
                    <a:pt x="100203" y="8648"/>
                  </a:lnTo>
                  <a:close/>
                </a:path>
                <a:path w="421640" h="29845">
                  <a:moveTo>
                    <a:pt x="106172" y="8851"/>
                  </a:moveTo>
                  <a:lnTo>
                    <a:pt x="103378" y="8851"/>
                  </a:lnTo>
                  <a:lnTo>
                    <a:pt x="103487" y="20332"/>
                  </a:lnTo>
                  <a:lnTo>
                    <a:pt x="103586" y="20688"/>
                  </a:lnTo>
                  <a:lnTo>
                    <a:pt x="103656" y="20942"/>
                  </a:lnTo>
                  <a:lnTo>
                    <a:pt x="103759" y="21310"/>
                  </a:lnTo>
                  <a:lnTo>
                    <a:pt x="105978" y="23482"/>
                  </a:lnTo>
                  <a:lnTo>
                    <a:pt x="111379" y="23482"/>
                  </a:lnTo>
                  <a:lnTo>
                    <a:pt x="111379" y="20942"/>
                  </a:lnTo>
                  <a:lnTo>
                    <a:pt x="107696" y="20942"/>
                  </a:lnTo>
                  <a:lnTo>
                    <a:pt x="107151" y="20688"/>
                  </a:lnTo>
                  <a:lnTo>
                    <a:pt x="106680" y="20332"/>
                  </a:lnTo>
                  <a:lnTo>
                    <a:pt x="106553" y="19989"/>
                  </a:lnTo>
                  <a:lnTo>
                    <a:pt x="106299" y="19583"/>
                  </a:lnTo>
                  <a:lnTo>
                    <a:pt x="106172" y="8851"/>
                  </a:lnTo>
                  <a:close/>
                </a:path>
                <a:path w="421640" h="29845">
                  <a:moveTo>
                    <a:pt x="111379" y="20332"/>
                  </a:moveTo>
                  <a:lnTo>
                    <a:pt x="106680" y="20332"/>
                  </a:lnTo>
                  <a:lnTo>
                    <a:pt x="107151" y="20688"/>
                  </a:lnTo>
                  <a:lnTo>
                    <a:pt x="107696" y="20942"/>
                  </a:lnTo>
                  <a:lnTo>
                    <a:pt x="111379" y="20942"/>
                  </a:lnTo>
                  <a:lnTo>
                    <a:pt x="111379" y="20332"/>
                  </a:lnTo>
                  <a:close/>
                </a:path>
                <a:path w="421640" h="29845">
                  <a:moveTo>
                    <a:pt x="111379" y="6527"/>
                  </a:moveTo>
                  <a:lnTo>
                    <a:pt x="101473" y="6527"/>
                  </a:lnTo>
                  <a:lnTo>
                    <a:pt x="101473" y="8851"/>
                  </a:lnTo>
                  <a:lnTo>
                    <a:pt x="111379" y="8851"/>
                  </a:lnTo>
                  <a:lnTo>
                    <a:pt x="111379" y="6527"/>
                  </a:lnTo>
                  <a:close/>
                </a:path>
                <a:path w="421640" h="29845">
                  <a:moveTo>
                    <a:pt x="106172" y="1752"/>
                  </a:moveTo>
                  <a:lnTo>
                    <a:pt x="103378" y="1752"/>
                  </a:lnTo>
                  <a:lnTo>
                    <a:pt x="103378" y="6527"/>
                  </a:lnTo>
                  <a:lnTo>
                    <a:pt x="106172" y="6527"/>
                  </a:lnTo>
                  <a:lnTo>
                    <a:pt x="106172" y="1752"/>
                  </a:lnTo>
                  <a:close/>
                </a:path>
                <a:path w="421640" h="29845">
                  <a:moveTo>
                    <a:pt x="116332" y="6527"/>
                  </a:moveTo>
                  <a:lnTo>
                    <a:pt x="113538" y="6527"/>
                  </a:lnTo>
                  <a:lnTo>
                    <a:pt x="113653" y="18186"/>
                  </a:lnTo>
                  <a:lnTo>
                    <a:pt x="116247" y="23152"/>
                  </a:lnTo>
                  <a:lnTo>
                    <a:pt x="116421" y="23152"/>
                  </a:lnTo>
                  <a:lnTo>
                    <a:pt x="117348" y="23495"/>
                  </a:lnTo>
                  <a:lnTo>
                    <a:pt x="120502" y="23495"/>
                  </a:lnTo>
                  <a:lnTo>
                    <a:pt x="122149" y="22644"/>
                  </a:lnTo>
                  <a:lnTo>
                    <a:pt x="122936" y="22059"/>
                  </a:lnTo>
                  <a:lnTo>
                    <a:pt x="123825" y="21310"/>
                  </a:lnTo>
                  <a:lnTo>
                    <a:pt x="126619" y="21310"/>
                  </a:lnTo>
                  <a:lnTo>
                    <a:pt x="126619" y="20955"/>
                  </a:lnTo>
                  <a:lnTo>
                    <a:pt x="118433" y="20955"/>
                  </a:lnTo>
                  <a:lnTo>
                    <a:pt x="117475" y="20459"/>
                  </a:lnTo>
                  <a:lnTo>
                    <a:pt x="117094" y="20142"/>
                  </a:lnTo>
                  <a:lnTo>
                    <a:pt x="116967" y="19710"/>
                  </a:lnTo>
                  <a:lnTo>
                    <a:pt x="116847" y="19507"/>
                  </a:lnTo>
                  <a:lnTo>
                    <a:pt x="116627" y="18935"/>
                  </a:lnTo>
                  <a:lnTo>
                    <a:pt x="116586" y="18770"/>
                  </a:lnTo>
                  <a:lnTo>
                    <a:pt x="116459" y="18186"/>
                  </a:lnTo>
                  <a:lnTo>
                    <a:pt x="116332" y="6527"/>
                  </a:lnTo>
                  <a:close/>
                </a:path>
                <a:path w="421640" h="29845">
                  <a:moveTo>
                    <a:pt x="126619" y="21310"/>
                  </a:moveTo>
                  <a:lnTo>
                    <a:pt x="123825" y="21310"/>
                  </a:lnTo>
                  <a:lnTo>
                    <a:pt x="123825" y="23152"/>
                  </a:lnTo>
                  <a:lnTo>
                    <a:pt x="126619" y="23152"/>
                  </a:lnTo>
                  <a:lnTo>
                    <a:pt x="126619" y="21310"/>
                  </a:lnTo>
                  <a:close/>
                </a:path>
                <a:path w="421640" h="29845">
                  <a:moveTo>
                    <a:pt x="126619" y="6527"/>
                  </a:moveTo>
                  <a:lnTo>
                    <a:pt x="123825" y="6527"/>
                  </a:lnTo>
                  <a:lnTo>
                    <a:pt x="123825" y="18935"/>
                  </a:lnTo>
                  <a:lnTo>
                    <a:pt x="123190" y="19507"/>
                  </a:lnTo>
                  <a:lnTo>
                    <a:pt x="122555" y="19989"/>
                  </a:lnTo>
                  <a:lnTo>
                    <a:pt x="121488" y="20459"/>
                  </a:lnTo>
                  <a:lnTo>
                    <a:pt x="120497" y="20955"/>
                  </a:lnTo>
                  <a:lnTo>
                    <a:pt x="126619" y="20955"/>
                  </a:lnTo>
                  <a:lnTo>
                    <a:pt x="126619" y="6527"/>
                  </a:lnTo>
                  <a:close/>
                </a:path>
                <a:path w="421640" h="29845">
                  <a:moveTo>
                    <a:pt x="133985" y="6591"/>
                  </a:moveTo>
                  <a:lnTo>
                    <a:pt x="131191" y="6591"/>
                  </a:lnTo>
                  <a:lnTo>
                    <a:pt x="131191" y="23152"/>
                  </a:lnTo>
                  <a:lnTo>
                    <a:pt x="133985" y="23152"/>
                  </a:lnTo>
                  <a:lnTo>
                    <a:pt x="133985" y="11353"/>
                  </a:lnTo>
                  <a:lnTo>
                    <a:pt x="134620" y="10706"/>
                  </a:lnTo>
                  <a:lnTo>
                    <a:pt x="135382" y="10223"/>
                  </a:lnTo>
                  <a:lnTo>
                    <a:pt x="136906" y="9563"/>
                  </a:lnTo>
                  <a:lnTo>
                    <a:pt x="139955" y="9563"/>
                  </a:lnTo>
                  <a:lnTo>
                    <a:pt x="139931" y="9004"/>
                  </a:lnTo>
                  <a:lnTo>
                    <a:pt x="133985" y="9004"/>
                  </a:lnTo>
                  <a:lnTo>
                    <a:pt x="133985" y="6591"/>
                  </a:lnTo>
                  <a:close/>
                </a:path>
                <a:path w="421640" h="29845">
                  <a:moveTo>
                    <a:pt x="139827" y="6591"/>
                  </a:moveTo>
                  <a:lnTo>
                    <a:pt x="137922" y="6591"/>
                  </a:lnTo>
                  <a:lnTo>
                    <a:pt x="137414" y="6718"/>
                  </a:lnTo>
                  <a:lnTo>
                    <a:pt x="135890" y="7454"/>
                  </a:lnTo>
                  <a:lnTo>
                    <a:pt x="135001" y="8102"/>
                  </a:lnTo>
                  <a:lnTo>
                    <a:pt x="133985" y="9004"/>
                  </a:lnTo>
                  <a:lnTo>
                    <a:pt x="139931" y="9004"/>
                  </a:lnTo>
                  <a:lnTo>
                    <a:pt x="139827" y="6591"/>
                  </a:lnTo>
                  <a:close/>
                </a:path>
                <a:path w="421640" h="29845">
                  <a:moveTo>
                    <a:pt x="150114" y="6070"/>
                  </a:moveTo>
                  <a:lnTo>
                    <a:pt x="146812" y="6070"/>
                  </a:lnTo>
                  <a:lnTo>
                    <a:pt x="144907" y="6870"/>
                  </a:lnTo>
                  <a:lnTo>
                    <a:pt x="142445" y="9690"/>
                  </a:lnTo>
                  <a:lnTo>
                    <a:pt x="142095" y="10121"/>
                  </a:lnTo>
                  <a:lnTo>
                    <a:pt x="141351" y="12280"/>
                  </a:lnTo>
                  <a:lnTo>
                    <a:pt x="141351" y="17691"/>
                  </a:lnTo>
                  <a:lnTo>
                    <a:pt x="141852" y="19088"/>
                  </a:lnTo>
                  <a:lnTo>
                    <a:pt x="141921" y="19278"/>
                  </a:lnTo>
                  <a:lnTo>
                    <a:pt x="141994" y="19481"/>
                  </a:lnTo>
                  <a:lnTo>
                    <a:pt x="142113" y="19812"/>
                  </a:lnTo>
                  <a:lnTo>
                    <a:pt x="143510" y="21297"/>
                  </a:lnTo>
                  <a:lnTo>
                    <a:pt x="145034" y="22796"/>
                  </a:lnTo>
                  <a:lnTo>
                    <a:pt x="147066" y="23545"/>
                  </a:lnTo>
                  <a:lnTo>
                    <a:pt x="150988" y="23545"/>
                  </a:lnTo>
                  <a:lnTo>
                    <a:pt x="153528" y="22974"/>
                  </a:lnTo>
                  <a:lnTo>
                    <a:pt x="153289" y="22974"/>
                  </a:lnTo>
                  <a:lnTo>
                    <a:pt x="155448" y="22136"/>
                  </a:lnTo>
                  <a:lnTo>
                    <a:pt x="155448" y="21094"/>
                  </a:lnTo>
                  <a:lnTo>
                    <a:pt x="147955" y="21094"/>
                  </a:lnTo>
                  <a:lnTo>
                    <a:pt x="146685" y="20586"/>
                  </a:lnTo>
                  <a:lnTo>
                    <a:pt x="144653" y="18542"/>
                  </a:lnTo>
                  <a:lnTo>
                    <a:pt x="144272" y="17068"/>
                  </a:lnTo>
                  <a:lnTo>
                    <a:pt x="144272" y="15125"/>
                  </a:lnTo>
                  <a:lnTo>
                    <a:pt x="155702" y="15125"/>
                  </a:lnTo>
                  <a:lnTo>
                    <a:pt x="155702" y="12992"/>
                  </a:lnTo>
                  <a:lnTo>
                    <a:pt x="144272" y="12992"/>
                  </a:lnTo>
                  <a:lnTo>
                    <a:pt x="144399" y="11671"/>
                  </a:lnTo>
                  <a:lnTo>
                    <a:pt x="144979" y="10490"/>
                  </a:lnTo>
                  <a:lnTo>
                    <a:pt x="145098" y="10248"/>
                  </a:lnTo>
                  <a:lnTo>
                    <a:pt x="145161" y="10121"/>
                  </a:lnTo>
                  <a:lnTo>
                    <a:pt x="145542" y="9690"/>
                  </a:lnTo>
                  <a:lnTo>
                    <a:pt x="146431" y="8928"/>
                  </a:lnTo>
                  <a:lnTo>
                    <a:pt x="146939" y="8712"/>
                  </a:lnTo>
                  <a:lnTo>
                    <a:pt x="147397" y="8547"/>
                  </a:lnTo>
                  <a:lnTo>
                    <a:pt x="154432" y="8547"/>
                  </a:lnTo>
                  <a:lnTo>
                    <a:pt x="153924" y="7912"/>
                  </a:lnTo>
                  <a:lnTo>
                    <a:pt x="153289" y="7277"/>
                  </a:lnTo>
                  <a:lnTo>
                    <a:pt x="152739" y="6870"/>
                  </a:lnTo>
                  <a:lnTo>
                    <a:pt x="151003" y="6223"/>
                  </a:lnTo>
                  <a:lnTo>
                    <a:pt x="150114" y="6070"/>
                  </a:lnTo>
                  <a:close/>
                </a:path>
                <a:path w="421640" h="29845">
                  <a:moveTo>
                    <a:pt x="155448" y="19088"/>
                  </a:moveTo>
                  <a:lnTo>
                    <a:pt x="155194" y="19088"/>
                  </a:lnTo>
                  <a:lnTo>
                    <a:pt x="155067" y="19278"/>
                  </a:lnTo>
                  <a:lnTo>
                    <a:pt x="154686" y="19481"/>
                  </a:lnTo>
                  <a:lnTo>
                    <a:pt x="150587" y="21094"/>
                  </a:lnTo>
                  <a:lnTo>
                    <a:pt x="155448" y="21094"/>
                  </a:lnTo>
                  <a:lnTo>
                    <a:pt x="155448" y="19088"/>
                  </a:lnTo>
                  <a:close/>
                </a:path>
                <a:path w="421640" h="29845">
                  <a:moveTo>
                    <a:pt x="154432" y="8547"/>
                  </a:moveTo>
                  <a:lnTo>
                    <a:pt x="150390" y="8547"/>
                  </a:lnTo>
                  <a:lnTo>
                    <a:pt x="151277" y="8928"/>
                  </a:lnTo>
                  <a:lnTo>
                    <a:pt x="151818" y="9321"/>
                  </a:lnTo>
                  <a:lnTo>
                    <a:pt x="152057" y="9690"/>
                  </a:lnTo>
                  <a:lnTo>
                    <a:pt x="152424" y="10121"/>
                  </a:lnTo>
                  <a:lnTo>
                    <a:pt x="152527" y="10490"/>
                  </a:lnTo>
                  <a:lnTo>
                    <a:pt x="152810" y="11163"/>
                  </a:lnTo>
                  <a:lnTo>
                    <a:pt x="152916" y="11671"/>
                  </a:lnTo>
                  <a:lnTo>
                    <a:pt x="153035" y="12992"/>
                  </a:lnTo>
                  <a:lnTo>
                    <a:pt x="155702" y="12992"/>
                  </a:lnTo>
                  <a:lnTo>
                    <a:pt x="155632" y="11671"/>
                  </a:lnTo>
                  <a:lnTo>
                    <a:pt x="155575" y="11163"/>
                  </a:lnTo>
                  <a:lnTo>
                    <a:pt x="155294" y="10490"/>
                  </a:lnTo>
                  <a:lnTo>
                    <a:pt x="155194" y="10248"/>
                  </a:lnTo>
                  <a:lnTo>
                    <a:pt x="155159" y="10121"/>
                  </a:lnTo>
                  <a:lnTo>
                    <a:pt x="155040" y="9690"/>
                  </a:lnTo>
                  <a:lnTo>
                    <a:pt x="154940" y="9321"/>
                  </a:lnTo>
                  <a:lnTo>
                    <a:pt x="154540" y="8712"/>
                  </a:lnTo>
                  <a:lnTo>
                    <a:pt x="154432" y="8547"/>
                  </a:lnTo>
                  <a:close/>
                </a:path>
                <a:path w="421640" h="29845">
                  <a:moveTo>
                    <a:pt x="176403" y="6146"/>
                  </a:moveTo>
                  <a:lnTo>
                    <a:pt x="174371" y="6146"/>
                  </a:lnTo>
                  <a:lnTo>
                    <a:pt x="173228" y="6337"/>
                  </a:lnTo>
                  <a:lnTo>
                    <a:pt x="172207" y="6781"/>
                  </a:lnTo>
                  <a:lnTo>
                    <a:pt x="171323" y="7124"/>
                  </a:lnTo>
                  <a:lnTo>
                    <a:pt x="167738" y="16827"/>
                  </a:lnTo>
                  <a:lnTo>
                    <a:pt x="167894" y="17614"/>
                  </a:lnTo>
                  <a:lnTo>
                    <a:pt x="168540" y="19456"/>
                  </a:lnTo>
                  <a:lnTo>
                    <a:pt x="168656" y="19786"/>
                  </a:lnTo>
                  <a:lnTo>
                    <a:pt x="169085" y="20548"/>
                  </a:lnTo>
                  <a:lnTo>
                    <a:pt x="169164" y="20688"/>
                  </a:lnTo>
                  <a:lnTo>
                    <a:pt x="169799" y="21399"/>
                  </a:lnTo>
                  <a:lnTo>
                    <a:pt x="170706" y="22212"/>
                  </a:lnTo>
                  <a:lnTo>
                    <a:pt x="171323" y="22644"/>
                  </a:lnTo>
                  <a:lnTo>
                    <a:pt x="172339" y="22999"/>
                  </a:lnTo>
                  <a:lnTo>
                    <a:pt x="178674" y="22999"/>
                  </a:lnTo>
                  <a:lnTo>
                    <a:pt x="180340" y="22212"/>
                  </a:lnTo>
                  <a:lnTo>
                    <a:pt x="180294" y="21094"/>
                  </a:lnTo>
                  <a:lnTo>
                    <a:pt x="173863" y="21094"/>
                  </a:lnTo>
                  <a:lnTo>
                    <a:pt x="172720" y="20548"/>
                  </a:lnTo>
                  <a:lnTo>
                    <a:pt x="171831" y="19456"/>
                  </a:lnTo>
                  <a:lnTo>
                    <a:pt x="171069" y="18364"/>
                  </a:lnTo>
                  <a:lnTo>
                    <a:pt x="170561" y="16827"/>
                  </a:lnTo>
                  <a:lnTo>
                    <a:pt x="170561" y="12865"/>
                  </a:lnTo>
                  <a:lnTo>
                    <a:pt x="171069" y="11315"/>
                  </a:lnTo>
                  <a:lnTo>
                    <a:pt x="172836" y="9131"/>
                  </a:lnTo>
                  <a:lnTo>
                    <a:pt x="173830" y="8648"/>
                  </a:lnTo>
                  <a:lnTo>
                    <a:pt x="180340" y="8648"/>
                  </a:lnTo>
                  <a:lnTo>
                    <a:pt x="180340" y="7429"/>
                  </a:lnTo>
                  <a:lnTo>
                    <a:pt x="179775" y="7124"/>
                  </a:lnTo>
                  <a:lnTo>
                    <a:pt x="178943" y="6781"/>
                  </a:lnTo>
                  <a:lnTo>
                    <a:pt x="178054" y="6527"/>
                  </a:lnTo>
                  <a:lnTo>
                    <a:pt x="177482" y="6337"/>
                  </a:lnTo>
                  <a:lnTo>
                    <a:pt x="177736" y="6337"/>
                  </a:lnTo>
                  <a:lnTo>
                    <a:pt x="176403" y="6146"/>
                  </a:lnTo>
                  <a:close/>
                </a:path>
                <a:path w="421640" h="29845">
                  <a:moveTo>
                    <a:pt x="180213" y="19075"/>
                  </a:moveTo>
                  <a:lnTo>
                    <a:pt x="176276" y="21094"/>
                  </a:lnTo>
                  <a:lnTo>
                    <a:pt x="180294" y="21094"/>
                  </a:lnTo>
                  <a:lnTo>
                    <a:pt x="180213" y="19075"/>
                  </a:lnTo>
                  <a:close/>
                </a:path>
                <a:path w="421640" h="29845">
                  <a:moveTo>
                    <a:pt x="180340" y="8648"/>
                  </a:moveTo>
                  <a:lnTo>
                    <a:pt x="176403" y="8648"/>
                  </a:lnTo>
                  <a:lnTo>
                    <a:pt x="176911" y="8788"/>
                  </a:lnTo>
                  <a:lnTo>
                    <a:pt x="177952" y="9131"/>
                  </a:lnTo>
                  <a:lnTo>
                    <a:pt x="178308" y="9309"/>
                  </a:lnTo>
                  <a:lnTo>
                    <a:pt x="179498" y="10020"/>
                  </a:lnTo>
                  <a:lnTo>
                    <a:pt x="179959" y="10388"/>
                  </a:lnTo>
                  <a:lnTo>
                    <a:pt x="180340" y="10566"/>
                  </a:lnTo>
                  <a:lnTo>
                    <a:pt x="180340" y="8648"/>
                  </a:lnTo>
                  <a:close/>
                </a:path>
                <a:path w="421640" h="29845">
                  <a:moveTo>
                    <a:pt x="194824" y="8788"/>
                  </a:moveTo>
                  <a:lnTo>
                    <a:pt x="190627" y="8788"/>
                  </a:lnTo>
                  <a:lnTo>
                    <a:pt x="191135" y="8940"/>
                  </a:lnTo>
                  <a:lnTo>
                    <a:pt x="191897" y="9385"/>
                  </a:lnTo>
                  <a:lnTo>
                    <a:pt x="192162" y="9728"/>
                  </a:lnTo>
                  <a:lnTo>
                    <a:pt x="192278" y="10096"/>
                  </a:lnTo>
                  <a:lnTo>
                    <a:pt x="192532" y="10490"/>
                  </a:lnTo>
                  <a:lnTo>
                    <a:pt x="192550" y="10744"/>
                  </a:lnTo>
                  <a:lnTo>
                    <a:pt x="192664" y="12293"/>
                  </a:lnTo>
                  <a:lnTo>
                    <a:pt x="191135" y="12293"/>
                  </a:lnTo>
                  <a:lnTo>
                    <a:pt x="182266" y="19824"/>
                  </a:lnTo>
                  <a:lnTo>
                    <a:pt x="182545" y="20307"/>
                  </a:lnTo>
                  <a:lnTo>
                    <a:pt x="182635" y="20472"/>
                  </a:lnTo>
                  <a:lnTo>
                    <a:pt x="182779" y="20853"/>
                  </a:lnTo>
                  <a:lnTo>
                    <a:pt x="182880" y="21120"/>
                  </a:lnTo>
                  <a:lnTo>
                    <a:pt x="183001" y="21386"/>
                  </a:lnTo>
                  <a:lnTo>
                    <a:pt x="183259" y="21793"/>
                  </a:lnTo>
                  <a:lnTo>
                    <a:pt x="184150" y="22606"/>
                  </a:lnTo>
                  <a:lnTo>
                    <a:pt x="184430" y="22809"/>
                  </a:lnTo>
                  <a:lnTo>
                    <a:pt x="184245" y="22809"/>
                  </a:lnTo>
                  <a:lnTo>
                    <a:pt x="186245" y="23609"/>
                  </a:lnTo>
                  <a:lnTo>
                    <a:pt x="188548" y="23609"/>
                  </a:lnTo>
                  <a:lnTo>
                    <a:pt x="189484" y="23266"/>
                  </a:lnTo>
                  <a:lnTo>
                    <a:pt x="189712" y="23266"/>
                  </a:lnTo>
                  <a:lnTo>
                    <a:pt x="190627" y="22809"/>
                  </a:lnTo>
                  <a:lnTo>
                    <a:pt x="191262" y="22390"/>
                  </a:lnTo>
                  <a:lnTo>
                    <a:pt x="192024" y="21793"/>
                  </a:lnTo>
                  <a:lnTo>
                    <a:pt x="192659" y="21386"/>
                  </a:lnTo>
                  <a:lnTo>
                    <a:pt x="195453" y="21386"/>
                  </a:lnTo>
                  <a:lnTo>
                    <a:pt x="195453" y="21120"/>
                  </a:lnTo>
                  <a:lnTo>
                    <a:pt x="187438" y="21120"/>
                  </a:lnTo>
                  <a:lnTo>
                    <a:pt x="186596" y="20853"/>
                  </a:lnTo>
                  <a:lnTo>
                    <a:pt x="186012" y="20472"/>
                  </a:lnTo>
                  <a:lnTo>
                    <a:pt x="185801" y="20307"/>
                  </a:lnTo>
                  <a:lnTo>
                    <a:pt x="185293" y="19824"/>
                  </a:lnTo>
                  <a:lnTo>
                    <a:pt x="185039" y="19100"/>
                  </a:lnTo>
                  <a:lnTo>
                    <a:pt x="185087" y="17183"/>
                  </a:lnTo>
                  <a:lnTo>
                    <a:pt x="189103" y="14795"/>
                  </a:lnTo>
                  <a:lnTo>
                    <a:pt x="195453" y="14795"/>
                  </a:lnTo>
                  <a:lnTo>
                    <a:pt x="195380" y="10490"/>
                  </a:lnTo>
                  <a:lnTo>
                    <a:pt x="195267" y="10096"/>
                  </a:lnTo>
                  <a:lnTo>
                    <a:pt x="195154" y="9728"/>
                  </a:lnTo>
                  <a:lnTo>
                    <a:pt x="195034" y="9385"/>
                  </a:lnTo>
                  <a:lnTo>
                    <a:pt x="194927" y="9080"/>
                  </a:lnTo>
                  <a:lnTo>
                    <a:pt x="194824" y="8788"/>
                  </a:lnTo>
                  <a:close/>
                </a:path>
                <a:path w="421640" h="29845">
                  <a:moveTo>
                    <a:pt x="195453" y="21386"/>
                  </a:moveTo>
                  <a:lnTo>
                    <a:pt x="192659" y="21386"/>
                  </a:lnTo>
                  <a:lnTo>
                    <a:pt x="192659" y="23266"/>
                  </a:lnTo>
                  <a:lnTo>
                    <a:pt x="195453" y="23266"/>
                  </a:lnTo>
                  <a:lnTo>
                    <a:pt x="195453" y="21386"/>
                  </a:lnTo>
                  <a:close/>
                </a:path>
                <a:path w="421640" h="29845">
                  <a:moveTo>
                    <a:pt x="195453" y="14795"/>
                  </a:moveTo>
                  <a:lnTo>
                    <a:pt x="192659" y="14795"/>
                  </a:lnTo>
                  <a:lnTo>
                    <a:pt x="192615" y="19100"/>
                  </a:lnTo>
                  <a:lnTo>
                    <a:pt x="192024" y="19621"/>
                  </a:lnTo>
                  <a:lnTo>
                    <a:pt x="190627" y="20472"/>
                  </a:lnTo>
                  <a:lnTo>
                    <a:pt x="189865" y="20853"/>
                  </a:lnTo>
                  <a:lnTo>
                    <a:pt x="188798" y="21120"/>
                  </a:lnTo>
                  <a:lnTo>
                    <a:pt x="195453" y="21120"/>
                  </a:lnTo>
                  <a:lnTo>
                    <a:pt x="195453" y="14795"/>
                  </a:lnTo>
                  <a:close/>
                </a:path>
                <a:path w="421640" h="29845">
                  <a:moveTo>
                    <a:pt x="190754" y="6223"/>
                  </a:moveTo>
                  <a:lnTo>
                    <a:pt x="186690" y="6223"/>
                  </a:lnTo>
                  <a:lnTo>
                    <a:pt x="185674" y="6400"/>
                  </a:lnTo>
                  <a:lnTo>
                    <a:pt x="184023" y="6743"/>
                  </a:lnTo>
                  <a:lnTo>
                    <a:pt x="183515" y="6896"/>
                  </a:lnTo>
                  <a:lnTo>
                    <a:pt x="183642" y="9728"/>
                  </a:lnTo>
                  <a:lnTo>
                    <a:pt x="184469" y="9385"/>
                  </a:lnTo>
                  <a:lnTo>
                    <a:pt x="185420" y="9080"/>
                  </a:lnTo>
                  <a:lnTo>
                    <a:pt x="186783" y="8788"/>
                  </a:lnTo>
                  <a:lnTo>
                    <a:pt x="194824" y="8788"/>
                  </a:lnTo>
                  <a:lnTo>
                    <a:pt x="194691" y="8407"/>
                  </a:lnTo>
                  <a:lnTo>
                    <a:pt x="194183" y="7823"/>
                  </a:lnTo>
                  <a:lnTo>
                    <a:pt x="192913" y="6896"/>
                  </a:lnTo>
                  <a:lnTo>
                    <a:pt x="192278" y="6578"/>
                  </a:lnTo>
                  <a:lnTo>
                    <a:pt x="190754" y="6223"/>
                  </a:lnTo>
                  <a:close/>
                </a:path>
                <a:path w="421640" h="29845">
                  <a:moveTo>
                    <a:pt x="202565" y="6667"/>
                  </a:moveTo>
                  <a:lnTo>
                    <a:pt x="199771" y="6667"/>
                  </a:lnTo>
                  <a:lnTo>
                    <a:pt x="199771" y="23152"/>
                  </a:lnTo>
                  <a:lnTo>
                    <a:pt x="202565" y="23152"/>
                  </a:lnTo>
                  <a:lnTo>
                    <a:pt x="202565" y="10744"/>
                  </a:lnTo>
                  <a:lnTo>
                    <a:pt x="203962" y="9664"/>
                  </a:lnTo>
                  <a:lnTo>
                    <a:pt x="205227" y="9042"/>
                  </a:lnTo>
                  <a:lnTo>
                    <a:pt x="212574" y="9042"/>
                  </a:lnTo>
                  <a:lnTo>
                    <a:pt x="212019" y="8369"/>
                  </a:lnTo>
                  <a:lnTo>
                    <a:pt x="202565" y="8369"/>
                  </a:lnTo>
                  <a:lnTo>
                    <a:pt x="202565" y="6667"/>
                  </a:lnTo>
                  <a:close/>
                </a:path>
                <a:path w="421640" h="29845">
                  <a:moveTo>
                    <a:pt x="212434" y="9042"/>
                  </a:moveTo>
                  <a:lnTo>
                    <a:pt x="208534" y="9042"/>
                  </a:lnTo>
                  <a:lnTo>
                    <a:pt x="209042" y="9245"/>
                  </a:lnTo>
                  <a:lnTo>
                    <a:pt x="209365" y="9664"/>
                  </a:lnTo>
                  <a:lnTo>
                    <a:pt x="209550" y="9969"/>
                  </a:lnTo>
                  <a:lnTo>
                    <a:pt x="209677" y="10363"/>
                  </a:lnTo>
                  <a:lnTo>
                    <a:pt x="209858" y="10744"/>
                  </a:lnTo>
                  <a:lnTo>
                    <a:pt x="209931" y="10896"/>
                  </a:lnTo>
                  <a:lnTo>
                    <a:pt x="210058" y="23152"/>
                  </a:lnTo>
                  <a:lnTo>
                    <a:pt x="212852" y="23152"/>
                  </a:lnTo>
                  <a:lnTo>
                    <a:pt x="212736" y="9969"/>
                  </a:lnTo>
                  <a:lnTo>
                    <a:pt x="212500" y="9245"/>
                  </a:lnTo>
                  <a:lnTo>
                    <a:pt x="212434" y="9042"/>
                  </a:lnTo>
                  <a:close/>
                </a:path>
                <a:path w="421640" h="29845">
                  <a:moveTo>
                    <a:pt x="209296" y="6070"/>
                  </a:moveTo>
                  <a:lnTo>
                    <a:pt x="206756" y="6070"/>
                  </a:lnTo>
                  <a:lnTo>
                    <a:pt x="205867" y="6261"/>
                  </a:lnTo>
                  <a:lnTo>
                    <a:pt x="205105" y="6667"/>
                  </a:lnTo>
                  <a:lnTo>
                    <a:pt x="204216" y="7061"/>
                  </a:lnTo>
                  <a:lnTo>
                    <a:pt x="203454" y="7632"/>
                  </a:lnTo>
                  <a:lnTo>
                    <a:pt x="202565" y="8369"/>
                  </a:lnTo>
                  <a:lnTo>
                    <a:pt x="212019" y="8369"/>
                  </a:lnTo>
                  <a:lnTo>
                    <a:pt x="210618" y="6667"/>
                  </a:lnTo>
                  <a:lnTo>
                    <a:pt x="209749" y="6261"/>
                  </a:lnTo>
                  <a:lnTo>
                    <a:pt x="209296" y="6070"/>
                  </a:lnTo>
                  <a:close/>
                </a:path>
                <a:path w="421640" h="29845">
                  <a:moveTo>
                    <a:pt x="220091" y="0"/>
                  </a:moveTo>
                  <a:lnTo>
                    <a:pt x="216789" y="0"/>
                  </a:lnTo>
                  <a:lnTo>
                    <a:pt x="217424" y="8610"/>
                  </a:lnTo>
                  <a:lnTo>
                    <a:pt x="219456" y="8610"/>
                  </a:lnTo>
                  <a:lnTo>
                    <a:pt x="220091" y="0"/>
                  </a:lnTo>
                  <a:close/>
                </a:path>
                <a:path w="421640" h="29845">
                  <a:moveTo>
                    <a:pt x="226949" y="8851"/>
                  </a:moveTo>
                  <a:lnTo>
                    <a:pt x="224155" y="8851"/>
                  </a:lnTo>
                  <a:lnTo>
                    <a:pt x="224264" y="20332"/>
                  </a:lnTo>
                  <a:lnTo>
                    <a:pt x="224363" y="20688"/>
                  </a:lnTo>
                  <a:lnTo>
                    <a:pt x="224433" y="20942"/>
                  </a:lnTo>
                  <a:lnTo>
                    <a:pt x="224536" y="21310"/>
                  </a:lnTo>
                  <a:lnTo>
                    <a:pt x="225425" y="22174"/>
                  </a:lnTo>
                  <a:lnTo>
                    <a:pt x="226562" y="23482"/>
                  </a:lnTo>
                  <a:lnTo>
                    <a:pt x="232053" y="23482"/>
                  </a:lnTo>
                  <a:lnTo>
                    <a:pt x="231943" y="21310"/>
                  </a:lnTo>
                  <a:lnTo>
                    <a:pt x="231925" y="20942"/>
                  </a:lnTo>
                  <a:lnTo>
                    <a:pt x="228473" y="20942"/>
                  </a:lnTo>
                  <a:lnTo>
                    <a:pt x="227928" y="20688"/>
                  </a:lnTo>
                  <a:lnTo>
                    <a:pt x="227457" y="20332"/>
                  </a:lnTo>
                  <a:lnTo>
                    <a:pt x="227330" y="19989"/>
                  </a:lnTo>
                  <a:lnTo>
                    <a:pt x="227076" y="19583"/>
                  </a:lnTo>
                  <a:lnTo>
                    <a:pt x="226949" y="8851"/>
                  </a:lnTo>
                  <a:close/>
                </a:path>
                <a:path w="421640" h="29845">
                  <a:moveTo>
                    <a:pt x="231894" y="20332"/>
                  </a:moveTo>
                  <a:lnTo>
                    <a:pt x="227457" y="20332"/>
                  </a:lnTo>
                  <a:lnTo>
                    <a:pt x="227928" y="20688"/>
                  </a:lnTo>
                  <a:lnTo>
                    <a:pt x="228473" y="20942"/>
                  </a:lnTo>
                  <a:lnTo>
                    <a:pt x="231925" y="20942"/>
                  </a:lnTo>
                  <a:lnTo>
                    <a:pt x="231894" y="20332"/>
                  </a:lnTo>
                  <a:close/>
                </a:path>
                <a:path w="421640" h="29845">
                  <a:moveTo>
                    <a:pt x="232029" y="6527"/>
                  </a:moveTo>
                  <a:lnTo>
                    <a:pt x="222250" y="6527"/>
                  </a:lnTo>
                  <a:lnTo>
                    <a:pt x="222250" y="8851"/>
                  </a:lnTo>
                  <a:lnTo>
                    <a:pt x="232029" y="8851"/>
                  </a:lnTo>
                  <a:lnTo>
                    <a:pt x="232029" y="6527"/>
                  </a:lnTo>
                  <a:close/>
                </a:path>
                <a:path w="421640" h="29845">
                  <a:moveTo>
                    <a:pt x="226949" y="1752"/>
                  </a:moveTo>
                  <a:lnTo>
                    <a:pt x="224155" y="1752"/>
                  </a:lnTo>
                  <a:lnTo>
                    <a:pt x="224155" y="6527"/>
                  </a:lnTo>
                  <a:lnTo>
                    <a:pt x="226949" y="6527"/>
                  </a:lnTo>
                  <a:lnTo>
                    <a:pt x="226949" y="1752"/>
                  </a:lnTo>
                  <a:close/>
                </a:path>
                <a:path w="421640" h="29845">
                  <a:moveTo>
                    <a:pt x="255201" y="22377"/>
                  </a:moveTo>
                  <a:lnTo>
                    <a:pt x="247015" y="22377"/>
                  </a:lnTo>
                  <a:lnTo>
                    <a:pt x="247702" y="22783"/>
                  </a:lnTo>
                  <a:lnTo>
                    <a:pt x="248539" y="23152"/>
                  </a:lnTo>
                  <a:lnTo>
                    <a:pt x="249845" y="23609"/>
                  </a:lnTo>
                  <a:lnTo>
                    <a:pt x="253238" y="23609"/>
                  </a:lnTo>
                  <a:lnTo>
                    <a:pt x="254889" y="22783"/>
                  </a:lnTo>
                  <a:lnTo>
                    <a:pt x="255201" y="22377"/>
                  </a:lnTo>
                  <a:close/>
                </a:path>
                <a:path w="421640" h="29845">
                  <a:moveTo>
                    <a:pt x="247015" y="0"/>
                  </a:moveTo>
                  <a:lnTo>
                    <a:pt x="244221" y="0"/>
                  </a:lnTo>
                  <a:lnTo>
                    <a:pt x="244221" y="23152"/>
                  </a:lnTo>
                  <a:lnTo>
                    <a:pt x="246888" y="23152"/>
                  </a:lnTo>
                  <a:lnTo>
                    <a:pt x="247015" y="22377"/>
                  </a:lnTo>
                  <a:lnTo>
                    <a:pt x="255201" y="22377"/>
                  </a:lnTo>
                  <a:lnTo>
                    <a:pt x="256159" y="21132"/>
                  </a:lnTo>
                  <a:lnTo>
                    <a:pt x="249781" y="21132"/>
                  </a:lnTo>
                  <a:lnTo>
                    <a:pt x="248412" y="20739"/>
                  </a:lnTo>
                  <a:lnTo>
                    <a:pt x="248044" y="20599"/>
                  </a:lnTo>
                  <a:lnTo>
                    <a:pt x="247015" y="20142"/>
                  </a:lnTo>
                  <a:lnTo>
                    <a:pt x="247015" y="10617"/>
                  </a:lnTo>
                  <a:lnTo>
                    <a:pt x="247650" y="10071"/>
                  </a:lnTo>
                  <a:lnTo>
                    <a:pt x="248412" y="9626"/>
                  </a:lnTo>
                  <a:lnTo>
                    <a:pt x="249936" y="8915"/>
                  </a:lnTo>
                  <a:lnTo>
                    <a:pt x="250698" y="8737"/>
                  </a:lnTo>
                  <a:lnTo>
                    <a:pt x="256856" y="8737"/>
                  </a:lnTo>
                  <a:lnTo>
                    <a:pt x="256540" y="8318"/>
                  </a:lnTo>
                  <a:lnTo>
                    <a:pt x="247015" y="8318"/>
                  </a:lnTo>
                  <a:lnTo>
                    <a:pt x="247015" y="0"/>
                  </a:lnTo>
                  <a:close/>
                </a:path>
                <a:path w="421640" h="29845">
                  <a:moveTo>
                    <a:pt x="256856" y="8737"/>
                  </a:moveTo>
                  <a:lnTo>
                    <a:pt x="252857" y="8737"/>
                  </a:lnTo>
                  <a:lnTo>
                    <a:pt x="253746" y="9245"/>
                  </a:lnTo>
                  <a:lnTo>
                    <a:pt x="255016" y="11303"/>
                  </a:lnTo>
                  <a:lnTo>
                    <a:pt x="255119" y="11912"/>
                  </a:lnTo>
                  <a:lnTo>
                    <a:pt x="255194" y="17284"/>
                  </a:lnTo>
                  <a:lnTo>
                    <a:pt x="254889" y="18567"/>
                  </a:lnTo>
                  <a:lnTo>
                    <a:pt x="254127" y="19583"/>
                  </a:lnTo>
                  <a:lnTo>
                    <a:pt x="253238" y="20599"/>
                  </a:lnTo>
                  <a:lnTo>
                    <a:pt x="252007" y="21132"/>
                  </a:lnTo>
                  <a:lnTo>
                    <a:pt x="256159" y="21132"/>
                  </a:lnTo>
                  <a:lnTo>
                    <a:pt x="257460" y="19583"/>
                  </a:lnTo>
                  <a:lnTo>
                    <a:pt x="257818" y="18567"/>
                  </a:lnTo>
                  <a:lnTo>
                    <a:pt x="258191" y="17284"/>
                  </a:lnTo>
                  <a:lnTo>
                    <a:pt x="258191" y="11912"/>
                  </a:lnTo>
                  <a:lnTo>
                    <a:pt x="257741" y="10071"/>
                  </a:lnTo>
                  <a:lnTo>
                    <a:pt x="257683" y="9829"/>
                  </a:lnTo>
                  <a:lnTo>
                    <a:pt x="256856" y="8737"/>
                  </a:lnTo>
                  <a:close/>
                </a:path>
                <a:path w="421640" h="29845">
                  <a:moveTo>
                    <a:pt x="254000" y="6070"/>
                  </a:moveTo>
                  <a:lnTo>
                    <a:pt x="251079" y="6070"/>
                  </a:lnTo>
                  <a:lnTo>
                    <a:pt x="250190" y="6273"/>
                  </a:lnTo>
                  <a:lnTo>
                    <a:pt x="249070" y="6819"/>
                  </a:lnTo>
                  <a:lnTo>
                    <a:pt x="248539" y="7112"/>
                  </a:lnTo>
                  <a:lnTo>
                    <a:pt x="247777" y="7632"/>
                  </a:lnTo>
                  <a:lnTo>
                    <a:pt x="246954" y="8318"/>
                  </a:lnTo>
                  <a:lnTo>
                    <a:pt x="256540" y="8318"/>
                  </a:lnTo>
                  <a:lnTo>
                    <a:pt x="255524" y="6819"/>
                  </a:lnTo>
                  <a:lnTo>
                    <a:pt x="254000" y="6070"/>
                  </a:lnTo>
                  <a:close/>
                </a:path>
                <a:path w="421640" h="29845">
                  <a:moveTo>
                    <a:pt x="269113" y="6070"/>
                  </a:moveTo>
                  <a:lnTo>
                    <a:pt x="265811" y="6070"/>
                  </a:lnTo>
                  <a:lnTo>
                    <a:pt x="264033" y="6870"/>
                  </a:lnTo>
                  <a:lnTo>
                    <a:pt x="262442" y="8547"/>
                  </a:lnTo>
                  <a:lnTo>
                    <a:pt x="261477" y="9652"/>
                  </a:lnTo>
                  <a:lnTo>
                    <a:pt x="261097" y="10121"/>
                  </a:lnTo>
                  <a:lnTo>
                    <a:pt x="260477" y="12280"/>
                  </a:lnTo>
                  <a:lnTo>
                    <a:pt x="260477" y="17691"/>
                  </a:lnTo>
                  <a:lnTo>
                    <a:pt x="266192" y="23545"/>
                  </a:lnTo>
                  <a:lnTo>
                    <a:pt x="270307" y="23545"/>
                  </a:lnTo>
                  <a:lnTo>
                    <a:pt x="272796" y="22821"/>
                  </a:lnTo>
                  <a:lnTo>
                    <a:pt x="274193" y="22275"/>
                  </a:lnTo>
                  <a:lnTo>
                    <a:pt x="274447" y="22136"/>
                  </a:lnTo>
                  <a:lnTo>
                    <a:pt x="274403" y="21094"/>
                  </a:lnTo>
                  <a:lnTo>
                    <a:pt x="267081" y="21094"/>
                  </a:lnTo>
                  <a:lnTo>
                    <a:pt x="265684" y="20586"/>
                  </a:lnTo>
                  <a:lnTo>
                    <a:pt x="264795" y="19570"/>
                  </a:lnTo>
                  <a:lnTo>
                    <a:pt x="263779" y="18542"/>
                  </a:lnTo>
                  <a:lnTo>
                    <a:pt x="263271" y="17068"/>
                  </a:lnTo>
                  <a:lnTo>
                    <a:pt x="263271" y="15125"/>
                  </a:lnTo>
                  <a:lnTo>
                    <a:pt x="274828" y="15125"/>
                  </a:lnTo>
                  <a:lnTo>
                    <a:pt x="274759" y="12992"/>
                  </a:lnTo>
                  <a:lnTo>
                    <a:pt x="263271" y="12992"/>
                  </a:lnTo>
                  <a:lnTo>
                    <a:pt x="263398" y="12280"/>
                  </a:lnTo>
                  <a:lnTo>
                    <a:pt x="266427" y="8547"/>
                  </a:lnTo>
                  <a:lnTo>
                    <a:pt x="273558" y="8547"/>
                  </a:lnTo>
                  <a:lnTo>
                    <a:pt x="272923" y="7912"/>
                  </a:lnTo>
                  <a:lnTo>
                    <a:pt x="272415" y="7277"/>
                  </a:lnTo>
                  <a:lnTo>
                    <a:pt x="271755" y="6870"/>
                  </a:lnTo>
                  <a:lnTo>
                    <a:pt x="270129" y="6223"/>
                  </a:lnTo>
                  <a:lnTo>
                    <a:pt x="269113" y="6070"/>
                  </a:lnTo>
                  <a:close/>
                </a:path>
                <a:path w="421640" h="29845">
                  <a:moveTo>
                    <a:pt x="274320" y="19088"/>
                  </a:moveTo>
                  <a:lnTo>
                    <a:pt x="273589" y="19570"/>
                  </a:lnTo>
                  <a:lnTo>
                    <a:pt x="273177" y="19900"/>
                  </a:lnTo>
                  <a:lnTo>
                    <a:pt x="271616" y="20586"/>
                  </a:lnTo>
                  <a:lnTo>
                    <a:pt x="271145" y="20751"/>
                  </a:lnTo>
                  <a:lnTo>
                    <a:pt x="270637" y="20891"/>
                  </a:lnTo>
                  <a:lnTo>
                    <a:pt x="269713" y="21094"/>
                  </a:lnTo>
                  <a:lnTo>
                    <a:pt x="274403" y="21094"/>
                  </a:lnTo>
                  <a:lnTo>
                    <a:pt x="274320" y="19088"/>
                  </a:lnTo>
                  <a:close/>
                </a:path>
                <a:path w="421640" h="29845">
                  <a:moveTo>
                    <a:pt x="273558" y="8547"/>
                  </a:moveTo>
                  <a:lnTo>
                    <a:pt x="269516" y="8547"/>
                  </a:lnTo>
                  <a:lnTo>
                    <a:pt x="270398" y="8928"/>
                  </a:lnTo>
                  <a:lnTo>
                    <a:pt x="270844" y="9321"/>
                  </a:lnTo>
                  <a:lnTo>
                    <a:pt x="271145" y="9652"/>
                  </a:lnTo>
                  <a:lnTo>
                    <a:pt x="271448" y="10121"/>
                  </a:lnTo>
                  <a:lnTo>
                    <a:pt x="271679" y="10604"/>
                  </a:lnTo>
                  <a:lnTo>
                    <a:pt x="271839" y="11163"/>
                  </a:lnTo>
                  <a:lnTo>
                    <a:pt x="272034" y="11671"/>
                  </a:lnTo>
                  <a:lnTo>
                    <a:pt x="272034" y="12992"/>
                  </a:lnTo>
                  <a:lnTo>
                    <a:pt x="274759" y="12992"/>
                  </a:lnTo>
                  <a:lnTo>
                    <a:pt x="274701" y="11163"/>
                  </a:lnTo>
                  <a:lnTo>
                    <a:pt x="274320" y="10248"/>
                  </a:lnTo>
                  <a:lnTo>
                    <a:pt x="274156" y="9652"/>
                  </a:lnTo>
                  <a:lnTo>
                    <a:pt x="274066" y="9321"/>
                  </a:lnTo>
                  <a:lnTo>
                    <a:pt x="273558" y="8547"/>
                  </a:lnTo>
                  <a:close/>
                </a:path>
                <a:path w="421640" h="29845">
                  <a:moveTo>
                    <a:pt x="295910" y="6350"/>
                  </a:moveTo>
                  <a:lnTo>
                    <a:pt x="291808" y="6350"/>
                  </a:lnTo>
                  <a:lnTo>
                    <a:pt x="290824" y="6807"/>
                  </a:lnTo>
                  <a:lnTo>
                    <a:pt x="287401" y="11176"/>
                  </a:lnTo>
                  <a:lnTo>
                    <a:pt x="287020" y="12242"/>
                  </a:lnTo>
                  <a:lnTo>
                    <a:pt x="286893" y="17602"/>
                  </a:lnTo>
                  <a:lnTo>
                    <a:pt x="287161" y="18364"/>
                  </a:lnTo>
                  <a:lnTo>
                    <a:pt x="287274" y="18681"/>
                  </a:lnTo>
                  <a:lnTo>
                    <a:pt x="287528" y="19761"/>
                  </a:lnTo>
                  <a:lnTo>
                    <a:pt x="287812" y="20434"/>
                  </a:lnTo>
                  <a:lnTo>
                    <a:pt x="287909" y="20662"/>
                  </a:lnTo>
                  <a:lnTo>
                    <a:pt x="288588" y="21463"/>
                  </a:lnTo>
                  <a:lnTo>
                    <a:pt x="289052" y="22123"/>
                  </a:lnTo>
                  <a:lnTo>
                    <a:pt x="289687" y="22669"/>
                  </a:lnTo>
                  <a:lnTo>
                    <a:pt x="290753" y="23202"/>
                  </a:lnTo>
                  <a:lnTo>
                    <a:pt x="295275" y="23202"/>
                  </a:lnTo>
                  <a:lnTo>
                    <a:pt x="296037" y="22821"/>
                  </a:lnTo>
                  <a:lnTo>
                    <a:pt x="296799" y="22364"/>
                  </a:lnTo>
                  <a:lnTo>
                    <a:pt x="297053" y="22123"/>
                  </a:lnTo>
                  <a:lnTo>
                    <a:pt x="297434" y="21818"/>
                  </a:lnTo>
                  <a:lnTo>
                    <a:pt x="297942" y="21463"/>
                  </a:lnTo>
                  <a:lnTo>
                    <a:pt x="300736" y="21463"/>
                  </a:lnTo>
                  <a:lnTo>
                    <a:pt x="300736" y="20955"/>
                  </a:lnTo>
                  <a:lnTo>
                    <a:pt x="292227" y="20955"/>
                  </a:lnTo>
                  <a:lnTo>
                    <a:pt x="291211" y="20434"/>
                  </a:lnTo>
                  <a:lnTo>
                    <a:pt x="289941" y="18364"/>
                  </a:lnTo>
                  <a:lnTo>
                    <a:pt x="289811" y="17602"/>
                  </a:lnTo>
                  <a:lnTo>
                    <a:pt x="289687" y="12877"/>
                  </a:lnTo>
                  <a:lnTo>
                    <a:pt x="290068" y="11315"/>
                  </a:lnTo>
                  <a:lnTo>
                    <a:pt x="290830" y="10248"/>
                  </a:lnTo>
                  <a:lnTo>
                    <a:pt x="291708" y="9182"/>
                  </a:lnTo>
                  <a:lnTo>
                    <a:pt x="292729" y="8686"/>
                  </a:lnTo>
                  <a:lnTo>
                    <a:pt x="300736" y="8686"/>
                  </a:lnTo>
                  <a:lnTo>
                    <a:pt x="300736" y="7200"/>
                  </a:lnTo>
                  <a:lnTo>
                    <a:pt x="297942" y="7200"/>
                  </a:lnTo>
                  <a:lnTo>
                    <a:pt x="297180" y="6807"/>
                  </a:lnTo>
                  <a:lnTo>
                    <a:pt x="296545" y="6527"/>
                  </a:lnTo>
                  <a:lnTo>
                    <a:pt x="295910" y="6350"/>
                  </a:lnTo>
                  <a:close/>
                </a:path>
                <a:path w="421640" h="29845">
                  <a:moveTo>
                    <a:pt x="300736" y="21463"/>
                  </a:moveTo>
                  <a:lnTo>
                    <a:pt x="297942" y="21463"/>
                  </a:lnTo>
                  <a:lnTo>
                    <a:pt x="297942" y="23202"/>
                  </a:lnTo>
                  <a:lnTo>
                    <a:pt x="300736" y="23202"/>
                  </a:lnTo>
                  <a:lnTo>
                    <a:pt x="300736" y="21463"/>
                  </a:lnTo>
                  <a:close/>
                </a:path>
                <a:path w="421640" h="29845">
                  <a:moveTo>
                    <a:pt x="300736" y="8686"/>
                  </a:moveTo>
                  <a:lnTo>
                    <a:pt x="295529" y="8686"/>
                  </a:lnTo>
                  <a:lnTo>
                    <a:pt x="296545" y="8953"/>
                  </a:lnTo>
                  <a:lnTo>
                    <a:pt x="297180" y="9182"/>
                  </a:lnTo>
                  <a:lnTo>
                    <a:pt x="297942" y="9525"/>
                  </a:lnTo>
                  <a:lnTo>
                    <a:pt x="297942" y="19100"/>
                  </a:lnTo>
                  <a:lnTo>
                    <a:pt x="297154" y="19761"/>
                  </a:lnTo>
                  <a:lnTo>
                    <a:pt x="296545" y="20116"/>
                  </a:lnTo>
                  <a:lnTo>
                    <a:pt x="295021" y="20789"/>
                  </a:lnTo>
                  <a:lnTo>
                    <a:pt x="294386" y="20955"/>
                  </a:lnTo>
                  <a:lnTo>
                    <a:pt x="300736" y="20955"/>
                  </a:lnTo>
                  <a:lnTo>
                    <a:pt x="300736" y="8686"/>
                  </a:lnTo>
                  <a:close/>
                </a:path>
                <a:path w="421640" h="29845">
                  <a:moveTo>
                    <a:pt x="300736" y="0"/>
                  </a:moveTo>
                  <a:lnTo>
                    <a:pt x="297942" y="0"/>
                  </a:lnTo>
                  <a:lnTo>
                    <a:pt x="297942" y="7200"/>
                  </a:lnTo>
                  <a:lnTo>
                    <a:pt x="300736" y="7200"/>
                  </a:lnTo>
                  <a:lnTo>
                    <a:pt x="300736" y="0"/>
                  </a:lnTo>
                  <a:close/>
                </a:path>
                <a:path w="421640" h="29845">
                  <a:moveTo>
                    <a:pt x="308102" y="6527"/>
                  </a:moveTo>
                  <a:lnTo>
                    <a:pt x="305308" y="6527"/>
                  </a:lnTo>
                  <a:lnTo>
                    <a:pt x="305308" y="23152"/>
                  </a:lnTo>
                  <a:lnTo>
                    <a:pt x="308102" y="23152"/>
                  </a:lnTo>
                  <a:lnTo>
                    <a:pt x="308102" y="6527"/>
                  </a:lnTo>
                  <a:close/>
                </a:path>
                <a:path w="421640" h="29845">
                  <a:moveTo>
                    <a:pt x="308356" y="838"/>
                  </a:moveTo>
                  <a:lnTo>
                    <a:pt x="305181" y="838"/>
                  </a:lnTo>
                  <a:lnTo>
                    <a:pt x="305181" y="3746"/>
                  </a:lnTo>
                  <a:lnTo>
                    <a:pt x="308356" y="3746"/>
                  </a:lnTo>
                  <a:lnTo>
                    <a:pt x="308356" y="838"/>
                  </a:lnTo>
                  <a:close/>
                </a:path>
                <a:path w="421640" h="29845">
                  <a:moveTo>
                    <a:pt x="311404" y="19011"/>
                  </a:moveTo>
                  <a:lnTo>
                    <a:pt x="311404" y="22161"/>
                  </a:lnTo>
                  <a:lnTo>
                    <a:pt x="312130" y="22529"/>
                  </a:lnTo>
                  <a:lnTo>
                    <a:pt x="313146" y="22910"/>
                  </a:lnTo>
                  <a:lnTo>
                    <a:pt x="315351" y="23558"/>
                  </a:lnTo>
                  <a:lnTo>
                    <a:pt x="318652" y="23558"/>
                  </a:lnTo>
                  <a:lnTo>
                    <a:pt x="322707" y="21031"/>
                  </a:lnTo>
                  <a:lnTo>
                    <a:pt x="315468" y="21031"/>
                  </a:lnTo>
                  <a:lnTo>
                    <a:pt x="314814" y="20802"/>
                  </a:lnTo>
                  <a:lnTo>
                    <a:pt x="313785" y="20396"/>
                  </a:lnTo>
                  <a:lnTo>
                    <a:pt x="312754" y="19913"/>
                  </a:lnTo>
                  <a:lnTo>
                    <a:pt x="312039" y="19418"/>
                  </a:lnTo>
                  <a:lnTo>
                    <a:pt x="311785" y="19202"/>
                  </a:lnTo>
                  <a:lnTo>
                    <a:pt x="311404" y="19011"/>
                  </a:lnTo>
                  <a:close/>
                </a:path>
                <a:path w="421640" h="29845">
                  <a:moveTo>
                    <a:pt x="319532" y="6235"/>
                  </a:moveTo>
                  <a:lnTo>
                    <a:pt x="315519" y="6235"/>
                  </a:lnTo>
                  <a:lnTo>
                    <a:pt x="314036" y="6692"/>
                  </a:lnTo>
                  <a:lnTo>
                    <a:pt x="314216" y="6692"/>
                  </a:lnTo>
                  <a:lnTo>
                    <a:pt x="312033" y="8496"/>
                  </a:lnTo>
                  <a:lnTo>
                    <a:pt x="311695" y="9309"/>
                  </a:lnTo>
                  <a:lnTo>
                    <a:pt x="311725" y="13004"/>
                  </a:lnTo>
                  <a:lnTo>
                    <a:pt x="311859" y="13335"/>
                  </a:lnTo>
                  <a:lnTo>
                    <a:pt x="312293" y="13995"/>
                  </a:lnTo>
                  <a:lnTo>
                    <a:pt x="312928" y="14757"/>
                  </a:lnTo>
                  <a:lnTo>
                    <a:pt x="313994" y="15443"/>
                  </a:lnTo>
                  <a:lnTo>
                    <a:pt x="314211" y="15443"/>
                  </a:lnTo>
                  <a:lnTo>
                    <a:pt x="316103" y="15963"/>
                  </a:lnTo>
                  <a:lnTo>
                    <a:pt x="318135" y="16395"/>
                  </a:lnTo>
                  <a:lnTo>
                    <a:pt x="319024" y="16624"/>
                  </a:lnTo>
                  <a:lnTo>
                    <a:pt x="319659" y="16903"/>
                  </a:lnTo>
                  <a:lnTo>
                    <a:pt x="320421" y="17576"/>
                  </a:lnTo>
                  <a:lnTo>
                    <a:pt x="320294" y="19913"/>
                  </a:lnTo>
                  <a:lnTo>
                    <a:pt x="320167" y="20167"/>
                  </a:lnTo>
                  <a:lnTo>
                    <a:pt x="319480" y="20802"/>
                  </a:lnTo>
                  <a:lnTo>
                    <a:pt x="314814" y="20802"/>
                  </a:lnTo>
                  <a:lnTo>
                    <a:pt x="315468" y="21031"/>
                  </a:lnTo>
                  <a:lnTo>
                    <a:pt x="322707" y="21031"/>
                  </a:lnTo>
                  <a:lnTo>
                    <a:pt x="322961" y="20396"/>
                  </a:lnTo>
                  <a:lnTo>
                    <a:pt x="323244" y="19913"/>
                  </a:lnTo>
                  <a:lnTo>
                    <a:pt x="323182" y="16395"/>
                  </a:lnTo>
                  <a:lnTo>
                    <a:pt x="323088" y="16154"/>
                  </a:lnTo>
                  <a:lnTo>
                    <a:pt x="322453" y="15443"/>
                  </a:lnTo>
                  <a:lnTo>
                    <a:pt x="321963" y="14757"/>
                  </a:lnTo>
                  <a:lnTo>
                    <a:pt x="320929" y="14224"/>
                  </a:lnTo>
                  <a:lnTo>
                    <a:pt x="320106" y="13995"/>
                  </a:lnTo>
                  <a:lnTo>
                    <a:pt x="317119" y="13335"/>
                  </a:lnTo>
                  <a:lnTo>
                    <a:pt x="315849" y="13004"/>
                  </a:lnTo>
                  <a:lnTo>
                    <a:pt x="315341" y="12725"/>
                  </a:lnTo>
                  <a:lnTo>
                    <a:pt x="314579" y="12039"/>
                  </a:lnTo>
                  <a:lnTo>
                    <a:pt x="314325" y="11518"/>
                  </a:lnTo>
                  <a:lnTo>
                    <a:pt x="314325" y="10045"/>
                  </a:lnTo>
                  <a:lnTo>
                    <a:pt x="314706" y="9461"/>
                  </a:lnTo>
                  <a:lnTo>
                    <a:pt x="315976" y="8686"/>
                  </a:lnTo>
                  <a:lnTo>
                    <a:pt x="316738" y="8496"/>
                  </a:lnTo>
                  <a:lnTo>
                    <a:pt x="322834" y="8496"/>
                  </a:lnTo>
                  <a:lnTo>
                    <a:pt x="322834" y="7327"/>
                  </a:lnTo>
                  <a:lnTo>
                    <a:pt x="322199" y="6985"/>
                  </a:lnTo>
                  <a:lnTo>
                    <a:pt x="321437" y="6692"/>
                  </a:lnTo>
                  <a:lnTo>
                    <a:pt x="320421" y="6464"/>
                  </a:lnTo>
                  <a:lnTo>
                    <a:pt x="319532" y="6235"/>
                  </a:lnTo>
                  <a:close/>
                </a:path>
                <a:path w="421640" h="29845">
                  <a:moveTo>
                    <a:pt x="322834" y="8496"/>
                  </a:moveTo>
                  <a:lnTo>
                    <a:pt x="318516" y="8496"/>
                  </a:lnTo>
                  <a:lnTo>
                    <a:pt x="319474" y="8686"/>
                  </a:lnTo>
                  <a:lnTo>
                    <a:pt x="321183" y="9309"/>
                  </a:lnTo>
                  <a:lnTo>
                    <a:pt x="321945" y="9753"/>
                  </a:lnTo>
                  <a:lnTo>
                    <a:pt x="322834" y="10325"/>
                  </a:lnTo>
                  <a:lnTo>
                    <a:pt x="322834" y="8496"/>
                  </a:lnTo>
                  <a:close/>
                </a:path>
                <a:path w="421640" h="29845">
                  <a:moveTo>
                    <a:pt x="329184" y="6527"/>
                  </a:moveTo>
                  <a:lnTo>
                    <a:pt x="326390" y="6527"/>
                  </a:lnTo>
                  <a:lnTo>
                    <a:pt x="326390" y="29286"/>
                  </a:lnTo>
                  <a:lnTo>
                    <a:pt x="329184" y="29286"/>
                  </a:lnTo>
                  <a:lnTo>
                    <a:pt x="329184" y="22326"/>
                  </a:lnTo>
                  <a:lnTo>
                    <a:pt x="337339" y="22326"/>
                  </a:lnTo>
                  <a:lnTo>
                    <a:pt x="338455" y="21018"/>
                  </a:lnTo>
                  <a:lnTo>
                    <a:pt x="332032" y="21018"/>
                  </a:lnTo>
                  <a:lnTo>
                    <a:pt x="330581" y="20637"/>
                  </a:lnTo>
                  <a:lnTo>
                    <a:pt x="330046" y="20434"/>
                  </a:lnTo>
                  <a:lnTo>
                    <a:pt x="329184" y="20040"/>
                  </a:lnTo>
                  <a:lnTo>
                    <a:pt x="329184" y="10617"/>
                  </a:lnTo>
                  <a:lnTo>
                    <a:pt x="330581" y="9613"/>
                  </a:lnTo>
                  <a:lnTo>
                    <a:pt x="332105" y="8902"/>
                  </a:lnTo>
                  <a:lnTo>
                    <a:pt x="332867" y="8737"/>
                  </a:lnTo>
                  <a:lnTo>
                    <a:pt x="339109" y="8737"/>
                  </a:lnTo>
                  <a:lnTo>
                    <a:pt x="338836" y="8331"/>
                  </a:lnTo>
                  <a:lnTo>
                    <a:pt x="329184" y="8331"/>
                  </a:lnTo>
                  <a:lnTo>
                    <a:pt x="329184" y="6527"/>
                  </a:lnTo>
                  <a:close/>
                </a:path>
                <a:path w="421640" h="29845">
                  <a:moveTo>
                    <a:pt x="337339" y="22326"/>
                  </a:moveTo>
                  <a:lnTo>
                    <a:pt x="329184" y="22326"/>
                  </a:lnTo>
                  <a:lnTo>
                    <a:pt x="329946" y="22720"/>
                  </a:lnTo>
                  <a:lnTo>
                    <a:pt x="330581" y="23012"/>
                  </a:lnTo>
                  <a:lnTo>
                    <a:pt x="332147" y="23482"/>
                  </a:lnTo>
                  <a:lnTo>
                    <a:pt x="335407" y="23482"/>
                  </a:lnTo>
                  <a:lnTo>
                    <a:pt x="336931" y="22720"/>
                  </a:lnTo>
                  <a:lnTo>
                    <a:pt x="337339" y="22326"/>
                  </a:lnTo>
                  <a:close/>
                </a:path>
                <a:path w="421640" h="29845">
                  <a:moveTo>
                    <a:pt x="339109" y="8737"/>
                  </a:moveTo>
                  <a:lnTo>
                    <a:pt x="335026" y="8737"/>
                  </a:lnTo>
                  <a:lnTo>
                    <a:pt x="336042" y="9258"/>
                  </a:lnTo>
                  <a:lnTo>
                    <a:pt x="336550" y="10299"/>
                  </a:lnTo>
                  <a:lnTo>
                    <a:pt x="337185" y="11353"/>
                  </a:lnTo>
                  <a:lnTo>
                    <a:pt x="337566" y="12814"/>
                  </a:lnTo>
                  <a:lnTo>
                    <a:pt x="337566" y="16764"/>
                  </a:lnTo>
                  <a:lnTo>
                    <a:pt x="337058" y="18313"/>
                  </a:lnTo>
                  <a:lnTo>
                    <a:pt x="335534" y="20434"/>
                  </a:lnTo>
                  <a:lnTo>
                    <a:pt x="334282" y="21018"/>
                  </a:lnTo>
                  <a:lnTo>
                    <a:pt x="338455" y="21018"/>
                  </a:lnTo>
                  <a:lnTo>
                    <a:pt x="339725" y="19380"/>
                  </a:lnTo>
                  <a:lnTo>
                    <a:pt x="340360" y="17170"/>
                  </a:lnTo>
                  <a:lnTo>
                    <a:pt x="340360" y="11861"/>
                  </a:lnTo>
                  <a:lnTo>
                    <a:pt x="340046" y="10617"/>
                  </a:lnTo>
                  <a:lnTo>
                    <a:pt x="339967" y="10299"/>
                  </a:lnTo>
                  <a:lnTo>
                    <a:pt x="339852" y="9842"/>
                  </a:lnTo>
                  <a:lnTo>
                    <a:pt x="339220" y="8902"/>
                  </a:lnTo>
                  <a:lnTo>
                    <a:pt x="339109" y="8737"/>
                  </a:lnTo>
                  <a:close/>
                </a:path>
                <a:path w="421640" h="29845">
                  <a:moveTo>
                    <a:pt x="336296" y="6070"/>
                  </a:moveTo>
                  <a:lnTo>
                    <a:pt x="333375" y="6070"/>
                  </a:lnTo>
                  <a:lnTo>
                    <a:pt x="332359" y="6273"/>
                  </a:lnTo>
                  <a:lnTo>
                    <a:pt x="331354" y="6819"/>
                  </a:lnTo>
                  <a:lnTo>
                    <a:pt x="330708" y="7124"/>
                  </a:lnTo>
                  <a:lnTo>
                    <a:pt x="329946" y="7645"/>
                  </a:lnTo>
                  <a:lnTo>
                    <a:pt x="329106" y="8331"/>
                  </a:lnTo>
                  <a:lnTo>
                    <a:pt x="338836" y="8331"/>
                  </a:lnTo>
                  <a:lnTo>
                    <a:pt x="337693" y="6819"/>
                  </a:lnTo>
                  <a:lnTo>
                    <a:pt x="336296" y="6070"/>
                  </a:lnTo>
                  <a:close/>
                </a:path>
                <a:path w="421640" h="29845">
                  <a:moveTo>
                    <a:pt x="346710" y="0"/>
                  </a:moveTo>
                  <a:lnTo>
                    <a:pt x="343916" y="0"/>
                  </a:lnTo>
                  <a:lnTo>
                    <a:pt x="343916" y="23152"/>
                  </a:lnTo>
                  <a:lnTo>
                    <a:pt x="346710" y="23152"/>
                  </a:lnTo>
                  <a:lnTo>
                    <a:pt x="346710" y="0"/>
                  </a:lnTo>
                  <a:close/>
                </a:path>
                <a:path w="421640" h="29845">
                  <a:moveTo>
                    <a:pt x="357124" y="23266"/>
                  </a:moveTo>
                  <a:lnTo>
                    <a:pt x="353028" y="23266"/>
                  </a:lnTo>
                  <a:lnTo>
                    <a:pt x="353885" y="23609"/>
                  </a:lnTo>
                  <a:lnTo>
                    <a:pt x="356188" y="23609"/>
                  </a:lnTo>
                  <a:lnTo>
                    <a:pt x="357124" y="23266"/>
                  </a:lnTo>
                  <a:close/>
                </a:path>
                <a:path w="421640" h="29845">
                  <a:moveTo>
                    <a:pt x="362464" y="8788"/>
                  </a:moveTo>
                  <a:lnTo>
                    <a:pt x="358394" y="8788"/>
                  </a:lnTo>
                  <a:lnTo>
                    <a:pt x="358775" y="8940"/>
                  </a:lnTo>
                  <a:lnTo>
                    <a:pt x="359537" y="9385"/>
                  </a:lnTo>
                  <a:lnTo>
                    <a:pt x="359802" y="9728"/>
                  </a:lnTo>
                  <a:lnTo>
                    <a:pt x="359918" y="10096"/>
                  </a:lnTo>
                  <a:lnTo>
                    <a:pt x="360172" y="10490"/>
                  </a:lnTo>
                  <a:lnTo>
                    <a:pt x="360190" y="10744"/>
                  </a:lnTo>
                  <a:lnTo>
                    <a:pt x="360304" y="12293"/>
                  </a:lnTo>
                  <a:lnTo>
                    <a:pt x="358775" y="12293"/>
                  </a:lnTo>
                  <a:lnTo>
                    <a:pt x="349758" y="17183"/>
                  </a:lnTo>
                  <a:lnTo>
                    <a:pt x="349767" y="19100"/>
                  </a:lnTo>
                  <a:lnTo>
                    <a:pt x="352700" y="23266"/>
                  </a:lnTo>
                  <a:lnTo>
                    <a:pt x="357340" y="23266"/>
                  </a:lnTo>
                  <a:lnTo>
                    <a:pt x="358648" y="22631"/>
                  </a:lnTo>
                  <a:lnTo>
                    <a:pt x="359029" y="22390"/>
                  </a:lnTo>
                  <a:lnTo>
                    <a:pt x="359791" y="21793"/>
                  </a:lnTo>
                  <a:lnTo>
                    <a:pt x="360218" y="21386"/>
                  </a:lnTo>
                  <a:lnTo>
                    <a:pt x="363093" y="21386"/>
                  </a:lnTo>
                  <a:lnTo>
                    <a:pt x="363093" y="21120"/>
                  </a:lnTo>
                  <a:lnTo>
                    <a:pt x="355078" y="21120"/>
                  </a:lnTo>
                  <a:lnTo>
                    <a:pt x="354236" y="20853"/>
                  </a:lnTo>
                  <a:lnTo>
                    <a:pt x="353568" y="20307"/>
                  </a:lnTo>
                  <a:lnTo>
                    <a:pt x="352933" y="19824"/>
                  </a:lnTo>
                  <a:lnTo>
                    <a:pt x="352679" y="19100"/>
                  </a:lnTo>
                  <a:lnTo>
                    <a:pt x="356743" y="14795"/>
                  </a:lnTo>
                  <a:lnTo>
                    <a:pt x="363093" y="14795"/>
                  </a:lnTo>
                  <a:lnTo>
                    <a:pt x="363020" y="10490"/>
                  </a:lnTo>
                  <a:lnTo>
                    <a:pt x="362907" y="10096"/>
                  </a:lnTo>
                  <a:lnTo>
                    <a:pt x="362794" y="9728"/>
                  </a:lnTo>
                  <a:lnTo>
                    <a:pt x="362674" y="9385"/>
                  </a:lnTo>
                  <a:lnTo>
                    <a:pt x="362567" y="9080"/>
                  </a:lnTo>
                  <a:lnTo>
                    <a:pt x="362464" y="8788"/>
                  </a:lnTo>
                  <a:close/>
                </a:path>
                <a:path w="421640" h="29845">
                  <a:moveTo>
                    <a:pt x="363093" y="21386"/>
                  </a:moveTo>
                  <a:lnTo>
                    <a:pt x="360299" y="21386"/>
                  </a:lnTo>
                  <a:lnTo>
                    <a:pt x="360299" y="23266"/>
                  </a:lnTo>
                  <a:lnTo>
                    <a:pt x="363093" y="23266"/>
                  </a:lnTo>
                  <a:lnTo>
                    <a:pt x="363093" y="21386"/>
                  </a:lnTo>
                  <a:close/>
                </a:path>
                <a:path w="421640" h="29845">
                  <a:moveTo>
                    <a:pt x="363093" y="14795"/>
                  </a:moveTo>
                  <a:lnTo>
                    <a:pt x="360299" y="14795"/>
                  </a:lnTo>
                  <a:lnTo>
                    <a:pt x="360255" y="19100"/>
                  </a:lnTo>
                  <a:lnTo>
                    <a:pt x="359664" y="19621"/>
                  </a:lnTo>
                  <a:lnTo>
                    <a:pt x="359029" y="20091"/>
                  </a:lnTo>
                  <a:lnTo>
                    <a:pt x="357505" y="20853"/>
                  </a:lnTo>
                  <a:lnTo>
                    <a:pt x="356438" y="21120"/>
                  </a:lnTo>
                  <a:lnTo>
                    <a:pt x="363093" y="21120"/>
                  </a:lnTo>
                  <a:lnTo>
                    <a:pt x="363093" y="14795"/>
                  </a:lnTo>
                  <a:close/>
                </a:path>
                <a:path w="421640" h="29845">
                  <a:moveTo>
                    <a:pt x="358394" y="6223"/>
                  </a:moveTo>
                  <a:lnTo>
                    <a:pt x="354330" y="6223"/>
                  </a:lnTo>
                  <a:lnTo>
                    <a:pt x="352425" y="6578"/>
                  </a:lnTo>
                  <a:lnTo>
                    <a:pt x="351663" y="6743"/>
                  </a:lnTo>
                  <a:lnTo>
                    <a:pt x="351155" y="6896"/>
                  </a:lnTo>
                  <a:lnTo>
                    <a:pt x="351282" y="9728"/>
                  </a:lnTo>
                  <a:lnTo>
                    <a:pt x="352109" y="9385"/>
                  </a:lnTo>
                  <a:lnTo>
                    <a:pt x="353060" y="9080"/>
                  </a:lnTo>
                  <a:lnTo>
                    <a:pt x="354423" y="8788"/>
                  </a:lnTo>
                  <a:lnTo>
                    <a:pt x="362464" y="8788"/>
                  </a:lnTo>
                  <a:lnTo>
                    <a:pt x="362331" y="8407"/>
                  </a:lnTo>
                  <a:lnTo>
                    <a:pt x="361823" y="7823"/>
                  </a:lnTo>
                  <a:lnTo>
                    <a:pt x="361188" y="7366"/>
                  </a:lnTo>
                  <a:lnTo>
                    <a:pt x="360680" y="6896"/>
                  </a:lnTo>
                  <a:lnTo>
                    <a:pt x="359918" y="6578"/>
                  </a:lnTo>
                  <a:lnTo>
                    <a:pt x="358394" y="6223"/>
                  </a:lnTo>
                  <a:close/>
                </a:path>
                <a:path w="421640" h="29845">
                  <a:moveTo>
                    <a:pt x="368554" y="6527"/>
                  </a:moveTo>
                  <a:lnTo>
                    <a:pt x="365506" y="6527"/>
                  </a:lnTo>
                  <a:lnTo>
                    <a:pt x="371602" y="22352"/>
                  </a:lnTo>
                  <a:lnTo>
                    <a:pt x="368554" y="29286"/>
                  </a:lnTo>
                  <a:lnTo>
                    <a:pt x="371602" y="29286"/>
                  </a:lnTo>
                  <a:lnTo>
                    <a:pt x="375684" y="18834"/>
                  </a:lnTo>
                  <a:lnTo>
                    <a:pt x="373126" y="18834"/>
                  </a:lnTo>
                  <a:lnTo>
                    <a:pt x="368554" y="6527"/>
                  </a:lnTo>
                  <a:close/>
                </a:path>
                <a:path w="421640" h="29845">
                  <a:moveTo>
                    <a:pt x="380492" y="6527"/>
                  </a:moveTo>
                  <a:lnTo>
                    <a:pt x="377571" y="6527"/>
                  </a:lnTo>
                  <a:lnTo>
                    <a:pt x="373126" y="18834"/>
                  </a:lnTo>
                  <a:lnTo>
                    <a:pt x="375684" y="18834"/>
                  </a:lnTo>
                  <a:lnTo>
                    <a:pt x="380492" y="6527"/>
                  </a:lnTo>
                  <a:close/>
                </a:path>
                <a:path w="421640" h="29845">
                  <a:moveTo>
                    <a:pt x="390652" y="6070"/>
                  </a:moveTo>
                  <a:lnTo>
                    <a:pt x="387350" y="6070"/>
                  </a:lnTo>
                  <a:lnTo>
                    <a:pt x="385445" y="6870"/>
                  </a:lnTo>
                  <a:lnTo>
                    <a:pt x="382983" y="9690"/>
                  </a:lnTo>
                  <a:lnTo>
                    <a:pt x="382633" y="10121"/>
                  </a:lnTo>
                  <a:lnTo>
                    <a:pt x="381889" y="12280"/>
                  </a:lnTo>
                  <a:lnTo>
                    <a:pt x="381889" y="17691"/>
                  </a:lnTo>
                  <a:lnTo>
                    <a:pt x="382564" y="19570"/>
                  </a:lnTo>
                  <a:lnTo>
                    <a:pt x="382651" y="19812"/>
                  </a:lnTo>
                  <a:lnTo>
                    <a:pt x="384175" y="21297"/>
                  </a:lnTo>
                  <a:lnTo>
                    <a:pt x="385418" y="22631"/>
                  </a:lnTo>
                  <a:lnTo>
                    <a:pt x="385640" y="22821"/>
                  </a:lnTo>
                  <a:lnTo>
                    <a:pt x="387604" y="23545"/>
                  </a:lnTo>
                  <a:lnTo>
                    <a:pt x="391846" y="23545"/>
                  </a:lnTo>
                  <a:lnTo>
                    <a:pt x="394335" y="22821"/>
                  </a:lnTo>
                  <a:lnTo>
                    <a:pt x="394716" y="22631"/>
                  </a:lnTo>
                  <a:lnTo>
                    <a:pt x="395224" y="22428"/>
                  </a:lnTo>
                  <a:lnTo>
                    <a:pt x="395732" y="22275"/>
                  </a:lnTo>
                  <a:lnTo>
                    <a:pt x="395986" y="22136"/>
                  </a:lnTo>
                  <a:lnTo>
                    <a:pt x="395942" y="21094"/>
                  </a:lnTo>
                  <a:lnTo>
                    <a:pt x="388620" y="21094"/>
                  </a:lnTo>
                  <a:lnTo>
                    <a:pt x="387223" y="20586"/>
                  </a:lnTo>
                  <a:lnTo>
                    <a:pt x="386207" y="19570"/>
                  </a:lnTo>
                  <a:lnTo>
                    <a:pt x="385318" y="18542"/>
                  </a:lnTo>
                  <a:lnTo>
                    <a:pt x="384810" y="17068"/>
                  </a:lnTo>
                  <a:lnTo>
                    <a:pt x="384810" y="15125"/>
                  </a:lnTo>
                  <a:lnTo>
                    <a:pt x="396367" y="15125"/>
                  </a:lnTo>
                  <a:lnTo>
                    <a:pt x="396367" y="12992"/>
                  </a:lnTo>
                  <a:lnTo>
                    <a:pt x="384810" y="12992"/>
                  </a:lnTo>
                  <a:lnTo>
                    <a:pt x="384937" y="11671"/>
                  </a:lnTo>
                  <a:lnTo>
                    <a:pt x="385517" y="10490"/>
                  </a:lnTo>
                  <a:lnTo>
                    <a:pt x="385636" y="10248"/>
                  </a:lnTo>
                  <a:lnTo>
                    <a:pt x="385699" y="10121"/>
                  </a:lnTo>
                  <a:lnTo>
                    <a:pt x="386207" y="9690"/>
                  </a:lnTo>
                  <a:lnTo>
                    <a:pt x="386531" y="9321"/>
                  </a:lnTo>
                  <a:lnTo>
                    <a:pt x="387096" y="8928"/>
                  </a:lnTo>
                  <a:lnTo>
                    <a:pt x="387966" y="8547"/>
                  </a:lnTo>
                  <a:lnTo>
                    <a:pt x="395097" y="8547"/>
                  </a:lnTo>
                  <a:lnTo>
                    <a:pt x="393827" y="7277"/>
                  </a:lnTo>
                  <a:lnTo>
                    <a:pt x="393277" y="6870"/>
                  </a:lnTo>
                  <a:lnTo>
                    <a:pt x="392430" y="6515"/>
                  </a:lnTo>
                  <a:lnTo>
                    <a:pt x="391541" y="6223"/>
                  </a:lnTo>
                  <a:lnTo>
                    <a:pt x="390652" y="6070"/>
                  </a:lnTo>
                  <a:close/>
                </a:path>
                <a:path w="421640" h="29845">
                  <a:moveTo>
                    <a:pt x="395859" y="19088"/>
                  </a:moveTo>
                  <a:lnTo>
                    <a:pt x="392049" y="20891"/>
                  </a:lnTo>
                  <a:lnTo>
                    <a:pt x="391310" y="21094"/>
                  </a:lnTo>
                  <a:lnTo>
                    <a:pt x="395942" y="21094"/>
                  </a:lnTo>
                  <a:lnTo>
                    <a:pt x="395859" y="19088"/>
                  </a:lnTo>
                  <a:close/>
                </a:path>
                <a:path w="421640" h="29845">
                  <a:moveTo>
                    <a:pt x="395097" y="8547"/>
                  </a:moveTo>
                  <a:lnTo>
                    <a:pt x="391055" y="8547"/>
                  </a:lnTo>
                  <a:lnTo>
                    <a:pt x="391937" y="8928"/>
                  </a:lnTo>
                  <a:lnTo>
                    <a:pt x="392383" y="9321"/>
                  </a:lnTo>
                  <a:lnTo>
                    <a:pt x="393573" y="12992"/>
                  </a:lnTo>
                  <a:lnTo>
                    <a:pt x="396367" y="12992"/>
                  </a:lnTo>
                  <a:lnTo>
                    <a:pt x="396367" y="12280"/>
                  </a:lnTo>
                  <a:lnTo>
                    <a:pt x="396228" y="11671"/>
                  </a:lnTo>
                  <a:lnTo>
                    <a:pt x="396113" y="11163"/>
                  </a:lnTo>
                  <a:lnTo>
                    <a:pt x="395926" y="10490"/>
                  </a:lnTo>
                  <a:lnTo>
                    <a:pt x="395806" y="10121"/>
                  </a:lnTo>
                  <a:lnTo>
                    <a:pt x="395478" y="9321"/>
                  </a:lnTo>
                  <a:lnTo>
                    <a:pt x="395097" y="8547"/>
                  </a:lnTo>
                  <a:close/>
                </a:path>
                <a:path w="421640" h="29845">
                  <a:moveTo>
                    <a:pt x="407429" y="6273"/>
                  </a:moveTo>
                  <a:lnTo>
                    <a:pt x="403606" y="6273"/>
                  </a:lnTo>
                  <a:lnTo>
                    <a:pt x="401819" y="7200"/>
                  </a:lnTo>
                  <a:lnTo>
                    <a:pt x="398653" y="12242"/>
                  </a:lnTo>
                  <a:lnTo>
                    <a:pt x="398653" y="17602"/>
                  </a:lnTo>
                  <a:lnTo>
                    <a:pt x="402285" y="23152"/>
                  </a:lnTo>
                  <a:lnTo>
                    <a:pt x="407185" y="23152"/>
                  </a:lnTo>
                  <a:lnTo>
                    <a:pt x="408062" y="22669"/>
                  </a:lnTo>
                  <a:lnTo>
                    <a:pt x="408432" y="22364"/>
                  </a:lnTo>
                  <a:lnTo>
                    <a:pt x="408813" y="22123"/>
                  </a:lnTo>
                  <a:lnTo>
                    <a:pt x="409194" y="21818"/>
                  </a:lnTo>
                  <a:lnTo>
                    <a:pt x="409575" y="21463"/>
                  </a:lnTo>
                  <a:lnTo>
                    <a:pt x="412369" y="21463"/>
                  </a:lnTo>
                  <a:lnTo>
                    <a:pt x="412369" y="20955"/>
                  </a:lnTo>
                  <a:lnTo>
                    <a:pt x="403860" y="20955"/>
                  </a:lnTo>
                  <a:lnTo>
                    <a:pt x="402971" y="20434"/>
                  </a:lnTo>
                  <a:lnTo>
                    <a:pt x="401701" y="18364"/>
                  </a:lnTo>
                  <a:lnTo>
                    <a:pt x="401320" y="16865"/>
                  </a:lnTo>
                  <a:lnTo>
                    <a:pt x="401320" y="12877"/>
                  </a:lnTo>
                  <a:lnTo>
                    <a:pt x="401701" y="11315"/>
                  </a:lnTo>
                  <a:lnTo>
                    <a:pt x="402590" y="10248"/>
                  </a:lnTo>
                  <a:lnTo>
                    <a:pt x="403343" y="9182"/>
                  </a:lnTo>
                  <a:lnTo>
                    <a:pt x="404362" y="8686"/>
                  </a:lnTo>
                  <a:lnTo>
                    <a:pt x="412369" y="8686"/>
                  </a:lnTo>
                  <a:lnTo>
                    <a:pt x="412369" y="7200"/>
                  </a:lnTo>
                  <a:lnTo>
                    <a:pt x="409575" y="7200"/>
                  </a:lnTo>
                  <a:lnTo>
                    <a:pt x="408940" y="6807"/>
                  </a:lnTo>
                  <a:lnTo>
                    <a:pt x="408305" y="6527"/>
                  </a:lnTo>
                  <a:lnTo>
                    <a:pt x="407429" y="6273"/>
                  </a:lnTo>
                  <a:close/>
                </a:path>
                <a:path w="421640" h="29845">
                  <a:moveTo>
                    <a:pt x="412369" y="21463"/>
                  </a:moveTo>
                  <a:lnTo>
                    <a:pt x="409575" y="21463"/>
                  </a:lnTo>
                  <a:lnTo>
                    <a:pt x="409575" y="23152"/>
                  </a:lnTo>
                  <a:lnTo>
                    <a:pt x="412369" y="23152"/>
                  </a:lnTo>
                  <a:lnTo>
                    <a:pt x="412369" y="21463"/>
                  </a:lnTo>
                  <a:close/>
                </a:path>
                <a:path w="421640" h="29845">
                  <a:moveTo>
                    <a:pt x="412369" y="8686"/>
                  </a:moveTo>
                  <a:lnTo>
                    <a:pt x="407162" y="8686"/>
                  </a:lnTo>
                  <a:lnTo>
                    <a:pt x="408305" y="8953"/>
                  </a:lnTo>
                  <a:lnTo>
                    <a:pt x="408940" y="9182"/>
                  </a:lnTo>
                  <a:lnTo>
                    <a:pt x="409575" y="9525"/>
                  </a:lnTo>
                  <a:lnTo>
                    <a:pt x="409575" y="19100"/>
                  </a:lnTo>
                  <a:lnTo>
                    <a:pt x="408813" y="19761"/>
                  </a:lnTo>
                  <a:lnTo>
                    <a:pt x="408305" y="20116"/>
                  </a:lnTo>
                  <a:lnTo>
                    <a:pt x="406781" y="20789"/>
                  </a:lnTo>
                  <a:lnTo>
                    <a:pt x="406019" y="20955"/>
                  </a:lnTo>
                  <a:lnTo>
                    <a:pt x="412369" y="20955"/>
                  </a:lnTo>
                  <a:lnTo>
                    <a:pt x="412369" y="8686"/>
                  </a:lnTo>
                  <a:close/>
                </a:path>
                <a:path w="421640" h="29845">
                  <a:moveTo>
                    <a:pt x="412369" y="0"/>
                  </a:moveTo>
                  <a:lnTo>
                    <a:pt x="409575" y="0"/>
                  </a:lnTo>
                  <a:lnTo>
                    <a:pt x="409575" y="7200"/>
                  </a:lnTo>
                  <a:lnTo>
                    <a:pt x="412369" y="7200"/>
                  </a:lnTo>
                  <a:lnTo>
                    <a:pt x="412369" y="0"/>
                  </a:lnTo>
                  <a:close/>
                </a:path>
                <a:path w="421640" h="29845">
                  <a:moveTo>
                    <a:pt x="421386" y="18910"/>
                  </a:moveTo>
                  <a:lnTo>
                    <a:pt x="417830" y="18910"/>
                  </a:lnTo>
                  <a:lnTo>
                    <a:pt x="417830" y="23152"/>
                  </a:lnTo>
                  <a:lnTo>
                    <a:pt x="421386" y="23152"/>
                  </a:lnTo>
                  <a:lnTo>
                    <a:pt x="421386" y="1891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4581632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7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7" y="1004313"/>
                  </a:lnTo>
                  <a:lnTo>
                    <a:pt x="304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811012" y="9282683"/>
              <a:ext cx="8772525" cy="0"/>
            </a:xfrm>
            <a:custGeom>
              <a:avLst/>
              <a:gdLst/>
              <a:ahLst/>
              <a:cxnLst/>
              <a:rect l="l" t="t" r="r" b="b"/>
              <a:pathLst>
                <a:path w="8772525">
                  <a:moveTo>
                    <a:pt x="8772144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809488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8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8" y="1004313"/>
                  </a:lnTo>
                  <a:lnTo>
                    <a:pt x="30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476674" y="1102555"/>
              <a:ext cx="7487190" cy="1527046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1029536" y="3984475"/>
            <a:ext cx="13903749" cy="761106"/>
          </a:xfrm>
          <a:prstGeom prst="rect">
            <a:avLst/>
          </a:prstGeom>
          <a:solidFill>
            <a:srgbClr val="B8CDE4"/>
          </a:solidFill>
          <a:ln w="9143">
            <a:solidFill>
              <a:srgbClr val="FFFFFF"/>
            </a:solidFill>
          </a:ln>
        </p:spPr>
        <p:txBody>
          <a:bodyPr vert="horz" wrap="square" lIns="0" tIns="22225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175"/>
              </a:spcBef>
            </a:pPr>
            <a:r>
              <a:rPr sz="2400" b="1" spc="-10">
                <a:latin typeface="Times New Roman"/>
                <a:cs typeface="Times New Roman"/>
              </a:rPr>
              <a:t>LCHS4010</a:t>
            </a:r>
            <a:endParaRPr sz="24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2400" b="1">
                <a:latin typeface="Times New Roman"/>
                <a:cs typeface="Times New Roman"/>
              </a:rPr>
              <a:t>Psychology</a:t>
            </a:r>
            <a:r>
              <a:rPr sz="2400" b="1" spc="-12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in</a:t>
            </a:r>
            <a:r>
              <a:rPr sz="2400" b="1" spc="-12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Health</a:t>
            </a:r>
            <a:r>
              <a:rPr sz="2400" b="1" spc="-13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and</a:t>
            </a:r>
            <a:r>
              <a:rPr sz="2400" b="1" spc="-114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Social</a:t>
            </a:r>
            <a:r>
              <a:rPr sz="2400" b="1" spc="-125">
                <a:latin typeface="Times New Roman"/>
                <a:cs typeface="Times New Roman"/>
              </a:rPr>
              <a:t> </a:t>
            </a:r>
            <a:r>
              <a:rPr sz="2400" b="1" spc="-20">
                <a:latin typeface="Times New Roman"/>
                <a:cs typeface="Times New Roman"/>
              </a:rPr>
              <a:t>Care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1</a:t>
            </a:fld>
            <a:endParaRPr sz="3200"/>
          </a:p>
        </p:txBody>
      </p:sp>
      <p:sp>
        <p:nvSpPr>
          <p:cNvPr id="14" name="object 14"/>
          <p:cNvSpPr txBox="1"/>
          <p:nvPr/>
        </p:nvSpPr>
        <p:spPr>
          <a:xfrm>
            <a:off x="1085850" y="5967274"/>
            <a:ext cx="11974957" cy="1645963"/>
          </a:xfrm>
          <a:prstGeom prst="rect">
            <a:avLst/>
          </a:prstGeom>
          <a:solidFill>
            <a:srgbClr val="B8CDE4"/>
          </a:solidFill>
        </p:spPr>
        <p:txBody>
          <a:bodyPr vert="horz" wrap="square" lIns="0" tIns="177165" rIns="0" bIns="0" rtlCol="0">
            <a:spAutoFit/>
          </a:bodyPr>
          <a:lstStyle/>
          <a:p>
            <a:pPr marL="92075" marR="5652135">
              <a:spcBef>
                <a:spcPts val="1395"/>
              </a:spcBef>
            </a:pPr>
            <a:r>
              <a:rPr sz="2400" b="1">
                <a:latin typeface="Times New Roman"/>
                <a:cs typeface="Times New Roman"/>
              </a:rPr>
              <a:t>Student</a:t>
            </a:r>
            <a:r>
              <a:rPr sz="2400" b="1" spc="-150">
                <a:latin typeface="Times New Roman"/>
                <a:cs typeface="Times New Roman"/>
              </a:rPr>
              <a:t> </a:t>
            </a:r>
            <a:r>
              <a:rPr sz="2400" b="1" spc="-20">
                <a:latin typeface="Times New Roman"/>
                <a:cs typeface="Times New Roman"/>
              </a:rPr>
              <a:t>name</a:t>
            </a:r>
            <a:r>
              <a:rPr lang="en-GB" sz="2400" b="1" spc="-20">
                <a:latin typeface="Times New Roman"/>
                <a:cs typeface="Times New Roman"/>
              </a:rPr>
              <a:t> : </a:t>
            </a:r>
            <a:r>
              <a:rPr sz="2400" b="1" spc="-20">
                <a:latin typeface="Times New Roman"/>
                <a:cs typeface="Times New Roman"/>
              </a:rPr>
              <a:t> </a:t>
            </a:r>
            <a:r>
              <a:rPr lang="en-GB" sz="2400" b="1" spc="-20">
                <a:latin typeface="Times New Roman"/>
                <a:cs typeface="Times New Roman"/>
              </a:rPr>
              <a:t>Daylinda Araujo Beleta </a:t>
            </a:r>
          </a:p>
          <a:p>
            <a:pPr marL="92075" marR="5652135">
              <a:spcBef>
                <a:spcPts val="1395"/>
              </a:spcBef>
            </a:pPr>
            <a:r>
              <a:rPr sz="2400" b="1">
                <a:latin typeface="Times New Roman"/>
                <a:cs typeface="Times New Roman"/>
              </a:rPr>
              <a:t>Student</a:t>
            </a:r>
            <a:r>
              <a:rPr sz="2400" b="1" spc="-15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number</a:t>
            </a:r>
            <a:r>
              <a:rPr lang="en-GB" sz="2400" b="1" spc="-10">
                <a:latin typeface="Times New Roman"/>
                <a:cs typeface="Times New Roman"/>
              </a:rPr>
              <a:t>: 2509670</a:t>
            </a:r>
          </a:p>
          <a:p>
            <a:pPr marL="92075" marR="5652135">
              <a:spcBef>
                <a:spcPts val="1395"/>
              </a:spcBef>
            </a:pP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Lecturer’s</a:t>
            </a:r>
            <a:r>
              <a:rPr sz="2400" b="1" spc="-240">
                <a:latin typeface="Times New Roman"/>
                <a:cs typeface="Times New Roman"/>
              </a:rPr>
              <a:t> </a:t>
            </a:r>
            <a:r>
              <a:rPr sz="2400" b="1" spc="-20">
                <a:latin typeface="Times New Roman"/>
                <a:cs typeface="Times New Roman"/>
              </a:rPr>
              <a:t>name</a:t>
            </a:r>
            <a:r>
              <a:rPr lang="en-GB" sz="2400" b="1" spc="-20">
                <a:latin typeface="Times New Roman"/>
                <a:cs typeface="Times New Roman"/>
              </a:rPr>
              <a:t>: Peace Ukachukwu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6" name="object 14">
            <a:extLst>
              <a:ext uri="{FF2B5EF4-FFF2-40B4-BE49-F238E27FC236}">
                <a16:creationId xmlns:a16="http://schemas.microsoft.com/office/drawing/2014/main" id="{4D5DEB35-24F4-ED1E-705D-F0A0F1B93FD5}"/>
              </a:ext>
            </a:extLst>
          </p:cNvPr>
          <p:cNvSpPr txBox="1"/>
          <p:nvPr/>
        </p:nvSpPr>
        <p:spPr>
          <a:xfrm>
            <a:off x="1085849" y="8468584"/>
            <a:ext cx="14832927" cy="1102225"/>
          </a:xfrm>
          <a:prstGeom prst="rect">
            <a:avLst/>
          </a:prstGeom>
          <a:solidFill>
            <a:srgbClr val="B8CDE4"/>
          </a:solidFill>
        </p:spPr>
        <p:txBody>
          <a:bodyPr vert="horz" wrap="square" lIns="0" tIns="177165" rIns="0" bIns="0" rtlCol="0">
            <a:spAutoFit/>
          </a:bodyPr>
          <a:lstStyle/>
          <a:p>
            <a:pPr marL="92075" marR="5652135">
              <a:spcBef>
                <a:spcPts val="1395"/>
              </a:spcBef>
            </a:pPr>
            <a:r>
              <a:rPr lang="en-GB" sz="2000" b="1" u="sng" spc="-20">
                <a:latin typeface="Times New Roman"/>
                <a:cs typeface="Times New Roman"/>
              </a:rPr>
              <a:t>ACKNOWLEDGE USE OF AI</a:t>
            </a:r>
            <a:r>
              <a:rPr lang="en-GB" sz="2000" b="1" spc="-20">
                <a:latin typeface="Times New Roman"/>
                <a:cs typeface="Times New Roman"/>
              </a:rPr>
              <a:t>: AI assisted with drafting , structuring, and refining the academic content. All sources, critical analysis and arguments have been reviewed , verified and expressed in my own word. 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8" y="682753"/>
            <a:ext cx="18291175" cy="10290175"/>
            <a:chOff x="-1589" y="-1587"/>
            <a:chExt cx="18291175" cy="102901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3046"/>
              <a:ext cx="18287999" cy="1028394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335464" y="0"/>
              <a:ext cx="4953000" cy="5053330"/>
            </a:xfrm>
            <a:custGeom>
              <a:avLst/>
              <a:gdLst/>
              <a:ahLst/>
              <a:cxnLst/>
              <a:rect l="l" t="t" r="r" b="b"/>
              <a:pathLst>
                <a:path w="4953000" h="5053330">
                  <a:moveTo>
                    <a:pt x="0" y="0"/>
                  </a:moveTo>
                  <a:lnTo>
                    <a:pt x="3906690" y="5053076"/>
                  </a:lnTo>
                </a:path>
                <a:path w="4953000" h="5053330">
                  <a:moveTo>
                    <a:pt x="3906690" y="5053076"/>
                  </a:moveTo>
                  <a:lnTo>
                    <a:pt x="4952535" y="42444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910560" y="2127503"/>
              <a:ext cx="2377440" cy="8159750"/>
            </a:xfrm>
            <a:custGeom>
              <a:avLst/>
              <a:gdLst/>
              <a:ahLst/>
              <a:cxnLst/>
              <a:rect l="l" t="t" r="r" b="b"/>
              <a:pathLst>
                <a:path w="2377440" h="8159750">
                  <a:moveTo>
                    <a:pt x="2377440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8159496"/>
                  </a:lnTo>
                  <a:lnTo>
                    <a:pt x="3048" y="8159496"/>
                  </a:lnTo>
                  <a:lnTo>
                    <a:pt x="3048" y="3048"/>
                  </a:lnTo>
                  <a:lnTo>
                    <a:pt x="2377440" y="3048"/>
                  </a:lnTo>
                  <a:lnTo>
                    <a:pt x="237744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-1" y="0"/>
              <a:ext cx="6094095" cy="10287000"/>
            </a:xfrm>
            <a:custGeom>
              <a:avLst/>
              <a:gdLst/>
              <a:ahLst/>
              <a:cxnLst/>
              <a:rect l="l" t="t" r="r" b="b"/>
              <a:pathLst>
                <a:path w="6094095" h="10287000">
                  <a:moveTo>
                    <a:pt x="0" y="3536305"/>
                  </a:moveTo>
                  <a:lnTo>
                    <a:pt x="4590670" y="4934839"/>
                  </a:lnTo>
                </a:path>
                <a:path w="6094095" h="10287000">
                  <a:moveTo>
                    <a:pt x="4590670" y="4934839"/>
                  </a:moveTo>
                  <a:lnTo>
                    <a:pt x="6094033" y="0"/>
                  </a:lnTo>
                </a:path>
                <a:path w="6094095" h="10287000">
                  <a:moveTo>
                    <a:pt x="0" y="3226619"/>
                  </a:moveTo>
                  <a:lnTo>
                    <a:pt x="1982852" y="2577465"/>
                  </a:lnTo>
                </a:path>
                <a:path w="6094095" h="10287000">
                  <a:moveTo>
                    <a:pt x="4506907" y="10286997"/>
                  </a:moveTo>
                  <a:lnTo>
                    <a:pt x="1982852" y="2577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514575" y="9302495"/>
              <a:ext cx="48767" cy="4267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4568423" y="9370796"/>
              <a:ext cx="421640" cy="29845"/>
            </a:xfrm>
            <a:custGeom>
              <a:avLst/>
              <a:gdLst/>
              <a:ahLst/>
              <a:cxnLst/>
              <a:rect l="l" t="t" r="r" b="b"/>
              <a:pathLst>
                <a:path w="421640" h="29845">
                  <a:moveTo>
                    <a:pt x="10414" y="3606"/>
                  </a:moveTo>
                  <a:lnTo>
                    <a:pt x="7366" y="3606"/>
                  </a:lnTo>
                  <a:lnTo>
                    <a:pt x="7366" y="23152"/>
                  </a:lnTo>
                  <a:lnTo>
                    <a:pt x="10414" y="23152"/>
                  </a:lnTo>
                  <a:lnTo>
                    <a:pt x="10414" y="3606"/>
                  </a:lnTo>
                  <a:close/>
                </a:path>
                <a:path w="421640" h="29845">
                  <a:moveTo>
                    <a:pt x="17780" y="990"/>
                  </a:moveTo>
                  <a:lnTo>
                    <a:pt x="0" y="990"/>
                  </a:lnTo>
                  <a:lnTo>
                    <a:pt x="0" y="3606"/>
                  </a:lnTo>
                  <a:lnTo>
                    <a:pt x="17780" y="3606"/>
                  </a:lnTo>
                  <a:lnTo>
                    <a:pt x="17780" y="990"/>
                  </a:lnTo>
                  <a:close/>
                </a:path>
                <a:path w="421640" h="29845">
                  <a:moveTo>
                    <a:pt x="23114" y="0"/>
                  </a:moveTo>
                  <a:lnTo>
                    <a:pt x="20320" y="0"/>
                  </a:lnTo>
                  <a:lnTo>
                    <a:pt x="20320" y="23152"/>
                  </a:lnTo>
                  <a:lnTo>
                    <a:pt x="23114" y="23152"/>
                  </a:lnTo>
                  <a:lnTo>
                    <a:pt x="23114" y="10744"/>
                  </a:lnTo>
                  <a:lnTo>
                    <a:pt x="23876" y="10147"/>
                  </a:lnTo>
                  <a:lnTo>
                    <a:pt x="24638" y="9664"/>
                  </a:lnTo>
                  <a:lnTo>
                    <a:pt x="25273" y="9296"/>
                  </a:lnTo>
                  <a:lnTo>
                    <a:pt x="25781" y="9042"/>
                  </a:lnTo>
                  <a:lnTo>
                    <a:pt x="33282" y="9042"/>
                  </a:lnTo>
                  <a:lnTo>
                    <a:pt x="32649" y="8369"/>
                  </a:lnTo>
                  <a:lnTo>
                    <a:pt x="23114" y="8369"/>
                  </a:lnTo>
                  <a:lnTo>
                    <a:pt x="23114" y="0"/>
                  </a:lnTo>
                  <a:close/>
                </a:path>
                <a:path w="421640" h="29845">
                  <a:moveTo>
                    <a:pt x="33088" y="9042"/>
                  </a:moveTo>
                  <a:lnTo>
                    <a:pt x="29083" y="9042"/>
                  </a:lnTo>
                  <a:lnTo>
                    <a:pt x="29633" y="9296"/>
                  </a:lnTo>
                  <a:lnTo>
                    <a:pt x="29916" y="9664"/>
                  </a:lnTo>
                  <a:lnTo>
                    <a:pt x="30353" y="10363"/>
                  </a:lnTo>
                  <a:lnTo>
                    <a:pt x="30480" y="10896"/>
                  </a:lnTo>
                  <a:lnTo>
                    <a:pt x="30607" y="23152"/>
                  </a:lnTo>
                  <a:lnTo>
                    <a:pt x="33401" y="23152"/>
                  </a:lnTo>
                  <a:lnTo>
                    <a:pt x="33357" y="10147"/>
                  </a:lnTo>
                  <a:lnTo>
                    <a:pt x="33239" y="9664"/>
                  </a:lnTo>
                  <a:lnTo>
                    <a:pt x="33150" y="9296"/>
                  </a:lnTo>
                  <a:lnTo>
                    <a:pt x="33088" y="9042"/>
                  </a:lnTo>
                  <a:close/>
                </a:path>
                <a:path w="421640" h="29845">
                  <a:moveTo>
                    <a:pt x="29845" y="6070"/>
                  </a:moveTo>
                  <a:lnTo>
                    <a:pt x="27305" y="6070"/>
                  </a:lnTo>
                  <a:lnTo>
                    <a:pt x="26416" y="6261"/>
                  </a:lnTo>
                  <a:lnTo>
                    <a:pt x="25654" y="6667"/>
                  </a:lnTo>
                  <a:lnTo>
                    <a:pt x="24765" y="7061"/>
                  </a:lnTo>
                  <a:lnTo>
                    <a:pt x="23941" y="7683"/>
                  </a:lnTo>
                  <a:lnTo>
                    <a:pt x="23114" y="8369"/>
                  </a:lnTo>
                  <a:lnTo>
                    <a:pt x="32649" y="8369"/>
                  </a:lnTo>
                  <a:lnTo>
                    <a:pt x="32004" y="7683"/>
                  </a:lnTo>
                  <a:lnTo>
                    <a:pt x="31167" y="6667"/>
                  </a:lnTo>
                  <a:lnTo>
                    <a:pt x="30298" y="6261"/>
                  </a:lnTo>
                  <a:lnTo>
                    <a:pt x="29845" y="6070"/>
                  </a:lnTo>
                  <a:close/>
                </a:path>
                <a:path w="421640" h="29845">
                  <a:moveTo>
                    <a:pt x="45466" y="6070"/>
                  </a:moveTo>
                  <a:lnTo>
                    <a:pt x="42164" y="6070"/>
                  </a:lnTo>
                  <a:lnTo>
                    <a:pt x="40259" y="6870"/>
                  </a:lnTo>
                  <a:lnTo>
                    <a:pt x="37797" y="9690"/>
                  </a:lnTo>
                  <a:lnTo>
                    <a:pt x="37447" y="10121"/>
                  </a:lnTo>
                  <a:lnTo>
                    <a:pt x="36703" y="12280"/>
                  </a:lnTo>
                  <a:lnTo>
                    <a:pt x="36703" y="17691"/>
                  </a:lnTo>
                  <a:lnTo>
                    <a:pt x="37204" y="19088"/>
                  </a:lnTo>
                  <a:lnTo>
                    <a:pt x="37273" y="19278"/>
                  </a:lnTo>
                  <a:lnTo>
                    <a:pt x="37346" y="19481"/>
                  </a:lnTo>
                  <a:lnTo>
                    <a:pt x="37465" y="19812"/>
                  </a:lnTo>
                  <a:lnTo>
                    <a:pt x="38862" y="21297"/>
                  </a:lnTo>
                  <a:lnTo>
                    <a:pt x="40386" y="22796"/>
                  </a:lnTo>
                  <a:lnTo>
                    <a:pt x="42418" y="23545"/>
                  </a:lnTo>
                  <a:lnTo>
                    <a:pt x="46566" y="23545"/>
                  </a:lnTo>
                  <a:lnTo>
                    <a:pt x="48471" y="22974"/>
                  </a:lnTo>
                  <a:lnTo>
                    <a:pt x="48641" y="22974"/>
                  </a:lnTo>
                  <a:lnTo>
                    <a:pt x="50800" y="22136"/>
                  </a:lnTo>
                  <a:lnTo>
                    <a:pt x="50800" y="21094"/>
                  </a:lnTo>
                  <a:lnTo>
                    <a:pt x="43307" y="21094"/>
                  </a:lnTo>
                  <a:lnTo>
                    <a:pt x="42037" y="20586"/>
                  </a:lnTo>
                  <a:lnTo>
                    <a:pt x="40005" y="18542"/>
                  </a:lnTo>
                  <a:lnTo>
                    <a:pt x="39497" y="17068"/>
                  </a:lnTo>
                  <a:lnTo>
                    <a:pt x="39497" y="15125"/>
                  </a:lnTo>
                  <a:lnTo>
                    <a:pt x="51054" y="15125"/>
                  </a:lnTo>
                  <a:lnTo>
                    <a:pt x="50985" y="12992"/>
                  </a:lnTo>
                  <a:lnTo>
                    <a:pt x="39497" y="12992"/>
                  </a:lnTo>
                  <a:lnTo>
                    <a:pt x="39624" y="12280"/>
                  </a:lnTo>
                  <a:lnTo>
                    <a:pt x="39751" y="11671"/>
                  </a:lnTo>
                  <a:lnTo>
                    <a:pt x="39992" y="11163"/>
                  </a:lnTo>
                  <a:lnTo>
                    <a:pt x="40132" y="10604"/>
                  </a:lnTo>
                  <a:lnTo>
                    <a:pt x="40894" y="9690"/>
                  </a:lnTo>
                  <a:lnTo>
                    <a:pt x="41783" y="8928"/>
                  </a:lnTo>
                  <a:lnTo>
                    <a:pt x="42291" y="8712"/>
                  </a:lnTo>
                  <a:lnTo>
                    <a:pt x="42749" y="8547"/>
                  </a:lnTo>
                  <a:lnTo>
                    <a:pt x="49784" y="8547"/>
                  </a:lnTo>
                  <a:lnTo>
                    <a:pt x="49276" y="7912"/>
                  </a:lnTo>
                  <a:lnTo>
                    <a:pt x="48641" y="7277"/>
                  </a:lnTo>
                  <a:lnTo>
                    <a:pt x="47981" y="6870"/>
                  </a:lnTo>
                  <a:lnTo>
                    <a:pt x="46355" y="6223"/>
                  </a:lnTo>
                  <a:lnTo>
                    <a:pt x="45466" y="6070"/>
                  </a:lnTo>
                  <a:close/>
                </a:path>
                <a:path w="421640" h="29845">
                  <a:moveTo>
                    <a:pt x="50800" y="19088"/>
                  </a:moveTo>
                  <a:lnTo>
                    <a:pt x="50546" y="19088"/>
                  </a:lnTo>
                  <a:lnTo>
                    <a:pt x="50419" y="19278"/>
                  </a:lnTo>
                  <a:lnTo>
                    <a:pt x="50038" y="19481"/>
                  </a:lnTo>
                  <a:lnTo>
                    <a:pt x="45939" y="21094"/>
                  </a:lnTo>
                  <a:lnTo>
                    <a:pt x="50800" y="21094"/>
                  </a:lnTo>
                  <a:lnTo>
                    <a:pt x="50800" y="19088"/>
                  </a:lnTo>
                  <a:close/>
                </a:path>
                <a:path w="421640" h="29845">
                  <a:moveTo>
                    <a:pt x="49784" y="8547"/>
                  </a:moveTo>
                  <a:lnTo>
                    <a:pt x="45742" y="8547"/>
                  </a:lnTo>
                  <a:lnTo>
                    <a:pt x="46629" y="8928"/>
                  </a:lnTo>
                  <a:lnTo>
                    <a:pt x="47170" y="9321"/>
                  </a:lnTo>
                  <a:lnTo>
                    <a:pt x="47409" y="9690"/>
                  </a:lnTo>
                  <a:lnTo>
                    <a:pt x="47776" y="10121"/>
                  </a:lnTo>
                  <a:lnTo>
                    <a:pt x="47811" y="10248"/>
                  </a:lnTo>
                  <a:lnTo>
                    <a:pt x="47932" y="10604"/>
                  </a:lnTo>
                  <a:lnTo>
                    <a:pt x="48162" y="11163"/>
                  </a:lnTo>
                  <a:lnTo>
                    <a:pt x="48268" y="11671"/>
                  </a:lnTo>
                  <a:lnTo>
                    <a:pt x="48387" y="12992"/>
                  </a:lnTo>
                  <a:lnTo>
                    <a:pt x="50985" y="12992"/>
                  </a:lnTo>
                  <a:lnTo>
                    <a:pt x="50927" y="11163"/>
                  </a:lnTo>
                  <a:lnTo>
                    <a:pt x="50546" y="10248"/>
                  </a:lnTo>
                  <a:lnTo>
                    <a:pt x="50511" y="10121"/>
                  </a:lnTo>
                  <a:lnTo>
                    <a:pt x="50392" y="9690"/>
                  </a:lnTo>
                  <a:lnTo>
                    <a:pt x="50292" y="9321"/>
                  </a:lnTo>
                  <a:lnTo>
                    <a:pt x="49892" y="8712"/>
                  </a:lnTo>
                  <a:lnTo>
                    <a:pt x="49784" y="8547"/>
                  </a:lnTo>
                  <a:close/>
                </a:path>
                <a:path w="421640" h="29845">
                  <a:moveTo>
                    <a:pt x="66929" y="6527"/>
                  </a:moveTo>
                  <a:lnTo>
                    <a:pt x="64135" y="6527"/>
                  </a:lnTo>
                  <a:lnTo>
                    <a:pt x="64135" y="29286"/>
                  </a:lnTo>
                  <a:lnTo>
                    <a:pt x="66929" y="29286"/>
                  </a:lnTo>
                  <a:lnTo>
                    <a:pt x="66929" y="22326"/>
                  </a:lnTo>
                  <a:lnTo>
                    <a:pt x="75084" y="22326"/>
                  </a:lnTo>
                  <a:lnTo>
                    <a:pt x="76200" y="21018"/>
                  </a:lnTo>
                  <a:lnTo>
                    <a:pt x="69777" y="21018"/>
                  </a:lnTo>
                  <a:lnTo>
                    <a:pt x="68326" y="20637"/>
                  </a:lnTo>
                  <a:lnTo>
                    <a:pt x="67791" y="20434"/>
                  </a:lnTo>
                  <a:lnTo>
                    <a:pt x="66929" y="20040"/>
                  </a:lnTo>
                  <a:lnTo>
                    <a:pt x="66929" y="10617"/>
                  </a:lnTo>
                  <a:lnTo>
                    <a:pt x="68326" y="9613"/>
                  </a:lnTo>
                  <a:lnTo>
                    <a:pt x="69850" y="8902"/>
                  </a:lnTo>
                  <a:lnTo>
                    <a:pt x="70612" y="8737"/>
                  </a:lnTo>
                  <a:lnTo>
                    <a:pt x="76854" y="8737"/>
                  </a:lnTo>
                  <a:lnTo>
                    <a:pt x="76581" y="8331"/>
                  </a:lnTo>
                  <a:lnTo>
                    <a:pt x="66929" y="8331"/>
                  </a:lnTo>
                  <a:lnTo>
                    <a:pt x="66929" y="6527"/>
                  </a:lnTo>
                  <a:close/>
                </a:path>
                <a:path w="421640" h="29845">
                  <a:moveTo>
                    <a:pt x="75084" y="22326"/>
                  </a:moveTo>
                  <a:lnTo>
                    <a:pt x="66929" y="22326"/>
                  </a:lnTo>
                  <a:lnTo>
                    <a:pt x="67691" y="22720"/>
                  </a:lnTo>
                  <a:lnTo>
                    <a:pt x="68326" y="23012"/>
                  </a:lnTo>
                  <a:lnTo>
                    <a:pt x="69892" y="23482"/>
                  </a:lnTo>
                  <a:lnTo>
                    <a:pt x="73152" y="23482"/>
                  </a:lnTo>
                  <a:lnTo>
                    <a:pt x="74676" y="22720"/>
                  </a:lnTo>
                  <a:lnTo>
                    <a:pt x="75084" y="22326"/>
                  </a:lnTo>
                  <a:close/>
                </a:path>
                <a:path w="421640" h="29845">
                  <a:moveTo>
                    <a:pt x="76854" y="8737"/>
                  </a:moveTo>
                  <a:lnTo>
                    <a:pt x="72771" y="8737"/>
                  </a:lnTo>
                  <a:lnTo>
                    <a:pt x="73787" y="9258"/>
                  </a:lnTo>
                  <a:lnTo>
                    <a:pt x="74295" y="10299"/>
                  </a:lnTo>
                  <a:lnTo>
                    <a:pt x="74930" y="11353"/>
                  </a:lnTo>
                  <a:lnTo>
                    <a:pt x="75018" y="11861"/>
                  </a:lnTo>
                  <a:lnTo>
                    <a:pt x="75084" y="17170"/>
                  </a:lnTo>
                  <a:lnTo>
                    <a:pt x="74803" y="18313"/>
                  </a:lnTo>
                  <a:lnTo>
                    <a:pt x="73279" y="20434"/>
                  </a:lnTo>
                  <a:lnTo>
                    <a:pt x="72027" y="21018"/>
                  </a:lnTo>
                  <a:lnTo>
                    <a:pt x="76200" y="21018"/>
                  </a:lnTo>
                  <a:lnTo>
                    <a:pt x="77470" y="19380"/>
                  </a:lnTo>
                  <a:lnTo>
                    <a:pt x="78105" y="17170"/>
                  </a:lnTo>
                  <a:lnTo>
                    <a:pt x="78105" y="11861"/>
                  </a:lnTo>
                  <a:lnTo>
                    <a:pt x="77791" y="10617"/>
                  </a:lnTo>
                  <a:lnTo>
                    <a:pt x="77712" y="10299"/>
                  </a:lnTo>
                  <a:lnTo>
                    <a:pt x="77597" y="9842"/>
                  </a:lnTo>
                  <a:lnTo>
                    <a:pt x="76965" y="8902"/>
                  </a:lnTo>
                  <a:lnTo>
                    <a:pt x="76854" y="8737"/>
                  </a:lnTo>
                  <a:close/>
                </a:path>
                <a:path w="421640" h="29845">
                  <a:moveTo>
                    <a:pt x="73914" y="6070"/>
                  </a:moveTo>
                  <a:lnTo>
                    <a:pt x="71120" y="6070"/>
                  </a:lnTo>
                  <a:lnTo>
                    <a:pt x="70104" y="6273"/>
                  </a:lnTo>
                  <a:lnTo>
                    <a:pt x="69099" y="6819"/>
                  </a:lnTo>
                  <a:lnTo>
                    <a:pt x="68453" y="7124"/>
                  </a:lnTo>
                  <a:lnTo>
                    <a:pt x="67691" y="7645"/>
                  </a:lnTo>
                  <a:lnTo>
                    <a:pt x="66851" y="8331"/>
                  </a:lnTo>
                  <a:lnTo>
                    <a:pt x="76581" y="8331"/>
                  </a:lnTo>
                  <a:lnTo>
                    <a:pt x="75438" y="6819"/>
                  </a:lnTo>
                  <a:lnTo>
                    <a:pt x="73914" y="6070"/>
                  </a:lnTo>
                  <a:close/>
                </a:path>
                <a:path w="421640" h="29845">
                  <a:moveTo>
                    <a:pt x="84455" y="6527"/>
                  </a:moveTo>
                  <a:lnTo>
                    <a:pt x="81534" y="6527"/>
                  </a:lnTo>
                  <a:lnTo>
                    <a:pt x="81534" y="23152"/>
                  </a:lnTo>
                  <a:lnTo>
                    <a:pt x="84455" y="23152"/>
                  </a:lnTo>
                  <a:lnTo>
                    <a:pt x="84455" y="6527"/>
                  </a:lnTo>
                  <a:close/>
                </a:path>
                <a:path w="421640" h="29845">
                  <a:moveTo>
                    <a:pt x="84582" y="838"/>
                  </a:moveTo>
                  <a:lnTo>
                    <a:pt x="81407" y="838"/>
                  </a:lnTo>
                  <a:lnTo>
                    <a:pt x="81407" y="3746"/>
                  </a:lnTo>
                  <a:lnTo>
                    <a:pt x="84582" y="3746"/>
                  </a:lnTo>
                  <a:lnTo>
                    <a:pt x="84582" y="838"/>
                  </a:lnTo>
                  <a:close/>
                </a:path>
                <a:path w="421640" h="29845">
                  <a:moveTo>
                    <a:pt x="96266" y="6146"/>
                  </a:moveTo>
                  <a:lnTo>
                    <a:pt x="94234" y="6146"/>
                  </a:lnTo>
                  <a:lnTo>
                    <a:pt x="93091" y="6337"/>
                  </a:lnTo>
                  <a:lnTo>
                    <a:pt x="92070" y="6781"/>
                  </a:lnTo>
                  <a:lnTo>
                    <a:pt x="91186" y="7124"/>
                  </a:lnTo>
                  <a:lnTo>
                    <a:pt x="87601" y="16827"/>
                  </a:lnTo>
                  <a:lnTo>
                    <a:pt x="87757" y="17614"/>
                  </a:lnTo>
                  <a:lnTo>
                    <a:pt x="92202" y="22999"/>
                  </a:lnTo>
                  <a:lnTo>
                    <a:pt x="98537" y="22999"/>
                  </a:lnTo>
                  <a:lnTo>
                    <a:pt x="100203" y="22212"/>
                  </a:lnTo>
                  <a:lnTo>
                    <a:pt x="100157" y="21094"/>
                  </a:lnTo>
                  <a:lnTo>
                    <a:pt x="93726" y="21094"/>
                  </a:lnTo>
                  <a:lnTo>
                    <a:pt x="92583" y="20548"/>
                  </a:lnTo>
                  <a:lnTo>
                    <a:pt x="91694" y="19456"/>
                  </a:lnTo>
                  <a:lnTo>
                    <a:pt x="90932" y="18364"/>
                  </a:lnTo>
                  <a:lnTo>
                    <a:pt x="90424" y="16827"/>
                  </a:lnTo>
                  <a:lnTo>
                    <a:pt x="90424" y="12865"/>
                  </a:lnTo>
                  <a:lnTo>
                    <a:pt x="90932" y="11315"/>
                  </a:lnTo>
                  <a:lnTo>
                    <a:pt x="92699" y="9131"/>
                  </a:lnTo>
                  <a:lnTo>
                    <a:pt x="93693" y="8648"/>
                  </a:lnTo>
                  <a:lnTo>
                    <a:pt x="100203" y="8648"/>
                  </a:lnTo>
                  <a:lnTo>
                    <a:pt x="100203" y="7429"/>
                  </a:lnTo>
                  <a:lnTo>
                    <a:pt x="99638" y="7124"/>
                  </a:lnTo>
                  <a:lnTo>
                    <a:pt x="98806" y="6781"/>
                  </a:lnTo>
                  <a:lnTo>
                    <a:pt x="97917" y="6527"/>
                  </a:lnTo>
                  <a:lnTo>
                    <a:pt x="97345" y="6337"/>
                  </a:lnTo>
                  <a:lnTo>
                    <a:pt x="97599" y="6337"/>
                  </a:lnTo>
                  <a:lnTo>
                    <a:pt x="96266" y="6146"/>
                  </a:lnTo>
                  <a:close/>
                </a:path>
                <a:path w="421640" h="29845">
                  <a:moveTo>
                    <a:pt x="100076" y="19075"/>
                  </a:moveTo>
                  <a:lnTo>
                    <a:pt x="96139" y="21094"/>
                  </a:lnTo>
                  <a:lnTo>
                    <a:pt x="100157" y="21094"/>
                  </a:lnTo>
                  <a:lnTo>
                    <a:pt x="100076" y="19075"/>
                  </a:lnTo>
                  <a:close/>
                </a:path>
                <a:path w="421640" h="29845">
                  <a:moveTo>
                    <a:pt x="100203" y="8648"/>
                  </a:moveTo>
                  <a:lnTo>
                    <a:pt x="96266" y="8648"/>
                  </a:lnTo>
                  <a:lnTo>
                    <a:pt x="96774" y="8788"/>
                  </a:lnTo>
                  <a:lnTo>
                    <a:pt x="97815" y="9131"/>
                  </a:lnTo>
                  <a:lnTo>
                    <a:pt x="98171" y="9309"/>
                  </a:lnTo>
                  <a:lnTo>
                    <a:pt x="99361" y="10020"/>
                  </a:lnTo>
                  <a:lnTo>
                    <a:pt x="99822" y="10388"/>
                  </a:lnTo>
                  <a:lnTo>
                    <a:pt x="100203" y="10566"/>
                  </a:lnTo>
                  <a:lnTo>
                    <a:pt x="100203" y="8648"/>
                  </a:lnTo>
                  <a:close/>
                </a:path>
                <a:path w="421640" h="29845">
                  <a:moveTo>
                    <a:pt x="106172" y="8851"/>
                  </a:moveTo>
                  <a:lnTo>
                    <a:pt x="103378" y="8851"/>
                  </a:lnTo>
                  <a:lnTo>
                    <a:pt x="103487" y="20332"/>
                  </a:lnTo>
                  <a:lnTo>
                    <a:pt x="103586" y="20688"/>
                  </a:lnTo>
                  <a:lnTo>
                    <a:pt x="103656" y="20942"/>
                  </a:lnTo>
                  <a:lnTo>
                    <a:pt x="103759" y="21310"/>
                  </a:lnTo>
                  <a:lnTo>
                    <a:pt x="105978" y="23482"/>
                  </a:lnTo>
                  <a:lnTo>
                    <a:pt x="111379" y="23482"/>
                  </a:lnTo>
                  <a:lnTo>
                    <a:pt x="111379" y="20942"/>
                  </a:lnTo>
                  <a:lnTo>
                    <a:pt x="107696" y="20942"/>
                  </a:lnTo>
                  <a:lnTo>
                    <a:pt x="107151" y="20688"/>
                  </a:lnTo>
                  <a:lnTo>
                    <a:pt x="106680" y="20332"/>
                  </a:lnTo>
                  <a:lnTo>
                    <a:pt x="106553" y="19989"/>
                  </a:lnTo>
                  <a:lnTo>
                    <a:pt x="106299" y="19583"/>
                  </a:lnTo>
                  <a:lnTo>
                    <a:pt x="106172" y="8851"/>
                  </a:lnTo>
                  <a:close/>
                </a:path>
                <a:path w="421640" h="29845">
                  <a:moveTo>
                    <a:pt x="111379" y="20332"/>
                  </a:moveTo>
                  <a:lnTo>
                    <a:pt x="106680" y="20332"/>
                  </a:lnTo>
                  <a:lnTo>
                    <a:pt x="107151" y="20688"/>
                  </a:lnTo>
                  <a:lnTo>
                    <a:pt x="107696" y="20942"/>
                  </a:lnTo>
                  <a:lnTo>
                    <a:pt x="111379" y="20942"/>
                  </a:lnTo>
                  <a:lnTo>
                    <a:pt x="111379" y="20332"/>
                  </a:lnTo>
                  <a:close/>
                </a:path>
                <a:path w="421640" h="29845">
                  <a:moveTo>
                    <a:pt x="111379" y="6527"/>
                  </a:moveTo>
                  <a:lnTo>
                    <a:pt x="101473" y="6527"/>
                  </a:lnTo>
                  <a:lnTo>
                    <a:pt x="101473" y="8851"/>
                  </a:lnTo>
                  <a:lnTo>
                    <a:pt x="111379" y="8851"/>
                  </a:lnTo>
                  <a:lnTo>
                    <a:pt x="111379" y="6527"/>
                  </a:lnTo>
                  <a:close/>
                </a:path>
                <a:path w="421640" h="29845">
                  <a:moveTo>
                    <a:pt x="106172" y="1752"/>
                  </a:moveTo>
                  <a:lnTo>
                    <a:pt x="103378" y="1752"/>
                  </a:lnTo>
                  <a:lnTo>
                    <a:pt x="103378" y="6527"/>
                  </a:lnTo>
                  <a:lnTo>
                    <a:pt x="106172" y="6527"/>
                  </a:lnTo>
                  <a:lnTo>
                    <a:pt x="106172" y="1752"/>
                  </a:lnTo>
                  <a:close/>
                </a:path>
                <a:path w="421640" h="29845">
                  <a:moveTo>
                    <a:pt x="116332" y="6527"/>
                  </a:moveTo>
                  <a:lnTo>
                    <a:pt x="113538" y="6527"/>
                  </a:lnTo>
                  <a:lnTo>
                    <a:pt x="113653" y="18186"/>
                  </a:lnTo>
                  <a:lnTo>
                    <a:pt x="116247" y="23152"/>
                  </a:lnTo>
                  <a:lnTo>
                    <a:pt x="116421" y="23152"/>
                  </a:lnTo>
                  <a:lnTo>
                    <a:pt x="117348" y="23495"/>
                  </a:lnTo>
                  <a:lnTo>
                    <a:pt x="120502" y="23495"/>
                  </a:lnTo>
                  <a:lnTo>
                    <a:pt x="122149" y="22644"/>
                  </a:lnTo>
                  <a:lnTo>
                    <a:pt x="122936" y="22059"/>
                  </a:lnTo>
                  <a:lnTo>
                    <a:pt x="123825" y="21310"/>
                  </a:lnTo>
                  <a:lnTo>
                    <a:pt x="126619" y="21310"/>
                  </a:lnTo>
                  <a:lnTo>
                    <a:pt x="126619" y="20955"/>
                  </a:lnTo>
                  <a:lnTo>
                    <a:pt x="118433" y="20955"/>
                  </a:lnTo>
                  <a:lnTo>
                    <a:pt x="117475" y="20459"/>
                  </a:lnTo>
                  <a:lnTo>
                    <a:pt x="117094" y="20142"/>
                  </a:lnTo>
                  <a:lnTo>
                    <a:pt x="116967" y="19710"/>
                  </a:lnTo>
                  <a:lnTo>
                    <a:pt x="116847" y="19507"/>
                  </a:lnTo>
                  <a:lnTo>
                    <a:pt x="116627" y="18935"/>
                  </a:lnTo>
                  <a:lnTo>
                    <a:pt x="116586" y="18770"/>
                  </a:lnTo>
                  <a:lnTo>
                    <a:pt x="116459" y="18186"/>
                  </a:lnTo>
                  <a:lnTo>
                    <a:pt x="116332" y="6527"/>
                  </a:lnTo>
                  <a:close/>
                </a:path>
                <a:path w="421640" h="29845">
                  <a:moveTo>
                    <a:pt x="126619" y="21310"/>
                  </a:moveTo>
                  <a:lnTo>
                    <a:pt x="123825" y="21310"/>
                  </a:lnTo>
                  <a:lnTo>
                    <a:pt x="123825" y="23152"/>
                  </a:lnTo>
                  <a:lnTo>
                    <a:pt x="126619" y="23152"/>
                  </a:lnTo>
                  <a:lnTo>
                    <a:pt x="126619" y="21310"/>
                  </a:lnTo>
                  <a:close/>
                </a:path>
                <a:path w="421640" h="29845">
                  <a:moveTo>
                    <a:pt x="126619" y="6527"/>
                  </a:moveTo>
                  <a:lnTo>
                    <a:pt x="123825" y="6527"/>
                  </a:lnTo>
                  <a:lnTo>
                    <a:pt x="123825" y="18935"/>
                  </a:lnTo>
                  <a:lnTo>
                    <a:pt x="123190" y="19507"/>
                  </a:lnTo>
                  <a:lnTo>
                    <a:pt x="122555" y="19989"/>
                  </a:lnTo>
                  <a:lnTo>
                    <a:pt x="121488" y="20459"/>
                  </a:lnTo>
                  <a:lnTo>
                    <a:pt x="120497" y="20955"/>
                  </a:lnTo>
                  <a:lnTo>
                    <a:pt x="126619" y="20955"/>
                  </a:lnTo>
                  <a:lnTo>
                    <a:pt x="126619" y="6527"/>
                  </a:lnTo>
                  <a:close/>
                </a:path>
                <a:path w="421640" h="29845">
                  <a:moveTo>
                    <a:pt x="133985" y="6591"/>
                  </a:moveTo>
                  <a:lnTo>
                    <a:pt x="131191" y="6591"/>
                  </a:lnTo>
                  <a:lnTo>
                    <a:pt x="131191" y="23152"/>
                  </a:lnTo>
                  <a:lnTo>
                    <a:pt x="133985" y="23152"/>
                  </a:lnTo>
                  <a:lnTo>
                    <a:pt x="133985" y="11353"/>
                  </a:lnTo>
                  <a:lnTo>
                    <a:pt x="134620" y="10706"/>
                  </a:lnTo>
                  <a:lnTo>
                    <a:pt x="135382" y="10223"/>
                  </a:lnTo>
                  <a:lnTo>
                    <a:pt x="136906" y="9563"/>
                  </a:lnTo>
                  <a:lnTo>
                    <a:pt x="139955" y="9563"/>
                  </a:lnTo>
                  <a:lnTo>
                    <a:pt x="139931" y="9004"/>
                  </a:lnTo>
                  <a:lnTo>
                    <a:pt x="133985" y="9004"/>
                  </a:lnTo>
                  <a:lnTo>
                    <a:pt x="133985" y="6591"/>
                  </a:lnTo>
                  <a:close/>
                </a:path>
                <a:path w="421640" h="29845">
                  <a:moveTo>
                    <a:pt x="139827" y="6591"/>
                  </a:moveTo>
                  <a:lnTo>
                    <a:pt x="137922" y="6591"/>
                  </a:lnTo>
                  <a:lnTo>
                    <a:pt x="137414" y="6718"/>
                  </a:lnTo>
                  <a:lnTo>
                    <a:pt x="135890" y="7454"/>
                  </a:lnTo>
                  <a:lnTo>
                    <a:pt x="135001" y="8102"/>
                  </a:lnTo>
                  <a:lnTo>
                    <a:pt x="133985" y="9004"/>
                  </a:lnTo>
                  <a:lnTo>
                    <a:pt x="139931" y="9004"/>
                  </a:lnTo>
                  <a:lnTo>
                    <a:pt x="139827" y="6591"/>
                  </a:lnTo>
                  <a:close/>
                </a:path>
                <a:path w="421640" h="29845">
                  <a:moveTo>
                    <a:pt x="150114" y="6070"/>
                  </a:moveTo>
                  <a:lnTo>
                    <a:pt x="146812" y="6070"/>
                  </a:lnTo>
                  <a:lnTo>
                    <a:pt x="144907" y="6870"/>
                  </a:lnTo>
                  <a:lnTo>
                    <a:pt x="142445" y="9690"/>
                  </a:lnTo>
                  <a:lnTo>
                    <a:pt x="142095" y="10121"/>
                  </a:lnTo>
                  <a:lnTo>
                    <a:pt x="141351" y="12280"/>
                  </a:lnTo>
                  <a:lnTo>
                    <a:pt x="141351" y="17691"/>
                  </a:lnTo>
                  <a:lnTo>
                    <a:pt x="141852" y="19088"/>
                  </a:lnTo>
                  <a:lnTo>
                    <a:pt x="141921" y="19278"/>
                  </a:lnTo>
                  <a:lnTo>
                    <a:pt x="141994" y="19481"/>
                  </a:lnTo>
                  <a:lnTo>
                    <a:pt x="142113" y="19812"/>
                  </a:lnTo>
                  <a:lnTo>
                    <a:pt x="143510" y="21297"/>
                  </a:lnTo>
                  <a:lnTo>
                    <a:pt x="145034" y="22796"/>
                  </a:lnTo>
                  <a:lnTo>
                    <a:pt x="147066" y="23545"/>
                  </a:lnTo>
                  <a:lnTo>
                    <a:pt x="150988" y="23545"/>
                  </a:lnTo>
                  <a:lnTo>
                    <a:pt x="153528" y="22974"/>
                  </a:lnTo>
                  <a:lnTo>
                    <a:pt x="153289" y="22974"/>
                  </a:lnTo>
                  <a:lnTo>
                    <a:pt x="155448" y="22136"/>
                  </a:lnTo>
                  <a:lnTo>
                    <a:pt x="155448" y="21094"/>
                  </a:lnTo>
                  <a:lnTo>
                    <a:pt x="147955" y="21094"/>
                  </a:lnTo>
                  <a:lnTo>
                    <a:pt x="146685" y="20586"/>
                  </a:lnTo>
                  <a:lnTo>
                    <a:pt x="144653" y="18542"/>
                  </a:lnTo>
                  <a:lnTo>
                    <a:pt x="144272" y="17068"/>
                  </a:lnTo>
                  <a:lnTo>
                    <a:pt x="144272" y="15125"/>
                  </a:lnTo>
                  <a:lnTo>
                    <a:pt x="155702" y="15125"/>
                  </a:lnTo>
                  <a:lnTo>
                    <a:pt x="155702" y="12992"/>
                  </a:lnTo>
                  <a:lnTo>
                    <a:pt x="144272" y="12992"/>
                  </a:lnTo>
                  <a:lnTo>
                    <a:pt x="144399" y="11671"/>
                  </a:lnTo>
                  <a:lnTo>
                    <a:pt x="144979" y="10490"/>
                  </a:lnTo>
                  <a:lnTo>
                    <a:pt x="145098" y="10248"/>
                  </a:lnTo>
                  <a:lnTo>
                    <a:pt x="145161" y="10121"/>
                  </a:lnTo>
                  <a:lnTo>
                    <a:pt x="145542" y="9690"/>
                  </a:lnTo>
                  <a:lnTo>
                    <a:pt x="146431" y="8928"/>
                  </a:lnTo>
                  <a:lnTo>
                    <a:pt x="146939" y="8712"/>
                  </a:lnTo>
                  <a:lnTo>
                    <a:pt x="147397" y="8547"/>
                  </a:lnTo>
                  <a:lnTo>
                    <a:pt x="154432" y="8547"/>
                  </a:lnTo>
                  <a:lnTo>
                    <a:pt x="153924" y="7912"/>
                  </a:lnTo>
                  <a:lnTo>
                    <a:pt x="153289" y="7277"/>
                  </a:lnTo>
                  <a:lnTo>
                    <a:pt x="152739" y="6870"/>
                  </a:lnTo>
                  <a:lnTo>
                    <a:pt x="151003" y="6223"/>
                  </a:lnTo>
                  <a:lnTo>
                    <a:pt x="150114" y="6070"/>
                  </a:lnTo>
                  <a:close/>
                </a:path>
                <a:path w="421640" h="29845">
                  <a:moveTo>
                    <a:pt x="155448" y="19088"/>
                  </a:moveTo>
                  <a:lnTo>
                    <a:pt x="155194" y="19088"/>
                  </a:lnTo>
                  <a:lnTo>
                    <a:pt x="155067" y="19278"/>
                  </a:lnTo>
                  <a:lnTo>
                    <a:pt x="154686" y="19481"/>
                  </a:lnTo>
                  <a:lnTo>
                    <a:pt x="150587" y="21094"/>
                  </a:lnTo>
                  <a:lnTo>
                    <a:pt x="155448" y="21094"/>
                  </a:lnTo>
                  <a:lnTo>
                    <a:pt x="155448" y="19088"/>
                  </a:lnTo>
                  <a:close/>
                </a:path>
                <a:path w="421640" h="29845">
                  <a:moveTo>
                    <a:pt x="154432" y="8547"/>
                  </a:moveTo>
                  <a:lnTo>
                    <a:pt x="150390" y="8547"/>
                  </a:lnTo>
                  <a:lnTo>
                    <a:pt x="151277" y="8928"/>
                  </a:lnTo>
                  <a:lnTo>
                    <a:pt x="151818" y="9321"/>
                  </a:lnTo>
                  <a:lnTo>
                    <a:pt x="152057" y="9690"/>
                  </a:lnTo>
                  <a:lnTo>
                    <a:pt x="152424" y="10121"/>
                  </a:lnTo>
                  <a:lnTo>
                    <a:pt x="152527" y="10490"/>
                  </a:lnTo>
                  <a:lnTo>
                    <a:pt x="152810" y="11163"/>
                  </a:lnTo>
                  <a:lnTo>
                    <a:pt x="152916" y="11671"/>
                  </a:lnTo>
                  <a:lnTo>
                    <a:pt x="153035" y="12992"/>
                  </a:lnTo>
                  <a:lnTo>
                    <a:pt x="155702" y="12992"/>
                  </a:lnTo>
                  <a:lnTo>
                    <a:pt x="155632" y="11671"/>
                  </a:lnTo>
                  <a:lnTo>
                    <a:pt x="155575" y="11163"/>
                  </a:lnTo>
                  <a:lnTo>
                    <a:pt x="155294" y="10490"/>
                  </a:lnTo>
                  <a:lnTo>
                    <a:pt x="155194" y="10248"/>
                  </a:lnTo>
                  <a:lnTo>
                    <a:pt x="155159" y="10121"/>
                  </a:lnTo>
                  <a:lnTo>
                    <a:pt x="155040" y="9690"/>
                  </a:lnTo>
                  <a:lnTo>
                    <a:pt x="154940" y="9321"/>
                  </a:lnTo>
                  <a:lnTo>
                    <a:pt x="154540" y="8712"/>
                  </a:lnTo>
                  <a:lnTo>
                    <a:pt x="154432" y="8547"/>
                  </a:lnTo>
                  <a:close/>
                </a:path>
                <a:path w="421640" h="29845">
                  <a:moveTo>
                    <a:pt x="176403" y="6146"/>
                  </a:moveTo>
                  <a:lnTo>
                    <a:pt x="174371" y="6146"/>
                  </a:lnTo>
                  <a:lnTo>
                    <a:pt x="173228" y="6337"/>
                  </a:lnTo>
                  <a:lnTo>
                    <a:pt x="172207" y="6781"/>
                  </a:lnTo>
                  <a:lnTo>
                    <a:pt x="171323" y="7124"/>
                  </a:lnTo>
                  <a:lnTo>
                    <a:pt x="167738" y="16827"/>
                  </a:lnTo>
                  <a:lnTo>
                    <a:pt x="167894" y="17614"/>
                  </a:lnTo>
                  <a:lnTo>
                    <a:pt x="168540" y="19456"/>
                  </a:lnTo>
                  <a:lnTo>
                    <a:pt x="168656" y="19786"/>
                  </a:lnTo>
                  <a:lnTo>
                    <a:pt x="169085" y="20548"/>
                  </a:lnTo>
                  <a:lnTo>
                    <a:pt x="169164" y="20688"/>
                  </a:lnTo>
                  <a:lnTo>
                    <a:pt x="169799" y="21399"/>
                  </a:lnTo>
                  <a:lnTo>
                    <a:pt x="170706" y="22212"/>
                  </a:lnTo>
                  <a:lnTo>
                    <a:pt x="171323" y="22644"/>
                  </a:lnTo>
                  <a:lnTo>
                    <a:pt x="172339" y="22999"/>
                  </a:lnTo>
                  <a:lnTo>
                    <a:pt x="178674" y="22999"/>
                  </a:lnTo>
                  <a:lnTo>
                    <a:pt x="180340" y="22212"/>
                  </a:lnTo>
                  <a:lnTo>
                    <a:pt x="180294" y="21094"/>
                  </a:lnTo>
                  <a:lnTo>
                    <a:pt x="173863" y="21094"/>
                  </a:lnTo>
                  <a:lnTo>
                    <a:pt x="172720" y="20548"/>
                  </a:lnTo>
                  <a:lnTo>
                    <a:pt x="171831" y="19456"/>
                  </a:lnTo>
                  <a:lnTo>
                    <a:pt x="171069" y="18364"/>
                  </a:lnTo>
                  <a:lnTo>
                    <a:pt x="170561" y="16827"/>
                  </a:lnTo>
                  <a:lnTo>
                    <a:pt x="170561" y="12865"/>
                  </a:lnTo>
                  <a:lnTo>
                    <a:pt x="171069" y="11315"/>
                  </a:lnTo>
                  <a:lnTo>
                    <a:pt x="172836" y="9131"/>
                  </a:lnTo>
                  <a:lnTo>
                    <a:pt x="173830" y="8648"/>
                  </a:lnTo>
                  <a:lnTo>
                    <a:pt x="180340" y="8648"/>
                  </a:lnTo>
                  <a:lnTo>
                    <a:pt x="180340" y="7429"/>
                  </a:lnTo>
                  <a:lnTo>
                    <a:pt x="179775" y="7124"/>
                  </a:lnTo>
                  <a:lnTo>
                    <a:pt x="178943" y="6781"/>
                  </a:lnTo>
                  <a:lnTo>
                    <a:pt x="178054" y="6527"/>
                  </a:lnTo>
                  <a:lnTo>
                    <a:pt x="177482" y="6337"/>
                  </a:lnTo>
                  <a:lnTo>
                    <a:pt x="177736" y="6337"/>
                  </a:lnTo>
                  <a:lnTo>
                    <a:pt x="176403" y="6146"/>
                  </a:lnTo>
                  <a:close/>
                </a:path>
                <a:path w="421640" h="29845">
                  <a:moveTo>
                    <a:pt x="180213" y="19075"/>
                  </a:moveTo>
                  <a:lnTo>
                    <a:pt x="176276" y="21094"/>
                  </a:lnTo>
                  <a:lnTo>
                    <a:pt x="180294" y="21094"/>
                  </a:lnTo>
                  <a:lnTo>
                    <a:pt x="180213" y="19075"/>
                  </a:lnTo>
                  <a:close/>
                </a:path>
                <a:path w="421640" h="29845">
                  <a:moveTo>
                    <a:pt x="180340" y="8648"/>
                  </a:moveTo>
                  <a:lnTo>
                    <a:pt x="176403" y="8648"/>
                  </a:lnTo>
                  <a:lnTo>
                    <a:pt x="176911" y="8788"/>
                  </a:lnTo>
                  <a:lnTo>
                    <a:pt x="177952" y="9131"/>
                  </a:lnTo>
                  <a:lnTo>
                    <a:pt x="178308" y="9309"/>
                  </a:lnTo>
                  <a:lnTo>
                    <a:pt x="179498" y="10020"/>
                  </a:lnTo>
                  <a:lnTo>
                    <a:pt x="179959" y="10388"/>
                  </a:lnTo>
                  <a:lnTo>
                    <a:pt x="180340" y="10566"/>
                  </a:lnTo>
                  <a:lnTo>
                    <a:pt x="180340" y="8648"/>
                  </a:lnTo>
                  <a:close/>
                </a:path>
                <a:path w="421640" h="29845">
                  <a:moveTo>
                    <a:pt x="194824" y="8788"/>
                  </a:moveTo>
                  <a:lnTo>
                    <a:pt x="190627" y="8788"/>
                  </a:lnTo>
                  <a:lnTo>
                    <a:pt x="191135" y="8940"/>
                  </a:lnTo>
                  <a:lnTo>
                    <a:pt x="191897" y="9385"/>
                  </a:lnTo>
                  <a:lnTo>
                    <a:pt x="192162" y="9728"/>
                  </a:lnTo>
                  <a:lnTo>
                    <a:pt x="192278" y="10096"/>
                  </a:lnTo>
                  <a:lnTo>
                    <a:pt x="192532" y="10490"/>
                  </a:lnTo>
                  <a:lnTo>
                    <a:pt x="192550" y="10744"/>
                  </a:lnTo>
                  <a:lnTo>
                    <a:pt x="192664" y="12293"/>
                  </a:lnTo>
                  <a:lnTo>
                    <a:pt x="191135" y="12293"/>
                  </a:lnTo>
                  <a:lnTo>
                    <a:pt x="182266" y="19824"/>
                  </a:lnTo>
                  <a:lnTo>
                    <a:pt x="182545" y="20307"/>
                  </a:lnTo>
                  <a:lnTo>
                    <a:pt x="182635" y="20472"/>
                  </a:lnTo>
                  <a:lnTo>
                    <a:pt x="182779" y="20853"/>
                  </a:lnTo>
                  <a:lnTo>
                    <a:pt x="182880" y="21120"/>
                  </a:lnTo>
                  <a:lnTo>
                    <a:pt x="183001" y="21386"/>
                  </a:lnTo>
                  <a:lnTo>
                    <a:pt x="183259" y="21793"/>
                  </a:lnTo>
                  <a:lnTo>
                    <a:pt x="184150" y="22606"/>
                  </a:lnTo>
                  <a:lnTo>
                    <a:pt x="184430" y="22809"/>
                  </a:lnTo>
                  <a:lnTo>
                    <a:pt x="184245" y="22809"/>
                  </a:lnTo>
                  <a:lnTo>
                    <a:pt x="186245" y="23609"/>
                  </a:lnTo>
                  <a:lnTo>
                    <a:pt x="188548" y="23609"/>
                  </a:lnTo>
                  <a:lnTo>
                    <a:pt x="189484" y="23266"/>
                  </a:lnTo>
                  <a:lnTo>
                    <a:pt x="189712" y="23266"/>
                  </a:lnTo>
                  <a:lnTo>
                    <a:pt x="190627" y="22809"/>
                  </a:lnTo>
                  <a:lnTo>
                    <a:pt x="191262" y="22390"/>
                  </a:lnTo>
                  <a:lnTo>
                    <a:pt x="192024" y="21793"/>
                  </a:lnTo>
                  <a:lnTo>
                    <a:pt x="192659" y="21386"/>
                  </a:lnTo>
                  <a:lnTo>
                    <a:pt x="195453" y="21386"/>
                  </a:lnTo>
                  <a:lnTo>
                    <a:pt x="195453" y="21120"/>
                  </a:lnTo>
                  <a:lnTo>
                    <a:pt x="187438" y="21120"/>
                  </a:lnTo>
                  <a:lnTo>
                    <a:pt x="186596" y="20853"/>
                  </a:lnTo>
                  <a:lnTo>
                    <a:pt x="186012" y="20472"/>
                  </a:lnTo>
                  <a:lnTo>
                    <a:pt x="185801" y="20307"/>
                  </a:lnTo>
                  <a:lnTo>
                    <a:pt x="185293" y="19824"/>
                  </a:lnTo>
                  <a:lnTo>
                    <a:pt x="185039" y="19100"/>
                  </a:lnTo>
                  <a:lnTo>
                    <a:pt x="185087" y="17183"/>
                  </a:lnTo>
                  <a:lnTo>
                    <a:pt x="189103" y="14795"/>
                  </a:lnTo>
                  <a:lnTo>
                    <a:pt x="195453" y="14795"/>
                  </a:lnTo>
                  <a:lnTo>
                    <a:pt x="195380" y="10490"/>
                  </a:lnTo>
                  <a:lnTo>
                    <a:pt x="195267" y="10096"/>
                  </a:lnTo>
                  <a:lnTo>
                    <a:pt x="195154" y="9728"/>
                  </a:lnTo>
                  <a:lnTo>
                    <a:pt x="195034" y="9385"/>
                  </a:lnTo>
                  <a:lnTo>
                    <a:pt x="194927" y="9080"/>
                  </a:lnTo>
                  <a:lnTo>
                    <a:pt x="194824" y="8788"/>
                  </a:lnTo>
                  <a:close/>
                </a:path>
                <a:path w="421640" h="29845">
                  <a:moveTo>
                    <a:pt x="195453" y="21386"/>
                  </a:moveTo>
                  <a:lnTo>
                    <a:pt x="192659" y="21386"/>
                  </a:lnTo>
                  <a:lnTo>
                    <a:pt x="192659" y="23266"/>
                  </a:lnTo>
                  <a:lnTo>
                    <a:pt x="195453" y="23266"/>
                  </a:lnTo>
                  <a:lnTo>
                    <a:pt x="195453" y="21386"/>
                  </a:lnTo>
                  <a:close/>
                </a:path>
                <a:path w="421640" h="29845">
                  <a:moveTo>
                    <a:pt x="195453" y="14795"/>
                  </a:moveTo>
                  <a:lnTo>
                    <a:pt x="192659" y="14795"/>
                  </a:lnTo>
                  <a:lnTo>
                    <a:pt x="192615" y="19100"/>
                  </a:lnTo>
                  <a:lnTo>
                    <a:pt x="192024" y="19621"/>
                  </a:lnTo>
                  <a:lnTo>
                    <a:pt x="190627" y="20472"/>
                  </a:lnTo>
                  <a:lnTo>
                    <a:pt x="189865" y="20853"/>
                  </a:lnTo>
                  <a:lnTo>
                    <a:pt x="188798" y="21120"/>
                  </a:lnTo>
                  <a:lnTo>
                    <a:pt x="195453" y="21120"/>
                  </a:lnTo>
                  <a:lnTo>
                    <a:pt x="195453" y="14795"/>
                  </a:lnTo>
                  <a:close/>
                </a:path>
                <a:path w="421640" h="29845">
                  <a:moveTo>
                    <a:pt x="190754" y="6223"/>
                  </a:moveTo>
                  <a:lnTo>
                    <a:pt x="186690" y="6223"/>
                  </a:lnTo>
                  <a:lnTo>
                    <a:pt x="185674" y="6400"/>
                  </a:lnTo>
                  <a:lnTo>
                    <a:pt x="184023" y="6743"/>
                  </a:lnTo>
                  <a:lnTo>
                    <a:pt x="183515" y="6896"/>
                  </a:lnTo>
                  <a:lnTo>
                    <a:pt x="183642" y="9728"/>
                  </a:lnTo>
                  <a:lnTo>
                    <a:pt x="184469" y="9385"/>
                  </a:lnTo>
                  <a:lnTo>
                    <a:pt x="185420" y="9080"/>
                  </a:lnTo>
                  <a:lnTo>
                    <a:pt x="186783" y="8788"/>
                  </a:lnTo>
                  <a:lnTo>
                    <a:pt x="194824" y="8788"/>
                  </a:lnTo>
                  <a:lnTo>
                    <a:pt x="194691" y="8407"/>
                  </a:lnTo>
                  <a:lnTo>
                    <a:pt x="194183" y="7823"/>
                  </a:lnTo>
                  <a:lnTo>
                    <a:pt x="192913" y="6896"/>
                  </a:lnTo>
                  <a:lnTo>
                    <a:pt x="192278" y="6578"/>
                  </a:lnTo>
                  <a:lnTo>
                    <a:pt x="190754" y="6223"/>
                  </a:lnTo>
                  <a:close/>
                </a:path>
                <a:path w="421640" h="29845">
                  <a:moveTo>
                    <a:pt x="202565" y="6667"/>
                  </a:moveTo>
                  <a:lnTo>
                    <a:pt x="199771" y="6667"/>
                  </a:lnTo>
                  <a:lnTo>
                    <a:pt x="199771" y="23152"/>
                  </a:lnTo>
                  <a:lnTo>
                    <a:pt x="202565" y="23152"/>
                  </a:lnTo>
                  <a:lnTo>
                    <a:pt x="202565" y="10744"/>
                  </a:lnTo>
                  <a:lnTo>
                    <a:pt x="203962" y="9664"/>
                  </a:lnTo>
                  <a:lnTo>
                    <a:pt x="205227" y="9042"/>
                  </a:lnTo>
                  <a:lnTo>
                    <a:pt x="212574" y="9042"/>
                  </a:lnTo>
                  <a:lnTo>
                    <a:pt x="212019" y="8369"/>
                  </a:lnTo>
                  <a:lnTo>
                    <a:pt x="202565" y="8369"/>
                  </a:lnTo>
                  <a:lnTo>
                    <a:pt x="202565" y="6667"/>
                  </a:lnTo>
                  <a:close/>
                </a:path>
                <a:path w="421640" h="29845">
                  <a:moveTo>
                    <a:pt x="212434" y="9042"/>
                  </a:moveTo>
                  <a:lnTo>
                    <a:pt x="208534" y="9042"/>
                  </a:lnTo>
                  <a:lnTo>
                    <a:pt x="209042" y="9245"/>
                  </a:lnTo>
                  <a:lnTo>
                    <a:pt x="209365" y="9664"/>
                  </a:lnTo>
                  <a:lnTo>
                    <a:pt x="209550" y="9969"/>
                  </a:lnTo>
                  <a:lnTo>
                    <a:pt x="209677" y="10363"/>
                  </a:lnTo>
                  <a:lnTo>
                    <a:pt x="209858" y="10744"/>
                  </a:lnTo>
                  <a:lnTo>
                    <a:pt x="209931" y="10896"/>
                  </a:lnTo>
                  <a:lnTo>
                    <a:pt x="210058" y="23152"/>
                  </a:lnTo>
                  <a:lnTo>
                    <a:pt x="212852" y="23152"/>
                  </a:lnTo>
                  <a:lnTo>
                    <a:pt x="212736" y="9969"/>
                  </a:lnTo>
                  <a:lnTo>
                    <a:pt x="212500" y="9245"/>
                  </a:lnTo>
                  <a:lnTo>
                    <a:pt x="212434" y="9042"/>
                  </a:lnTo>
                  <a:close/>
                </a:path>
                <a:path w="421640" h="29845">
                  <a:moveTo>
                    <a:pt x="209296" y="6070"/>
                  </a:moveTo>
                  <a:lnTo>
                    <a:pt x="206756" y="6070"/>
                  </a:lnTo>
                  <a:lnTo>
                    <a:pt x="205867" y="6261"/>
                  </a:lnTo>
                  <a:lnTo>
                    <a:pt x="205105" y="6667"/>
                  </a:lnTo>
                  <a:lnTo>
                    <a:pt x="204216" y="7061"/>
                  </a:lnTo>
                  <a:lnTo>
                    <a:pt x="203454" y="7632"/>
                  </a:lnTo>
                  <a:lnTo>
                    <a:pt x="202565" y="8369"/>
                  </a:lnTo>
                  <a:lnTo>
                    <a:pt x="212019" y="8369"/>
                  </a:lnTo>
                  <a:lnTo>
                    <a:pt x="210618" y="6667"/>
                  </a:lnTo>
                  <a:lnTo>
                    <a:pt x="209749" y="6261"/>
                  </a:lnTo>
                  <a:lnTo>
                    <a:pt x="209296" y="6070"/>
                  </a:lnTo>
                  <a:close/>
                </a:path>
                <a:path w="421640" h="29845">
                  <a:moveTo>
                    <a:pt x="220091" y="0"/>
                  </a:moveTo>
                  <a:lnTo>
                    <a:pt x="216789" y="0"/>
                  </a:lnTo>
                  <a:lnTo>
                    <a:pt x="217424" y="8610"/>
                  </a:lnTo>
                  <a:lnTo>
                    <a:pt x="219456" y="8610"/>
                  </a:lnTo>
                  <a:lnTo>
                    <a:pt x="220091" y="0"/>
                  </a:lnTo>
                  <a:close/>
                </a:path>
                <a:path w="421640" h="29845">
                  <a:moveTo>
                    <a:pt x="226949" y="8851"/>
                  </a:moveTo>
                  <a:lnTo>
                    <a:pt x="224155" y="8851"/>
                  </a:lnTo>
                  <a:lnTo>
                    <a:pt x="224264" y="20332"/>
                  </a:lnTo>
                  <a:lnTo>
                    <a:pt x="224363" y="20688"/>
                  </a:lnTo>
                  <a:lnTo>
                    <a:pt x="224433" y="20942"/>
                  </a:lnTo>
                  <a:lnTo>
                    <a:pt x="224536" y="21310"/>
                  </a:lnTo>
                  <a:lnTo>
                    <a:pt x="225425" y="22174"/>
                  </a:lnTo>
                  <a:lnTo>
                    <a:pt x="226562" y="23482"/>
                  </a:lnTo>
                  <a:lnTo>
                    <a:pt x="232053" y="23482"/>
                  </a:lnTo>
                  <a:lnTo>
                    <a:pt x="231943" y="21310"/>
                  </a:lnTo>
                  <a:lnTo>
                    <a:pt x="231925" y="20942"/>
                  </a:lnTo>
                  <a:lnTo>
                    <a:pt x="228473" y="20942"/>
                  </a:lnTo>
                  <a:lnTo>
                    <a:pt x="227928" y="20688"/>
                  </a:lnTo>
                  <a:lnTo>
                    <a:pt x="227457" y="20332"/>
                  </a:lnTo>
                  <a:lnTo>
                    <a:pt x="227330" y="19989"/>
                  </a:lnTo>
                  <a:lnTo>
                    <a:pt x="227076" y="19583"/>
                  </a:lnTo>
                  <a:lnTo>
                    <a:pt x="226949" y="8851"/>
                  </a:lnTo>
                  <a:close/>
                </a:path>
                <a:path w="421640" h="29845">
                  <a:moveTo>
                    <a:pt x="231894" y="20332"/>
                  </a:moveTo>
                  <a:lnTo>
                    <a:pt x="227457" y="20332"/>
                  </a:lnTo>
                  <a:lnTo>
                    <a:pt x="227928" y="20688"/>
                  </a:lnTo>
                  <a:lnTo>
                    <a:pt x="228473" y="20942"/>
                  </a:lnTo>
                  <a:lnTo>
                    <a:pt x="231925" y="20942"/>
                  </a:lnTo>
                  <a:lnTo>
                    <a:pt x="231894" y="20332"/>
                  </a:lnTo>
                  <a:close/>
                </a:path>
                <a:path w="421640" h="29845">
                  <a:moveTo>
                    <a:pt x="232029" y="6527"/>
                  </a:moveTo>
                  <a:lnTo>
                    <a:pt x="222250" y="6527"/>
                  </a:lnTo>
                  <a:lnTo>
                    <a:pt x="222250" y="8851"/>
                  </a:lnTo>
                  <a:lnTo>
                    <a:pt x="232029" y="8851"/>
                  </a:lnTo>
                  <a:lnTo>
                    <a:pt x="232029" y="6527"/>
                  </a:lnTo>
                  <a:close/>
                </a:path>
                <a:path w="421640" h="29845">
                  <a:moveTo>
                    <a:pt x="226949" y="1752"/>
                  </a:moveTo>
                  <a:lnTo>
                    <a:pt x="224155" y="1752"/>
                  </a:lnTo>
                  <a:lnTo>
                    <a:pt x="224155" y="6527"/>
                  </a:lnTo>
                  <a:lnTo>
                    <a:pt x="226949" y="6527"/>
                  </a:lnTo>
                  <a:lnTo>
                    <a:pt x="226949" y="1752"/>
                  </a:lnTo>
                  <a:close/>
                </a:path>
                <a:path w="421640" h="29845">
                  <a:moveTo>
                    <a:pt x="255201" y="22377"/>
                  </a:moveTo>
                  <a:lnTo>
                    <a:pt x="247015" y="22377"/>
                  </a:lnTo>
                  <a:lnTo>
                    <a:pt x="247702" y="22783"/>
                  </a:lnTo>
                  <a:lnTo>
                    <a:pt x="248539" y="23152"/>
                  </a:lnTo>
                  <a:lnTo>
                    <a:pt x="249845" y="23609"/>
                  </a:lnTo>
                  <a:lnTo>
                    <a:pt x="253238" y="23609"/>
                  </a:lnTo>
                  <a:lnTo>
                    <a:pt x="254889" y="22783"/>
                  </a:lnTo>
                  <a:lnTo>
                    <a:pt x="255201" y="22377"/>
                  </a:lnTo>
                  <a:close/>
                </a:path>
                <a:path w="421640" h="29845">
                  <a:moveTo>
                    <a:pt x="247015" y="0"/>
                  </a:moveTo>
                  <a:lnTo>
                    <a:pt x="244221" y="0"/>
                  </a:lnTo>
                  <a:lnTo>
                    <a:pt x="244221" y="23152"/>
                  </a:lnTo>
                  <a:lnTo>
                    <a:pt x="246888" y="23152"/>
                  </a:lnTo>
                  <a:lnTo>
                    <a:pt x="247015" y="22377"/>
                  </a:lnTo>
                  <a:lnTo>
                    <a:pt x="255201" y="22377"/>
                  </a:lnTo>
                  <a:lnTo>
                    <a:pt x="256159" y="21132"/>
                  </a:lnTo>
                  <a:lnTo>
                    <a:pt x="249781" y="21132"/>
                  </a:lnTo>
                  <a:lnTo>
                    <a:pt x="248412" y="20739"/>
                  </a:lnTo>
                  <a:lnTo>
                    <a:pt x="248044" y="20599"/>
                  </a:lnTo>
                  <a:lnTo>
                    <a:pt x="247015" y="20142"/>
                  </a:lnTo>
                  <a:lnTo>
                    <a:pt x="247015" y="10617"/>
                  </a:lnTo>
                  <a:lnTo>
                    <a:pt x="247650" y="10071"/>
                  </a:lnTo>
                  <a:lnTo>
                    <a:pt x="248412" y="9626"/>
                  </a:lnTo>
                  <a:lnTo>
                    <a:pt x="249936" y="8915"/>
                  </a:lnTo>
                  <a:lnTo>
                    <a:pt x="250698" y="8737"/>
                  </a:lnTo>
                  <a:lnTo>
                    <a:pt x="256856" y="8737"/>
                  </a:lnTo>
                  <a:lnTo>
                    <a:pt x="256540" y="8318"/>
                  </a:lnTo>
                  <a:lnTo>
                    <a:pt x="247015" y="8318"/>
                  </a:lnTo>
                  <a:lnTo>
                    <a:pt x="247015" y="0"/>
                  </a:lnTo>
                  <a:close/>
                </a:path>
                <a:path w="421640" h="29845">
                  <a:moveTo>
                    <a:pt x="256856" y="8737"/>
                  </a:moveTo>
                  <a:lnTo>
                    <a:pt x="252857" y="8737"/>
                  </a:lnTo>
                  <a:lnTo>
                    <a:pt x="253746" y="9245"/>
                  </a:lnTo>
                  <a:lnTo>
                    <a:pt x="255016" y="11303"/>
                  </a:lnTo>
                  <a:lnTo>
                    <a:pt x="255119" y="11912"/>
                  </a:lnTo>
                  <a:lnTo>
                    <a:pt x="255194" y="17284"/>
                  </a:lnTo>
                  <a:lnTo>
                    <a:pt x="254889" y="18567"/>
                  </a:lnTo>
                  <a:lnTo>
                    <a:pt x="254127" y="19583"/>
                  </a:lnTo>
                  <a:lnTo>
                    <a:pt x="253238" y="20599"/>
                  </a:lnTo>
                  <a:lnTo>
                    <a:pt x="252007" y="21132"/>
                  </a:lnTo>
                  <a:lnTo>
                    <a:pt x="256159" y="21132"/>
                  </a:lnTo>
                  <a:lnTo>
                    <a:pt x="257460" y="19583"/>
                  </a:lnTo>
                  <a:lnTo>
                    <a:pt x="257818" y="18567"/>
                  </a:lnTo>
                  <a:lnTo>
                    <a:pt x="258191" y="17284"/>
                  </a:lnTo>
                  <a:lnTo>
                    <a:pt x="258191" y="11912"/>
                  </a:lnTo>
                  <a:lnTo>
                    <a:pt x="257741" y="10071"/>
                  </a:lnTo>
                  <a:lnTo>
                    <a:pt x="257683" y="9829"/>
                  </a:lnTo>
                  <a:lnTo>
                    <a:pt x="256856" y="8737"/>
                  </a:lnTo>
                  <a:close/>
                </a:path>
                <a:path w="421640" h="29845">
                  <a:moveTo>
                    <a:pt x="254000" y="6070"/>
                  </a:moveTo>
                  <a:lnTo>
                    <a:pt x="251079" y="6070"/>
                  </a:lnTo>
                  <a:lnTo>
                    <a:pt x="250190" y="6273"/>
                  </a:lnTo>
                  <a:lnTo>
                    <a:pt x="249070" y="6819"/>
                  </a:lnTo>
                  <a:lnTo>
                    <a:pt x="248539" y="7112"/>
                  </a:lnTo>
                  <a:lnTo>
                    <a:pt x="247777" y="7632"/>
                  </a:lnTo>
                  <a:lnTo>
                    <a:pt x="246954" y="8318"/>
                  </a:lnTo>
                  <a:lnTo>
                    <a:pt x="256540" y="8318"/>
                  </a:lnTo>
                  <a:lnTo>
                    <a:pt x="255524" y="6819"/>
                  </a:lnTo>
                  <a:lnTo>
                    <a:pt x="254000" y="6070"/>
                  </a:lnTo>
                  <a:close/>
                </a:path>
                <a:path w="421640" h="29845">
                  <a:moveTo>
                    <a:pt x="269113" y="6070"/>
                  </a:moveTo>
                  <a:lnTo>
                    <a:pt x="265811" y="6070"/>
                  </a:lnTo>
                  <a:lnTo>
                    <a:pt x="264033" y="6870"/>
                  </a:lnTo>
                  <a:lnTo>
                    <a:pt x="262442" y="8547"/>
                  </a:lnTo>
                  <a:lnTo>
                    <a:pt x="261477" y="9652"/>
                  </a:lnTo>
                  <a:lnTo>
                    <a:pt x="261097" y="10121"/>
                  </a:lnTo>
                  <a:lnTo>
                    <a:pt x="260477" y="12280"/>
                  </a:lnTo>
                  <a:lnTo>
                    <a:pt x="260477" y="17691"/>
                  </a:lnTo>
                  <a:lnTo>
                    <a:pt x="266192" y="23545"/>
                  </a:lnTo>
                  <a:lnTo>
                    <a:pt x="270307" y="23545"/>
                  </a:lnTo>
                  <a:lnTo>
                    <a:pt x="272796" y="22821"/>
                  </a:lnTo>
                  <a:lnTo>
                    <a:pt x="274193" y="22275"/>
                  </a:lnTo>
                  <a:lnTo>
                    <a:pt x="274447" y="22136"/>
                  </a:lnTo>
                  <a:lnTo>
                    <a:pt x="274403" y="21094"/>
                  </a:lnTo>
                  <a:lnTo>
                    <a:pt x="267081" y="21094"/>
                  </a:lnTo>
                  <a:lnTo>
                    <a:pt x="265684" y="20586"/>
                  </a:lnTo>
                  <a:lnTo>
                    <a:pt x="264795" y="19570"/>
                  </a:lnTo>
                  <a:lnTo>
                    <a:pt x="263779" y="18542"/>
                  </a:lnTo>
                  <a:lnTo>
                    <a:pt x="263271" y="17068"/>
                  </a:lnTo>
                  <a:lnTo>
                    <a:pt x="263271" y="15125"/>
                  </a:lnTo>
                  <a:lnTo>
                    <a:pt x="274828" y="15125"/>
                  </a:lnTo>
                  <a:lnTo>
                    <a:pt x="274759" y="12992"/>
                  </a:lnTo>
                  <a:lnTo>
                    <a:pt x="263271" y="12992"/>
                  </a:lnTo>
                  <a:lnTo>
                    <a:pt x="263398" y="12280"/>
                  </a:lnTo>
                  <a:lnTo>
                    <a:pt x="266427" y="8547"/>
                  </a:lnTo>
                  <a:lnTo>
                    <a:pt x="273558" y="8547"/>
                  </a:lnTo>
                  <a:lnTo>
                    <a:pt x="272923" y="7912"/>
                  </a:lnTo>
                  <a:lnTo>
                    <a:pt x="272415" y="7277"/>
                  </a:lnTo>
                  <a:lnTo>
                    <a:pt x="271755" y="6870"/>
                  </a:lnTo>
                  <a:lnTo>
                    <a:pt x="270129" y="6223"/>
                  </a:lnTo>
                  <a:lnTo>
                    <a:pt x="269113" y="6070"/>
                  </a:lnTo>
                  <a:close/>
                </a:path>
                <a:path w="421640" h="29845">
                  <a:moveTo>
                    <a:pt x="274320" y="19088"/>
                  </a:moveTo>
                  <a:lnTo>
                    <a:pt x="273589" y="19570"/>
                  </a:lnTo>
                  <a:lnTo>
                    <a:pt x="273177" y="19900"/>
                  </a:lnTo>
                  <a:lnTo>
                    <a:pt x="271616" y="20586"/>
                  </a:lnTo>
                  <a:lnTo>
                    <a:pt x="271145" y="20751"/>
                  </a:lnTo>
                  <a:lnTo>
                    <a:pt x="270637" y="20891"/>
                  </a:lnTo>
                  <a:lnTo>
                    <a:pt x="269713" y="21094"/>
                  </a:lnTo>
                  <a:lnTo>
                    <a:pt x="274403" y="21094"/>
                  </a:lnTo>
                  <a:lnTo>
                    <a:pt x="274320" y="19088"/>
                  </a:lnTo>
                  <a:close/>
                </a:path>
                <a:path w="421640" h="29845">
                  <a:moveTo>
                    <a:pt x="273558" y="8547"/>
                  </a:moveTo>
                  <a:lnTo>
                    <a:pt x="269516" y="8547"/>
                  </a:lnTo>
                  <a:lnTo>
                    <a:pt x="270398" y="8928"/>
                  </a:lnTo>
                  <a:lnTo>
                    <a:pt x="270844" y="9321"/>
                  </a:lnTo>
                  <a:lnTo>
                    <a:pt x="271145" y="9652"/>
                  </a:lnTo>
                  <a:lnTo>
                    <a:pt x="271448" y="10121"/>
                  </a:lnTo>
                  <a:lnTo>
                    <a:pt x="271679" y="10604"/>
                  </a:lnTo>
                  <a:lnTo>
                    <a:pt x="271839" y="11163"/>
                  </a:lnTo>
                  <a:lnTo>
                    <a:pt x="272034" y="11671"/>
                  </a:lnTo>
                  <a:lnTo>
                    <a:pt x="272034" y="12992"/>
                  </a:lnTo>
                  <a:lnTo>
                    <a:pt x="274759" y="12992"/>
                  </a:lnTo>
                  <a:lnTo>
                    <a:pt x="274701" y="11163"/>
                  </a:lnTo>
                  <a:lnTo>
                    <a:pt x="274320" y="10248"/>
                  </a:lnTo>
                  <a:lnTo>
                    <a:pt x="274156" y="9652"/>
                  </a:lnTo>
                  <a:lnTo>
                    <a:pt x="274066" y="9321"/>
                  </a:lnTo>
                  <a:lnTo>
                    <a:pt x="273558" y="8547"/>
                  </a:lnTo>
                  <a:close/>
                </a:path>
                <a:path w="421640" h="29845">
                  <a:moveTo>
                    <a:pt x="295910" y="6350"/>
                  </a:moveTo>
                  <a:lnTo>
                    <a:pt x="291808" y="6350"/>
                  </a:lnTo>
                  <a:lnTo>
                    <a:pt x="290824" y="6807"/>
                  </a:lnTo>
                  <a:lnTo>
                    <a:pt x="287401" y="11176"/>
                  </a:lnTo>
                  <a:lnTo>
                    <a:pt x="287020" y="12242"/>
                  </a:lnTo>
                  <a:lnTo>
                    <a:pt x="286893" y="17602"/>
                  </a:lnTo>
                  <a:lnTo>
                    <a:pt x="287161" y="18364"/>
                  </a:lnTo>
                  <a:lnTo>
                    <a:pt x="287274" y="18681"/>
                  </a:lnTo>
                  <a:lnTo>
                    <a:pt x="287528" y="19761"/>
                  </a:lnTo>
                  <a:lnTo>
                    <a:pt x="287812" y="20434"/>
                  </a:lnTo>
                  <a:lnTo>
                    <a:pt x="287909" y="20662"/>
                  </a:lnTo>
                  <a:lnTo>
                    <a:pt x="288588" y="21463"/>
                  </a:lnTo>
                  <a:lnTo>
                    <a:pt x="289052" y="22123"/>
                  </a:lnTo>
                  <a:lnTo>
                    <a:pt x="289687" y="22669"/>
                  </a:lnTo>
                  <a:lnTo>
                    <a:pt x="290753" y="23202"/>
                  </a:lnTo>
                  <a:lnTo>
                    <a:pt x="295275" y="23202"/>
                  </a:lnTo>
                  <a:lnTo>
                    <a:pt x="296037" y="22821"/>
                  </a:lnTo>
                  <a:lnTo>
                    <a:pt x="296799" y="22364"/>
                  </a:lnTo>
                  <a:lnTo>
                    <a:pt x="297053" y="22123"/>
                  </a:lnTo>
                  <a:lnTo>
                    <a:pt x="297434" y="21818"/>
                  </a:lnTo>
                  <a:lnTo>
                    <a:pt x="297942" y="21463"/>
                  </a:lnTo>
                  <a:lnTo>
                    <a:pt x="300736" y="21463"/>
                  </a:lnTo>
                  <a:lnTo>
                    <a:pt x="300736" y="20955"/>
                  </a:lnTo>
                  <a:lnTo>
                    <a:pt x="292227" y="20955"/>
                  </a:lnTo>
                  <a:lnTo>
                    <a:pt x="291211" y="20434"/>
                  </a:lnTo>
                  <a:lnTo>
                    <a:pt x="289941" y="18364"/>
                  </a:lnTo>
                  <a:lnTo>
                    <a:pt x="289811" y="17602"/>
                  </a:lnTo>
                  <a:lnTo>
                    <a:pt x="289687" y="12877"/>
                  </a:lnTo>
                  <a:lnTo>
                    <a:pt x="290068" y="11315"/>
                  </a:lnTo>
                  <a:lnTo>
                    <a:pt x="290830" y="10248"/>
                  </a:lnTo>
                  <a:lnTo>
                    <a:pt x="291708" y="9182"/>
                  </a:lnTo>
                  <a:lnTo>
                    <a:pt x="292729" y="8686"/>
                  </a:lnTo>
                  <a:lnTo>
                    <a:pt x="300736" y="8686"/>
                  </a:lnTo>
                  <a:lnTo>
                    <a:pt x="300736" y="7200"/>
                  </a:lnTo>
                  <a:lnTo>
                    <a:pt x="297942" y="7200"/>
                  </a:lnTo>
                  <a:lnTo>
                    <a:pt x="297180" y="6807"/>
                  </a:lnTo>
                  <a:lnTo>
                    <a:pt x="296545" y="6527"/>
                  </a:lnTo>
                  <a:lnTo>
                    <a:pt x="295910" y="6350"/>
                  </a:lnTo>
                  <a:close/>
                </a:path>
                <a:path w="421640" h="29845">
                  <a:moveTo>
                    <a:pt x="300736" y="21463"/>
                  </a:moveTo>
                  <a:lnTo>
                    <a:pt x="297942" y="21463"/>
                  </a:lnTo>
                  <a:lnTo>
                    <a:pt x="297942" y="23202"/>
                  </a:lnTo>
                  <a:lnTo>
                    <a:pt x="300736" y="23202"/>
                  </a:lnTo>
                  <a:lnTo>
                    <a:pt x="300736" y="21463"/>
                  </a:lnTo>
                  <a:close/>
                </a:path>
                <a:path w="421640" h="29845">
                  <a:moveTo>
                    <a:pt x="300736" y="8686"/>
                  </a:moveTo>
                  <a:lnTo>
                    <a:pt x="295529" y="8686"/>
                  </a:lnTo>
                  <a:lnTo>
                    <a:pt x="296545" y="8953"/>
                  </a:lnTo>
                  <a:lnTo>
                    <a:pt x="297180" y="9182"/>
                  </a:lnTo>
                  <a:lnTo>
                    <a:pt x="297942" y="9525"/>
                  </a:lnTo>
                  <a:lnTo>
                    <a:pt x="297942" y="19100"/>
                  </a:lnTo>
                  <a:lnTo>
                    <a:pt x="297154" y="19761"/>
                  </a:lnTo>
                  <a:lnTo>
                    <a:pt x="296545" y="20116"/>
                  </a:lnTo>
                  <a:lnTo>
                    <a:pt x="295021" y="20789"/>
                  </a:lnTo>
                  <a:lnTo>
                    <a:pt x="294386" y="20955"/>
                  </a:lnTo>
                  <a:lnTo>
                    <a:pt x="300736" y="20955"/>
                  </a:lnTo>
                  <a:lnTo>
                    <a:pt x="300736" y="8686"/>
                  </a:lnTo>
                  <a:close/>
                </a:path>
                <a:path w="421640" h="29845">
                  <a:moveTo>
                    <a:pt x="300736" y="0"/>
                  </a:moveTo>
                  <a:lnTo>
                    <a:pt x="297942" y="0"/>
                  </a:lnTo>
                  <a:lnTo>
                    <a:pt x="297942" y="7200"/>
                  </a:lnTo>
                  <a:lnTo>
                    <a:pt x="300736" y="7200"/>
                  </a:lnTo>
                  <a:lnTo>
                    <a:pt x="300736" y="0"/>
                  </a:lnTo>
                  <a:close/>
                </a:path>
                <a:path w="421640" h="29845">
                  <a:moveTo>
                    <a:pt x="308102" y="6527"/>
                  </a:moveTo>
                  <a:lnTo>
                    <a:pt x="305308" y="6527"/>
                  </a:lnTo>
                  <a:lnTo>
                    <a:pt x="305308" y="23152"/>
                  </a:lnTo>
                  <a:lnTo>
                    <a:pt x="308102" y="23152"/>
                  </a:lnTo>
                  <a:lnTo>
                    <a:pt x="308102" y="6527"/>
                  </a:lnTo>
                  <a:close/>
                </a:path>
                <a:path w="421640" h="29845">
                  <a:moveTo>
                    <a:pt x="308356" y="838"/>
                  </a:moveTo>
                  <a:lnTo>
                    <a:pt x="305181" y="838"/>
                  </a:lnTo>
                  <a:lnTo>
                    <a:pt x="305181" y="3746"/>
                  </a:lnTo>
                  <a:lnTo>
                    <a:pt x="308356" y="3746"/>
                  </a:lnTo>
                  <a:lnTo>
                    <a:pt x="308356" y="838"/>
                  </a:lnTo>
                  <a:close/>
                </a:path>
                <a:path w="421640" h="29845">
                  <a:moveTo>
                    <a:pt x="311404" y="19011"/>
                  </a:moveTo>
                  <a:lnTo>
                    <a:pt x="311404" y="22161"/>
                  </a:lnTo>
                  <a:lnTo>
                    <a:pt x="312130" y="22529"/>
                  </a:lnTo>
                  <a:lnTo>
                    <a:pt x="313146" y="22910"/>
                  </a:lnTo>
                  <a:lnTo>
                    <a:pt x="315351" y="23558"/>
                  </a:lnTo>
                  <a:lnTo>
                    <a:pt x="318652" y="23558"/>
                  </a:lnTo>
                  <a:lnTo>
                    <a:pt x="322707" y="21031"/>
                  </a:lnTo>
                  <a:lnTo>
                    <a:pt x="315468" y="21031"/>
                  </a:lnTo>
                  <a:lnTo>
                    <a:pt x="314814" y="20802"/>
                  </a:lnTo>
                  <a:lnTo>
                    <a:pt x="313785" y="20396"/>
                  </a:lnTo>
                  <a:lnTo>
                    <a:pt x="312754" y="19913"/>
                  </a:lnTo>
                  <a:lnTo>
                    <a:pt x="312039" y="19418"/>
                  </a:lnTo>
                  <a:lnTo>
                    <a:pt x="311785" y="19202"/>
                  </a:lnTo>
                  <a:lnTo>
                    <a:pt x="311404" y="19011"/>
                  </a:lnTo>
                  <a:close/>
                </a:path>
                <a:path w="421640" h="29845">
                  <a:moveTo>
                    <a:pt x="319532" y="6235"/>
                  </a:moveTo>
                  <a:lnTo>
                    <a:pt x="315519" y="6235"/>
                  </a:lnTo>
                  <a:lnTo>
                    <a:pt x="314036" y="6692"/>
                  </a:lnTo>
                  <a:lnTo>
                    <a:pt x="314216" y="6692"/>
                  </a:lnTo>
                  <a:lnTo>
                    <a:pt x="312033" y="8496"/>
                  </a:lnTo>
                  <a:lnTo>
                    <a:pt x="311695" y="9309"/>
                  </a:lnTo>
                  <a:lnTo>
                    <a:pt x="311725" y="13004"/>
                  </a:lnTo>
                  <a:lnTo>
                    <a:pt x="311859" y="13335"/>
                  </a:lnTo>
                  <a:lnTo>
                    <a:pt x="312293" y="13995"/>
                  </a:lnTo>
                  <a:lnTo>
                    <a:pt x="312928" y="14757"/>
                  </a:lnTo>
                  <a:lnTo>
                    <a:pt x="313994" y="15443"/>
                  </a:lnTo>
                  <a:lnTo>
                    <a:pt x="314211" y="15443"/>
                  </a:lnTo>
                  <a:lnTo>
                    <a:pt x="316103" y="15963"/>
                  </a:lnTo>
                  <a:lnTo>
                    <a:pt x="318135" y="16395"/>
                  </a:lnTo>
                  <a:lnTo>
                    <a:pt x="319024" y="16624"/>
                  </a:lnTo>
                  <a:lnTo>
                    <a:pt x="319659" y="16903"/>
                  </a:lnTo>
                  <a:lnTo>
                    <a:pt x="320421" y="17576"/>
                  </a:lnTo>
                  <a:lnTo>
                    <a:pt x="320294" y="19913"/>
                  </a:lnTo>
                  <a:lnTo>
                    <a:pt x="320167" y="20167"/>
                  </a:lnTo>
                  <a:lnTo>
                    <a:pt x="319480" y="20802"/>
                  </a:lnTo>
                  <a:lnTo>
                    <a:pt x="314814" y="20802"/>
                  </a:lnTo>
                  <a:lnTo>
                    <a:pt x="315468" y="21031"/>
                  </a:lnTo>
                  <a:lnTo>
                    <a:pt x="322707" y="21031"/>
                  </a:lnTo>
                  <a:lnTo>
                    <a:pt x="322961" y="20396"/>
                  </a:lnTo>
                  <a:lnTo>
                    <a:pt x="323244" y="19913"/>
                  </a:lnTo>
                  <a:lnTo>
                    <a:pt x="323182" y="16395"/>
                  </a:lnTo>
                  <a:lnTo>
                    <a:pt x="323088" y="16154"/>
                  </a:lnTo>
                  <a:lnTo>
                    <a:pt x="322453" y="15443"/>
                  </a:lnTo>
                  <a:lnTo>
                    <a:pt x="321963" y="14757"/>
                  </a:lnTo>
                  <a:lnTo>
                    <a:pt x="320929" y="14224"/>
                  </a:lnTo>
                  <a:lnTo>
                    <a:pt x="320106" y="13995"/>
                  </a:lnTo>
                  <a:lnTo>
                    <a:pt x="317119" y="13335"/>
                  </a:lnTo>
                  <a:lnTo>
                    <a:pt x="315849" y="13004"/>
                  </a:lnTo>
                  <a:lnTo>
                    <a:pt x="315341" y="12725"/>
                  </a:lnTo>
                  <a:lnTo>
                    <a:pt x="314579" y="12039"/>
                  </a:lnTo>
                  <a:lnTo>
                    <a:pt x="314325" y="11518"/>
                  </a:lnTo>
                  <a:lnTo>
                    <a:pt x="314325" y="10045"/>
                  </a:lnTo>
                  <a:lnTo>
                    <a:pt x="314706" y="9461"/>
                  </a:lnTo>
                  <a:lnTo>
                    <a:pt x="315976" y="8686"/>
                  </a:lnTo>
                  <a:lnTo>
                    <a:pt x="316738" y="8496"/>
                  </a:lnTo>
                  <a:lnTo>
                    <a:pt x="322834" y="8496"/>
                  </a:lnTo>
                  <a:lnTo>
                    <a:pt x="322834" y="7327"/>
                  </a:lnTo>
                  <a:lnTo>
                    <a:pt x="322199" y="6985"/>
                  </a:lnTo>
                  <a:lnTo>
                    <a:pt x="321437" y="6692"/>
                  </a:lnTo>
                  <a:lnTo>
                    <a:pt x="320421" y="6464"/>
                  </a:lnTo>
                  <a:lnTo>
                    <a:pt x="319532" y="6235"/>
                  </a:lnTo>
                  <a:close/>
                </a:path>
                <a:path w="421640" h="29845">
                  <a:moveTo>
                    <a:pt x="322834" y="8496"/>
                  </a:moveTo>
                  <a:lnTo>
                    <a:pt x="318516" y="8496"/>
                  </a:lnTo>
                  <a:lnTo>
                    <a:pt x="319474" y="8686"/>
                  </a:lnTo>
                  <a:lnTo>
                    <a:pt x="321183" y="9309"/>
                  </a:lnTo>
                  <a:lnTo>
                    <a:pt x="321945" y="9753"/>
                  </a:lnTo>
                  <a:lnTo>
                    <a:pt x="322834" y="10325"/>
                  </a:lnTo>
                  <a:lnTo>
                    <a:pt x="322834" y="8496"/>
                  </a:lnTo>
                  <a:close/>
                </a:path>
                <a:path w="421640" h="29845">
                  <a:moveTo>
                    <a:pt x="329184" y="6527"/>
                  </a:moveTo>
                  <a:lnTo>
                    <a:pt x="326390" y="6527"/>
                  </a:lnTo>
                  <a:lnTo>
                    <a:pt x="326390" y="29286"/>
                  </a:lnTo>
                  <a:lnTo>
                    <a:pt x="329184" y="29286"/>
                  </a:lnTo>
                  <a:lnTo>
                    <a:pt x="329184" y="22326"/>
                  </a:lnTo>
                  <a:lnTo>
                    <a:pt x="337339" y="22326"/>
                  </a:lnTo>
                  <a:lnTo>
                    <a:pt x="338455" y="21018"/>
                  </a:lnTo>
                  <a:lnTo>
                    <a:pt x="332032" y="21018"/>
                  </a:lnTo>
                  <a:lnTo>
                    <a:pt x="330581" y="20637"/>
                  </a:lnTo>
                  <a:lnTo>
                    <a:pt x="330046" y="20434"/>
                  </a:lnTo>
                  <a:lnTo>
                    <a:pt x="329184" y="20040"/>
                  </a:lnTo>
                  <a:lnTo>
                    <a:pt x="329184" y="10617"/>
                  </a:lnTo>
                  <a:lnTo>
                    <a:pt x="330581" y="9613"/>
                  </a:lnTo>
                  <a:lnTo>
                    <a:pt x="332105" y="8902"/>
                  </a:lnTo>
                  <a:lnTo>
                    <a:pt x="332867" y="8737"/>
                  </a:lnTo>
                  <a:lnTo>
                    <a:pt x="339109" y="8737"/>
                  </a:lnTo>
                  <a:lnTo>
                    <a:pt x="338836" y="8331"/>
                  </a:lnTo>
                  <a:lnTo>
                    <a:pt x="329184" y="8331"/>
                  </a:lnTo>
                  <a:lnTo>
                    <a:pt x="329184" y="6527"/>
                  </a:lnTo>
                  <a:close/>
                </a:path>
                <a:path w="421640" h="29845">
                  <a:moveTo>
                    <a:pt x="337339" y="22326"/>
                  </a:moveTo>
                  <a:lnTo>
                    <a:pt x="329184" y="22326"/>
                  </a:lnTo>
                  <a:lnTo>
                    <a:pt x="329946" y="22720"/>
                  </a:lnTo>
                  <a:lnTo>
                    <a:pt x="330581" y="23012"/>
                  </a:lnTo>
                  <a:lnTo>
                    <a:pt x="332147" y="23482"/>
                  </a:lnTo>
                  <a:lnTo>
                    <a:pt x="335407" y="23482"/>
                  </a:lnTo>
                  <a:lnTo>
                    <a:pt x="336931" y="22720"/>
                  </a:lnTo>
                  <a:lnTo>
                    <a:pt x="337339" y="22326"/>
                  </a:lnTo>
                  <a:close/>
                </a:path>
                <a:path w="421640" h="29845">
                  <a:moveTo>
                    <a:pt x="339109" y="8737"/>
                  </a:moveTo>
                  <a:lnTo>
                    <a:pt x="335026" y="8737"/>
                  </a:lnTo>
                  <a:lnTo>
                    <a:pt x="336042" y="9258"/>
                  </a:lnTo>
                  <a:lnTo>
                    <a:pt x="336550" y="10299"/>
                  </a:lnTo>
                  <a:lnTo>
                    <a:pt x="337185" y="11353"/>
                  </a:lnTo>
                  <a:lnTo>
                    <a:pt x="337566" y="12814"/>
                  </a:lnTo>
                  <a:lnTo>
                    <a:pt x="337566" y="16764"/>
                  </a:lnTo>
                  <a:lnTo>
                    <a:pt x="337058" y="18313"/>
                  </a:lnTo>
                  <a:lnTo>
                    <a:pt x="335534" y="20434"/>
                  </a:lnTo>
                  <a:lnTo>
                    <a:pt x="334282" y="21018"/>
                  </a:lnTo>
                  <a:lnTo>
                    <a:pt x="338455" y="21018"/>
                  </a:lnTo>
                  <a:lnTo>
                    <a:pt x="339725" y="19380"/>
                  </a:lnTo>
                  <a:lnTo>
                    <a:pt x="340360" y="17170"/>
                  </a:lnTo>
                  <a:lnTo>
                    <a:pt x="340360" y="11861"/>
                  </a:lnTo>
                  <a:lnTo>
                    <a:pt x="340046" y="10617"/>
                  </a:lnTo>
                  <a:lnTo>
                    <a:pt x="339967" y="10299"/>
                  </a:lnTo>
                  <a:lnTo>
                    <a:pt x="339852" y="9842"/>
                  </a:lnTo>
                  <a:lnTo>
                    <a:pt x="339220" y="8902"/>
                  </a:lnTo>
                  <a:lnTo>
                    <a:pt x="339109" y="8737"/>
                  </a:lnTo>
                  <a:close/>
                </a:path>
                <a:path w="421640" h="29845">
                  <a:moveTo>
                    <a:pt x="336296" y="6070"/>
                  </a:moveTo>
                  <a:lnTo>
                    <a:pt x="333375" y="6070"/>
                  </a:lnTo>
                  <a:lnTo>
                    <a:pt x="332359" y="6273"/>
                  </a:lnTo>
                  <a:lnTo>
                    <a:pt x="331354" y="6819"/>
                  </a:lnTo>
                  <a:lnTo>
                    <a:pt x="330708" y="7124"/>
                  </a:lnTo>
                  <a:lnTo>
                    <a:pt x="329946" y="7645"/>
                  </a:lnTo>
                  <a:lnTo>
                    <a:pt x="329106" y="8331"/>
                  </a:lnTo>
                  <a:lnTo>
                    <a:pt x="338836" y="8331"/>
                  </a:lnTo>
                  <a:lnTo>
                    <a:pt x="337693" y="6819"/>
                  </a:lnTo>
                  <a:lnTo>
                    <a:pt x="336296" y="6070"/>
                  </a:lnTo>
                  <a:close/>
                </a:path>
                <a:path w="421640" h="29845">
                  <a:moveTo>
                    <a:pt x="346710" y="0"/>
                  </a:moveTo>
                  <a:lnTo>
                    <a:pt x="343916" y="0"/>
                  </a:lnTo>
                  <a:lnTo>
                    <a:pt x="343916" y="23152"/>
                  </a:lnTo>
                  <a:lnTo>
                    <a:pt x="346710" y="23152"/>
                  </a:lnTo>
                  <a:lnTo>
                    <a:pt x="346710" y="0"/>
                  </a:lnTo>
                  <a:close/>
                </a:path>
                <a:path w="421640" h="29845">
                  <a:moveTo>
                    <a:pt x="357124" y="23266"/>
                  </a:moveTo>
                  <a:lnTo>
                    <a:pt x="353028" y="23266"/>
                  </a:lnTo>
                  <a:lnTo>
                    <a:pt x="353885" y="23609"/>
                  </a:lnTo>
                  <a:lnTo>
                    <a:pt x="356188" y="23609"/>
                  </a:lnTo>
                  <a:lnTo>
                    <a:pt x="357124" y="23266"/>
                  </a:lnTo>
                  <a:close/>
                </a:path>
                <a:path w="421640" h="29845">
                  <a:moveTo>
                    <a:pt x="362464" y="8788"/>
                  </a:moveTo>
                  <a:lnTo>
                    <a:pt x="358394" y="8788"/>
                  </a:lnTo>
                  <a:lnTo>
                    <a:pt x="358775" y="8940"/>
                  </a:lnTo>
                  <a:lnTo>
                    <a:pt x="359537" y="9385"/>
                  </a:lnTo>
                  <a:lnTo>
                    <a:pt x="359802" y="9728"/>
                  </a:lnTo>
                  <a:lnTo>
                    <a:pt x="359918" y="10096"/>
                  </a:lnTo>
                  <a:lnTo>
                    <a:pt x="360172" y="10490"/>
                  </a:lnTo>
                  <a:lnTo>
                    <a:pt x="360190" y="10744"/>
                  </a:lnTo>
                  <a:lnTo>
                    <a:pt x="360304" y="12293"/>
                  </a:lnTo>
                  <a:lnTo>
                    <a:pt x="358775" y="12293"/>
                  </a:lnTo>
                  <a:lnTo>
                    <a:pt x="349758" y="17183"/>
                  </a:lnTo>
                  <a:lnTo>
                    <a:pt x="349767" y="19100"/>
                  </a:lnTo>
                  <a:lnTo>
                    <a:pt x="352700" y="23266"/>
                  </a:lnTo>
                  <a:lnTo>
                    <a:pt x="357340" y="23266"/>
                  </a:lnTo>
                  <a:lnTo>
                    <a:pt x="358648" y="22631"/>
                  </a:lnTo>
                  <a:lnTo>
                    <a:pt x="359029" y="22390"/>
                  </a:lnTo>
                  <a:lnTo>
                    <a:pt x="359791" y="21793"/>
                  </a:lnTo>
                  <a:lnTo>
                    <a:pt x="360218" y="21386"/>
                  </a:lnTo>
                  <a:lnTo>
                    <a:pt x="363093" y="21386"/>
                  </a:lnTo>
                  <a:lnTo>
                    <a:pt x="363093" y="21120"/>
                  </a:lnTo>
                  <a:lnTo>
                    <a:pt x="355078" y="21120"/>
                  </a:lnTo>
                  <a:lnTo>
                    <a:pt x="354236" y="20853"/>
                  </a:lnTo>
                  <a:lnTo>
                    <a:pt x="353568" y="20307"/>
                  </a:lnTo>
                  <a:lnTo>
                    <a:pt x="352933" y="19824"/>
                  </a:lnTo>
                  <a:lnTo>
                    <a:pt x="352679" y="19100"/>
                  </a:lnTo>
                  <a:lnTo>
                    <a:pt x="356743" y="14795"/>
                  </a:lnTo>
                  <a:lnTo>
                    <a:pt x="363093" y="14795"/>
                  </a:lnTo>
                  <a:lnTo>
                    <a:pt x="363020" y="10490"/>
                  </a:lnTo>
                  <a:lnTo>
                    <a:pt x="362907" y="10096"/>
                  </a:lnTo>
                  <a:lnTo>
                    <a:pt x="362794" y="9728"/>
                  </a:lnTo>
                  <a:lnTo>
                    <a:pt x="362674" y="9385"/>
                  </a:lnTo>
                  <a:lnTo>
                    <a:pt x="362567" y="9080"/>
                  </a:lnTo>
                  <a:lnTo>
                    <a:pt x="362464" y="8788"/>
                  </a:lnTo>
                  <a:close/>
                </a:path>
                <a:path w="421640" h="29845">
                  <a:moveTo>
                    <a:pt x="363093" y="21386"/>
                  </a:moveTo>
                  <a:lnTo>
                    <a:pt x="360299" y="21386"/>
                  </a:lnTo>
                  <a:lnTo>
                    <a:pt x="360299" y="23266"/>
                  </a:lnTo>
                  <a:lnTo>
                    <a:pt x="363093" y="23266"/>
                  </a:lnTo>
                  <a:lnTo>
                    <a:pt x="363093" y="21386"/>
                  </a:lnTo>
                  <a:close/>
                </a:path>
                <a:path w="421640" h="29845">
                  <a:moveTo>
                    <a:pt x="363093" y="14795"/>
                  </a:moveTo>
                  <a:lnTo>
                    <a:pt x="360299" y="14795"/>
                  </a:lnTo>
                  <a:lnTo>
                    <a:pt x="360255" y="19100"/>
                  </a:lnTo>
                  <a:lnTo>
                    <a:pt x="359664" y="19621"/>
                  </a:lnTo>
                  <a:lnTo>
                    <a:pt x="359029" y="20091"/>
                  </a:lnTo>
                  <a:lnTo>
                    <a:pt x="357505" y="20853"/>
                  </a:lnTo>
                  <a:lnTo>
                    <a:pt x="356438" y="21120"/>
                  </a:lnTo>
                  <a:lnTo>
                    <a:pt x="363093" y="21120"/>
                  </a:lnTo>
                  <a:lnTo>
                    <a:pt x="363093" y="14795"/>
                  </a:lnTo>
                  <a:close/>
                </a:path>
                <a:path w="421640" h="29845">
                  <a:moveTo>
                    <a:pt x="358394" y="6223"/>
                  </a:moveTo>
                  <a:lnTo>
                    <a:pt x="354330" y="6223"/>
                  </a:lnTo>
                  <a:lnTo>
                    <a:pt x="352425" y="6578"/>
                  </a:lnTo>
                  <a:lnTo>
                    <a:pt x="351663" y="6743"/>
                  </a:lnTo>
                  <a:lnTo>
                    <a:pt x="351155" y="6896"/>
                  </a:lnTo>
                  <a:lnTo>
                    <a:pt x="351282" y="9728"/>
                  </a:lnTo>
                  <a:lnTo>
                    <a:pt x="352109" y="9385"/>
                  </a:lnTo>
                  <a:lnTo>
                    <a:pt x="353060" y="9080"/>
                  </a:lnTo>
                  <a:lnTo>
                    <a:pt x="354423" y="8788"/>
                  </a:lnTo>
                  <a:lnTo>
                    <a:pt x="362464" y="8788"/>
                  </a:lnTo>
                  <a:lnTo>
                    <a:pt x="362331" y="8407"/>
                  </a:lnTo>
                  <a:lnTo>
                    <a:pt x="361823" y="7823"/>
                  </a:lnTo>
                  <a:lnTo>
                    <a:pt x="361188" y="7366"/>
                  </a:lnTo>
                  <a:lnTo>
                    <a:pt x="360680" y="6896"/>
                  </a:lnTo>
                  <a:lnTo>
                    <a:pt x="359918" y="6578"/>
                  </a:lnTo>
                  <a:lnTo>
                    <a:pt x="358394" y="6223"/>
                  </a:lnTo>
                  <a:close/>
                </a:path>
                <a:path w="421640" h="29845">
                  <a:moveTo>
                    <a:pt x="368554" y="6527"/>
                  </a:moveTo>
                  <a:lnTo>
                    <a:pt x="365506" y="6527"/>
                  </a:lnTo>
                  <a:lnTo>
                    <a:pt x="371602" y="22352"/>
                  </a:lnTo>
                  <a:lnTo>
                    <a:pt x="368554" y="29286"/>
                  </a:lnTo>
                  <a:lnTo>
                    <a:pt x="371602" y="29286"/>
                  </a:lnTo>
                  <a:lnTo>
                    <a:pt x="375684" y="18834"/>
                  </a:lnTo>
                  <a:lnTo>
                    <a:pt x="373126" y="18834"/>
                  </a:lnTo>
                  <a:lnTo>
                    <a:pt x="368554" y="6527"/>
                  </a:lnTo>
                  <a:close/>
                </a:path>
                <a:path w="421640" h="29845">
                  <a:moveTo>
                    <a:pt x="380492" y="6527"/>
                  </a:moveTo>
                  <a:lnTo>
                    <a:pt x="377571" y="6527"/>
                  </a:lnTo>
                  <a:lnTo>
                    <a:pt x="373126" y="18834"/>
                  </a:lnTo>
                  <a:lnTo>
                    <a:pt x="375684" y="18834"/>
                  </a:lnTo>
                  <a:lnTo>
                    <a:pt x="380492" y="6527"/>
                  </a:lnTo>
                  <a:close/>
                </a:path>
                <a:path w="421640" h="29845">
                  <a:moveTo>
                    <a:pt x="390652" y="6070"/>
                  </a:moveTo>
                  <a:lnTo>
                    <a:pt x="387350" y="6070"/>
                  </a:lnTo>
                  <a:lnTo>
                    <a:pt x="385445" y="6870"/>
                  </a:lnTo>
                  <a:lnTo>
                    <a:pt x="382983" y="9690"/>
                  </a:lnTo>
                  <a:lnTo>
                    <a:pt x="382633" y="10121"/>
                  </a:lnTo>
                  <a:lnTo>
                    <a:pt x="381889" y="12280"/>
                  </a:lnTo>
                  <a:lnTo>
                    <a:pt x="381889" y="17691"/>
                  </a:lnTo>
                  <a:lnTo>
                    <a:pt x="382564" y="19570"/>
                  </a:lnTo>
                  <a:lnTo>
                    <a:pt x="382651" y="19812"/>
                  </a:lnTo>
                  <a:lnTo>
                    <a:pt x="384175" y="21297"/>
                  </a:lnTo>
                  <a:lnTo>
                    <a:pt x="385418" y="22631"/>
                  </a:lnTo>
                  <a:lnTo>
                    <a:pt x="385640" y="22821"/>
                  </a:lnTo>
                  <a:lnTo>
                    <a:pt x="387604" y="23545"/>
                  </a:lnTo>
                  <a:lnTo>
                    <a:pt x="391846" y="23545"/>
                  </a:lnTo>
                  <a:lnTo>
                    <a:pt x="394335" y="22821"/>
                  </a:lnTo>
                  <a:lnTo>
                    <a:pt x="394716" y="22631"/>
                  </a:lnTo>
                  <a:lnTo>
                    <a:pt x="395224" y="22428"/>
                  </a:lnTo>
                  <a:lnTo>
                    <a:pt x="395732" y="22275"/>
                  </a:lnTo>
                  <a:lnTo>
                    <a:pt x="395986" y="22136"/>
                  </a:lnTo>
                  <a:lnTo>
                    <a:pt x="395942" y="21094"/>
                  </a:lnTo>
                  <a:lnTo>
                    <a:pt x="388620" y="21094"/>
                  </a:lnTo>
                  <a:lnTo>
                    <a:pt x="387223" y="20586"/>
                  </a:lnTo>
                  <a:lnTo>
                    <a:pt x="386207" y="19570"/>
                  </a:lnTo>
                  <a:lnTo>
                    <a:pt x="385318" y="18542"/>
                  </a:lnTo>
                  <a:lnTo>
                    <a:pt x="384810" y="17068"/>
                  </a:lnTo>
                  <a:lnTo>
                    <a:pt x="384810" y="15125"/>
                  </a:lnTo>
                  <a:lnTo>
                    <a:pt x="396367" y="15125"/>
                  </a:lnTo>
                  <a:lnTo>
                    <a:pt x="396367" y="12992"/>
                  </a:lnTo>
                  <a:lnTo>
                    <a:pt x="384810" y="12992"/>
                  </a:lnTo>
                  <a:lnTo>
                    <a:pt x="384937" y="11671"/>
                  </a:lnTo>
                  <a:lnTo>
                    <a:pt x="385517" y="10490"/>
                  </a:lnTo>
                  <a:lnTo>
                    <a:pt x="385636" y="10248"/>
                  </a:lnTo>
                  <a:lnTo>
                    <a:pt x="385699" y="10121"/>
                  </a:lnTo>
                  <a:lnTo>
                    <a:pt x="386207" y="9690"/>
                  </a:lnTo>
                  <a:lnTo>
                    <a:pt x="386531" y="9321"/>
                  </a:lnTo>
                  <a:lnTo>
                    <a:pt x="387096" y="8928"/>
                  </a:lnTo>
                  <a:lnTo>
                    <a:pt x="387966" y="8547"/>
                  </a:lnTo>
                  <a:lnTo>
                    <a:pt x="395097" y="8547"/>
                  </a:lnTo>
                  <a:lnTo>
                    <a:pt x="393827" y="7277"/>
                  </a:lnTo>
                  <a:lnTo>
                    <a:pt x="393277" y="6870"/>
                  </a:lnTo>
                  <a:lnTo>
                    <a:pt x="392430" y="6515"/>
                  </a:lnTo>
                  <a:lnTo>
                    <a:pt x="391541" y="6223"/>
                  </a:lnTo>
                  <a:lnTo>
                    <a:pt x="390652" y="6070"/>
                  </a:lnTo>
                  <a:close/>
                </a:path>
                <a:path w="421640" h="29845">
                  <a:moveTo>
                    <a:pt x="395859" y="19088"/>
                  </a:moveTo>
                  <a:lnTo>
                    <a:pt x="392049" y="20891"/>
                  </a:lnTo>
                  <a:lnTo>
                    <a:pt x="391310" y="21094"/>
                  </a:lnTo>
                  <a:lnTo>
                    <a:pt x="395942" y="21094"/>
                  </a:lnTo>
                  <a:lnTo>
                    <a:pt x="395859" y="19088"/>
                  </a:lnTo>
                  <a:close/>
                </a:path>
                <a:path w="421640" h="29845">
                  <a:moveTo>
                    <a:pt x="395097" y="8547"/>
                  </a:moveTo>
                  <a:lnTo>
                    <a:pt x="391055" y="8547"/>
                  </a:lnTo>
                  <a:lnTo>
                    <a:pt x="391937" y="8928"/>
                  </a:lnTo>
                  <a:lnTo>
                    <a:pt x="392383" y="9321"/>
                  </a:lnTo>
                  <a:lnTo>
                    <a:pt x="393573" y="12992"/>
                  </a:lnTo>
                  <a:lnTo>
                    <a:pt x="396367" y="12992"/>
                  </a:lnTo>
                  <a:lnTo>
                    <a:pt x="396367" y="12280"/>
                  </a:lnTo>
                  <a:lnTo>
                    <a:pt x="396228" y="11671"/>
                  </a:lnTo>
                  <a:lnTo>
                    <a:pt x="396113" y="11163"/>
                  </a:lnTo>
                  <a:lnTo>
                    <a:pt x="395926" y="10490"/>
                  </a:lnTo>
                  <a:lnTo>
                    <a:pt x="395806" y="10121"/>
                  </a:lnTo>
                  <a:lnTo>
                    <a:pt x="395478" y="9321"/>
                  </a:lnTo>
                  <a:lnTo>
                    <a:pt x="395097" y="8547"/>
                  </a:lnTo>
                  <a:close/>
                </a:path>
                <a:path w="421640" h="29845">
                  <a:moveTo>
                    <a:pt x="407429" y="6273"/>
                  </a:moveTo>
                  <a:lnTo>
                    <a:pt x="403606" y="6273"/>
                  </a:lnTo>
                  <a:lnTo>
                    <a:pt x="401819" y="7200"/>
                  </a:lnTo>
                  <a:lnTo>
                    <a:pt x="398653" y="12242"/>
                  </a:lnTo>
                  <a:lnTo>
                    <a:pt x="398653" y="17602"/>
                  </a:lnTo>
                  <a:lnTo>
                    <a:pt x="402285" y="23152"/>
                  </a:lnTo>
                  <a:lnTo>
                    <a:pt x="407185" y="23152"/>
                  </a:lnTo>
                  <a:lnTo>
                    <a:pt x="408062" y="22669"/>
                  </a:lnTo>
                  <a:lnTo>
                    <a:pt x="408432" y="22364"/>
                  </a:lnTo>
                  <a:lnTo>
                    <a:pt x="408813" y="22123"/>
                  </a:lnTo>
                  <a:lnTo>
                    <a:pt x="409194" y="21818"/>
                  </a:lnTo>
                  <a:lnTo>
                    <a:pt x="409575" y="21463"/>
                  </a:lnTo>
                  <a:lnTo>
                    <a:pt x="412369" y="21463"/>
                  </a:lnTo>
                  <a:lnTo>
                    <a:pt x="412369" y="20955"/>
                  </a:lnTo>
                  <a:lnTo>
                    <a:pt x="403860" y="20955"/>
                  </a:lnTo>
                  <a:lnTo>
                    <a:pt x="402971" y="20434"/>
                  </a:lnTo>
                  <a:lnTo>
                    <a:pt x="401701" y="18364"/>
                  </a:lnTo>
                  <a:lnTo>
                    <a:pt x="401320" y="16865"/>
                  </a:lnTo>
                  <a:lnTo>
                    <a:pt x="401320" y="12877"/>
                  </a:lnTo>
                  <a:lnTo>
                    <a:pt x="401701" y="11315"/>
                  </a:lnTo>
                  <a:lnTo>
                    <a:pt x="402590" y="10248"/>
                  </a:lnTo>
                  <a:lnTo>
                    <a:pt x="403343" y="9182"/>
                  </a:lnTo>
                  <a:lnTo>
                    <a:pt x="404362" y="8686"/>
                  </a:lnTo>
                  <a:lnTo>
                    <a:pt x="412369" y="8686"/>
                  </a:lnTo>
                  <a:lnTo>
                    <a:pt x="412369" y="7200"/>
                  </a:lnTo>
                  <a:lnTo>
                    <a:pt x="409575" y="7200"/>
                  </a:lnTo>
                  <a:lnTo>
                    <a:pt x="408940" y="6807"/>
                  </a:lnTo>
                  <a:lnTo>
                    <a:pt x="408305" y="6527"/>
                  </a:lnTo>
                  <a:lnTo>
                    <a:pt x="407429" y="6273"/>
                  </a:lnTo>
                  <a:close/>
                </a:path>
                <a:path w="421640" h="29845">
                  <a:moveTo>
                    <a:pt x="412369" y="21463"/>
                  </a:moveTo>
                  <a:lnTo>
                    <a:pt x="409575" y="21463"/>
                  </a:lnTo>
                  <a:lnTo>
                    <a:pt x="409575" y="23152"/>
                  </a:lnTo>
                  <a:lnTo>
                    <a:pt x="412369" y="23152"/>
                  </a:lnTo>
                  <a:lnTo>
                    <a:pt x="412369" y="21463"/>
                  </a:lnTo>
                  <a:close/>
                </a:path>
                <a:path w="421640" h="29845">
                  <a:moveTo>
                    <a:pt x="412369" y="8686"/>
                  </a:moveTo>
                  <a:lnTo>
                    <a:pt x="407162" y="8686"/>
                  </a:lnTo>
                  <a:lnTo>
                    <a:pt x="408305" y="8953"/>
                  </a:lnTo>
                  <a:lnTo>
                    <a:pt x="408940" y="9182"/>
                  </a:lnTo>
                  <a:lnTo>
                    <a:pt x="409575" y="9525"/>
                  </a:lnTo>
                  <a:lnTo>
                    <a:pt x="409575" y="19100"/>
                  </a:lnTo>
                  <a:lnTo>
                    <a:pt x="408813" y="19761"/>
                  </a:lnTo>
                  <a:lnTo>
                    <a:pt x="408305" y="20116"/>
                  </a:lnTo>
                  <a:lnTo>
                    <a:pt x="406781" y="20789"/>
                  </a:lnTo>
                  <a:lnTo>
                    <a:pt x="406019" y="20955"/>
                  </a:lnTo>
                  <a:lnTo>
                    <a:pt x="412369" y="20955"/>
                  </a:lnTo>
                  <a:lnTo>
                    <a:pt x="412369" y="8686"/>
                  </a:lnTo>
                  <a:close/>
                </a:path>
                <a:path w="421640" h="29845">
                  <a:moveTo>
                    <a:pt x="412369" y="0"/>
                  </a:moveTo>
                  <a:lnTo>
                    <a:pt x="409575" y="0"/>
                  </a:lnTo>
                  <a:lnTo>
                    <a:pt x="409575" y="7200"/>
                  </a:lnTo>
                  <a:lnTo>
                    <a:pt x="412369" y="7200"/>
                  </a:lnTo>
                  <a:lnTo>
                    <a:pt x="412369" y="0"/>
                  </a:lnTo>
                  <a:close/>
                </a:path>
                <a:path w="421640" h="29845">
                  <a:moveTo>
                    <a:pt x="421386" y="18910"/>
                  </a:moveTo>
                  <a:lnTo>
                    <a:pt x="417830" y="18910"/>
                  </a:lnTo>
                  <a:lnTo>
                    <a:pt x="417830" y="23152"/>
                  </a:lnTo>
                  <a:lnTo>
                    <a:pt x="421386" y="23152"/>
                  </a:lnTo>
                  <a:lnTo>
                    <a:pt x="421386" y="1891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4581632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7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7" y="1004313"/>
                  </a:lnTo>
                  <a:lnTo>
                    <a:pt x="304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4435327" y="9282683"/>
              <a:ext cx="147955" cy="0"/>
            </a:xfrm>
            <a:custGeom>
              <a:avLst/>
              <a:gdLst/>
              <a:ahLst/>
              <a:cxnLst/>
              <a:rect l="l" t="t" r="r" b="b"/>
              <a:pathLst>
                <a:path w="147955">
                  <a:moveTo>
                    <a:pt x="0" y="0"/>
                  </a:moveTo>
                  <a:lnTo>
                    <a:pt x="14782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809488" y="9811511"/>
              <a:ext cx="3175" cy="475615"/>
            </a:xfrm>
            <a:custGeom>
              <a:avLst/>
              <a:gdLst/>
              <a:ahLst/>
              <a:cxnLst/>
              <a:rect l="l" t="t" r="r" b="b"/>
              <a:pathLst>
                <a:path w="3175" h="475615">
                  <a:moveTo>
                    <a:pt x="0" y="475485"/>
                  </a:moveTo>
                  <a:lnTo>
                    <a:pt x="3048" y="475485"/>
                  </a:lnTo>
                  <a:lnTo>
                    <a:pt x="3048" y="0"/>
                  </a:lnTo>
                  <a:lnTo>
                    <a:pt x="0" y="0"/>
                  </a:lnTo>
                  <a:lnTo>
                    <a:pt x="0" y="47548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533400" y="1853183"/>
            <a:ext cx="8943340" cy="5386070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32384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54"/>
              </a:spcBef>
            </a:pPr>
            <a:r>
              <a:rPr sz="3200" b="1" spc="-10" dirty="0">
                <a:latin typeface="Times New Roman"/>
                <a:cs typeface="Times New Roman"/>
              </a:rPr>
              <a:t>Introduction</a:t>
            </a:r>
            <a:endParaRPr sz="3200" dirty="0">
              <a:latin typeface="Times New Roman"/>
              <a:cs typeface="Times New Roman"/>
            </a:endParaRPr>
          </a:p>
          <a:p>
            <a:pPr marL="435609" marR="149860" indent="-344805">
              <a:lnSpc>
                <a:spcPct val="100000"/>
              </a:lnSpc>
              <a:spcBef>
                <a:spcPts val="30"/>
              </a:spcBef>
              <a:buFont typeface="Arial MT"/>
              <a:buChar char="•"/>
              <a:tabLst>
                <a:tab pos="435609" algn="l"/>
              </a:tabLst>
            </a:pP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early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years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childhood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are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important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time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development </a:t>
            </a:r>
            <a:r>
              <a:rPr sz="2400" dirty="0">
                <a:latin typeface="Times New Roman"/>
                <a:cs typeface="Times New Roman"/>
              </a:rPr>
              <a:t>where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secure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relationships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child's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caregivers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have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50" dirty="0">
                <a:latin typeface="Times New Roman"/>
                <a:cs typeface="Times New Roman"/>
              </a:rPr>
              <a:t>a </a:t>
            </a:r>
            <a:r>
              <a:rPr sz="2400" dirty="0">
                <a:latin typeface="Times New Roman"/>
                <a:cs typeface="Times New Roman"/>
              </a:rPr>
              <a:t>significant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impact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their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language,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cognition,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social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emotional </a:t>
            </a:r>
            <a:r>
              <a:rPr sz="2400" dirty="0">
                <a:latin typeface="Times New Roman"/>
                <a:cs typeface="Times New Roman"/>
              </a:rPr>
              <a:t>development.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early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experiences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attachment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affect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child's </a:t>
            </a:r>
            <a:r>
              <a:rPr sz="2400" dirty="0">
                <a:latin typeface="Times New Roman"/>
                <a:cs typeface="Times New Roman"/>
              </a:rPr>
              <a:t>reactions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stress,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their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relationships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learning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throughout </a:t>
            </a:r>
            <a:r>
              <a:rPr sz="2400" dirty="0">
                <a:latin typeface="Times New Roman"/>
                <a:cs typeface="Times New Roman"/>
              </a:rPr>
              <a:t>childhood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(Darling,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Illum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Ole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Jakob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Storebø,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2024).</a:t>
            </a:r>
            <a:endParaRPr sz="2400" dirty="0">
              <a:latin typeface="Times New Roman"/>
              <a:cs typeface="Times New Roman"/>
            </a:endParaRPr>
          </a:p>
          <a:p>
            <a:pPr marL="435609" marR="572135" indent="-344805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35609" algn="l"/>
              </a:tabLst>
            </a:pPr>
            <a:r>
              <a:rPr sz="2400" dirty="0">
                <a:latin typeface="Times New Roman"/>
                <a:cs typeface="Times New Roman"/>
              </a:rPr>
              <a:t>My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job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Trainee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Early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spc="-35" dirty="0">
                <a:latin typeface="Times New Roman"/>
                <a:cs typeface="Times New Roman"/>
              </a:rPr>
              <a:t>Years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Support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Worker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Children's </a:t>
            </a:r>
            <a:r>
              <a:rPr sz="2400" dirty="0">
                <a:latin typeface="Times New Roman"/>
                <a:cs typeface="Times New Roman"/>
              </a:rPr>
              <a:t>Centre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 err="1">
                <a:latin typeface="Times New Roman"/>
                <a:cs typeface="Times New Roman"/>
              </a:rPr>
              <a:t>recognise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any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developmental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concerns,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gain </a:t>
            </a:r>
            <a:r>
              <a:rPr sz="2400" spc="-25" dirty="0">
                <a:latin typeface="Times New Roman"/>
                <a:cs typeface="Times New Roman"/>
              </a:rPr>
              <a:t>an </a:t>
            </a:r>
            <a:r>
              <a:rPr sz="2400" dirty="0">
                <a:latin typeface="Times New Roman"/>
                <a:cs typeface="Times New Roman"/>
              </a:rPr>
              <a:t>understanding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factors that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contribute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child's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spc="-10" dirty="0" err="1">
                <a:latin typeface="Times New Roman"/>
                <a:cs typeface="Times New Roman"/>
              </a:rPr>
              <a:t>behaviour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collaborate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family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professionals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support </a:t>
            </a:r>
            <a:r>
              <a:rPr sz="2400" dirty="0">
                <a:latin typeface="Times New Roman"/>
                <a:cs typeface="Times New Roman"/>
              </a:rPr>
              <a:t>positive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developmental</a:t>
            </a:r>
            <a:r>
              <a:rPr sz="2400" spc="-10" dirty="0">
                <a:latin typeface="Times New Roman"/>
                <a:cs typeface="Times New Roman"/>
              </a:rPr>
              <a:t> outcomes.</a:t>
            </a:r>
            <a:endParaRPr sz="2400" dirty="0">
              <a:latin typeface="Times New Roman"/>
              <a:cs typeface="Times New Roman"/>
            </a:endParaRPr>
          </a:p>
          <a:p>
            <a:pPr marL="435609" indent="-34417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35609" algn="l"/>
              </a:tabLst>
            </a:pPr>
            <a:r>
              <a:rPr sz="2400" dirty="0">
                <a:latin typeface="Times New Roman"/>
                <a:cs typeface="Times New Roman"/>
              </a:rPr>
              <a:t>Isaac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4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year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old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boy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who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has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been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recently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referred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concern</a:t>
            </a:r>
            <a:endParaRPr sz="2400" dirty="0">
              <a:latin typeface="Times New Roman"/>
              <a:cs typeface="Times New Roman"/>
            </a:endParaRPr>
          </a:p>
          <a:p>
            <a:pPr marL="435609">
              <a:lnSpc>
                <a:spcPct val="100000"/>
              </a:lnSpc>
            </a:pP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emotional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wellbeing,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 err="1">
                <a:latin typeface="Times New Roman"/>
                <a:cs typeface="Times New Roman"/>
              </a:rPr>
              <a:t>behaviour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developmental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progress.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9841992" y="2136648"/>
            <a:ext cx="5135880" cy="5139055"/>
          </a:xfrm>
          <a:custGeom>
            <a:avLst/>
            <a:gdLst/>
            <a:ahLst/>
            <a:cxnLst/>
            <a:rect l="l" t="t" r="r" b="b"/>
            <a:pathLst>
              <a:path w="5135880" h="5139055">
                <a:moveTo>
                  <a:pt x="5135880" y="0"/>
                </a:moveTo>
                <a:lnTo>
                  <a:pt x="0" y="0"/>
                </a:lnTo>
                <a:lnTo>
                  <a:pt x="0" y="5138928"/>
                </a:lnTo>
                <a:lnTo>
                  <a:pt x="5135880" y="5138928"/>
                </a:lnTo>
                <a:lnTo>
                  <a:pt x="5135880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9923526" y="2157475"/>
            <a:ext cx="3140710" cy="10001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0"/>
              </a:spcBef>
            </a:pPr>
            <a:r>
              <a:rPr sz="3200" b="1">
                <a:latin typeface="Times New Roman"/>
                <a:cs typeface="Times New Roman"/>
              </a:rPr>
              <a:t>Isaac's</a:t>
            </a:r>
            <a:r>
              <a:rPr sz="3200" b="1" spc="-85">
                <a:latin typeface="Times New Roman"/>
                <a:cs typeface="Times New Roman"/>
              </a:rPr>
              <a:t> </a:t>
            </a:r>
            <a:r>
              <a:rPr sz="3200" b="1" spc="-10">
                <a:latin typeface="Times New Roman"/>
                <a:cs typeface="Times New Roman"/>
              </a:rPr>
              <a:t>Presenting Difficulties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923526" y="3501897"/>
            <a:ext cx="4803775" cy="3684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indent="-34417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z="2400">
                <a:latin typeface="Times New Roman"/>
                <a:cs typeface="Times New Roman"/>
              </a:rPr>
              <a:t>Silent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socially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isolated</a:t>
            </a:r>
            <a:endParaRPr sz="2400">
              <a:latin typeface="Times New Roman"/>
              <a:cs typeface="Times New Roman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>
                <a:latin typeface="Times New Roman"/>
                <a:cs typeface="Times New Roman"/>
              </a:rPr>
              <a:t>Distress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about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separation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20">
                <a:latin typeface="Times New Roman"/>
                <a:cs typeface="Times New Roman"/>
              </a:rPr>
              <a:t>from</a:t>
            </a:r>
            <a:endParaRPr sz="2400">
              <a:latin typeface="Times New Roman"/>
              <a:cs typeface="Times New Roman"/>
            </a:endParaRPr>
          </a:p>
          <a:p>
            <a:pPr marL="356870">
              <a:lnSpc>
                <a:spcPct val="100000"/>
              </a:lnSpc>
            </a:pPr>
            <a:r>
              <a:rPr sz="2400" spc="-10">
                <a:latin typeface="Times New Roman"/>
                <a:cs typeface="Times New Roman"/>
              </a:rPr>
              <a:t>mother</a:t>
            </a:r>
            <a:endParaRPr sz="2400">
              <a:latin typeface="Times New Roman"/>
              <a:cs typeface="Times New Roman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>
                <a:latin typeface="Times New Roman"/>
                <a:cs typeface="Times New Roman"/>
              </a:rPr>
              <a:t>Delayed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language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development</a:t>
            </a:r>
            <a:endParaRPr sz="2400">
              <a:latin typeface="Times New Roman"/>
              <a:cs typeface="Times New Roman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>
                <a:latin typeface="Times New Roman"/>
                <a:cs typeface="Times New Roman"/>
              </a:rPr>
              <a:t>Insufficient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peer</a:t>
            </a:r>
            <a:r>
              <a:rPr sz="2400" spc="-8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interaction</a:t>
            </a:r>
            <a:endParaRPr sz="2400">
              <a:latin typeface="Times New Roman"/>
              <a:cs typeface="Times New Roman"/>
            </a:endParaRPr>
          </a:p>
          <a:p>
            <a:pPr marL="356870" indent="-34417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356870" algn="l"/>
              </a:tabLst>
            </a:pPr>
            <a:r>
              <a:rPr sz="2400">
                <a:latin typeface="Times New Roman"/>
                <a:cs typeface="Times New Roman"/>
              </a:rPr>
              <a:t>Clingy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main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caregiver</a:t>
            </a:r>
            <a:endParaRPr sz="2400">
              <a:latin typeface="Times New Roman"/>
              <a:cs typeface="Times New Roman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>
                <a:latin typeface="Times New Roman"/>
                <a:cs typeface="Times New Roman"/>
              </a:rPr>
              <a:t>Sleep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disturbances</a:t>
            </a:r>
            <a:endParaRPr sz="2400">
              <a:latin typeface="Times New Roman"/>
              <a:cs typeface="Times New Roman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>
                <a:latin typeface="Times New Roman"/>
                <a:cs typeface="Times New Roman"/>
              </a:rPr>
              <a:t>Maternal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history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PND</a:t>
            </a:r>
            <a:endParaRPr sz="2400">
              <a:latin typeface="Times New Roman"/>
              <a:cs typeface="Times New Roman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>
                <a:latin typeface="Times New Roman"/>
                <a:cs typeface="Times New Roman"/>
              </a:rPr>
              <a:t>Disrupted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childcare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arrangements</a:t>
            </a:r>
            <a:endParaRPr sz="2400">
              <a:latin typeface="Times New Roman"/>
              <a:cs typeface="Times New Roman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1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recent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move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new </a:t>
            </a:r>
            <a:r>
              <a:rPr sz="2400" spc="-10">
                <a:latin typeface="Times New Roman"/>
                <a:cs typeface="Times New Roman"/>
              </a:rPr>
              <a:t>location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2791967" y="7504176"/>
            <a:ext cx="11643360" cy="2307590"/>
          </a:xfrm>
          <a:custGeom>
            <a:avLst/>
            <a:gdLst/>
            <a:ahLst/>
            <a:cxnLst/>
            <a:rect l="l" t="t" r="r" b="b"/>
            <a:pathLst>
              <a:path w="11643360" h="2307590">
                <a:moveTo>
                  <a:pt x="11643359" y="0"/>
                </a:moveTo>
                <a:lnTo>
                  <a:pt x="0" y="0"/>
                </a:lnTo>
                <a:lnTo>
                  <a:pt x="0" y="2307336"/>
                </a:lnTo>
                <a:lnTo>
                  <a:pt x="11643359" y="2307336"/>
                </a:lnTo>
                <a:lnTo>
                  <a:pt x="11643359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2884297" y="7529576"/>
            <a:ext cx="11225530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This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presentation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intended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for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purpose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of: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20"/>
              </a:spcBef>
            </a:pPr>
            <a:endParaRPr sz="2400">
              <a:latin typeface="Times New Roman"/>
              <a:cs typeface="Times New Roman"/>
            </a:endParaRPr>
          </a:p>
          <a:p>
            <a:pPr marR="508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This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presentation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will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take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critical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look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Isaac,</a:t>
            </a:r>
            <a:r>
              <a:rPr sz="2400" spc="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considering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Bowlby's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9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Theory,</a:t>
            </a:r>
            <a:r>
              <a:rPr sz="2400" spc="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will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discuss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how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nature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nurture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have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affected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his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development,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what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interventions/supports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are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required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encourage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his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well-being</a:t>
            </a:r>
            <a:r>
              <a:rPr sz="2400" spc="-25">
                <a:latin typeface="Times New Roman"/>
                <a:cs typeface="Times New Roman"/>
              </a:rPr>
              <a:t> and </a:t>
            </a:r>
            <a:r>
              <a:rPr sz="2400">
                <a:latin typeface="Times New Roman"/>
                <a:cs typeface="Times New Roman"/>
              </a:rPr>
              <a:t>developmental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progress,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based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on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evidence.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8" name="object 18" descr="$PPTXTitle"/>
          <p:cNvSpPr txBox="1">
            <a:spLocks noGrp="1"/>
          </p:cNvSpPr>
          <p:nvPr>
            <p:ph type="title"/>
          </p:nvPr>
        </p:nvSpPr>
        <p:spPr>
          <a:xfrm>
            <a:off x="5148071" y="929639"/>
            <a:ext cx="7992109" cy="768350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26669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209"/>
              </a:spcBef>
            </a:pPr>
            <a:r>
              <a:rPr sz="4400" spc="-10"/>
              <a:t>Introduction</a:t>
            </a:r>
            <a:r>
              <a:rPr sz="4400" spc="-114"/>
              <a:t> </a:t>
            </a:r>
            <a:r>
              <a:rPr sz="4400"/>
              <a:t>and</a:t>
            </a:r>
            <a:r>
              <a:rPr sz="4400" spc="-95"/>
              <a:t> </a:t>
            </a:r>
            <a:r>
              <a:rPr sz="4400"/>
              <a:t>Case</a:t>
            </a:r>
            <a:r>
              <a:rPr sz="4400" spc="-114"/>
              <a:t> </a:t>
            </a:r>
            <a:r>
              <a:rPr sz="4400" spc="-10"/>
              <a:t>Scenario</a:t>
            </a:r>
            <a:endParaRPr sz="4400"/>
          </a:p>
        </p:txBody>
      </p:sp>
      <p:pic>
        <p:nvPicPr>
          <p:cNvPr id="19" name="object 1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191487" y="1036319"/>
            <a:ext cx="3992880" cy="8567928"/>
          </a:xfrm>
          <a:prstGeom prst="rect">
            <a:avLst/>
          </a:prstGeom>
        </p:spPr>
      </p:pic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2</a:t>
            </a:fld>
            <a:endParaRPr sz="3200"/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-1"/>
            <a:ext cx="18199607" cy="10287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-8432" y="17780"/>
            <a:ext cx="26917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Calibri"/>
                <a:cs typeface="Calibri"/>
              </a:rPr>
              <a:t>Bowlby's</a:t>
            </a:r>
            <a:r>
              <a:rPr sz="1800" spc="-105">
                <a:latin typeface="Calibri"/>
                <a:cs typeface="Calibri"/>
              </a:rPr>
              <a:t> </a:t>
            </a:r>
            <a:r>
              <a:rPr sz="1800" spc="-10">
                <a:latin typeface="Calibri"/>
                <a:cs typeface="Calibri"/>
              </a:rPr>
              <a:t>Attachment</a:t>
            </a:r>
            <a:r>
              <a:rPr sz="1800" spc="-55">
                <a:latin typeface="Calibri"/>
                <a:cs typeface="Calibri"/>
              </a:rPr>
              <a:t> </a:t>
            </a:r>
            <a:r>
              <a:rPr sz="1800" spc="-10">
                <a:latin typeface="Calibri"/>
                <a:cs typeface="Calibri"/>
              </a:rPr>
              <a:t>Theory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-1589" y="-1587"/>
            <a:ext cx="18291175" cy="10290175"/>
            <a:chOff x="-1589" y="-1587"/>
            <a:chExt cx="18291175" cy="10290175"/>
          </a:xfrm>
        </p:grpSpPr>
        <p:sp>
          <p:nvSpPr>
            <p:cNvPr id="5" name="object 5"/>
            <p:cNvSpPr/>
            <p:nvPr/>
          </p:nvSpPr>
          <p:spPr>
            <a:xfrm>
              <a:off x="13335464" y="0"/>
              <a:ext cx="4953000" cy="5053330"/>
            </a:xfrm>
            <a:custGeom>
              <a:avLst/>
              <a:gdLst/>
              <a:ahLst/>
              <a:cxnLst/>
              <a:rect l="l" t="t" r="r" b="b"/>
              <a:pathLst>
                <a:path w="4953000" h="5053330">
                  <a:moveTo>
                    <a:pt x="0" y="0"/>
                  </a:moveTo>
                  <a:lnTo>
                    <a:pt x="3906690" y="5053076"/>
                  </a:lnTo>
                </a:path>
                <a:path w="4953000" h="5053330">
                  <a:moveTo>
                    <a:pt x="3906690" y="5053076"/>
                  </a:moveTo>
                  <a:lnTo>
                    <a:pt x="4952535" y="42444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5922753" y="2020823"/>
              <a:ext cx="2365375" cy="8266430"/>
            </a:xfrm>
            <a:custGeom>
              <a:avLst/>
              <a:gdLst/>
              <a:ahLst/>
              <a:cxnLst/>
              <a:rect l="l" t="t" r="r" b="b"/>
              <a:pathLst>
                <a:path w="2365375" h="8266430">
                  <a:moveTo>
                    <a:pt x="3048" y="5916168"/>
                  </a:moveTo>
                  <a:lnTo>
                    <a:pt x="0" y="5916168"/>
                  </a:lnTo>
                  <a:lnTo>
                    <a:pt x="0" y="8266176"/>
                  </a:lnTo>
                  <a:lnTo>
                    <a:pt x="3048" y="8266176"/>
                  </a:lnTo>
                  <a:lnTo>
                    <a:pt x="3048" y="5916168"/>
                  </a:lnTo>
                  <a:close/>
                </a:path>
                <a:path w="2365375" h="8266430">
                  <a:moveTo>
                    <a:pt x="3048" y="2340864"/>
                  </a:moveTo>
                  <a:lnTo>
                    <a:pt x="0" y="2340864"/>
                  </a:lnTo>
                  <a:lnTo>
                    <a:pt x="0" y="2502408"/>
                  </a:lnTo>
                  <a:lnTo>
                    <a:pt x="3048" y="2502408"/>
                  </a:lnTo>
                  <a:lnTo>
                    <a:pt x="3048" y="2340864"/>
                  </a:lnTo>
                  <a:close/>
                </a:path>
                <a:path w="2365375" h="8266430">
                  <a:moveTo>
                    <a:pt x="2365248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1139952"/>
                  </a:lnTo>
                  <a:lnTo>
                    <a:pt x="3048" y="1139952"/>
                  </a:lnTo>
                  <a:lnTo>
                    <a:pt x="3048" y="3048"/>
                  </a:lnTo>
                  <a:lnTo>
                    <a:pt x="2365248" y="3048"/>
                  </a:lnTo>
                  <a:lnTo>
                    <a:pt x="23652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-1" y="0"/>
              <a:ext cx="6094095" cy="10287000"/>
            </a:xfrm>
            <a:custGeom>
              <a:avLst/>
              <a:gdLst/>
              <a:ahLst/>
              <a:cxnLst/>
              <a:rect l="l" t="t" r="r" b="b"/>
              <a:pathLst>
                <a:path w="6094095" h="10287000">
                  <a:moveTo>
                    <a:pt x="0" y="3536305"/>
                  </a:moveTo>
                  <a:lnTo>
                    <a:pt x="4590670" y="4934839"/>
                  </a:lnTo>
                </a:path>
                <a:path w="6094095" h="10287000">
                  <a:moveTo>
                    <a:pt x="4590670" y="4934839"/>
                  </a:moveTo>
                  <a:lnTo>
                    <a:pt x="6094033" y="0"/>
                  </a:lnTo>
                </a:path>
                <a:path w="6094095" h="10287000">
                  <a:moveTo>
                    <a:pt x="0" y="3226619"/>
                  </a:moveTo>
                  <a:lnTo>
                    <a:pt x="1982852" y="2577465"/>
                  </a:lnTo>
                </a:path>
                <a:path w="6094095" h="10287000">
                  <a:moveTo>
                    <a:pt x="4506907" y="10286997"/>
                  </a:moveTo>
                  <a:lnTo>
                    <a:pt x="1982852" y="2577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514575" y="9302495"/>
              <a:ext cx="48767" cy="42671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4568423" y="9370796"/>
              <a:ext cx="421640" cy="29845"/>
            </a:xfrm>
            <a:custGeom>
              <a:avLst/>
              <a:gdLst/>
              <a:ahLst/>
              <a:cxnLst/>
              <a:rect l="l" t="t" r="r" b="b"/>
              <a:pathLst>
                <a:path w="421640" h="29845">
                  <a:moveTo>
                    <a:pt x="10414" y="3606"/>
                  </a:moveTo>
                  <a:lnTo>
                    <a:pt x="7366" y="3606"/>
                  </a:lnTo>
                  <a:lnTo>
                    <a:pt x="7366" y="23152"/>
                  </a:lnTo>
                  <a:lnTo>
                    <a:pt x="10414" y="23152"/>
                  </a:lnTo>
                  <a:lnTo>
                    <a:pt x="10414" y="3606"/>
                  </a:lnTo>
                  <a:close/>
                </a:path>
                <a:path w="421640" h="29845">
                  <a:moveTo>
                    <a:pt x="17780" y="990"/>
                  </a:moveTo>
                  <a:lnTo>
                    <a:pt x="0" y="990"/>
                  </a:lnTo>
                  <a:lnTo>
                    <a:pt x="0" y="3606"/>
                  </a:lnTo>
                  <a:lnTo>
                    <a:pt x="17780" y="3606"/>
                  </a:lnTo>
                  <a:lnTo>
                    <a:pt x="17780" y="990"/>
                  </a:lnTo>
                  <a:close/>
                </a:path>
                <a:path w="421640" h="29845">
                  <a:moveTo>
                    <a:pt x="23114" y="0"/>
                  </a:moveTo>
                  <a:lnTo>
                    <a:pt x="20320" y="0"/>
                  </a:lnTo>
                  <a:lnTo>
                    <a:pt x="20320" y="23152"/>
                  </a:lnTo>
                  <a:lnTo>
                    <a:pt x="23114" y="23152"/>
                  </a:lnTo>
                  <a:lnTo>
                    <a:pt x="23114" y="10744"/>
                  </a:lnTo>
                  <a:lnTo>
                    <a:pt x="23876" y="10147"/>
                  </a:lnTo>
                  <a:lnTo>
                    <a:pt x="24638" y="9664"/>
                  </a:lnTo>
                  <a:lnTo>
                    <a:pt x="25273" y="9296"/>
                  </a:lnTo>
                  <a:lnTo>
                    <a:pt x="25781" y="9042"/>
                  </a:lnTo>
                  <a:lnTo>
                    <a:pt x="33282" y="9042"/>
                  </a:lnTo>
                  <a:lnTo>
                    <a:pt x="32649" y="8369"/>
                  </a:lnTo>
                  <a:lnTo>
                    <a:pt x="23114" y="8369"/>
                  </a:lnTo>
                  <a:lnTo>
                    <a:pt x="23114" y="0"/>
                  </a:lnTo>
                  <a:close/>
                </a:path>
                <a:path w="421640" h="29845">
                  <a:moveTo>
                    <a:pt x="33088" y="9042"/>
                  </a:moveTo>
                  <a:lnTo>
                    <a:pt x="29083" y="9042"/>
                  </a:lnTo>
                  <a:lnTo>
                    <a:pt x="29633" y="9296"/>
                  </a:lnTo>
                  <a:lnTo>
                    <a:pt x="29916" y="9664"/>
                  </a:lnTo>
                  <a:lnTo>
                    <a:pt x="30353" y="10363"/>
                  </a:lnTo>
                  <a:lnTo>
                    <a:pt x="30480" y="10896"/>
                  </a:lnTo>
                  <a:lnTo>
                    <a:pt x="30607" y="23152"/>
                  </a:lnTo>
                  <a:lnTo>
                    <a:pt x="33401" y="23152"/>
                  </a:lnTo>
                  <a:lnTo>
                    <a:pt x="33357" y="10147"/>
                  </a:lnTo>
                  <a:lnTo>
                    <a:pt x="33239" y="9664"/>
                  </a:lnTo>
                  <a:lnTo>
                    <a:pt x="33150" y="9296"/>
                  </a:lnTo>
                  <a:lnTo>
                    <a:pt x="33088" y="9042"/>
                  </a:lnTo>
                  <a:close/>
                </a:path>
                <a:path w="421640" h="29845">
                  <a:moveTo>
                    <a:pt x="29845" y="6070"/>
                  </a:moveTo>
                  <a:lnTo>
                    <a:pt x="27305" y="6070"/>
                  </a:lnTo>
                  <a:lnTo>
                    <a:pt x="26416" y="6261"/>
                  </a:lnTo>
                  <a:lnTo>
                    <a:pt x="25654" y="6667"/>
                  </a:lnTo>
                  <a:lnTo>
                    <a:pt x="24765" y="7061"/>
                  </a:lnTo>
                  <a:lnTo>
                    <a:pt x="23941" y="7683"/>
                  </a:lnTo>
                  <a:lnTo>
                    <a:pt x="23114" y="8369"/>
                  </a:lnTo>
                  <a:lnTo>
                    <a:pt x="32649" y="8369"/>
                  </a:lnTo>
                  <a:lnTo>
                    <a:pt x="32004" y="7683"/>
                  </a:lnTo>
                  <a:lnTo>
                    <a:pt x="31167" y="6667"/>
                  </a:lnTo>
                  <a:lnTo>
                    <a:pt x="30298" y="6261"/>
                  </a:lnTo>
                  <a:lnTo>
                    <a:pt x="29845" y="6070"/>
                  </a:lnTo>
                  <a:close/>
                </a:path>
                <a:path w="421640" h="29845">
                  <a:moveTo>
                    <a:pt x="45466" y="6070"/>
                  </a:moveTo>
                  <a:lnTo>
                    <a:pt x="42164" y="6070"/>
                  </a:lnTo>
                  <a:lnTo>
                    <a:pt x="40259" y="6870"/>
                  </a:lnTo>
                  <a:lnTo>
                    <a:pt x="37797" y="9690"/>
                  </a:lnTo>
                  <a:lnTo>
                    <a:pt x="37447" y="10121"/>
                  </a:lnTo>
                  <a:lnTo>
                    <a:pt x="36703" y="12280"/>
                  </a:lnTo>
                  <a:lnTo>
                    <a:pt x="36703" y="17691"/>
                  </a:lnTo>
                  <a:lnTo>
                    <a:pt x="37204" y="19088"/>
                  </a:lnTo>
                  <a:lnTo>
                    <a:pt x="37273" y="19278"/>
                  </a:lnTo>
                  <a:lnTo>
                    <a:pt x="37346" y="19481"/>
                  </a:lnTo>
                  <a:lnTo>
                    <a:pt x="37465" y="19812"/>
                  </a:lnTo>
                  <a:lnTo>
                    <a:pt x="38862" y="21297"/>
                  </a:lnTo>
                  <a:lnTo>
                    <a:pt x="40386" y="22796"/>
                  </a:lnTo>
                  <a:lnTo>
                    <a:pt x="42418" y="23545"/>
                  </a:lnTo>
                  <a:lnTo>
                    <a:pt x="46566" y="23545"/>
                  </a:lnTo>
                  <a:lnTo>
                    <a:pt x="48471" y="22974"/>
                  </a:lnTo>
                  <a:lnTo>
                    <a:pt x="48641" y="22974"/>
                  </a:lnTo>
                  <a:lnTo>
                    <a:pt x="50800" y="22136"/>
                  </a:lnTo>
                  <a:lnTo>
                    <a:pt x="50800" y="21094"/>
                  </a:lnTo>
                  <a:lnTo>
                    <a:pt x="43307" y="21094"/>
                  </a:lnTo>
                  <a:lnTo>
                    <a:pt x="42037" y="20586"/>
                  </a:lnTo>
                  <a:lnTo>
                    <a:pt x="40005" y="18542"/>
                  </a:lnTo>
                  <a:lnTo>
                    <a:pt x="39497" y="17068"/>
                  </a:lnTo>
                  <a:lnTo>
                    <a:pt x="39497" y="15125"/>
                  </a:lnTo>
                  <a:lnTo>
                    <a:pt x="51054" y="15125"/>
                  </a:lnTo>
                  <a:lnTo>
                    <a:pt x="50985" y="12992"/>
                  </a:lnTo>
                  <a:lnTo>
                    <a:pt x="39497" y="12992"/>
                  </a:lnTo>
                  <a:lnTo>
                    <a:pt x="39624" y="12280"/>
                  </a:lnTo>
                  <a:lnTo>
                    <a:pt x="39751" y="11671"/>
                  </a:lnTo>
                  <a:lnTo>
                    <a:pt x="39992" y="11163"/>
                  </a:lnTo>
                  <a:lnTo>
                    <a:pt x="40132" y="10604"/>
                  </a:lnTo>
                  <a:lnTo>
                    <a:pt x="40894" y="9690"/>
                  </a:lnTo>
                  <a:lnTo>
                    <a:pt x="41783" y="8928"/>
                  </a:lnTo>
                  <a:lnTo>
                    <a:pt x="42291" y="8712"/>
                  </a:lnTo>
                  <a:lnTo>
                    <a:pt x="42749" y="8547"/>
                  </a:lnTo>
                  <a:lnTo>
                    <a:pt x="49784" y="8547"/>
                  </a:lnTo>
                  <a:lnTo>
                    <a:pt x="49276" y="7912"/>
                  </a:lnTo>
                  <a:lnTo>
                    <a:pt x="48641" y="7277"/>
                  </a:lnTo>
                  <a:lnTo>
                    <a:pt x="47981" y="6870"/>
                  </a:lnTo>
                  <a:lnTo>
                    <a:pt x="46355" y="6223"/>
                  </a:lnTo>
                  <a:lnTo>
                    <a:pt x="45466" y="6070"/>
                  </a:lnTo>
                  <a:close/>
                </a:path>
                <a:path w="421640" h="29845">
                  <a:moveTo>
                    <a:pt x="50800" y="19088"/>
                  </a:moveTo>
                  <a:lnTo>
                    <a:pt x="50546" y="19088"/>
                  </a:lnTo>
                  <a:lnTo>
                    <a:pt x="50419" y="19278"/>
                  </a:lnTo>
                  <a:lnTo>
                    <a:pt x="50038" y="19481"/>
                  </a:lnTo>
                  <a:lnTo>
                    <a:pt x="45939" y="21094"/>
                  </a:lnTo>
                  <a:lnTo>
                    <a:pt x="50800" y="21094"/>
                  </a:lnTo>
                  <a:lnTo>
                    <a:pt x="50800" y="19088"/>
                  </a:lnTo>
                  <a:close/>
                </a:path>
                <a:path w="421640" h="29845">
                  <a:moveTo>
                    <a:pt x="49784" y="8547"/>
                  </a:moveTo>
                  <a:lnTo>
                    <a:pt x="45742" y="8547"/>
                  </a:lnTo>
                  <a:lnTo>
                    <a:pt x="46629" y="8928"/>
                  </a:lnTo>
                  <a:lnTo>
                    <a:pt x="47170" y="9321"/>
                  </a:lnTo>
                  <a:lnTo>
                    <a:pt x="47409" y="9690"/>
                  </a:lnTo>
                  <a:lnTo>
                    <a:pt x="47776" y="10121"/>
                  </a:lnTo>
                  <a:lnTo>
                    <a:pt x="47811" y="10248"/>
                  </a:lnTo>
                  <a:lnTo>
                    <a:pt x="47932" y="10604"/>
                  </a:lnTo>
                  <a:lnTo>
                    <a:pt x="48162" y="11163"/>
                  </a:lnTo>
                  <a:lnTo>
                    <a:pt x="48268" y="11671"/>
                  </a:lnTo>
                  <a:lnTo>
                    <a:pt x="48387" y="12992"/>
                  </a:lnTo>
                  <a:lnTo>
                    <a:pt x="50985" y="12992"/>
                  </a:lnTo>
                  <a:lnTo>
                    <a:pt x="50927" y="11163"/>
                  </a:lnTo>
                  <a:lnTo>
                    <a:pt x="50546" y="10248"/>
                  </a:lnTo>
                  <a:lnTo>
                    <a:pt x="50511" y="10121"/>
                  </a:lnTo>
                  <a:lnTo>
                    <a:pt x="50392" y="9690"/>
                  </a:lnTo>
                  <a:lnTo>
                    <a:pt x="50292" y="9321"/>
                  </a:lnTo>
                  <a:lnTo>
                    <a:pt x="49892" y="8712"/>
                  </a:lnTo>
                  <a:lnTo>
                    <a:pt x="49784" y="8547"/>
                  </a:lnTo>
                  <a:close/>
                </a:path>
                <a:path w="421640" h="29845">
                  <a:moveTo>
                    <a:pt x="66929" y="6527"/>
                  </a:moveTo>
                  <a:lnTo>
                    <a:pt x="64135" y="6527"/>
                  </a:lnTo>
                  <a:lnTo>
                    <a:pt x="64135" y="29286"/>
                  </a:lnTo>
                  <a:lnTo>
                    <a:pt x="66929" y="29286"/>
                  </a:lnTo>
                  <a:lnTo>
                    <a:pt x="66929" y="22326"/>
                  </a:lnTo>
                  <a:lnTo>
                    <a:pt x="75084" y="22326"/>
                  </a:lnTo>
                  <a:lnTo>
                    <a:pt x="76200" y="21018"/>
                  </a:lnTo>
                  <a:lnTo>
                    <a:pt x="69777" y="21018"/>
                  </a:lnTo>
                  <a:lnTo>
                    <a:pt x="68326" y="20637"/>
                  </a:lnTo>
                  <a:lnTo>
                    <a:pt x="67791" y="20434"/>
                  </a:lnTo>
                  <a:lnTo>
                    <a:pt x="66929" y="20040"/>
                  </a:lnTo>
                  <a:lnTo>
                    <a:pt x="66929" y="10617"/>
                  </a:lnTo>
                  <a:lnTo>
                    <a:pt x="68326" y="9613"/>
                  </a:lnTo>
                  <a:lnTo>
                    <a:pt x="69850" y="8902"/>
                  </a:lnTo>
                  <a:lnTo>
                    <a:pt x="70612" y="8737"/>
                  </a:lnTo>
                  <a:lnTo>
                    <a:pt x="76854" y="8737"/>
                  </a:lnTo>
                  <a:lnTo>
                    <a:pt x="76581" y="8331"/>
                  </a:lnTo>
                  <a:lnTo>
                    <a:pt x="66929" y="8331"/>
                  </a:lnTo>
                  <a:lnTo>
                    <a:pt x="66929" y="6527"/>
                  </a:lnTo>
                  <a:close/>
                </a:path>
                <a:path w="421640" h="29845">
                  <a:moveTo>
                    <a:pt x="75084" y="22326"/>
                  </a:moveTo>
                  <a:lnTo>
                    <a:pt x="66929" y="22326"/>
                  </a:lnTo>
                  <a:lnTo>
                    <a:pt x="67691" y="22720"/>
                  </a:lnTo>
                  <a:lnTo>
                    <a:pt x="68326" y="23012"/>
                  </a:lnTo>
                  <a:lnTo>
                    <a:pt x="69892" y="23482"/>
                  </a:lnTo>
                  <a:lnTo>
                    <a:pt x="73152" y="23482"/>
                  </a:lnTo>
                  <a:lnTo>
                    <a:pt x="74676" y="22720"/>
                  </a:lnTo>
                  <a:lnTo>
                    <a:pt x="75084" y="22326"/>
                  </a:lnTo>
                  <a:close/>
                </a:path>
                <a:path w="421640" h="29845">
                  <a:moveTo>
                    <a:pt x="76854" y="8737"/>
                  </a:moveTo>
                  <a:lnTo>
                    <a:pt x="72771" y="8737"/>
                  </a:lnTo>
                  <a:lnTo>
                    <a:pt x="73787" y="9258"/>
                  </a:lnTo>
                  <a:lnTo>
                    <a:pt x="74295" y="10299"/>
                  </a:lnTo>
                  <a:lnTo>
                    <a:pt x="74930" y="11353"/>
                  </a:lnTo>
                  <a:lnTo>
                    <a:pt x="75018" y="11861"/>
                  </a:lnTo>
                  <a:lnTo>
                    <a:pt x="75084" y="17170"/>
                  </a:lnTo>
                  <a:lnTo>
                    <a:pt x="74803" y="18313"/>
                  </a:lnTo>
                  <a:lnTo>
                    <a:pt x="73279" y="20434"/>
                  </a:lnTo>
                  <a:lnTo>
                    <a:pt x="72027" y="21018"/>
                  </a:lnTo>
                  <a:lnTo>
                    <a:pt x="76200" y="21018"/>
                  </a:lnTo>
                  <a:lnTo>
                    <a:pt x="77470" y="19380"/>
                  </a:lnTo>
                  <a:lnTo>
                    <a:pt x="78105" y="17170"/>
                  </a:lnTo>
                  <a:lnTo>
                    <a:pt x="78105" y="11861"/>
                  </a:lnTo>
                  <a:lnTo>
                    <a:pt x="77791" y="10617"/>
                  </a:lnTo>
                  <a:lnTo>
                    <a:pt x="77712" y="10299"/>
                  </a:lnTo>
                  <a:lnTo>
                    <a:pt x="77597" y="9842"/>
                  </a:lnTo>
                  <a:lnTo>
                    <a:pt x="76965" y="8902"/>
                  </a:lnTo>
                  <a:lnTo>
                    <a:pt x="76854" y="8737"/>
                  </a:lnTo>
                  <a:close/>
                </a:path>
                <a:path w="421640" h="29845">
                  <a:moveTo>
                    <a:pt x="73914" y="6070"/>
                  </a:moveTo>
                  <a:lnTo>
                    <a:pt x="71120" y="6070"/>
                  </a:lnTo>
                  <a:lnTo>
                    <a:pt x="70104" y="6273"/>
                  </a:lnTo>
                  <a:lnTo>
                    <a:pt x="69099" y="6819"/>
                  </a:lnTo>
                  <a:lnTo>
                    <a:pt x="68453" y="7124"/>
                  </a:lnTo>
                  <a:lnTo>
                    <a:pt x="67691" y="7645"/>
                  </a:lnTo>
                  <a:lnTo>
                    <a:pt x="66851" y="8331"/>
                  </a:lnTo>
                  <a:lnTo>
                    <a:pt x="76581" y="8331"/>
                  </a:lnTo>
                  <a:lnTo>
                    <a:pt x="75438" y="6819"/>
                  </a:lnTo>
                  <a:lnTo>
                    <a:pt x="73914" y="6070"/>
                  </a:lnTo>
                  <a:close/>
                </a:path>
                <a:path w="421640" h="29845">
                  <a:moveTo>
                    <a:pt x="84455" y="6527"/>
                  </a:moveTo>
                  <a:lnTo>
                    <a:pt x="81534" y="6527"/>
                  </a:lnTo>
                  <a:lnTo>
                    <a:pt x="81534" y="23152"/>
                  </a:lnTo>
                  <a:lnTo>
                    <a:pt x="84455" y="23152"/>
                  </a:lnTo>
                  <a:lnTo>
                    <a:pt x="84455" y="6527"/>
                  </a:lnTo>
                  <a:close/>
                </a:path>
                <a:path w="421640" h="29845">
                  <a:moveTo>
                    <a:pt x="84582" y="838"/>
                  </a:moveTo>
                  <a:lnTo>
                    <a:pt x="81407" y="838"/>
                  </a:lnTo>
                  <a:lnTo>
                    <a:pt x="81407" y="3746"/>
                  </a:lnTo>
                  <a:lnTo>
                    <a:pt x="84582" y="3746"/>
                  </a:lnTo>
                  <a:lnTo>
                    <a:pt x="84582" y="838"/>
                  </a:lnTo>
                  <a:close/>
                </a:path>
                <a:path w="421640" h="29845">
                  <a:moveTo>
                    <a:pt x="96266" y="6146"/>
                  </a:moveTo>
                  <a:lnTo>
                    <a:pt x="94234" y="6146"/>
                  </a:lnTo>
                  <a:lnTo>
                    <a:pt x="93091" y="6337"/>
                  </a:lnTo>
                  <a:lnTo>
                    <a:pt x="92070" y="6781"/>
                  </a:lnTo>
                  <a:lnTo>
                    <a:pt x="91186" y="7124"/>
                  </a:lnTo>
                  <a:lnTo>
                    <a:pt x="87601" y="16827"/>
                  </a:lnTo>
                  <a:lnTo>
                    <a:pt x="87757" y="17614"/>
                  </a:lnTo>
                  <a:lnTo>
                    <a:pt x="92202" y="22999"/>
                  </a:lnTo>
                  <a:lnTo>
                    <a:pt x="98537" y="22999"/>
                  </a:lnTo>
                  <a:lnTo>
                    <a:pt x="100203" y="22212"/>
                  </a:lnTo>
                  <a:lnTo>
                    <a:pt x="100157" y="21094"/>
                  </a:lnTo>
                  <a:lnTo>
                    <a:pt x="93726" y="21094"/>
                  </a:lnTo>
                  <a:lnTo>
                    <a:pt x="92583" y="20548"/>
                  </a:lnTo>
                  <a:lnTo>
                    <a:pt x="91694" y="19456"/>
                  </a:lnTo>
                  <a:lnTo>
                    <a:pt x="90932" y="18364"/>
                  </a:lnTo>
                  <a:lnTo>
                    <a:pt x="90424" y="16827"/>
                  </a:lnTo>
                  <a:lnTo>
                    <a:pt x="90424" y="12865"/>
                  </a:lnTo>
                  <a:lnTo>
                    <a:pt x="90932" y="11315"/>
                  </a:lnTo>
                  <a:lnTo>
                    <a:pt x="92699" y="9131"/>
                  </a:lnTo>
                  <a:lnTo>
                    <a:pt x="93693" y="8648"/>
                  </a:lnTo>
                  <a:lnTo>
                    <a:pt x="100203" y="8648"/>
                  </a:lnTo>
                  <a:lnTo>
                    <a:pt x="100203" y="7429"/>
                  </a:lnTo>
                  <a:lnTo>
                    <a:pt x="99638" y="7124"/>
                  </a:lnTo>
                  <a:lnTo>
                    <a:pt x="98806" y="6781"/>
                  </a:lnTo>
                  <a:lnTo>
                    <a:pt x="97917" y="6527"/>
                  </a:lnTo>
                  <a:lnTo>
                    <a:pt x="97345" y="6337"/>
                  </a:lnTo>
                  <a:lnTo>
                    <a:pt x="97599" y="6337"/>
                  </a:lnTo>
                  <a:lnTo>
                    <a:pt x="96266" y="6146"/>
                  </a:lnTo>
                  <a:close/>
                </a:path>
                <a:path w="421640" h="29845">
                  <a:moveTo>
                    <a:pt x="100076" y="19075"/>
                  </a:moveTo>
                  <a:lnTo>
                    <a:pt x="96139" y="21094"/>
                  </a:lnTo>
                  <a:lnTo>
                    <a:pt x="100157" y="21094"/>
                  </a:lnTo>
                  <a:lnTo>
                    <a:pt x="100076" y="19075"/>
                  </a:lnTo>
                  <a:close/>
                </a:path>
                <a:path w="421640" h="29845">
                  <a:moveTo>
                    <a:pt x="100203" y="8648"/>
                  </a:moveTo>
                  <a:lnTo>
                    <a:pt x="96266" y="8648"/>
                  </a:lnTo>
                  <a:lnTo>
                    <a:pt x="96774" y="8788"/>
                  </a:lnTo>
                  <a:lnTo>
                    <a:pt x="97815" y="9131"/>
                  </a:lnTo>
                  <a:lnTo>
                    <a:pt x="98171" y="9309"/>
                  </a:lnTo>
                  <a:lnTo>
                    <a:pt x="99361" y="10020"/>
                  </a:lnTo>
                  <a:lnTo>
                    <a:pt x="99822" y="10388"/>
                  </a:lnTo>
                  <a:lnTo>
                    <a:pt x="100203" y="10566"/>
                  </a:lnTo>
                  <a:lnTo>
                    <a:pt x="100203" y="8648"/>
                  </a:lnTo>
                  <a:close/>
                </a:path>
                <a:path w="421640" h="29845">
                  <a:moveTo>
                    <a:pt x="106172" y="8851"/>
                  </a:moveTo>
                  <a:lnTo>
                    <a:pt x="103378" y="8851"/>
                  </a:lnTo>
                  <a:lnTo>
                    <a:pt x="103487" y="20332"/>
                  </a:lnTo>
                  <a:lnTo>
                    <a:pt x="103586" y="20688"/>
                  </a:lnTo>
                  <a:lnTo>
                    <a:pt x="103656" y="20942"/>
                  </a:lnTo>
                  <a:lnTo>
                    <a:pt x="103759" y="21310"/>
                  </a:lnTo>
                  <a:lnTo>
                    <a:pt x="105978" y="23482"/>
                  </a:lnTo>
                  <a:lnTo>
                    <a:pt x="111379" y="23482"/>
                  </a:lnTo>
                  <a:lnTo>
                    <a:pt x="111379" y="20942"/>
                  </a:lnTo>
                  <a:lnTo>
                    <a:pt x="107696" y="20942"/>
                  </a:lnTo>
                  <a:lnTo>
                    <a:pt x="107151" y="20688"/>
                  </a:lnTo>
                  <a:lnTo>
                    <a:pt x="106680" y="20332"/>
                  </a:lnTo>
                  <a:lnTo>
                    <a:pt x="106553" y="19989"/>
                  </a:lnTo>
                  <a:lnTo>
                    <a:pt x="106299" y="19583"/>
                  </a:lnTo>
                  <a:lnTo>
                    <a:pt x="106172" y="8851"/>
                  </a:lnTo>
                  <a:close/>
                </a:path>
                <a:path w="421640" h="29845">
                  <a:moveTo>
                    <a:pt x="111379" y="20332"/>
                  </a:moveTo>
                  <a:lnTo>
                    <a:pt x="106680" y="20332"/>
                  </a:lnTo>
                  <a:lnTo>
                    <a:pt x="107151" y="20688"/>
                  </a:lnTo>
                  <a:lnTo>
                    <a:pt x="107696" y="20942"/>
                  </a:lnTo>
                  <a:lnTo>
                    <a:pt x="111379" y="20942"/>
                  </a:lnTo>
                  <a:lnTo>
                    <a:pt x="111379" y="20332"/>
                  </a:lnTo>
                  <a:close/>
                </a:path>
                <a:path w="421640" h="29845">
                  <a:moveTo>
                    <a:pt x="111379" y="6527"/>
                  </a:moveTo>
                  <a:lnTo>
                    <a:pt x="101473" y="6527"/>
                  </a:lnTo>
                  <a:lnTo>
                    <a:pt x="101473" y="8851"/>
                  </a:lnTo>
                  <a:lnTo>
                    <a:pt x="111379" y="8851"/>
                  </a:lnTo>
                  <a:lnTo>
                    <a:pt x="111379" y="6527"/>
                  </a:lnTo>
                  <a:close/>
                </a:path>
                <a:path w="421640" h="29845">
                  <a:moveTo>
                    <a:pt x="106172" y="1752"/>
                  </a:moveTo>
                  <a:lnTo>
                    <a:pt x="103378" y="1752"/>
                  </a:lnTo>
                  <a:lnTo>
                    <a:pt x="103378" y="6527"/>
                  </a:lnTo>
                  <a:lnTo>
                    <a:pt x="106172" y="6527"/>
                  </a:lnTo>
                  <a:lnTo>
                    <a:pt x="106172" y="1752"/>
                  </a:lnTo>
                  <a:close/>
                </a:path>
                <a:path w="421640" h="29845">
                  <a:moveTo>
                    <a:pt x="116332" y="6527"/>
                  </a:moveTo>
                  <a:lnTo>
                    <a:pt x="113538" y="6527"/>
                  </a:lnTo>
                  <a:lnTo>
                    <a:pt x="113653" y="18186"/>
                  </a:lnTo>
                  <a:lnTo>
                    <a:pt x="116247" y="23152"/>
                  </a:lnTo>
                  <a:lnTo>
                    <a:pt x="116421" y="23152"/>
                  </a:lnTo>
                  <a:lnTo>
                    <a:pt x="117348" y="23495"/>
                  </a:lnTo>
                  <a:lnTo>
                    <a:pt x="120502" y="23495"/>
                  </a:lnTo>
                  <a:lnTo>
                    <a:pt x="122149" y="22644"/>
                  </a:lnTo>
                  <a:lnTo>
                    <a:pt x="122936" y="22059"/>
                  </a:lnTo>
                  <a:lnTo>
                    <a:pt x="123825" y="21310"/>
                  </a:lnTo>
                  <a:lnTo>
                    <a:pt x="126619" y="21310"/>
                  </a:lnTo>
                  <a:lnTo>
                    <a:pt x="126619" y="20955"/>
                  </a:lnTo>
                  <a:lnTo>
                    <a:pt x="118433" y="20955"/>
                  </a:lnTo>
                  <a:lnTo>
                    <a:pt x="117475" y="20459"/>
                  </a:lnTo>
                  <a:lnTo>
                    <a:pt x="117094" y="20142"/>
                  </a:lnTo>
                  <a:lnTo>
                    <a:pt x="116967" y="19710"/>
                  </a:lnTo>
                  <a:lnTo>
                    <a:pt x="116847" y="19507"/>
                  </a:lnTo>
                  <a:lnTo>
                    <a:pt x="116627" y="18935"/>
                  </a:lnTo>
                  <a:lnTo>
                    <a:pt x="116586" y="18770"/>
                  </a:lnTo>
                  <a:lnTo>
                    <a:pt x="116459" y="18186"/>
                  </a:lnTo>
                  <a:lnTo>
                    <a:pt x="116332" y="6527"/>
                  </a:lnTo>
                  <a:close/>
                </a:path>
                <a:path w="421640" h="29845">
                  <a:moveTo>
                    <a:pt x="126619" y="21310"/>
                  </a:moveTo>
                  <a:lnTo>
                    <a:pt x="123825" y="21310"/>
                  </a:lnTo>
                  <a:lnTo>
                    <a:pt x="123825" y="23152"/>
                  </a:lnTo>
                  <a:lnTo>
                    <a:pt x="126619" y="23152"/>
                  </a:lnTo>
                  <a:lnTo>
                    <a:pt x="126619" y="21310"/>
                  </a:lnTo>
                  <a:close/>
                </a:path>
                <a:path w="421640" h="29845">
                  <a:moveTo>
                    <a:pt x="126619" y="6527"/>
                  </a:moveTo>
                  <a:lnTo>
                    <a:pt x="123825" y="6527"/>
                  </a:lnTo>
                  <a:lnTo>
                    <a:pt x="123825" y="18935"/>
                  </a:lnTo>
                  <a:lnTo>
                    <a:pt x="123190" y="19507"/>
                  </a:lnTo>
                  <a:lnTo>
                    <a:pt x="122555" y="19989"/>
                  </a:lnTo>
                  <a:lnTo>
                    <a:pt x="121488" y="20459"/>
                  </a:lnTo>
                  <a:lnTo>
                    <a:pt x="120497" y="20955"/>
                  </a:lnTo>
                  <a:lnTo>
                    <a:pt x="126619" y="20955"/>
                  </a:lnTo>
                  <a:lnTo>
                    <a:pt x="126619" y="6527"/>
                  </a:lnTo>
                  <a:close/>
                </a:path>
                <a:path w="421640" h="29845">
                  <a:moveTo>
                    <a:pt x="133985" y="6591"/>
                  </a:moveTo>
                  <a:lnTo>
                    <a:pt x="131191" y="6591"/>
                  </a:lnTo>
                  <a:lnTo>
                    <a:pt x="131191" y="23152"/>
                  </a:lnTo>
                  <a:lnTo>
                    <a:pt x="133985" y="23152"/>
                  </a:lnTo>
                  <a:lnTo>
                    <a:pt x="133985" y="11353"/>
                  </a:lnTo>
                  <a:lnTo>
                    <a:pt x="134620" y="10706"/>
                  </a:lnTo>
                  <a:lnTo>
                    <a:pt x="135382" y="10223"/>
                  </a:lnTo>
                  <a:lnTo>
                    <a:pt x="136906" y="9563"/>
                  </a:lnTo>
                  <a:lnTo>
                    <a:pt x="139955" y="9563"/>
                  </a:lnTo>
                  <a:lnTo>
                    <a:pt x="139931" y="9004"/>
                  </a:lnTo>
                  <a:lnTo>
                    <a:pt x="133985" y="9004"/>
                  </a:lnTo>
                  <a:lnTo>
                    <a:pt x="133985" y="6591"/>
                  </a:lnTo>
                  <a:close/>
                </a:path>
                <a:path w="421640" h="29845">
                  <a:moveTo>
                    <a:pt x="139827" y="6591"/>
                  </a:moveTo>
                  <a:lnTo>
                    <a:pt x="137922" y="6591"/>
                  </a:lnTo>
                  <a:lnTo>
                    <a:pt x="137414" y="6718"/>
                  </a:lnTo>
                  <a:lnTo>
                    <a:pt x="135890" y="7454"/>
                  </a:lnTo>
                  <a:lnTo>
                    <a:pt x="135001" y="8102"/>
                  </a:lnTo>
                  <a:lnTo>
                    <a:pt x="133985" y="9004"/>
                  </a:lnTo>
                  <a:lnTo>
                    <a:pt x="139931" y="9004"/>
                  </a:lnTo>
                  <a:lnTo>
                    <a:pt x="139827" y="6591"/>
                  </a:lnTo>
                  <a:close/>
                </a:path>
                <a:path w="421640" h="29845">
                  <a:moveTo>
                    <a:pt x="150114" y="6070"/>
                  </a:moveTo>
                  <a:lnTo>
                    <a:pt x="146812" y="6070"/>
                  </a:lnTo>
                  <a:lnTo>
                    <a:pt x="144907" y="6870"/>
                  </a:lnTo>
                  <a:lnTo>
                    <a:pt x="142445" y="9690"/>
                  </a:lnTo>
                  <a:lnTo>
                    <a:pt x="142095" y="10121"/>
                  </a:lnTo>
                  <a:lnTo>
                    <a:pt x="141351" y="12280"/>
                  </a:lnTo>
                  <a:lnTo>
                    <a:pt x="141351" y="17691"/>
                  </a:lnTo>
                  <a:lnTo>
                    <a:pt x="141852" y="19088"/>
                  </a:lnTo>
                  <a:lnTo>
                    <a:pt x="141921" y="19278"/>
                  </a:lnTo>
                  <a:lnTo>
                    <a:pt x="141994" y="19481"/>
                  </a:lnTo>
                  <a:lnTo>
                    <a:pt x="142113" y="19812"/>
                  </a:lnTo>
                  <a:lnTo>
                    <a:pt x="143510" y="21297"/>
                  </a:lnTo>
                  <a:lnTo>
                    <a:pt x="145034" y="22796"/>
                  </a:lnTo>
                  <a:lnTo>
                    <a:pt x="147066" y="23545"/>
                  </a:lnTo>
                  <a:lnTo>
                    <a:pt x="150988" y="23545"/>
                  </a:lnTo>
                  <a:lnTo>
                    <a:pt x="153528" y="22974"/>
                  </a:lnTo>
                  <a:lnTo>
                    <a:pt x="153289" y="22974"/>
                  </a:lnTo>
                  <a:lnTo>
                    <a:pt x="155448" y="22136"/>
                  </a:lnTo>
                  <a:lnTo>
                    <a:pt x="155448" y="21094"/>
                  </a:lnTo>
                  <a:lnTo>
                    <a:pt x="147955" y="21094"/>
                  </a:lnTo>
                  <a:lnTo>
                    <a:pt x="146685" y="20586"/>
                  </a:lnTo>
                  <a:lnTo>
                    <a:pt x="144653" y="18542"/>
                  </a:lnTo>
                  <a:lnTo>
                    <a:pt x="144272" y="17068"/>
                  </a:lnTo>
                  <a:lnTo>
                    <a:pt x="144272" y="15125"/>
                  </a:lnTo>
                  <a:lnTo>
                    <a:pt x="155702" y="15125"/>
                  </a:lnTo>
                  <a:lnTo>
                    <a:pt x="155702" y="12992"/>
                  </a:lnTo>
                  <a:lnTo>
                    <a:pt x="144272" y="12992"/>
                  </a:lnTo>
                  <a:lnTo>
                    <a:pt x="144399" y="11671"/>
                  </a:lnTo>
                  <a:lnTo>
                    <a:pt x="144979" y="10490"/>
                  </a:lnTo>
                  <a:lnTo>
                    <a:pt x="145098" y="10248"/>
                  </a:lnTo>
                  <a:lnTo>
                    <a:pt x="145161" y="10121"/>
                  </a:lnTo>
                  <a:lnTo>
                    <a:pt x="145542" y="9690"/>
                  </a:lnTo>
                  <a:lnTo>
                    <a:pt x="146431" y="8928"/>
                  </a:lnTo>
                  <a:lnTo>
                    <a:pt x="146939" y="8712"/>
                  </a:lnTo>
                  <a:lnTo>
                    <a:pt x="147397" y="8547"/>
                  </a:lnTo>
                  <a:lnTo>
                    <a:pt x="154432" y="8547"/>
                  </a:lnTo>
                  <a:lnTo>
                    <a:pt x="153924" y="7912"/>
                  </a:lnTo>
                  <a:lnTo>
                    <a:pt x="153289" y="7277"/>
                  </a:lnTo>
                  <a:lnTo>
                    <a:pt x="152739" y="6870"/>
                  </a:lnTo>
                  <a:lnTo>
                    <a:pt x="151003" y="6223"/>
                  </a:lnTo>
                  <a:lnTo>
                    <a:pt x="150114" y="6070"/>
                  </a:lnTo>
                  <a:close/>
                </a:path>
                <a:path w="421640" h="29845">
                  <a:moveTo>
                    <a:pt x="155448" y="19088"/>
                  </a:moveTo>
                  <a:lnTo>
                    <a:pt x="155194" y="19088"/>
                  </a:lnTo>
                  <a:lnTo>
                    <a:pt x="155067" y="19278"/>
                  </a:lnTo>
                  <a:lnTo>
                    <a:pt x="154686" y="19481"/>
                  </a:lnTo>
                  <a:lnTo>
                    <a:pt x="150587" y="21094"/>
                  </a:lnTo>
                  <a:lnTo>
                    <a:pt x="155448" y="21094"/>
                  </a:lnTo>
                  <a:lnTo>
                    <a:pt x="155448" y="19088"/>
                  </a:lnTo>
                  <a:close/>
                </a:path>
                <a:path w="421640" h="29845">
                  <a:moveTo>
                    <a:pt x="154432" y="8547"/>
                  </a:moveTo>
                  <a:lnTo>
                    <a:pt x="150390" y="8547"/>
                  </a:lnTo>
                  <a:lnTo>
                    <a:pt x="151277" y="8928"/>
                  </a:lnTo>
                  <a:lnTo>
                    <a:pt x="151818" y="9321"/>
                  </a:lnTo>
                  <a:lnTo>
                    <a:pt x="152057" y="9690"/>
                  </a:lnTo>
                  <a:lnTo>
                    <a:pt x="152424" y="10121"/>
                  </a:lnTo>
                  <a:lnTo>
                    <a:pt x="152527" y="10490"/>
                  </a:lnTo>
                  <a:lnTo>
                    <a:pt x="152810" y="11163"/>
                  </a:lnTo>
                  <a:lnTo>
                    <a:pt x="152916" y="11671"/>
                  </a:lnTo>
                  <a:lnTo>
                    <a:pt x="153035" y="12992"/>
                  </a:lnTo>
                  <a:lnTo>
                    <a:pt x="155702" y="12992"/>
                  </a:lnTo>
                  <a:lnTo>
                    <a:pt x="155632" y="11671"/>
                  </a:lnTo>
                  <a:lnTo>
                    <a:pt x="155575" y="11163"/>
                  </a:lnTo>
                  <a:lnTo>
                    <a:pt x="155294" y="10490"/>
                  </a:lnTo>
                  <a:lnTo>
                    <a:pt x="155194" y="10248"/>
                  </a:lnTo>
                  <a:lnTo>
                    <a:pt x="155159" y="10121"/>
                  </a:lnTo>
                  <a:lnTo>
                    <a:pt x="155040" y="9690"/>
                  </a:lnTo>
                  <a:lnTo>
                    <a:pt x="154940" y="9321"/>
                  </a:lnTo>
                  <a:lnTo>
                    <a:pt x="154540" y="8712"/>
                  </a:lnTo>
                  <a:lnTo>
                    <a:pt x="154432" y="8547"/>
                  </a:lnTo>
                  <a:close/>
                </a:path>
                <a:path w="421640" h="29845">
                  <a:moveTo>
                    <a:pt x="176403" y="6146"/>
                  </a:moveTo>
                  <a:lnTo>
                    <a:pt x="174371" y="6146"/>
                  </a:lnTo>
                  <a:lnTo>
                    <a:pt x="173228" y="6337"/>
                  </a:lnTo>
                  <a:lnTo>
                    <a:pt x="172207" y="6781"/>
                  </a:lnTo>
                  <a:lnTo>
                    <a:pt x="171323" y="7124"/>
                  </a:lnTo>
                  <a:lnTo>
                    <a:pt x="167738" y="16827"/>
                  </a:lnTo>
                  <a:lnTo>
                    <a:pt x="167894" y="17614"/>
                  </a:lnTo>
                  <a:lnTo>
                    <a:pt x="168540" y="19456"/>
                  </a:lnTo>
                  <a:lnTo>
                    <a:pt x="168656" y="19786"/>
                  </a:lnTo>
                  <a:lnTo>
                    <a:pt x="169085" y="20548"/>
                  </a:lnTo>
                  <a:lnTo>
                    <a:pt x="169164" y="20688"/>
                  </a:lnTo>
                  <a:lnTo>
                    <a:pt x="169799" y="21399"/>
                  </a:lnTo>
                  <a:lnTo>
                    <a:pt x="170706" y="22212"/>
                  </a:lnTo>
                  <a:lnTo>
                    <a:pt x="171323" y="22644"/>
                  </a:lnTo>
                  <a:lnTo>
                    <a:pt x="172339" y="22999"/>
                  </a:lnTo>
                  <a:lnTo>
                    <a:pt x="178674" y="22999"/>
                  </a:lnTo>
                  <a:lnTo>
                    <a:pt x="180340" y="22212"/>
                  </a:lnTo>
                  <a:lnTo>
                    <a:pt x="180294" y="21094"/>
                  </a:lnTo>
                  <a:lnTo>
                    <a:pt x="173863" y="21094"/>
                  </a:lnTo>
                  <a:lnTo>
                    <a:pt x="172720" y="20548"/>
                  </a:lnTo>
                  <a:lnTo>
                    <a:pt x="171831" y="19456"/>
                  </a:lnTo>
                  <a:lnTo>
                    <a:pt x="171069" y="18364"/>
                  </a:lnTo>
                  <a:lnTo>
                    <a:pt x="170561" y="16827"/>
                  </a:lnTo>
                  <a:lnTo>
                    <a:pt x="170561" y="12865"/>
                  </a:lnTo>
                  <a:lnTo>
                    <a:pt x="171069" y="11315"/>
                  </a:lnTo>
                  <a:lnTo>
                    <a:pt x="172836" y="9131"/>
                  </a:lnTo>
                  <a:lnTo>
                    <a:pt x="173830" y="8648"/>
                  </a:lnTo>
                  <a:lnTo>
                    <a:pt x="180340" y="8648"/>
                  </a:lnTo>
                  <a:lnTo>
                    <a:pt x="180340" y="7429"/>
                  </a:lnTo>
                  <a:lnTo>
                    <a:pt x="179775" y="7124"/>
                  </a:lnTo>
                  <a:lnTo>
                    <a:pt x="178943" y="6781"/>
                  </a:lnTo>
                  <a:lnTo>
                    <a:pt x="178054" y="6527"/>
                  </a:lnTo>
                  <a:lnTo>
                    <a:pt x="177482" y="6337"/>
                  </a:lnTo>
                  <a:lnTo>
                    <a:pt x="177736" y="6337"/>
                  </a:lnTo>
                  <a:lnTo>
                    <a:pt x="176403" y="6146"/>
                  </a:lnTo>
                  <a:close/>
                </a:path>
                <a:path w="421640" h="29845">
                  <a:moveTo>
                    <a:pt x="180213" y="19075"/>
                  </a:moveTo>
                  <a:lnTo>
                    <a:pt x="176276" y="21094"/>
                  </a:lnTo>
                  <a:lnTo>
                    <a:pt x="180294" y="21094"/>
                  </a:lnTo>
                  <a:lnTo>
                    <a:pt x="180213" y="19075"/>
                  </a:lnTo>
                  <a:close/>
                </a:path>
                <a:path w="421640" h="29845">
                  <a:moveTo>
                    <a:pt x="180340" y="8648"/>
                  </a:moveTo>
                  <a:lnTo>
                    <a:pt x="176403" y="8648"/>
                  </a:lnTo>
                  <a:lnTo>
                    <a:pt x="176911" y="8788"/>
                  </a:lnTo>
                  <a:lnTo>
                    <a:pt x="177952" y="9131"/>
                  </a:lnTo>
                  <a:lnTo>
                    <a:pt x="178308" y="9309"/>
                  </a:lnTo>
                  <a:lnTo>
                    <a:pt x="179498" y="10020"/>
                  </a:lnTo>
                  <a:lnTo>
                    <a:pt x="179959" y="10388"/>
                  </a:lnTo>
                  <a:lnTo>
                    <a:pt x="180340" y="10566"/>
                  </a:lnTo>
                  <a:lnTo>
                    <a:pt x="180340" y="8648"/>
                  </a:lnTo>
                  <a:close/>
                </a:path>
                <a:path w="421640" h="29845">
                  <a:moveTo>
                    <a:pt x="194824" y="8788"/>
                  </a:moveTo>
                  <a:lnTo>
                    <a:pt x="190627" y="8788"/>
                  </a:lnTo>
                  <a:lnTo>
                    <a:pt x="191135" y="8940"/>
                  </a:lnTo>
                  <a:lnTo>
                    <a:pt x="191897" y="9385"/>
                  </a:lnTo>
                  <a:lnTo>
                    <a:pt x="192162" y="9728"/>
                  </a:lnTo>
                  <a:lnTo>
                    <a:pt x="192278" y="10096"/>
                  </a:lnTo>
                  <a:lnTo>
                    <a:pt x="192532" y="10490"/>
                  </a:lnTo>
                  <a:lnTo>
                    <a:pt x="192550" y="10744"/>
                  </a:lnTo>
                  <a:lnTo>
                    <a:pt x="192664" y="12293"/>
                  </a:lnTo>
                  <a:lnTo>
                    <a:pt x="191135" y="12293"/>
                  </a:lnTo>
                  <a:lnTo>
                    <a:pt x="182266" y="19824"/>
                  </a:lnTo>
                  <a:lnTo>
                    <a:pt x="182545" y="20307"/>
                  </a:lnTo>
                  <a:lnTo>
                    <a:pt x="182635" y="20472"/>
                  </a:lnTo>
                  <a:lnTo>
                    <a:pt x="182779" y="20853"/>
                  </a:lnTo>
                  <a:lnTo>
                    <a:pt x="182880" y="21120"/>
                  </a:lnTo>
                  <a:lnTo>
                    <a:pt x="183001" y="21386"/>
                  </a:lnTo>
                  <a:lnTo>
                    <a:pt x="183259" y="21793"/>
                  </a:lnTo>
                  <a:lnTo>
                    <a:pt x="184150" y="22606"/>
                  </a:lnTo>
                  <a:lnTo>
                    <a:pt x="184430" y="22809"/>
                  </a:lnTo>
                  <a:lnTo>
                    <a:pt x="184245" y="22809"/>
                  </a:lnTo>
                  <a:lnTo>
                    <a:pt x="186245" y="23609"/>
                  </a:lnTo>
                  <a:lnTo>
                    <a:pt x="188548" y="23609"/>
                  </a:lnTo>
                  <a:lnTo>
                    <a:pt x="189484" y="23266"/>
                  </a:lnTo>
                  <a:lnTo>
                    <a:pt x="189712" y="23266"/>
                  </a:lnTo>
                  <a:lnTo>
                    <a:pt x="190627" y="22809"/>
                  </a:lnTo>
                  <a:lnTo>
                    <a:pt x="191262" y="22390"/>
                  </a:lnTo>
                  <a:lnTo>
                    <a:pt x="192024" y="21793"/>
                  </a:lnTo>
                  <a:lnTo>
                    <a:pt x="192659" y="21386"/>
                  </a:lnTo>
                  <a:lnTo>
                    <a:pt x="195453" y="21386"/>
                  </a:lnTo>
                  <a:lnTo>
                    <a:pt x="195453" y="21120"/>
                  </a:lnTo>
                  <a:lnTo>
                    <a:pt x="187438" y="21120"/>
                  </a:lnTo>
                  <a:lnTo>
                    <a:pt x="186596" y="20853"/>
                  </a:lnTo>
                  <a:lnTo>
                    <a:pt x="186012" y="20472"/>
                  </a:lnTo>
                  <a:lnTo>
                    <a:pt x="185801" y="20307"/>
                  </a:lnTo>
                  <a:lnTo>
                    <a:pt x="185293" y="19824"/>
                  </a:lnTo>
                  <a:lnTo>
                    <a:pt x="185039" y="19100"/>
                  </a:lnTo>
                  <a:lnTo>
                    <a:pt x="185087" y="17183"/>
                  </a:lnTo>
                  <a:lnTo>
                    <a:pt x="189103" y="14795"/>
                  </a:lnTo>
                  <a:lnTo>
                    <a:pt x="195453" y="14795"/>
                  </a:lnTo>
                  <a:lnTo>
                    <a:pt x="195380" y="10490"/>
                  </a:lnTo>
                  <a:lnTo>
                    <a:pt x="195267" y="10096"/>
                  </a:lnTo>
                  <a:lnTo>
                    <a:pt x="195154" y="9728"/>
                  </a:lnTo>
                  <a:lnTo>
                    <a:pt x="195034" y="9385"/>
                  </a:lnTo>
                  <a:lnTo>
                    <a:pt x="194927" y="9080"/>
                  </a:lnTo>
                  <a:lnTo>
                    <a:pt x="194824" y="8788"/>
                  </a:lnTo>
                  <a:close/>
                </a:path>
                <a:path w="421640" h="29845">
                  <a:moveTo>
                    <a:pt x="195453" y="21386"/>
                  </a:moveTo>
                  <a:lnTo>
                    <a:pt x="192659" y="21386"/>
                  </a:lnTo>
                  <a:lnTo>
                    <a:pt x="192659" y="23266"/>
                  </a:lnTo>
                  <a:lnTo>
                    <a:pt x="195453" y="23266"/>
                  </a:lnTo>
                  <a:lnTo>
                    <a:pt x="195453" y="21386"/>
                  </a:lnTo>
                  <a:close/>
                </a:path>
                <a:path w="421640" h="29845">
                  <a:moveTo>
                    <a:pt x="195453" y="14795"/>
                  </a:moveTo>
                  <a:lnTo>
                    <a:pt x="192659" y="14795"/>
                  </a:lnTo>
                  <a:lnTo>
                    <a:pt x="192615" y="19100"/>
                  </a:lnTo>
                  <a:lnTo>
                    <a:pt x="192024" y="19621"/>
                  </a:lnTo>
                  <a:lnTo>
                    <a:pt x="190627" y="20472"/>
                  </a:lnTo>
                  <a:lnTo>
                    <a:pt x="189865" y="20853"/>
                  </a:lnTo>
                  <a:lnTo>
                    <a:pt x="188798" y="21120"/>
                  </a:lnTo>
                  <a:lnTo>
                    <a:pt x="195453" y="21120"/>
                  </a:lnTo>
                  <a:lnTo>
                    <a:pt x="195453" y="14795"/>
                  </a:lnTo>
                  <a:close/>
                </a:path>
                <a:path w="421640" h="29845">
                  <a:moveTo>
                    <a:pt x="190754" y="6223"/>
                  </a:moveTo>
                  <a:lnTo>
                    <a:pt x="186690" y="6223"/>
                  </a:lnTo>
                  <a:lnTo>
                    <a:pt x="185674" y="6400"/>
                  </a:lnTo>
                  <a:lnTo>
                    <a:pt x="184023" y="6743"/>
                  </a:lnTo>
                  <a:lnTo>
                    <a:pt x="183515" y="6896"/>
                  </a:lnTo>
                  <a:lnTo>
                    <a:pt x="183642" y="9728"/>
                  </a:lnTo>
                  <a:lnTo>
                    <a:pt x="184469" y="9385"/>
                  </a:lnTo>
                  <a:lnTo>
                    <a:pt x="185420" y="9080"/>
                  </a:lnTo>
                  <a:lnTo>
                    <a:pt x="186783" y="8788"/>
                  </a:lnTo>
                  <a:lnTo>
                    <a:pt x="194824" y="8788"/>
                  </a:lnTo>
                  <a:lnTo>
                    <a:pt x="194691" y="8407"/>
                  </a:lnTo>
                  <a:lnTo>
                    <a:pt x="194183" y="7823"/>
                  </a:lnTo>
                  <a:lnTo>
                    <a:pt x="192913" y="6896"/>
                  </a:lnTo>
                  <a:lnTo>
                    <a:pt x="192278" y="6578"/>
                  </a:lnTo>
                  <a:lnTo>
                    <a:pt x="190754" y="6223"/>
                  </a:lnTo>
                  <a:close/>
                </a:path>
                <a:path w="421640" h="29845">
                  <a:moveTo>
                    <a:pt x="202565" y="6667"/>
                  </a:moveTo>
                  <a:lnTo>
                    <a:pt x="199771" y="6667"/>
                  </a:lnTo>
                  <a:lnTo>
                    <a:pt x="199771" y="23152"/>
                  </a:lnTo>
                  <a:lnTo>
                    <a:pt x="202565" y="23152"/>
                  </a:lnTo>
                  <a:lnTo>
                    <a:pt x="202565" y="10744"/>
                  </a:lnTo>
                  <a:lnTo>
                    <a:pt x="203962" y="9664"/>
                  </a:lnTo>
                  <a:lnTo>
                    <a:pt x="205227" y="9042"/>
                  </a:lnTo>
                  <a:lnTo>
                    <a:pt x="212574" y="9042"/>
                  </a:lnTo>
                  <a:lnTo>
                    <a:pt x="212019" y="8369"/>
                  </a:lnTo>
                  <a:lnTo>
                    <a:pt x="202565" y="8369"/>
                  </a:lnTo>
                  <a:lnTo>
                    <a:pt x="202565" y="6667"/>
                  </a:lnTo>
                  <a:close/>
                </a:path>
                <a:path w="421640" h="29845">
                  <a:moveTo>
                    <a:pt x="212434" y="9042"/>
                  </a:moveTo>
                  <a:lnTo>
                    <a:pt x="208534" y="9042"/>
                  </a:lnTo>
                  <a:lnTo>
                    <a:pt x="209042" y="9245"/>
                  </a:lnTo>
                  <a:lnTo>
                    <a:pt x="209365" y="9664"/>
                  </a:lnTo>
                  <a:lnTo>
                    <a:pt x="209550" y="9969"/>
                  </a:lnTo>
                  <a:lnTo>
                    <a:pt x="209677" y="10363"/>
                  </a:lnTo>
                  <a:lnTo>
                    <a:pt x="209858" y="10744"/>
                  </a:lnTo>
                  <a:lnTo>
                    <a:pt x="209931" y="10896"/>
                  </a:lnTo>
                  <a:lnTo>
                    <a:pt x="210058" y="23152"/>
                  </a:lnTo>
                  <a:lnTo>
                    <a:pt x="212852" y="23152"/>
                  </a:lnTo>
                  <a:lnTo>
                    <a:pt x="212736" y="9969"/>
                  </a:lnTo>
                  <a:lnTo>
                    <a:pt x="212500" y="9245"/>
                  </a:lnTo>
                  <a:lnTo>
                    <a:pt x="212434" y="9042"/>
                  </a:lnTo>
                  <a:close/>
                </a:path>
                <a:path w="421640" h="29845">
                  <a:moveTo>
                    <a:pt x="209296" y="6070"/>
                  </a:moveTo>
                  <a:lnTo>
                    <a:pt x="206756" y="6070"/>
                  </a:lnTo>
                  <a:lnTo>
                    <a:pt x="205867" y="6261"/>
                  </a:lnTo>
                  <a:lnTo>
                    <a:pt x="205105" y="6667"/>
                  </a:lnTo>
                  <a:lnTo>
                    <a:pt x="204216" y="7061"/>
                  </a:lnTo>
                  <a:lnTo>
                    <a:pt x="203454" y="7632"/>
                  </a:lnTo>
                  <a:lnTo>
                    <a:pt x="202565" y="8369"/>
                  </a:lnTo>
                  <a:lnTo>
                    <a:pt x="212019" y="8369"/>
                  </a:lnTo>
                  <a:lnTo>
                    <a:pt x="210618" y="6667"/>
                  </a:lnTo>
                  <a:lnTo>
                    <a:pt x="209749" y="6261"/>
                  </a:lnTo>
                  <a:lnTo>
                    <a:pt x="209296" y="6070"/>
                  </a:lnTo>
                  <a:close/>
                </a:path>
                <a:path w="421640" h="29845">
                  <a:moveTo>
                    <a:pt x="220091" y="0"/>
                  </a:moveTo>
                  <a:lnTo>
                    <a:pt x="216789" y="0"/>
                  </a:lnTo>
                  <a:lnTo>
                    <a:pt x="217424" y="8610"/>
                  </a:lnTo>
                  <a:lnTo>
                    <a:pt x="219456" y="8610"/>
                  </a:lnTo>
                  <a:lnTo>
                    <a:pt x="220091" y="0"/>
                  </a:lnTo>
                  <a:close/>
                </a:path>
                <a:path w="421640" h="29845">
                  <a:moveTo>
                    <a:pt x="226949" y="8851"/>
                  </a:moveTo>
                  <a:lnTo>
                    <a:pt x="224155" y="8851"/>
                  </a:lnTo>
                  <a:lnTo>
                    <a:pt x="224264" y="20332"/>
                  </a:lnTo>
                  <a:lnTo>
                    <a:pt x="224363" y="20688"/>
                  </a:lnTo>
                  <a:lnTo>
                    <a:pt x="224433" y="20942"/>
                  </a:lnTo>
                  <a:lnTo>
                    <a:pt x="224536" y="21310"/>
                  </a:lnTo>
                  <a:lnTo>
                    <a:pt x="225425" y="22174"/>
                  </a:lnTo>
                  <a:lnTo>
                    <a:pt x="226562" y="23482"/>
                  </a:lnTo>
                  <a:lnTo>
                    <a:pt x="232053" y="23482"/>
                  </a:lnTo>
                  <a:lnTo>
                    <a:pt x="231943" y="21310"/>
                  </a:lnTo>
                  <a:lnTo>
                    <a:pt x="231925" y="20942"/>
                  </a:lnTo>
                  <a:lnTo>
                    <a:pt x="228473" y="20942"/>
                  </a:lnTo>
                  <a:lnTo>
                    <a:pt x="227928" y="20688"/>
                  </a:lnTo>
                  <a:lnTo>
                    <a:pt x="227457" y="20332"/>
                  </a:lnTo>
                  <a:lnTo>
                    <a:pt x="227330" y="19989"/>
                  </a:lnTo>
                  <a:lnTo>
                    <a:pt x="227076" y="19583"/>
                  </a:lnTo>
                  <a:lnTo>
                    <a:pt x="226949" y="8851"/>
                  </a:lnTo>
                  <a:close/>
                </a:path>
                <a:path w="421640" h="29845">
                  <a:moveTo>
                    <a:pt x="231894" y="20332"/>
                  </a:moveTo>
                  <a:lnTo>
                    <a:pt x="227457" y="20332"/>
                  </a:lnTo>
                  <a:lnTo>
                    <a:pt x="227928" y="20688"/>
                  </a:lnTo>
                  <a:lnTo>
                    <a:pt x="228473" y="20942"/>
                  </a:lnTo>
                  <a:lnTo>
                    <a:pt x="231925" y="20942"/>
                  </a:lnTo>
                  <a:lnTo>
                    <a:pt x="231894" y="20332"/>
                  </a:lnTo>
                  <a:close/>
                </a:path>
                <a:path w="421640" h="29845">
                  <a:moveTo>
                    <a:pt x="232029" y="6527"/>
                  </a:moveTo>
                  <a:lnTo>
                    <a:pt x="222250" y="6527"/>
                  </a:lnTo>
                  <a:lnTo>
                    <a:pt x="222250" y="8851"/>
                  </a:lnTo>
                  <a:lnTo>
                    <a:pt x="232029" y="8851"/>
                  </a:lnTo>
                  <a:lnTo>
                    <a:pt x="232029" y="6527"/>
                  </a:lnTo>
                  <a:close/>
                </a:path>
                <a:path w="421640" h="29845">
                  <a:moveTo>
                    <a:pt x="226949" y="1752"/>
                  </a:moveTo>
                  <a:lnTo>
                    <a:pt x="224155" y="1752"/>
                  </a:lnTo>
                  <a:lnTo>
                    <a:pt x="224155" y="6527"/>
                  </a:lnTo>
                  <a:lnTo>
                    <a:pt x="226949" y="6527"/>
                  </a:lnTo>
                  <a:lnTo>
                    <a:pt x="226949" y="1752"/>
                  </a:lnTo>
                  <a:close/>
                </a:path>
                <a:path w="421640" h="29845">
                  <a:moveTo>
                    <a:pt x="255201" y="22377"/>
                  </a:moveTo>
                  <a:lnTo>
                    <a:pt x="247015" y="22377"/>
                  </a:lnTo>
                  <a:lnTo>
                    <a:pt x="247702" y="22783"/>
                  </a:lnTo>
                  <a:lnTo>
                    <a:pt x="248539" y="23152"/>
                  </a:lnTo>
                  <a:lnTo>
                    <a:pt x="249845" y="23609"/>
                  </a:lnTo>
                  <a:lnTo>
                    <a:pt x="253238" y="23609"/>
                  </a:lnTo>
                  <a:lnTo>
                    <a:pt x="254889" y="22783"/>
                  </a:lnTo>
                  <a:lnTo>
                    <a:pt x="255201" y="22377"/>
                  </a:lnTo>
                  <a:close/>
                </a:path>
                <a:path w="421640" h="29845">
                  <a:moveTo>
                    <a:pt x="247015" y="0"/>
                  </a:moveTo>
                  <a:lnTo>
                    <a:pt x="244221" y="0"/>
                  </a:lnTo>
                  <a:lnTo>
                    <a:pt x="244221" y="23152"/>
                  </a:lnTo>
                  <a:lnTo>
                    <a:pt x="246888" y="23152"/>
                  </a:lnTo>
                  <a:lnTo>
                    <a:pt x="247015" y="22377"/>
                  </a:lnTo>
                  <a:lnTo>
                    <a:pt x="255201" y="22377"/>
                  </a:lnTo>
                  <a:lnTo>
                    <a:pt x="256159" y="21132"/>
                  </a:lnTo>
                  <a:lnTo>
                    <a:pt x="249781" y="21132"/>
                  </a:lnTo>
                  <a:lnTo>
                    <a:pt x="248412" y="20739"/>
                  </a:lnTo>
                  <a:lnTo>
                    <a:pt x="248044" y="20599"/>
                  </a:lnTo>
                  <a:lnTo>
                    <a:pt x="247015" y="20142"/>
                  </a:lnTo>
                  <a:lnTo>
                    <a:pt x="247015" y="10617"/>
                  </a:lnTo>
                  <a:lnTo>
                    <a:pt x="247650" y="10071"/>
                  </a:lnTo>
                  <a:lnTo>
                    <a:pt x="248412" y="9626"/>
                  </a:lnTo>
                  <a:lnTo>
                    <a:pt x="249936" y="8915"/>
                  </a:lnTo>
                  <a:lnTo>
                    <a:pt x="250698" y="8737"/>
                  </a:lnTo>
                  <a:lnTo>
                    <a:pt x="256856" y="8737"/>
                  </a:lnTo>
                  <a:lnTo>
                    <a:pt x="256540" y="8318"/>
                  </a:lnTo>
                  <a:lnTo>
                    <a:pt x="247015" y="8318"/>
                  </a:lnTo>
                  <a:lnTo>
                    <a:pt x="247015" y="0"/>
                  </a:lnTo>
                  <a:close/>
                </a:path>
                <a:path w="421640" h="29845">
                  <a:moveTo>
                    <a:pt x="256856" y="8737"/>
                  </a:moveTo>
                  <a:lnTo>
                    <a:pt x="252857" y="8737"/>
                  </a:lnTo>
                  <a:lnTo>
                    <a:pt x="253746" y="9245"/>
                  </a:lnTo>
                  <a:lnTo>
                    <a:pt x="255016" y="11303"/>
                  </a:lnTo>
                  <a:lnTo>
                    <a:pt x="255119" y="11912"/>
                  </a:lnTo>
                  <a:lnTo>
                    <a:pt x="255194" y="17284"/>
                  </a:lnTo>
                  <a:lnTo>
                    <a:pt x="254889" y="18567"/>
                  </a:lnTo>
                  <a:lnTo>
                    <a:pt x="254127" y="19583"/>
                  </a:lnTo>
                  <a:lnTo>
                    <a:pt x="253238" y="20599"/>
                  </a:lnTo>
                  <a:lnTo>
                    <a:pt x="252007" y="21132"/>
                  </a:lnTo>
                  <a:lnTo>
                    <a:pt x="256159" y="21132"/>
                  </a:lnTo>
                  <a:lnTo>
                    <a:pt x="257460" y="19583"/>
                  </a:lnTo>
                  <a:lnTo>
                    <a:pt x="257818" y="18567"/>
                  </a:lnTo>
                  <a:lnTo>
                    <a:pt x="258191" y="17284"/>
                  </a:lnTo>
                  <a:lnTo>
                    <a:pt x="258191" y="11912"/>
                  </a:lnTo>
                  <a:lnTo>
                    <a:pt x="257741" y="10071"/>
                  </a:lnTo>
                  <a:lnTo>
                    <a:pt x="257683" y="9829"/>
                  </a:lnTo>
                  <a:lnTo>
                    <a:pt x="256856" y="8737"/>
                  </a:lnTo>
                  <a:close/>
                </a:path>
                <a:path w="421640" h="29845">
                  <a:moveTo>
                    <a:pt x="254000" y="6070"/>
                  </a:moveTo>
                  <a:lnTo>
                    <a:pt x="251079" y="6070"/>
                  </a:lnTo>
                  <a:lnTo>
                    <a:pt x="250190" y="6273"/>
                  </a:lnTo>
                  <a:lnTo>
                    <a:pt x="249070" y="6819"/>
                  </a:lnTo>
                  <a:lnTo>
                    <a:pt x="248539" y="7112"/>
                  </a:lnTo>
                  <a:lnTo>
                    <a:pt x="247777" y="7632"/>
                  </a:lnTo>
                  <a:lnTo>
                    <a:pt x="246954" y="8318"/>
                  </a:lnTo>
                  <a:lnTo>
                    <a:pt x="256540" y="8318"/>
                  </a:lnTo>
                  <a:lnTo>
                    <a:pt x="255524" y="6819"/>
                  </a:lnTo>
                  <a:lnTo>
                    <a:pt x="254000" y="6070"/>
                  </a:lnTo>
                  <a:close/>
                </a:path>
                <a:path w="421640" h="29845">
                  <a:moveTo>
                    <a:pt x="269113" y="6070"/>
                  </a:moveTo>
                  <a:lnTo>
                    <a:pt x="265811" y="6070"/>
                  </a:lnTo>
                  <a:lnTo>
                    <a:pt x="264033" y="6870"/>
                  </a:lnTo>
                  <a:lnTo>
                    <a:pt x="262442" y="8547"/>
                  </a:lnTo>
                  <a:lnTo>
                    <a:pt x="261477" y="9652"/>
                  </a:lnTo>
                  <a:lnTo>
                    <a:pt x="261097" y="10121"/>
                  </a:lnTo>
                  <a:lnTo>
                    <a:pt x="260477" y="12280"/>
                  </a:lnTo>
                  <a:lnTo>
                    <a:pt x="260477" y="17691"/>
                  </a:lnTo>
                  <a:lnTo>
                    <a:pt x="266192" y="23545"/>
                  </a:lnTo>
                  <a:lnTo>
                    <a:pt x="270307" y="23545"/>
                  </a:lnTo>
                  <a:lnTo>
                    <a:pt x="272796" y="22821"/>
                  </a:lnTo>
                  <a:lnTo>
                    <a:pt x="274193" y="22275"/>
                  </a:lnTo>
                  <a:lnTo>
                    <a:pt x="274447" y="22136"/>
                  </a:lnTo>
                  <a:lnTo>
                    <a:pt x="274403" y="21094"/>
                  </a:lnTo>
                  <a:lnTo>
                    <a:pt x="267081" y="21094"/>
                  </a:lnTo>
                  <a:lnTo>
                    <a:pt x="265684" y="20586"/>
                  </a:lnTo>
                  <a:lnTo>
                    <a:pt x="264795" y="19570"/>
                  </a:lnTo>
                  <a:lnTo>
                    <a:pt x="263779" y="18542"/>
                  </a:lnTo>
                  <a:lnTo>
                    <a:pt x="263271" y="17068"/>
                  </a:lnTo>
                  <a:lnTo>
                    <a:pt x="263271" y="15125"/>
                  </a:lnTo>
                  <a:lnTo>
                    <a:pt x="274828" y="15125"/>
                  </a:lnTo>
                  <a:lnTo>
                    <a:pt x="274759" y="12992"/>
                  </a:lnTo>
                  <a:lnTo>
                    <a:pt x="263271" y="12992"/>
                  </a:lnTo>
                  <a:lnTo>
                    <a:pt x="263398" y="12280"/>
                  </a:lnTo>
                  <a:lnTo>
                    <a:pt x="266427" y="8547"/>
                  </a:lnTo>
                  <a:lnTo>
                    <a:pt x="273558" y="8547"/>
                  </a:lnTo>
                  <a:lnTo>
                    <a:pt x="272923" y="7912"/>
                  </a:lnTo>
                  <a:lnTo>
                    <a:pt x="272415" y="7277"/>
                  </a:lnTo>
                  <a:lnTo>
                    <a:pt x="271755" y="6870"/>
                  </a:lnTo>
                  <a:lnTo>
                    <a:pt x="270129" y="6223"/>
                  </a:lnTo>
                  <a:lnTo>
                    <a:pt x="269113" y="6070"/>
                  </a:lnTo>
                  <a:close/>
                </a:path>
                <a:path w="421640" h="29845">
                  <a:moveTo>
                    <a:pt x="274320" y="19088"/>
                  </a:moveTo>
                  <a:lnTo>
                    <a:pt x="273589" y="19570"/>
                  </a:lnTo>
                  <a:lnTo>
                    <a:pt x="273177" y="19900"/>
                  </a:lnTo>
                  <a:lnTo>
                    <a:pt x="271616" y="20586"/>
                  </a:lnTo>
                  <a:lnTo>
                    <a:pt x="271145" y="20751"/>
                  </a:lnTo>
                  <a:lnTo>
                    <a:pt x="270637" y="20891"/>
                  </a:lnTo>
                  <a:lnTo>
                    <a:pt x="269713" y="21094"/>
                  </a:lnTo>
                  <a:lnTo>
                    <a:pt x="274403" y="21094"/>
                  </a:lnTo>
                  <a:lnTo>
                    <a:pt x="274320" y="19088"/>
                  </a:lnTo>
                  <a:close/>
                </a:path>
                <a:path w="421640" h="29845">
                  <a:moveTo>
                    <a:pt x="273558" y="8547"/>
                  </a:moveTo>
                  <a:lnTo>
                    <a:pt x="269516" y="8547"/>
                  </a:lnTo>
                  <a:lnTo>
                    <a:pt x="270398" y="8928"/>
                  </a:lnTo>
                  <a:lnTo>
                    <a:pt x="270844" y="9321"/>
                  </a:lnTo>
                  <a:lnTo>
                    <a:pt x="271145" y="9652"/>
                  </a:lnTo>
                  <a:lnTo>
                    <a:pt x="271448" y="10121"/>
                  </a:lnTo>
                  <a:lnTo>
                    <a:pt x="271679" y="10604"/>
                  </a:lnTo>
                  <a:lnTo>
                    <a:pt x="271839" y="11163"/>
                  </a:lnTo>
                  <a:lnTo>
                    <a:pt x="272034" y="11671"/>
                  </a:lnTo>
                  <a:lnTo>
                    <a:pt x="272034" y="12992"/>
                  </a:lnTo>
                  <a:lnTo>
                    <a:pt x="274759" y="12992"/>
                  </a:lnTo>
                  <a:lnTo>
                    <a:pt x="274701" y="11163"/>
                  </a:lnTo>
                  <a:lnTo>
                    <a:pt x="274320" y="10248"/>
                  </a:lnTo>
                  <a:lnTo>
                    <a:pt x="274156" y="9652"/>
                  </a:lnTo>
                  <a:lnTo>
                    <a:pt x="274066" y="9321"/>
                  </a:lnTo>
                  <a:lnTo>
                    <a:pt x="273558" y="8547"/>
                  </a:lnTo>
                  <a:close/>
                </a:path>
                <a:path w="421640" h="29845">
                  <a:moveTo>
                    <a:pt x="295910" y="6350"/>
                  </a:moveTo>
                  <a:lnTo>
                    <a:pt x="291808" y="6350"/>
                  </a:lnTo>
                  <a:lnTo>
                    <a:pt x="290824" y="6807"/>
                  </a:lnTo>
                  <a:lnTo>
                    <a:pt x="287401" y="11176"/>
                  </a:lnTo>
                  <a:lnTo>
                    <a:pt x="287020" y="12242"/>
                  </a:lnTo>
                  <a:lnTo>
                    <a:pt x="286893" y="17602"/>
                  </a:lnTo>
                  <a:lnTo>
                    <a:pt x="287161" y="18364"/>
                  </a:lnTo>
                  <a:lnTo>
                    <a:pt x="287274" y="18681"/>
                  </a:lnTo>
                  <a:lnTo>
                    <a:pt x="287528" y="19761"/>
                  </a:lnTo>
                  <a:lnTo>
                    <a:pt x="287812" y="20434"/>
                  </a:lnTo>
                  <a:lnTo>
                    <a:pt x="287909" y="20662"/>
                  </a:lnTo>
                  <a:lnTo>
                    <a:pt x="288588" y="21463"/>
                  </a:lnTo>
                  <a:lnTo>
                    <a:pt x="289052" y="22123"/>
                  </a:lnTo>
                  <a:lnTo>
                    <a:pt x="289687" y="22669"/>
                  </a:lnTo>
                  <a:lnTo>
                    <a:pt x="290753" y="23202"/>
                  </a:lnTo>
                  <a:lnTo>
                    <a:pt x="295275" y="23202"/>
                  </a:lnTo>
                  <a:lnTo>
                    <a:pt x="296037" y="22821"/>
                  </a:lnTo>
                  <a:lnTo>
                    <a:pt x="296799" y="22364"/>
                  </a:lnTo>
                  <a:lnTo>
                    <a:pt x="297053" y="22123"/>
                  </a:lnTo>
                  <a:lnTo>
                    <a:pt x="297434" y="21818"/>
                  </a:lnTo>
                  <a:lnTo>
                    <a:pt x="297942" y="21463"/>
                  </a:lnTo>
                  <a:lnTo>
                    <a:pt x="300736" y="21463"/>
                  </a:lnTo>
                  <a:lnTo>
                    <a:pt x="300736" y="20955"/>
                  </a:lnTo>
                  <a:lnTo>
                    <a:pt x="292227" y="20955"/>
                  </a:lnTo>
                  <a:lnTo>
                    <a:pt x="291211" y="20434"/>
                  </a:lnTo>
                  <a:lnTo>
                    <a:pt x="289941" y="18364"/>
                  </a:lnTo>
                  <a:lnTo>
                    <a:pt x="289811" y="17602"/>
                  </a:lnTo>
                  <a:lnTo>
                    <a:pt x="289687" y="12877"/>
                  </a:lnTo>
                  <a:lnTo>
                    <a:pt x="290068" y="11315"/>
                  </a:lnTo>
                  <a:lnTo>
                    <a:pt x="290830" y="10248"/>
                  </a:lnTo>
                  <a:lnTo>
                    <a:pt x="291708" y="9182"/>
                  </a:lnTo>
                  <a:lnTo>
                    <a:pt x="292729" y="8686"/>
                  </a:lnTo>
                  <a:lnTo>
                    <a:pt x="300736" y="8686"/>
                  </a:lnTo>
                  <a:lnTo>
                    <a:pt x="300736" y="7200"/>
                  </a:lnTo>
                  <a:lnTo>
                    <a:pt x="297942" y="7200"/>
                  </a:lnTo>
                  <a:lnTo>
                    <a:pt x="297180" y="6807"/>
                  </a:lnTo>
                  <a:lnTo>
                    <a:pt x="296545" y="6527"/>
                  </a:lnTo>
                  <a:lnTo>
                    <a:pt x="295910" y="6350"/>
                  </a:lnTo>
                  <a:close/>
                </a:path>
                <a:path w="421640" h="29845">
                  <a:moveTo>
                    <a:pt x="300736" y="21463"/>
                  </a:moveTo>
                  <a:lnTo>
                    <a:pt x="297942" y="21463"/>
                  </a:lnTo>
                  <a:lnTo>
                    <a:pt x="297942" y="23202"/>
                  </a:lnTo>
                  <a:lnTo>
                    <a:pt x="300736" y="23202"/>
                  </a:lnTo>
                  <a:lnTo>
                    <a:pt x="300736" y="21463"/>
                  </a:lnTo>
                  <a:close/>
                </a:path>
                <a:path w="421640" h="29845">
                  <a:moveTo>
                    <a:pt x="300736" y="8686"/>
                  </a:moveTo>
                  <a:lnTo>
                    <a:pt x="295529" y="8686"/>
                  </a:lnTo>
                  <a:lnTo>
                    <a:pt x="296545" y="8953"/>
                  </a:lnTo>
                  <a:lnTo>
                    <a:pt x="297180" y="9182"/>
                  </a:lnTo>
                  <a:lnTo>
                    <a:pt x="297942" y="9525"/>
                  </a:lnTo>
                  <a:lnTo>
                    <a:pt x="297942" y="19100"/>
                  </a:lnTo>
                  <a:lnTo>
                    <a:pt x="297154" y="19761"/>
                  </a:lnTo>
                  <a:lnTo>
                    <a:pt x="296545" y="20116"/>
                  </a:lnTo>
                  <a:lnTo>
                    <a:pt x="295021" y="20789"/>
                  </a:lnTo>
                  <a:lnTo>
                    <a:pt x="294386" y="20955"/>
                  </a:lnTo>
                  <a:lnTo>
                    <a:pt x="300736" y="20955"/>
                  </a:lnTo>
                  <a:lnTo>
                    <a:pt x="300736" y="8686"/>
                  </a:lnTo>
                  <a:close/>
                </a:path>
                <a:path w="421640" h="29845">
                  <a:moveTo>
                    <a:pt x="300736" y="0"/>
                  </a:moveTo>
                  <a:lnTo>
                    <a:pt x="297942" y="0"/>
                  </a:lnTo>
                  <a:lnTo>
                    <a:pt x="297942" y="7200"/>
                  </a:lnTo>
                  <a:lnTo>
                    <a:pt x="300736" y="7200"/>
                  </a:lnTo>
                  <a:lnTo>
                    <a:pt x="300736" y="0"/>
                  </a:lnTo>
                  <a:close/>
                </a:path>
                <a:path w="421640" h="29845">
                  <a:moveTo>
                    <a:pt x="308102" y="6527"/>
                  </a:moveTo>
                  <a:lnTo>
                    <a:pt x="305308" y="6527"/>
                  </a:lnTo>
                  <a:lnTo>
                    <a:pt x="305308" y="23152"/>
                  </a:lnTo>
                  <a:lnTo>
                    <a:pt x="308102" y="23152"/>
                  </a:lnTo>
                  <a:lnTo>
                    <a:pt x="308102" y="6527"/>
                  </a:lnTo>
                  <a:close/>
                </a:path>
                <a:path w="421640" h="29845">
                  <a:moveTo>
                    <a:pt x="308356" y="838"/>
                  </a:moveTo>
                  <a:lnTo>
                    <a:pt x="305181" y="838"/>
                  </a:lnTo>
                  <a:lnTo>
                    <a:pt x="305181" y="3746"/>
                  </a:lnTo>
                  <a:lnTo>
                    <a:pt x="308356" y="3746"/>
                  </a:lnTo>
                  <a:lnTo>
                    <a:pt x="308356" y="838"/>
                  </a:lnTo>
                  <a:close/>
                </a:path>
                <a:path w="421640" h="29845">
                  <a:moveTo>
                    <a:pt x="311404" y="19011"/>
                  </a:moveTo>
                  <a:lnTo>
                    <a:pt x="311404" y="22161"/>
                  </a:lnTo>
                  <a:lnTo>
                    <a:pt x="312130" y="22529"/>
                  </a:lnTo>
                  <a:lnTo>
                    <a:pt x="313146" y="22910"/>
                  </a:lnTo>
                  <a:lnTo>
                    <a:pt x="315351" y="23558"/>
                  </a:lnTo>
                  <a:lnTo>
                    <a:pt x="318652" y="23558"/>
                  </a:lnTo>
                  <a:lnTo>
                    <a:pt x="322707" y="21031"/>
                  </a:lnTo>
                  <a:lnTo>
                    <a:pt x="315468" y="21031"/>
                  </a:lnTo>
                  <a:lnTo>
                    <a:pt x="314814" y="20802"/>
                  </a:lnTo>
                  <a:lnTo>
                    <a:pt x="313785" y="20396"/>
                  </a:lnTo>
                  <a:lnTo>
                    <a:pt x="312754" y="19913"/>
                  </a:lnTo>
                  <a:lnTo>
                    <a:pt x="312039" y="19418"/>
                  </a:lnTo>
                  <a:lnTo>
                    <a:pt x="311785" y="19202"/>
                  </a:lnTo>
                  <a:lnTo>
                    <a:pt x="311404" y="19011"/>
                  </a:lnTo>
                  <a:close/>
                </a:path>
                <a:path w="421640" h="29845">
                  <a:moveTo>
                    <a:pt x="319532" y="6235"/>
                  </a:moveTo>
                  <a:lnTo>
                    <a:pt x="315519" y="6235"/>
                  </a:lnTo>
                  <a:lnTo>
                    <a:pt x="314036" y="6692"/>
                  </a:lnTo>
                  <a:lnTo>
                    <a:pt x="314216" y="6692"/>
                  </a:lnTo>
                  <a:lnTo>
                    <a:pt x="312033" y="8496"/>
                  </a:lnTo>
                  <a:lnTo>
                    <a:pt x="311695" y="9309"/>
                  </a:lnTo>
                  <a:lnTo>
                    <a:pt x="311725" y="13004"/>
                  </a:lnTo>
                  <a:lnTo>
                    <a:pt x="311859" y="13335"/>
                  </a:lnTo>
                  <a:lnTo>
                    <a:pt x="312293" y="13995"/>
                  </a:lnTo>
                  <a:lnTo>
                    <a:pt x="312928" y="14757"/>
                  </a:lnTo>
                  <a:lnTo>
                    <a:pt x="313994" y="15443"/>
                  </a:lnTo>
                  <a:lnTo>
                    <a:pt x="314211" y="15443"/>
                  </a:lnTo>
                  <a:lnTo>
                    <a:pt x="316103" y="15963"/>
                  </a:lnTo>
                  <a:lnTo>
                    <a:pt x="318135" y="16395"/>
                  </a:lnTo>
                  <a:lnTo>
                    <a:pt x="319024" y="16624"/>
                  </a:lnTo>
                  <a:lnTo>
                    <a:pt x="319659" y="16903"/>
                  </a:lnTo>
                  <a:lnTo>
                    <a:pt x="320421" y="17576"/>
                  </a:lnTo>
                  <a:lnTo>
                    <a:pt x="320294" y="19913"/>
                  </a:lnTo>
                  <a:lnTo>
                    <a:pt x="320167" y="20167"/>
                  </a:lnTo>
                  <a:lnTo>
                    <a:pt x="319480" y="20802"/>
                  </a:lnTo>
                  <a:lnTo>
                    <a:pt x="314814" y="20802"/>
                  </a:lnTo>
                  <a:lnTo>
                    <a:pt x="315468" y="21031"/>
                  </a:lnTo>
                  <a:lnTo>
                    <a:pt x="322707" y="21031"/>
                  </a:lnTo>
                  <a:lnTo>
                    <a:pt x="322961" y="20396"/>
                  </a:lnTo>
                  <a:lnTo>
                    <a:pt x="323244" y="19913"/>
                  </a:lnTo>
                  <a:lnTo>
                    <a:pt x="323182" y="16395"/>
                  </a:lnTo>
                  <a:lnTo>
                    <a:pt x="323088" y="16154"/>
                  </a:lnTo>
                  <a:lnTo>
                    <a:pt x="322453" y="15443"/>
                  </a:lnTo>
                  <a:lnTo>
                    <a:pt x="321963" y="14757"/>
                  </a:lnTo>
                  <a:lnTo>
                    <a:pt x="320929" y="14224"/>
                  </a:lnTo>
                  <a:lnTo>
                    <a:pt x="320106" y="13995"/>
                  </a:lnTo>
                  <a:lnTo>
                    <a:pt x="317119" y="13335"/>
                  </a:lnTo>
                  <a:lnTo>
                    <a:pt x="315849" y="13004"/>
                  </a:lnTo>
                  <a:lnTo>
                    <a:pt x="315341" y="12725"/>
                  </a:lnTo>
                  <a:lnTo>
                    <a:pt x="314579" y="12039"/>
                  </a:lnTo>
                  <a:lnTo>
                    <a:pt x="314325" y="11518"/>
                  </a:lnTo>
                  <a:lnTo>
                    <a:pt x="314325" y="10045"/>
                  </a:lnTo>
                  <a:lnTo>
                    <a:pt x="314706" y="9461"/>
                  </a:lnTo>
                  <a:lnTo>
                    <a:pt x="315976" y="8686"/>
                  </a:lnTo>
                  <a:lnTo>
                    <a:pt x="316738" y="8496"/>
                  </a:lnTo>
                  <a:lnTo>
                    <a:pt x="322834" y="8496"/>
                  </a:lnTo>
                  <a:lnTo>
                    <a:pt x="322834" y="7327"/>
                  </a:lnTo>
                  <a:lnTo>
                    <a:pt x="322199" y="6985"/>
                  </a:lnTo>
                  <a:lnTo>
                    <a:pt x="321437" y="6692"/>
                  </a:lnTo>
                  <a:lnTo>
                    <a:pt x="320421" y="6464"/>
                  </a:lnTo>
                  <a:lnTo>
                    <a:pt x="319532" y="6235"/>
                  </a:lnTo>
                  <a:close/>
                </a:path>
                <a:path w="421640" h="29845">
                  <a:moveTo>
                    <a:pt x="322834" y="8496"/>
                  </a:moveTo>
                  <a:lnTo>
                    <a:pt x="318516" y="8496"/>
                  </a:lnTo>
                  <a:lnTo>
                    <a:pt x="319474" y="8686"/>
                  </a:lnTo>
                  <a:lnTo>
                    <a:pt x="321183" y="9309"/>
                  </a:lnTo>
                  <a:lnTo>
                    <a:pt x="321945" y="9753"/>
                  </a:lnTo>
                  <a:lnTo>
                    <a:pt x="322834" y="10325"/>
                  </a:lnTo>
                  <a:lnTo>
                    <a:pt x="322834" y="8496"/>
                  </a:lnTo>
                  <a:close/>
                </a:path>
                <a:path w="421640" h="29845">
                  <a:moveTo>
                    <a:pt x="329184" y="6527"/>
                  </a:moveTo>
                  <a:lnTo>
                    <a:pt x="326390" y="6527"/>
                  </a:lnTo>
                  <a:lnTo>
                    <a:pt x="326390" y="29286"/>
                  </a:lnTo>
                  <a:lnTo>
                    <a:pt x="329184" y="29286"/>
                  </a:lnTo>
                  <a:lnTo>
                    <a:pt x="329184" y="22326"/>
                  </a:lnTo>
                  <a:lnTo>
                    <a:pt x="337339" y="22326"/>
                  </a:lnTo>
                  <a:lnTo>
                    <a:pt x="338455" y="21018"/>
                  </a:lnTo>
                  <a:lnTo>
                    <a:pt x="332032" y="21018"/>
                  </a:lnTo>
                  <a:lnTo>
                    <a:pt x="330581" y="20637"/>
                  </a:lnTo>
                  <a:lnTo>
                    <a:pt x="330046" y="20434"/>
                  </a:lnTo>
                  <a:lnTo>
                    <a:pt x="329184" y="20040"/>
                  </a:lnTo>
                  <a:lnTo>
                    <a:pt x="329184" y="10617"/>
                  </a:lnTo>
                  <a:lnTo>
                    <a:pt x="330581" y="9613"/>
                  </a:lnTo>
                  <a:lnTo>
                    <a:pt x="332105" y="8902"/>
                  </a:lnTo>
                  <a:lnTo>
                    <a:pt x="332867" y="8737"/>
                  </a:lnTo>
                  <a:lnTo>
                    <a:pt x="339109" y="8737"/>
                  </a:lnTo>
                  <a:lnTo>
                    <a:pt x="338836" y="8331"/>
                  </a:lnTo>
                  <a:lnTo>
                    <a:pt x="329184" y="8331"/>
                  </a:lnTo>
                  <a:lnTo>
                    <a:pt x="329184" y="6527"/>
                  </a:lnTo>
                  <a:close/>
                </a:path>
                <a:path w="421640" h="29845">
                  <a:moveTo>
                    <a:pt x="337339" y="22326"/>
                  </a:moveTo>
                  <a:lnTo>
                    <a:pt x="329184" y="22326"/>
                  </a:lnTo>
                  <a:lnTo>
                    <a:pt x="329946" y="22720"/>
                  </a:lnTo>
                  <a:lnTo>
                    <a:pt x="330581" y="23012"/>
                  </a:lnTo>
                  <a:lnTo>
                    <a:pt x="332147" y="23482"/>
                  </a:lnTo>
                  <a:lnTo>
                    <a:pt x="335407" y="23482"/>
                  </a:lnTo>
                  <a:lnTo>
                    <a:pt x="336931" y="22720"/>
                  </a:lnTo>
                  <a:lnTo>
                    <a:pt x="337339" y="22326"/>
                  </a:lnTo>
                  <a:close/>
                </a:path>
                <a:path w="421640" h="29845">
                  <a:moveTo>
                    <a:pt x="339109" y="8737"/>
                  </a:moveTo>
                  <a:lnTo>
                    <a:pt x="335026" y="8737"/>
                  </a:lnTo>
                  <a:lnTo>
                    <a:pt x="336042" y="9258"/>
                  </a:lnTo>
                  <a:lnTo>
                    <a:pt x="336550" y="10299"/>
                  </a:lnTo>
                  <a:lnTo>
                    <a:pt x="337185" y="11353"/>
                  </a:lnTo>
                  <a:lnTo>
                    <a:pt x="337566" y="12814"/>
                  </a:lnTo>
                  <a:lnTo>
                    <a:pt x="337566" y="16764"/>
                  </a:lnTo>
                  <a:lnTo>
                    <a:pt x="337058" y="18313"/>
                  </a:lnTo>
                  <a:lnTo>
                    <a:pt x="335534" y="20434"/>
                  </a:lnTo>
                  <a:lnTo>
                    <a:pt x="334282" y="21018"/>
                  </a:lnTo>
                  <a:lnTo>
                    <a:pt x="338455" y="21018"/>
                  </a:lnTo>
                  <a:lnTo>
                    <a:pt x="339725" y="19380"/>
                  </a:lnTo>
                  <a:lnTo>
                    <a:pt x="340360" y="17170"/>
                  </a:lnTo>
                  <a:lnTo>
                    <a:pt x="340360" y="11861"/>
                  </a:lnTo>
                  <a:lnTo>
                    <a:pt x="340046" y="10617"/>
                  </a:lnTo>
                  <a:lnTo>
                    <a:pt x="339967" y="10299"/>
                  </a:lnTo>
                  <a:lnTo>
                    <a:pt x="339852" y="9842"/>
                  </a:lnTo>
                  <a:lnTo>
                    <a:pt x="339220" y="8902"/>
                  </a:lnTo>
                  <a:lnTo>
                    <a:pt x="339109" y="8737"/>
                  </a:lnTo>
                  <a:close/>
                </a:path>
                <a:path w="421640" h="29845">
                  <a:moveTo>
                    <a:pt x="336296" y="6070"/>
                  </a:moveTo>
                  <a:lnTo>
                    <a:pt x="333375" y="6070"/>
                  </a:lnTo>
                  <a:lnTo>
                    <a:pt x="332359" y="6273"/>
                  </a:lnTo>
                  <a:lnTo>
                    <a:pt x="331354" y="6819"/>
                  </a:lnTo>
                  <a:lnTo>
                    <a:pt x="330708" y="7124"/>
                  </a:lnTo>
                  <a:lnTo>
                    <a:pt x="329946" y="7645"/>
                  </a:lnTo>
                  <a:lnTo>
                    <a:pt x="329106" y="8331"/>
                  </a:lnTo>
                  <a:lnTo>
                    <a:pt x="338836" y="8331"/>
                  </a:lnTo>
                  <a:lnTo>
                    <a:pt x="337693" y="6819"/>
                  </a:lnTo>
                  <a:lnTo>
                    <a:pt x="336296" y="6070"/>
                  </a:lnTo>
                  <a:close/>
                </a:path>
                <a:path w="421640" h="29845">
                  <a:moveTo>
                    <a:pt x="346710" y="0"/>
                  </a:moveTo>
                  <a:lnTo>
                    <a:pt x="343916" y="0"/>
                  </a:lnTo>
                  <a:lnTo>
                    <a:pt x="343916" y="23152"/>
                  </a:lnTo>
                  <a:lnTo>
                    <a:pt x="346710" y="23152"/>
                  </a:lnTo>
                  <a:lnTo>
                    <a:pt x="346710" y="0"/>
                  </a:lnTo>
                  <a:close/>
                </a:path>
                <a:path w="421640" h="29845">
                  <a:moveTo>
                    <a:pt x="357124" y="23266"/>
                  </a:moveTo>
                  <a:lnTo>
                    <a:pt x="353028" y="23266"/>
                  </a:lnTo>
                  <a:lnTo>
                    <a:pt x="353885" y="23609"/>
                  </a:lnTo>
                  <a:lnTo>
                    <a:pt x="356188" y="23609"/>
                  </a:lnTo>
                  <a:lnTo>
                    <a:pt x="357124" y="23266"/>
                  </a:lnTo>
                  <a:close/>
                </a:path>
                <a:path w="421640" h="29845">
                  <a:moveTo>
                    <a:pt x="362464" y="8788"/>
                  </a:moveTo>
                  <a:lnTo>
                    <a:pt x="358394" y="8788"/>
                  </a:lnTo>
                  <a:lnTo>
                    <a:pt x="358775" y="8940"/>
                  </a:lnTo>
                  <a:lnTo>
                    <a:pt x="359537" y="9385"/>
                  </a:lnTo>
                  <a:lnTo>
                    <a:pt x="359802" y="9728"/>
                  </a:lnTo>
                  <a:lnTo>
                    <a:pt x="359918" y="10096"/>
                  </a:lnTo>
                  <a:lnTo>
                    <a:pt x="360172" y="10490"/>
                  </a:lnTo>
                  <a:lnTo>
                    <a:pt x="360190" y="10744"/>
                  </a:lnTo>
                  <a:lnTo>
                    <a:pt x="360304" y="12293"/>
                  </a:lnTo>
                  <a:lnTo>
                    <a:pt x="358775" y="12293"/>
                  </a:lnTo>
                  <a:lnTo>
                    <a:pt x="349758" y="17183"/>
                  </a:lnTo>
                  <a:lnTo>
                    <a:pt x="349767" y="19100"/>
                  </a:lnTo>
                  <a:lnTo>
                    <a:pt x="352700" y="23266"/>
                  </a:lnTo>
                  <a:lnTo>
                    <a:pt x="357340" y="23266"/>
                  </a:lnTo>
                  <a:lnTo>
                    <a:pt x="358648" y="22631"/>
                  </a:lnTo>
                  <a:lnTo>
                    <a:pt x="359029" y="22390"/>
                  </a:lnTo>
                  <a:lnTo>
                    <a:pt x="359791" y="21793"/>
                  </a:lnTo>
                  <a:lnTo>
                    <a:pt x="360218" y="21386"/>
                  </a:lnTo>
                  <a:lnTo>
                    <a:pt x="363093" y="21386"/>
                  </a:lnTo>
                  <a:lnTo>
                    <a:pt x="363093" y="21120"/>
                  </a:lnTo>
                  <a:lnTo>
                    <a:pt x="355078" y="21120"/>
                  </a:lnTo>
                  <a:lnTo>
                    <a:pt x="354236" y="20853"/>
                  </a:lnTo>
                  <a:lnTo>
                    <a:pt x="353568" y="20307"/>
                  </a:lnTo>
                  <a:lnTo>
                    <a:pt x="352933" y="19824"/>
                  </a:lnTo>
                  <a:lnTo>
                    <a:pt x="352679" y="19100"/>
                  </a:lnTo>
                  <a:lnTo>
                    <a:pt x="356743" y="14795"/>
                  </a:lnTo>
                  <a:lnTo>
                    <a:pt x="363093" y="14795"/>
                  </a:lnTo>
                  <a:lnTo>
                    <a:pt x="363020" y="10490"/>
                  </a:lnTo>
                  <a:lnTo>
                    <a:pt x="362907" y="10096"/>
                  </a:lnTo>
                  <a:lnTo>
                    <a:pt x="362794" y="9728"/>
                  </a:lnTo>
                  <a:lnTo>
                    <a:pt x="362674" y="9385"/>
                  </a:lnTo>
                  <a:lnTo>
                    <a:pt x="362567" y="9080"/>
                  </a:lnTo>
                  <a:lnTo>
                    <a:pt x="362464" y="8788"/>
                  </a:lnTo>
                  <a:close/>
                </a:path>
                <a:path w="421640" h="29845">
                  <a:moveTo>
                    <a:pt x="363093" y="21386"/>
                  </a:moveTo>
                  <a:lnTo>
                    <a:pt x="360299" y="21386"/>
                  </a:lnTo>
                  <a:lnTo>
                    <a:pt x="360299" y="23266"/>
                  </a:lnTo>
                  <a:lnTo>
                    <a:pt x="363093" y="23266"/>
                  </a:lnTo>
                  <a:lnTo>
                    <a:pt x="363093" y="21386"/>
                  </a:lnTo>
                  <a:close/>
                </a:path>
                <a:path w="421640" h="29845">
                  <a:moveTo>
                    <a:pt x="363093" y="14795"/>
                  </a:moveTo>
                  <a:lnTo>
                    <a:pt x="360299" y="14795"/>
                  </a:lnTo>
                  <a:lnTo>
                    <a:pt x="360255" y="19100"/>
                  </a:lnTo>
                  <a:lnTo>
                    <a:pt x="359664" y="19621"/>
                  </a:lnTo>
                  <a:lnTo>
                    <a:pt x="359029" y="20091"/>
                  </a:lnTo>
                  <a:lnTo>
                    <a:pt x="357505" y="20853"/>
                  </a:lnTo>
                  <a:lnTo>
                    <a:pt x="356438" y="21120"/>
                  </a:lnTo>
                  <a:lnTo>
                    <a:pt x="363093" y="21120"/>
                  </a:lnTo>
                  <a:lnTo>
                    <a:pt x="363093" y="14795"/>
                  </a:lnTo>
                  <a:close/>
                </a:path>
                <a:path w="421640" h="29845">
                  <a:moveTo>
                    <a:pt x="358394" y="6223"/>
                  </a:moveTo>
                  <a:lnTo>
                    <a:pt x="354330" y="6223"/>
                  </a:lnTo>
                  <a:lnTo>
                    <a:pt x="352425" y="6578"/>
                  </a:lnTo>
                  <a:lnTo>
                    <a:pt x="351663" y="6743"/>
                  </a:lnTo>
                  <a:lnTo>
                    <a:pt x="351155" y="6896"/>
                  </a:lnTo>
                  <a:lnTo>
                    <a:pt x="351282" y="9728"/>
                  </a:lnTo>
                  <a:lnTo>
                    <a:pt x="352109" y="9385"/>
                  </a:lnTo>
                  <a:lnTo>
                    <a:pt x="353060" y="9080"/>
                  </a:lnTo>
                  <a:lnTo>
                    <a:pt x="354423" y="8788"/>
                  </a:lnTo>
                  <a:lnTo>
                    <a:pt x="362464" y="8788"/>
                  </a:lnTo>
                  <a:lnTo>
                    <a:pt x="362331" y="8407"/>
                  </a:lnTo>
                  <a:lnTo>
                    <a:pt x="361823" y="7823"/>
                  </a:lnTo>
                  <a:lnTo>
                    <a:pt x="361188" y="7366"/>
                  </a:lnTo>
                  <a:lnTo>
                    <a:pt x="360680" y="6896"/>
                  </a:lnTo>
                  <a:lnTo>
                    <a:pt x="359918" y="6578"/>
                  </a:lnTo>
                  <a:lnTo>
                    <a:pt x="358394" y="6223"/>
                  </a:lnTo>
                  <a:close/>
                </a:path>
                <a:path w="421640" h="29845">
                  <a:moveTo>
                    <a:pt x="368554" y="6527"/>
                  </a:moveTo>
                  <a:lnTo>
                    <a:pt x="365506" y="6527"/>
                  </a:lnTo>
                  <a:lnTo>
                    <a:pt x="371602" y="22352"/>
                  </a:lnTo>
                  <a:lnTo>
                    <a:pt x="368554" y="29286"/>
                  </a:lnTo>
                  <a:lnTo>
                    <a:pt x="371602" y="29286"/>
                  </a:lnTo>
                  <a:lnTo>
                    <a:pt x="375684" y="18834"/>
                  </a:lnTo>
                  <a:lnTo>
                    <a:pt x="373126" y="18834"/>
                  </a:lnTo>
                  <a:lnTo>
                    <a:pt x="368554" y="6527"/>
                  </a:lnTo>
                  <a:close/>
                </a:path>
                <a:path w="421640" h="29845">
                  <a:moveTo>
                    <a:pt x="380492" y="6527"/>
                  </a:moveTo>
                  <a:lnTo>
                    <a:pt x="377571" y="6527"/>
                  </a:lnTo>
                  <a:lnTo>
                    <a:pt x="373126" y="18834"/>
                  </a:lnTo>
                  <a:lnTo>
                    <a:pt x="375684" y="18834"/>
                  </a:lnTo>
                  <a:lnTo>
                    <a:pt x="380492" y="6527"/>
                  </a:lnTo>
                  <a:close/>
                </a:path>
                <a:path w="421640" h="29845">
                  <a:moveTo>
                    <a:pt x="390652" y="6070"/>
                  </a:moveTo>
                  <a:lnTo>
                    <a:pt x="387350" y="6070"/>
                  </a:lnTo>
                  <a:lnTo>
                    <a:pt x="385445" y="6870"/>
                  </a:lnTo>
                  <a:lnTo>
                    <a:pt x="382983" y="9690"/>
                  </a:lnTo>
                  <a:lnTo>
                    <a:pt x="382633" y="10121"/>
                  </a:lnTo>
                  <a:lnTo>
                    <a:pt x="381889" y="12280"/>
                  </a:lnTo>
                  <a:lnTo>
                    <a:pt x="381889" y="17691"/>
                  </a:lnTo>
                  <a:lnTo>
                    <a:pt x="382564" y="19570"/>
                  </a:lnTo>
                  <a:lnTo>
                    <a:pt x="382651" y="19812"/>
                  </a:lnTo>
                  <a:lnTo>
                    <a:pt x="384175" y="21297"/>
                  </a:lnTo>
                  <a:lnTo>
                    <a:pt x="385418" y="22631"/>
                  </a:lnTo>
                  <a:lnTo>
                    <a:pt x="385640" y="22821"/>
                  </a:lnTo>
                  <a:lnTo>
                    <a:pt x="387604" y="23545"/>
                  </a:lnTo>
                  <a:lnTo>
                    <a:pt x="391846" y="23545"/>
                  </a:lnTo>
                  <a:lnTo>
                    <a:pt x="394335" y="22821"/>
                  </a:lnTo>
                  <a:lnTo>
                    <a:pt x="394716" y="22631"/>
                  </a:lnTo>
                  <a:lnTo>
                    <a:pt x="395224" y="22428"/>
                  </a:lnTo>
                  <a:lnTo>
                    <a:pt x="395732" y="22275"/>
                  </a:lnTo>
                  <a:lnTo>
                    <a:pt x="395986" y="22136"/>
                  </a:lnTo>
                  <a:lnTo>
                    <a:pt x="395942" y="21094"/>
                  </a:lnTo>
                  <a:lnTo>
                    <a:pt x="388620" y="21094"/>
                  </a:lnTo>
                  <a:lnTo>
                    <a:pt x="387223" y="20586"/>
                  </a:lnTo>
                  <a:lnTo>
                    <a:pt x="386207" y="19570"/>
                  </a:lnTo>
                  <a:lnTo>
                    <a:pt x="385318" y="18542"/>
                  </a:lnTo>
                  <a:lnTo>
                    <a:pt x="384810" y="17068"/>
                  </a:lnTo>
                  <a:lnTo>
                    <a:pt x="384810" y="15125"/>
                  </a:lnTo>
                  <a:lnTo>
                    <a:pt x="396367" y="15125"/>
                  </a:lnTo>
                  <a:lnTo>
                    <a:pt x="396367" y="12992"/>
                  </a:lnTo>
                  <a:lnTo>
                    <a:pt x="384810" y="12992"/>
                  </a:lnTo>
                  <a:lnTo>
                    <a:pt x="384937" y="11671"/>
                  </a:lnTo>
                  <a:lnTo>
                    <a:pt x="385517" y="10490"/>
                  </a:lnTo>
                  <a:lnTo>
                    <a:pt x="385636" y="10248"/>
                  </a:lnTo>
                  <a:lnTo>
                    <a:pt x="385699" y="10121"/>
                  </a:lnTo>
                  <a:lnTo>
                    <a:pt x="386207" y="9690"/>
                  </a:lnTo>
                  <a:lnTo>
                    <a:pt x="386531" y="9321"/>
                  </a:lnTo>
                  <a:lnTo>
                    <a:pt x="387096" y="8928"/>
                  </a:lnTo>
                  <a:lnTo>
                    <a:pt x="387966" y="8547"/>
                  </a:lnTo>
                  <a:lnTo>
                    <a:pt x="395097" y="8547"/>
                  </a:lnTo>
                  <a:lnTo>
                    <a:pt x="393827" y="7277"/>
                  </a:lnTo>
                  <a:lnTo>
                    <a:pt x="393277" y="6870"/>
                  </a:lnTo>
                  <a:lnTo>
                    <a:pt x="392430" y="6515"/>
                  </a:lnTo>
                  <a:lnTo>
                    <a:pt x="391541" y="6223"/>
                  </a:lnTo>
                  <a:lnTo>
                    <a:pt x="390652" y="6070"/>
                  </a:lnTo>
                  <a:close/>
                </a:path>
                <a:path w="421640" h="29845">
                  <a:moveTo>
                    <a:pt x="395859" y="19088"/>
                  </a:moveTo>
                  <a:lnTo>
                    <a:pt x="392049" y="20891"/>
                  </a:lnTo>
                  <a:lnTo>
                    <a:pt x="391310" y="21094"/>
                  </a:lnTo>
                  <a:lnTo>
                    <a:pt x="395942" y="21094"/>
                  </a:lnTo>
                  <a:lnTo>
                    <a:pt x="395859" y="19088"/>
                  </a:lnTo>
                  <a:close/>
                </a:path>
                <a:path w="421640" h="29845">
                  <a:moveTo>
                    <a:pt x="395097" y="8547"/>
                  </a:moveTo>
                  <a:lnTo>
                    <a:pt x="391055" y="8547"/>
                  </a:lnTo>
                  <a:lnTo>
                    <a:pt x="391937" y="8928"/>
                  </a:lnTo>
                  <a:lnTo>
                    <a:pt x="392383" y="9321"/>
                  </a:lnTo>
                  <a:lnTo>
                    <a:pt x="393573" y="12992"/>
                  </a:lnTo>
                  <a:lnTo>
                    <a:pt x="396367" y="12992"/>
                  </a:lnTo>
                  <a:lnTo>
                    <a:pt x="396367" y="12280"/>
                  </a:lnTo>
                  <a:lnTo>
                    <a:pt x="396228" y="11671"/>
                  </a:lnTo>
                  <a:lnTo>
                    <a:pt x="396113" y="11163"/>
                  </a:lnTo>
                  <a:lnTo>
                    <a:pt x="395926" y="10490"/>
                  </a:lnTo>
                  <a:lnTo>
                    <a:pt x="395806" y="10121"/>
                  </a:lnTo>
                  <a:lnTo>
                    <a:pt x="395478" y="9321"/>
                  </a:lnTo>
                  <a:lnTo>
                    <a:pt x="395097" y="8547"/>
                  </a:lnTo>
                  <a:close/>
                </a:path>
                <a:path w="421640" h="29845">
                  <a:moveTo>
                    <a:pt x="407429" y="6273"/>
                  </a:moveTo>
                  <a:lnTo>
                    <a:pt x="403606" y="6273"/>
                  </a:lnTo>
                  <a:lnTo>
                    <a:pt x="401819" y="7200"/>
                  </a:lnTo>
                  <a:lnTo>
                    <a:pt x="398653" y="12242"/>
                  </a:lnTo>
                  <a:lnTo>
                    <a:pt x="398653" y="17602"/>
                  </a:lnTo>
                  <a:lnTo>
                    <a:pt x="402285" y="23152"/>
                  </a:lnTo>
                  <a:lnTo>
                    <a:pt x="407185" y="23152"/>
                  </a:lnTo>
                  <a:lnTo>
                    <a:pt x="408062" y="22669"/>
                  </a:lnTo>
                  <a:lnTo>
                    <a:pt x="408432" y="22364"/>
                  </a:lnTo>
                  <a:lnTo>
                    <a:pt x="408813" y="22123"/>
                  </a:lnTo>
                  <a:lnTo>
                    <a:pt x="409194" y="21818"/>
                  </a:lnTo>
                  <a:lnTo>
                    <a:pt x="409575" y="21463"/>
                  </a:lnTo>
                  <a:lnTo>
                    <a:pt x="412369" y="21463"/>
                  </a:lnTo>
                  <a:lnTo>
                    <a:pt x="412369" y="20955"/>
                  </a:lnTo>
                  <a:lnTo>
                    <a:pt x="403860" y="20955"/>
                  </a:lnTo>
                  <a:lnTo>
                    <a:pt x="402971" y="20434"/>
                  </a:lnTo>
                  <a:lnTo>
                    <a:pt x="401701" y="18364"/>
                  </a:lnTo>
                  <a:lnTo>
                    <a:pt x="401320" y="16865"/>
                  </a:lnTo>
                  <a:lnTo>
                    <a:pt x="401320" y="12877"/>
                  </a:lnTo>
                  <a:lnTo>
                    <a:pt x="401701" y="11315"/>
                  </a:lnTo>
                  <a:lnTo>
                    <a:pt x="402590" y="10248"/>
                  </a:lnTo>
                  <a:lnTo>
                    <a:pt x="403343" y="9182"/>
                  </a:lnTo>
                  <a:lnTo>
                    <a:pt x="404362" y="8686"/>
                  </a:lnTo>
                  <a:lnTo>
                    <a:pt x="412369" y="8686"/>
                  </a:lnTo>
                  <a:lnTo>
                    <a:pt x="412369" y="7200"/>
                  </a:lnTo>
                  <a:lnTo>
                    <a:pt x="409575" y="7200"/>
                  </a:lnTo>
                  <a:lnTo>
                    <a:pt x="408940" y="6807"/>
                  </a:lnTo>
                  <a:lnTo>
                    <a:pt x="408305" y="6527"/>
                  </a:lnTo>
                  <a:lnTo>
                    <a:pt x="407429" y="6273"/>
                  </a:lnTo>
                  <a:close/>
                </a:path>
                <a:path w="421640" h="29845">
                  <a:moveTo>
                    <a:pt x="412369" y="21463"/>
                  </a:moveTo>
                  <a:lnTo>
                    <a:pt x="409575" y="21463"/>
                  </a:lnTo>
                  <a:lnTo>
                    <a:pt x="409575" y="23152"/>
                  </a:lnTo>
                  <a:lnTo>
                    <a:pt x="412369" y="23152"/>
                  </a:lnTo>
                  <a:lnTo>
                    <a:pt x="412369" y="21463"/>
                  </a:lnTo>
                  <a:close/>
                </a:path>
                <a:path w="421640" h="29845">
                  <a:moveTo>
                    <a:pt x="412369" y="8686"/>
                  </a:moveTo>
                  <a:lnTo>
                    <a:pt x="407162" y="8686"/>
                  </a:lnTo>
                  <a:lnTo>
                    <a:pt x="408305" y="8953"/>
                  </a:lnTo>
                  <a:lnTo>
                    <a:pt x="408940" y="9182"/>
                  </a:lnTo>
                  <a:lnTo>
                    <a:pt x="409575" y="9525"/>
                  </a:lnTo>
                  <a:lnTo>
                    <a:pt x="409575" y="19100"/>
                  </a:lnTo>
                  <a:lnTo>
                    <a:pt x="408813" y="19761"/>
                  </a:lnTo>
                  <a:lnTo>
                    <a:pt x="408305" y="20116"/>
                  </a:lnTo>
                  <a:lnTo>
                    <a:pt x="406781" y="20789"/>
                  </a:lnTo>
                  <a:lnTo>
                    <a:pt x="406019" y="20955"/>
                  </a:lnTo>
                  <a:lnTo>
                    <a:pt x="412369" y="20955"/>
                  </a:lnTo>
                  <a:lnTo>
                    <a:pt x="412369" y="8686"/>
                  </a:lnTo>
                  <a:close/>
                </a:path>
                <a:path w="421640" h="29845">
                  <a:moveTo>
                    <a:pt x="412369" y="0"/>
                  </a:moveTo>
                  <a:lnTo>
                    <a:pt x="409575" y="0"/>
                  </a:lnTo>
                  <a:lnTo>
                    <a:pt x="409575" y="7200"/>
                  </a:lnTo>
                  <a:lnTo>
                    <a:pt x="412369" y="7200"/>
                  </a:lnTo>
                  <a:lnTo>
                    <a:pt x="412369" y="0"/>
                  </a:lnTo>
                  <a:close/>
                </a:path>
                <a:path w="421640" h="29845">
                  <a:moveTo>
                    <a:pt x="421386" y="18910"/>
                  </a:moveTo>
                  <a:lnTo>
                    <a:pt x="417830" y="18910"/>
                  </a:lnTo>
                  <a:lnTo>
                    <a:pt x="417830" y="23152"/>
                  </a:lnTo>
                  <a:lnTo>
                    <a:pt x="421386" y="23152"/>
                  </a:lnTo>
                  <a:lnTo>
                    <a:pt x="421386" y="1891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4581632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7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7" y="1004313"/>
                  </a:lnTo>
                  <a:lnTo>
                    <a:pt x="304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4289023" y="9282683"/>
              <a:ext cx="294640" cy="0"/>
            </a:xfrm>
            <a:custGeom>
              <a:avLst/>
              <a:gdLst/>
              <a:ahLst/>
              <a:cxnLst/>
              <a:rect l="l" t="t" r="r" b="b"/>
              <a:pathLst>
                <a:path w="294640">
                  <a:moveTo>
                    <a:pt x="0" y="0"/>
                  </a:moveTo>
                  <a:lnTo>
                    <a:pt x="29413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809488" y="10043159"/>
              <a:ext cx="3175" cy="243840"/>
            </a:xfrm>
            <a:custGeom>
              <a:avLst/>
              <a:gdLst/>
              <a:ahLst/>
              <a:cxnLst/>
              <a:rect l="l" t="t" r="r" b="b"/>
              <a:pathLst>
                <a:path w="3175" h="243840">
                  <a:moveTo>
                    <a:pt x="0" y="243837"/>
                  </a:moveTo>
                  <a:lnTo>
                    <a:pt x="3048" y="243837"/>
                  </a:lnTo>
                  <a:lnTo>
                    <a:pt x="3048" y="0"/>
                  </a:lnTo>
                  <a:lnTo>
                    <a:pt x="0" y="0"/>
                  </a:lnTo>
                  <a:lnTo>
                    <a:pt x="0" y="24383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7624806" y="9560458"/>
            <a:ext cx="22860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00" b="1" spc="-50">
                <a:latin typeface="Times New Roman"/>
                <a:cs typeface="Times New Roman"/>
              </a:rPr>
              <a:t>3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724400" y="1429511"/>
            <a:ext cx="9287510" cy="1567180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35560" rIns="0" bIns="0" rtlCol="0">
            <a:spAutoFit/>
          </a:bodyPr>
          <a:lstStyle/>
          <a:p>
            <a:pPr marL="92075" marR="469900">
              <a:lnSpc>
                <a:spcPct val="100000"/>
              </a:lnSpc>
              <a:spcBef>
                <a:spcPts val="280"/>
              </a:spcBef>
            </a:pPr>
            <a:r>
              <a:rPr sz="2400">
                <a:latin typeface="Times New Roman"/>
                <a:cs typeface="Times New Roman"/>
              </a:rPr>
              <a:t>John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Bowlby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(1969)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suggested</a:t>
            </a:r>
            <a:r>
              <a:rPr sz="2400" spc="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that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children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are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predisposed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develop </a:t>
            </a:r>
            <a:r>
              <a:rPr sz="2400">
                <a:latin typeface="Times New Roman"/>
                <a:cs typeface="Times New Roman"/>
              </a:rPr>
              <a:t>close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their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primary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caregivers</a:t>
            </a:r>
            <a:r>
              <a:rPr sz="2400" spc="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as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these </a:t>
            </a:r>
            <a:r>
              <a:rPr sz="2400">
                <a:latin typeface="Times New Roman"/>
                <a:cs typeface="Times New Roman"/>
              </a:rPr>
              <a:t>relationships</a:t>
            </a:r>
            <a:r>
              <a:rPr sz="2400" spc="-7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are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crucial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for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their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survival,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security,</a:t>
            </a:r>
            <a:r>
              <a:rPr sz="2400" spc="40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and </a:t>
            </a:r>
            <a:r>
              <a:rPr sz="2400">
                <a:latin typeface="Times New Roman"/>
                <a:cs typeface="Times New Roman"/>
              </a:rPr>
              <a:t>psychological</a:t>
            </a:r>
            <a:r>
              <a:rPr sz="2400" spc="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(Epstein,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2023).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042160" y="3160776"/>
            <a:ext cx="14203680" cy="1201420"/>
          </a:xfrm>
          <a:custGeom>
            <a:avLst/>
            <a:gdLst/>
            <a:ahLst/>
            <a:cxnLst/>
            <a:rect l="l" t="t" r="r" b="b"/>
            <a:pathLst>
              <a:path w="14203680" h="1201420">
                <a:moveTo>
                  <a:pt x="14203680" y="0"/>
                </a:moveTo>
                <a:lnTo>
                  <a:pt x="0" y="0"/>
                </a:lnTo>
                <a:lnTo>
                  <a:pt x="0" y="1200912"/>
                </a:lnTo>
                <a:lnTo>
                  <a:pt x="14203680" y="1200912"/>
                </a:lnTo>
                <a:lnTo>
                  <a:pt x="14203680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2300477" y="3186430"/>
            <a:ext cx="13688694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" algn="ctr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What</a:t>
            </a:r>
            <a:r>
              <a:rPr sz="2400" b="1" spc="-5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is</a:t>
            </a:r>
            <a:r>
              <a:rPr sz="2400" b="1" spc="-15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Attachment?</a:t>
            </a:r>
            <a:endParaRPr sz="24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feeling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deep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connection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that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occurs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between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caregiver,</a:t>
            </a:r>
            <a:r>
              <a:rPr sz="2400" spc="3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which</a:t>
            </a:r>
            <a:endParaRPr sz="2400">
              <a:latin typeface="Times New Roman"/>
              <a:cs typeface="Times New Roman"/>
            </a:endParaRPr>
          </a:p>
          <a:p>
            <a:pPr marL="2540" algn="ctr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gives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sense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safety,</a:t>
            </a:r>
            <a:r>
              <a:rPr sz="2400" spc="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comfort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protection,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especially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case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stress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or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uncertainty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(Main,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2023)</a:t>
            </a:r>
            <a:r>
              <a:rPr sz="1800" spc="-10">
                <a:latin typeface="Calibri"/>
                <a:cs typeface="Calibri"/>
              </a:rPr>
              <a:t>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164336" y="4523232"/>
            <a:ext cx="6334125" cy="2676525"/>
          </a:xfrm>
          <a:custGeom>
            <a:avLst/>
            <a:gdLst/>
            <a:ahLst/>
            <a:cxnLst/>
            <a:rect l="l" t="t" r="r" b="b"/>
            <a:pathLst>
              <a:path w="6334125" h="2676525">
                <a:moveTo>
                  <a:pt x="6333744" y="0"/>
                </a:moveTo>
                <a:lnTo>
                  <a:pt x="0" y="0"/>
                </a:lnTo>
                <a:lnTo>
                  <a:pt x="0" y="2676144"/>
                </a:lnTo>
                <a:lnTo>
                  <a:pt x="6333744" y="2676144"/>
                </a:lnTo>
                <a:lnTo>
                  <a:pt x="6333744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1242771" y="4547108"/>
            <a:ext cx="24911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latin typeface="Times New Roman"/>
                <a:cs typeface="Times New Roman"/>
              </a:rPr>
              <a:t>Secure</a:t>
            </a:r>
            <a:r>
              <a:rPr sz="2400" b="1" spc="-11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Attachment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242771" y="4912867"/>
            <a:ext cx="51796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Children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with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secure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typically: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242771" y="5278323"/>
            <a:ext cx="593217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7815" algn="l"/>
              </a:tabLst>
            </a:pPr>
            <a:r>
              <a:rPr sz="2400">
                <a:latin typeface="Times New Roman"/>
                <a:cs typeface="Times New Roman"/>
              </a:rPr>
              <a:t>Are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comfortable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exploring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their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surroundings.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242771" y="5644641"/>
            <a:ext cx="391350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7815" algn="l"/>
              </a:tabLst>
            </a:pPr>
            <a:r>
              <a:rPr sz="2400">
                <a:latin typeface="Times New Roman"/>
                <a:cs typeface="Times New Roman"/>
              </a:rPr>
              <a:t>Use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caregivers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as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safe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base.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242771" y="6010402"/>
            <a:ext cx="39985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7815" algn="l"/>
              </a:tabLst>
            </a:pPr>
            <a:r>
              <a:rPr sz="2400">
                <a:latin typeface="Times New Roman"/>
                <a:cs typeface="Times New Roman"/>
              </a:rPr>
              <a:t>Regulate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emotions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effectively.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242771" y="6375857"/>
            <a:ext cx="458787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7815" algn="l"/>
              </a:tabLst>
            </a:pPr>
            <a:r>
              <a:rPr sz="2400">
                <a:latin typeface="Times New Roman"/>
                <a:cs typeface="Times New Roman"/>
              </a:rPr>
              <a:t>Develop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confidence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resilience.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242771" y="6742303"/>
            <a:ext cx="54578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7815" algn="l"/>
              </a:tabLst>
            </a:pPr>
            <a:r>
              <a:rPr sz="2400">
                <a:latin typeface="Times New Roman"/>
                <a:cs typeface="Times New Roman"/>
              </a:rPr>
              <a:t>Develop healthy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relationships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with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others.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7620000" y="4523232"/>
            <a:ext cx="8458200" cy="3413760"/>
          </a:xfrm>
          <a:custGeom>
            <a:avLst/>
            <a:gdLst/>
            <a:ahLst/>
            <a:cxnLst/>
            <a:rect l="l" t="t" r="r" b="b"/>
            <a:pathLst>
              <a:path w="8458200" h="3413759">
                <a:moveTo>
                  <a:pt x="8458200" y="0"/>
                </a:moveTo>
                <a:lnTo>
                  <a:pt x="0" y="0"/>
                </a:lnTo>
                <a:lnTo>
                  <a:pt x="0" y="3413760"/>
                </a:lnTo>
                <a:lnTo>
                  <a:pt x="8458200" y="3413760"/>
                </a:lnTo>
                <a:lnTo>
                  <a:pt x="8458200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7700009" y="4547108"/>
            <a:ext cx="8262620" cy="3318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latin typeface="Times New Roman"/>
                <a:cs typeface="Times New Roman"/>
              </a:rPr>
              <a:t>Insecure</a:t>
            </a:r>
            <a:r>
              <a:rPr sz="2400" b="1" spc="-10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Attachment</a:t>
            </a:r>
            <a:endParaRPr sz="240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Inconsistent,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emotionally</a:t>
            </a:r>
            <a:r>
              <a:rPr sz="2400" spc="-7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unavailable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or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insensitive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can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lead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to </a:t>
            </a:r>
            <a:r>
              <a:rPr sz="2400">
                <a:latin typeface="Times New Roman"/>
                <a:cs typeface="Times New Roman"/>
              </a:rPr>
              <a:t>insecure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(Main,</a:t>
            </a:r>
            <a:r>
              <a:rPr sz="2400" spc="-10">
                <a:latin typeface="Times New Roman"/>
                <a:cs typeface="Times New Roman"/>
              </a:rPr>
              <a:t> 2023).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Children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may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demonstrate:</a:t>
            </a:r>
            <a:endParaRPr sz="2400">
              <a:latin typeface="Times New Roman"/>
              <a:cs typeface="Times New Roman"/>
            </a:endParaRPr>
          </a:p>
          <a:p>
            <a:pPr marL="297815" indent="-285115">
              <a:lnSpc>
                <a:spcPct val="100000"/>
              </a:lnSpc>
              <a:buFont typeface="Arial MT"/>
              <a:buChar char="•"/>
              <a:tabLst>
                <a:tab pos="297815" algn="l"/>
              </a:tabLst>
            </a:pPr>
            <a:r>
              <a:rPr sz="2400">
                <a:latin typeface="Times New Roman"/>
                <a:cs typeface="Times New Roman"/>
              </a:rPr>
              <a:t>Separation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anxiety</a:t>
            </a:r>
            <a:endParaRPr sz="2400">
              <a:latin typeface="Times New Roman"/>
              <a:cs typeface="Times New Roman"/>
            </a:endParaRPr>
          </a:p>
          <a:p>
            <a:pPr marL="297815" indent="-285115">
              <a:lnSpc>
                <a:spcPct val="100000"/>
              </a:lnSpc>
              <a:buFont typeface="Arial MT"/>
              <a:buChar char="•"/>
              <a:tabLst>
                <a:tab pos="297815" algn="l"/>
              </a:tabLst>
            </a:pPr>
            <a:r>
              <a:rPr sz="2400" spc="-10">
                <a:latin typeface="Times New Roman"/>
                <a:cs typeface="Times New Roman"/>
              </a:rPr>
              <a:t>Clinginess</a:t>
            </a:r>
            <a:endParaRPr sz="2400">
              <a:latin typeface="Times New Roman"/>
              <a:cs typeface="Times New Roman"/>
            </a:endParaRPr>
          </a:p>
          <a:p>
            <a:pPr marL="297815" indent="-285115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97815" algn="l"/>
              </a:tabLst>
            </a:pPr>
            <a:r>
              <a:rPr sz="2400" spc="-10">
                <a:latin typeface="Times New Roman"/>
                <a:cs typeface="Times New Roman"/>
              </a:rPr>
              <a:t>Withdrawal</a:t>
            </a:r>
            <a:endParaRPr sz="2400">
              <a:latin typeface="Times New Roman"/>
              <a:cs typeface="Times New Roman"/>
            </a:endParaRPr>
          </a:p>
          <a:p>
            <a:pPr marL="297815" indent="-285115">
              <a:lnSpc>
                <a:spcPct val="100000"/>
              </a:lnSpc>
              <a:buFont typeface="Arial MT"/>
              <a:buChar char="•"/>
              <a:tabLst>
                <a:tab pos="297815" algn="l"/>
              </a:tabLst>
            </a:pPr>
            <a:r>
              <a:rPr sz="2400" spc="-10">
                <a:latin typeface="Times New Roman"/>
                <a:cs typeface="Times New Roman"/>
              </a:rPr>
              <a:t>Fearfulness</a:t>
            </a:r>
            <a:endParaRPr sz="2400">
              <a:latin typeface="Times New Roman"/>
              <a:cs typeface="Times New Roman"/>
            </a:endParaRPr>
          </a:p>
          <a:p>
            <a:pPr marL="297815" indent="-285115">
              <a:lnSpc>
                <a:spcPct val="100000"/>
              </a:lnSpc>
              <a:buFont typeface="Arial MT"/>
              <a:buChar char="•"/>
              <a:tabLst>
                <a:tab pos="297815" algn="l"/>
              </a:tabLst>
            </a:pP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dysregulation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063239" y="8104631"/>
            <a:ext cx="11226165" cy="1938655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39369" rIns="0" bIns="0" rtlCol="0">
            <a:spAutoFit/>
          </a:bodyPr>
          <a:lstStyle/>
          <a:p>
            <a:pPr marL="92710">
              <a:lnSpc>
                <a:spcPct val="100000"/>
              </a:lnSpc>
              <a:spcBef>
                <a:spcPts val="309"/>
              </a:spcBef>
            </a:pPr>
            <a:r>
              <a:rPr sz="2400" b="1">
                <a:latin typeface="Times New Roman"/>
                <a:cs typeface="Times New Roman"/>
              </a:rPr>
              <a:t>Sensitive</a:t>
            </a:r>
            <a:r>
              <a:rPr sz="2400" b="1" spc="-3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Period</a:t>
            </a:r>
            <a:endParaRPr sz="2400">
              <a:latin typeface="Times New Roman"/>
              <a:cs typeface="Times New Roman"/>
            </a:endParaRPr>
          </a:p>
          <a:p>
            <a:pPr marL="92710" marR="90424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Bowlby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suggested</a:t>
            </a:r>
            <a:r>
              <a:rPr sz="2400" spc="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that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first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two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three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years</a:t>
            </a:r>
            <a:r>
              <a:rPr sz="2400" spc="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life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are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critical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time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in </a:t>
            </a:r>
            <a:r>
              <a:rPr sz="2400">
                <a:latin typeface="Times New Roman"/>
                <a:cs typeface="Times New Roman"/>
              </a:rPr>
              <a:t>development,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because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secure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needs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established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through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consistent, </a:t>
            </a:r>
            <a:r>
              <a:rPr sz="2400">
                <a:latin typeface="Times New Roman"/>
                <a:cs typeface="Times New Roman"/>
              </a:rPr>
              <a:t>responsive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(Epstein,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2023).</a:t>
            </a:r>
            <a:endParaRPr sz="2400">
              <a:latin typeface="Times New Roman"/>
              <a:cs typeface="Times New Roman"/>
            </a:endParaRPr>
          </a:p>
          <a:p>
            <a:pPr marL="9271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Any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disruption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this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time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can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heighten the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risk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behavioral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challenges.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8" name="object 28" descr="$PPTXTitle"/>
          <p:cNvSpPr txBox="1">
            <a:spLocks noGrp="1"/>
          </p:cNvSpPr>
          <p:nvPr>
            <p:ph type="title"/>
          </p:nvPr>
        </p:nvSpPr>
        <p:spPr>
          <a:xfrm>
            <a:off x="5891784" y="478536"/>
            <a:ext cx="7260590" cy="768350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26034" rIns="0" bIns="0" rtlCol="0">
            <a:spAutoFit/>
          </a:bodyPr>
          <a:lstStyle/>
          <a:p>
            <a:pPr marL="92710">
              <a:lnSpc>
                <a:spcPct val="100000"/>
              </a:lnSpc>
              <a:spcBef>
                <a:spcPts val="204"/>
              </a:spcBef>
            </a:pPr>
            <a:r>
              <a:rPr sz="4400" spc="-25"/>
              <a:t>Bowlby's</a:t>
            </a:r>
            <a:r>
              <a:rPr sz="4400" spc="-250"/>
              <a:t> </a:t>
            </a:r>
            <a:r>
              <a:rPr sz="4400"/>
              <a:t>Attachment</a:t>
            </a:r>
            <a:r>
              <a:rPr sz="4400" spc="-215"/>
              <a:t> </a:t>
            </a:r>
            <a:r>
              <a:rPr sz="4400" spc="-10"/>
              <a:t>Theory</a:t>
            </a:r>
            <a:endParaRPr sz="44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9" y="-1587"/>
            <a:ext cx="18291175" cy="10290175"/>
            <a:chOff x="-1589" y="-1587"/>
            <a:chExt cx="18291175" cy="102901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7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335464" y="0"/>
              <a:ext cx="4953000" cy="5053330"/>
            </a:xfrm>
            <a:custGeom>
              <a:avLst/>
              <a:gdLst/>
              <a:ahLst/>
              <a:cxnLst/>
              <a:rect l="l" t="t" r="r" b="b"/>
              <a:pathLst>
                <a:path w="4953000" h="5053330">
                  <a:moveTo>
                    <a:pt x="0" y="0"/>
                  </a:moveTo>
                  <a:lnTo>
                    <a:pt x="3906690" y="5053076"/>
                  </a:lnTo>
                </a:path>
                <a:path w="4953000" h="5053330">
                  <a:moveTo>
                    <a:pt x="3906690" y="5053076"/>
                  </a:moveTo>
                  <a:lnTo>
                    <a:pt x="4952535" y="42444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907512" y="2011679"/>
              <a:ext cx="2380615" cy="8275320"/>
            </a:xfrm>
            <a:custGeom>
              <a:avLst/>
              <a:gdLst/>
              <a:ahLst/>
              <a:cxnLst/>
              <a:rect l="l" t="t" r="r" b="b"/>
              <a:pathLst>
                <a:path w="2380615" h="8275320">
                  <a:moveTo>
                    <a:pt x="3048" y="7757160"/>
                  </a:moveTo>
                  <a:lnTo>
                    <a:pt x="0" y="7757160"/>
                  </a:lnTo>
                  <a:lnTo>
                    <a:pt x="0" y="8275320"/>
                  </a:lnTo>
                  <a:lnTo>
                    <a:pt x="3048" y="8275320"/>
                  </a:lnTo>
                  <a:lnTo>
                    <a:pt x="3048" y="7757160"/>
                  </a:lnTo>
                  <a:close/>
                </a:path>
                <a:path w="2380615" h="8275320">
                  <a:moveTo>
                    <a:pt x="2380488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2496312"/>
                  </a:lnTo>
                  <a:lnTo>
                    <a:pt x="3048" y="2496312"/>
                  </a:lnTo>
                  <a:lnTo>
                    <a:pt x="3048" y="3048"/>
                  </a:lnTo>
                  <a:lnTo>
                    <a:pt x="2380488" y="3048"/>
                  </a:lnTo>
                  <a:lnTo>
                    <a:pt x="238048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-1" y="0"/>
              <a:ext cx="6094095" cy="10287000"/>
            </a:xfrm>
            <a:custGeom>
              <a:avLst/>
              <a:gdLst/>
              <a:ahLst/>
              <a:cxnLst/>
              <a:rect l="l" t="t" r="r" b="b"/>
              <a:pathLst>
                <a:path w="6094095" h="10287000">
                  <a:moveTo>
                    <a:pt x="0" y="3536305"/>
                  </a:moveTo>
                  <a:lnTo>
                    <a:pt x="4590670" y="4934839"/>
                  </a:lnTo>
                </a:path>
                <a:path w="6094095" h="10287000">
                  <a:moveTo>
                    <a:pt x="4590670" y="4934839"/>
                  </a:moveTo>
                  <a:lnTo>
                    <a:pt x="6094033" y="0"/>
                  </a:lnTo>
                </a:path>
                <a:path w="6094095" h="10287000">
                  <a:moveTo>
                    <a:pt x="0" y="3226619"/>
                  </a:moveTo>
                  <a:lnTo>
                    <a:pt x="1982852" y="2577465"/>
                  </a:lnTo>
                </a:path>
                <a:path w="6094095" h="10287000">
                  <a:moveTo>
                    <a:pt x="4506907" y="10286997"/>
                  </a:moveTo>
                  <a:lnTo>
                    <a:pt x="1982852" y="2577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4581632" y="9768840"/>
              <a:ext cx="3175" cy="518159"/>
            </a:xfrm>
            <a:custGeom>
              <a:avLst/>
              <a:gdLst/>
              <a:ahLst/>
              <a:cxnLst/>
              <a:rect l="l" t="t" r="r" b="b"/>
              <a:pathLst>
                <a:path w="3175" h="518159">
                  <a:moveTo>
                    <a:pt x="0" y="518157"/>
                  </a:moveTo>
                  <a:lnTo>
                    <a:pt x="3047" y="518157"/>
                  </a:lnTo>
                  <a:lnTo>
                    <a:pt x="3047" y="0"/>
                  </a:lnTo>
                  <a:lnTo>
                    <a:pt x="0" y="0"/>
                  </a:lnTo>
                  <a:lnTo>
                    <a:pt x="0" y="51815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985760" y="9282683"/>
              <a:ext cx="350520" cy="0"/>
            </a:xfrm>
            <a:custGeom>
              <a:avLst/>
              <a:gdLst/>
              <a:ahLst/>
              <a:cxnLst/>
              <a:rect l="l" t="t" r="r" b="b"/>
              <a:pathLst>
                <a:path w="350520">
                  <a:moveTo>
                    <a:pt x="0" y="0"/>
                  </a:moveTo>
                  <a:lnTo>
                    <a:pt x="35052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809488" y="9720071"/>
              <a:ext cx="3175" cy="567055"/>
            </a:xfrm>
            <a:custGeom>
              <a:avLst/>
              <a:gdLst/>
              <a:ahLst/>
              <a:cxnLst/>
              <a:rect l="l" t="t" r="r" b="b"/>
              <a:pathLst>
                <a:path w="3175" h="567054">
                  <a:moveTo>
                    <a:pt x="0" y="566925"/>
                  </a:moveTo>
                  <a:lnTo>
                    <a:pt x="3048" y="566925"/>
                  </a:lnTo>
                  <a:lnTo>
                    <a:pt x="3048" y="0"/>
                  </a:lnTo>
                  <a:lnTo>
                    <a:pt x="0" y="0"/>
                  </a:lnTo>
                  <a:lnTo>
                    <a:pt x="0" y="56692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502152" y="1514855"/>
            <a:ext cx="10662285" cy="2679700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37465" rIns="0" bIns="0" rtlCol="0">
            <a:spAutoFit/>
          </a:bodyPr>
          <a:lstStyle/>
          <a:p>
            <a:pPr marL="92710" marR="1110615">
              <a:lnSpc>
                <a:spcPct val="100000"/>
              </a:lnSpc>
              <a:spcBef>
                <a:spcPts val="295"/>
              </a:spcBef>
            </a:pPr>
            <a:r>
              <a:rPr sz="2400" spc="-10">
                <a:latin typeface="Times New Roman"/>
                <a:cs typeface="Times New Roman"/>
              </a:rPr>
              <a:t>Bowlby's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7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Theory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most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relevant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theory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explain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how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Isaac developed.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20"/>
              </a:spcBef>
            </a:pPr>
            <a:endParaRPr sz="2400">
              <a:latin typeface="Times New Roman"/>
              <a:cs typeface="Times New Roman"/>
            </a:endParaRPr>
          </a:p>
          <a:p>
            <a:pPr marL="92710" marR="180975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Isaac</a:t>
            </a:r>
            <a:r>
              <a:rPr sz="2400" spc="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has a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number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risk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factors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his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early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life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experiences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that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are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well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correlated </a:t>
            </a:r>
            <a:r>
              <a:rPr sz="2400">
                <a:latin typeface="Times New Roman"/>
                <a:cs typeface="Times New Roman"/>
              </a:rPr>
              <a:t>with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insecure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attachment.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best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theoretical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framework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work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with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Bowlby's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Theory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as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this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outlines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influence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early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caregiver/child </a:t>
            </a:r>
            <a:r>
              <a:rPr sz="2400">
                <a:latin typeface="Times New Roman"/>
                <a:cs typeface="Times New Roman"/>
              </a:rPr>
              <a:t>relationship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on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security,</a:t>
            </a:r>
            <a:r>
              <a:rPr sz="2400" spc="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behaviour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(Khadka, </a:t>
            </a:r>
            <a:r>
              <a:rPr sz="2400" spc="-10">
                <a:latin typeface="Times New Roman"/>
                <a:cs typeface="Times New Roman"/>
              </a:rPr>
              <a:t>2022).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295400" y="4459223"/>
            <a:ext cx="6690359" cy="5260975"/>
          </a:xfrm>
          <a:custGeom>
            <a:avLst/>
            <a:gdLst/>
            <a:ahLst/>
            <a:cxnLst/>
            <a:rect l="l" t="t" r="r" b="b"/>
            <a:pathLst>
              <a:path w="6690359" h="5260975">
                <a:moveTo>
                  <a:pt x="6690359" y="0"/>
                </a:moveTo>
                <a:lnTo>
                  <a:pt x="0" y="0"/>
                </a:lnTo>
                <a:lnTo>
                  <a:pt x="0" y="5260848"/>
                </a:lnTo>
                <a:lnTo>
                  <a:pt x="6690359" y="5260848"/>
                </a:lnTo>
                <a:lnTo>
                  <a:pt x="6690359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374394" y="4482541"/>
            <a:ext cx="6298565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How</a:t>
            </a:r>
            <a:r>
              <a:rPr sz="2400" b="1" spc="-3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might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the</a:t>
            </a:r>
            <a:r>
              <a:rPr sz="2400" b="1" spc="-2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experiences of</a:t>
            </a:r>
            <a:r>
              <a:rPr sz="2400" b="1" spc="-3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Isaac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have</a:t>
            </a:r>
            <a:r>
              <a:rPr sz="2400" b="1" spc="-35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shaped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b="1">
                <a:latin typeface="Times New Roman"/>
                <a:cs typeface="Times New Roman"/>
              </a:rPr>
              <a:t>his</a:t>
            </a:r>
            <a:r>
              <a:rPr sz="2400" b="1" spc="-3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attachment?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90217" y="5580634"/>
            <a:ext cx="6296025" cy="40500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05" algn="ctr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Maternal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Postnatal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Depression</a:t>
            </a:r>
            <a:endParaRPr sz="2400">
              <a:latin typeface="Times New Roman"/>
              <a:cs typeface="Times New Roman"/>
            </a:endParaRPr>
          </a:p>
          <a:p>
            <a:pPr marL="5080" algn="ctr">
              <a:lnSpc>
                <a:spcPct val="100000"/>
              </a:lnSpc>
            </a:pPr>
            <a:r>
              <a:rPr sz="2400" spc="525">
                <a:latin typeface="Cambria Math"/>
                <a:cs typeface="Cambria Math"/>
              </a:rPr>
              <a:t>𝗍</a:t>
            </a:r>
            <a:endParaRPr sz="2400">
              <a:latin typeface="Cambria Math"/>
              <a:cs typeface="Cambria Math"/>
            </a:endParaRPr>
          </a:p>
          <a:p>
            <a:pPr algn="ctr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Limited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availability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responsiveness</a:t>
            </a:r>
            <a:endParaRPr sz="2400">
              <a:latin typeface="Times New Roman"/>
              <a:cs typeface="Times New Roman"/>
            </a:endParaRPr>
          </a:p>
          <a:p>
            <a:pPr marL="5080" algn="ctr">
              <a:lnSpc>
                <a:spcPct val="100000"/>
              </a:lnSpc>
            </a:pPr>
            <a:r>
              <a:rPr sz="2400" spc="525">
                <a:latin typeface="Cambria Math"/>
                <a:cs typeface="Cambria Math"/>
              </a:rPr>
              <a:t>𝗍</a:t>
            </a:r>
            <a:endParaRPr sz="2400">
              <a:latin typeface="Cambria Math"/>
              <a:cs typeface="Cambria Math"/>
            </a:endParaRPr>
          </a:p>
          <a:p>
            <a:pPr marL="4445" algn="ctr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Disrupted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childcare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experiences</a:t>
            </a:r>
            <a:endParaRPr sz="2400">
              <a:latin typeface="Times New Roman"/>
              <a:cs typeface="Times New Roman"/>
            </a:endParaRPr>
          </a:p>
          <a:p>
            <a:pPr marL="5715" algn="ctr">
              <a:lnSpc>
                <a:spcPct val="100000"/>
              </a:lnSpc>
            </a:pPr>
            <a:r>
              <a:rPr sz="2400" spc="525">
                <a:latin typeface="Cambria Math"/>
                <a:cs typeface="Cambria Math"/>
              </a:rPr>
              <a:t>𝗍</a:t>
            </a:r>
            <a:endParaRPr sz="2400">
              <a:latin typeface="Cambria Math"/>
              <a:cs typeface="Cambria Math"/>
            </a:endParaRPr>
          </a:p>
          <a:p>
            <a:pPr marL="3175" algn="ctr">
              <a:lnSpc>
                <a:spcPct val="100000"/>
              </a:lnSpc>
              <a:spcBef>
                <a:spcPts val="5"/>
              </a:spcBef>
            </a:pP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insecure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attachment.</a:t>
            </a:r>
            <a:endParaRPr sz="2400">
              <a:latin typeface="Times New Roman"/>
              <a:cs typeface="Times New Roman"/>
            </a:endParaRPr>
          </a:p>
          <a:p>
            <a:pPr marL="5080" algn="ctr">
              <a:lnSpc>
                <a:spcPct val="100000"/>
              </a:lnSpc>
            </a:pPr>
            <a:r>
              <a:rPr sz="2400" spc="525">
                <a:latin typeface="Cambria Math"/>
                <a:cs typeface="Cambria Math"/>
              </a:rPr>
              <a:t>𝗍</a:t>
            </a:r>
            <a:endParaRPr sz="2400">
              <a:latin typeface="Cambria Math"/>
              <a:cs typeface="Cambria Math"/>
            </a:endParaRPr>
          </a:p>
          <a:p>
            <a:pPr algn="ctr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Lack of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security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coping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mechanisms</a:t>
            </a:r>
            <a:endParaRPr sz="2400">
              <a:latin typeface="Times New Roman"/>
              <a:cs typeface="Times New Roman"/>
            </a:endParaRPr>
          </a:p>
          <a:p>
            <a:pPr marL="5080" algn="ctr">
              <a:lnSpc>
                <a:spcPct val="100000"/>
              </a:lnSpc>
            </a:pPr>
            <a:r>
              <a:rPr sz="2400" spc="525">
                <a:latin typeface="Cambria Math"/>
                <a:cs typeface="Cambria Math"/>
              </a:rPr>
              <a:t>𝗍</a:t>
            </a:r>
            <a:endParaRPr sz="2400">
              <a:latin typeface="Cambria Math"/>
              <a:cs typeface="Cambria Math"/>
            </a:endParaRPr>
          </a:p>
          <a:p>
            <a:pPr marL="12065" algn="ctr">
              <a:lnSpc>
                <a:spcPct val="100000"/>
              </a:lnSpc>
            </a:pPr>
            <a:r>
              <a:rPr sz="2400" spc="-10">
                <a:latin typeface="Times New Roman"/>
                <a:cs typeface="Times New Roman"/>
              </a:rPr>
              <a:t>Withdrawal,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clinginess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separation</a:t>
            </a:r>
            <a:r>
              <a:rPr sz="2400" spc="-10">
                <a:latin typeface="Times New Roman"/>
                <a:cs typeface="Times New Roman"/>
              </a:rPr>
              <a:t> anxiety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336280" y="4507991"/>
            <a:ext cx="8156575" cy="5260975"/>
          </a:xfrm>
          <a:custGeom>
            <a:avLst/>
            <a:gdLst/>
            <a:ahLst/>
            <a:cxnLst/>
            <a:rect l="l" t="t" r="r" b="b"/>
            <a:pathLst>
              <a:path w="8156575" h="5260975">
                <a:moveTo>
                  <a:pt x="8156447" y="0"/>
                </a:moveTo>
                <a:lnTo>
                  <a:pt x="0" y="0"/>
                </a:lnTo>
                <a:lnTo>
                  <a:pt x="0" y="5260848"/>
                </a:lnTo>
                <a:lnTo>
                  <a:pt x="8156447" y="5260848"/>
                </a:lnTo>
                <a:lnTo>
                  <a:pt x="8156447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1099672" y="4532198"/>
            <a:ext cx="263271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Application</a:t>
            </a:r>
            <a:r>
              <a:rPr sz="2400" b="1" spc="-5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to</a:t>
            </a:r>
            <a:r>
              <a:rPr sz="2400" b="1" spc="-35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Isaac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7624806" y="9604599"/>
            <a:ext cx="228600" cy="474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585"/>
              </a:lnSpc>
            </a:pPr>
            <a:r>
              <a:rPr sz="3200" b="1" spc="-50">
                <a:latin typeface="Times New Roman"/>
                <a:cs typeface="Times New Roman"/>
              </a:rPr>
              <a:t>4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416797" y="5264277"/>
            <a:ext cx="7960995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Postnatal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depression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may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have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limited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opportunities</a:t>
            </a:r>
            <a:r>
              <a:rPr sz="2400" spc="-25">
                <a:latin typeface="Times New Roman"/>
                <a:cs typeface="Times New Roman"/>
              </a:rPr>
              <a:t> for </a:t>
            </a:r>
            <a:r>
              <a:rPr sz="2400">
                <a:latin typeface="Times New Roman"/>
                <a:cs typeface="Times New Roman"/>
              </a:rPr>
              <a:t>consistent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interaction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with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mother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during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infancy. </a:t>
            </a:r>
            <a:r>
              <a:rPr sz="2400">
                <a:latin typeface="Times New Roman"/>
                <a:cs typeface="Times New Roman"/>
              </a:rPr>
              <a:t>According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7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Bowlby,</a:t>
            </a:r>
            <a:r>
              <a:rPr sz="2400" spc="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children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might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have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difficulty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forming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 spc="-50">
                <a:latin typeface="Times New Roman"/>
                <a:cs typeface="Times New Roman"/>
              </a:rPr>
              <a:t>a </a:t>
            </a:r>
            <a:r>
              <a:rPr sz="2400">
                <a:latin typeface="Times New Roman"/>
                <a:cs typeface="Times New Roman"/>
              </a:rPr>
              <a:t>secure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if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or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support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providers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are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not </a:t>
            </a:r>
            <a:r>
              <a:rPr sz="2400">
                <a:latin typeface="Times New Roman"/>
                <a:cs typeface="Times New Roman"/>
              </a:rPr>
              <a:t>sensitive</a:t>
            </a:r>
            <a:r>
              <a:rPr sz="2400" spc="-8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children's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needs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(Gökçe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Nur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MISIRLI</a:t>
            </a:r>
            <a:r>
              <a:rPr sz="2400" spc="2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and </a:t>
            </a:r>
            <a:r>
              <a:rPr sz="2400">
                <a:latin typeface="Times New Roman"/>
                <a:cs typeface="Times New Roman"/>
              </a:rPr>
              <a:t>Özlem</a:t>
            </a:r>
            <a:r>
              <a:rPr sz="2400" spc="-9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Karakuş,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2023).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416797" y="7824927"/>
            <a:ext cx="7701280" cy="1855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Issues</a:t>
            </a:r>
            <a:r>
              <a:rPr sz="2400" spc="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with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family's</a:t>
            </a:r>
            <a:r>
              <a:rPr sz="2400" spc="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recent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move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will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likely </a:t>
            </a:r>
            <a:r>
              <a:rPr sz="2400">
                <a:latin typeface="Times New Roman"/>
                <a:cs typeface="Times New Roman"/>
              </a:rPr>
              <a:t>have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lessened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sense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stability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for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Isaac.</a:t>
            </a:r>
            <a:r>
              <a:rPr sz="2400" spc="-7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result,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he </a:t>
            </a:r>
            <a:r>
              <a:rPr sz="2400">
                <a:latin typeface="Times New Roman"/>
                <a:cs typeface="Times New Roman"/>
              </a:rPr>
              <a:t>seems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craving too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much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reassurance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from his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mother</a:t>
            </a:r>
            <a:r>
              <a:rPr sz="2400" spc="-25">
                <a:latin typeface="Times New Roman"/>
                <a:cs typeface="Times New Roman"/>
              </a:rPr>
              <a:t> and </a:t>
            </a:r>
            <a:r>
              <a:rPr sz="2400">
                <a:latin typeface="Times New Roman"/>
                <a:cs typeface="Times New Roman"/>
              </a:rPr>
              <a:t>yet</a:t>
            </a:r>
            <a:r>
              <a:rPr sz="2400" spc="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seems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avoiding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exploring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or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engaging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20">
                <a:latin typeface="Times New Roman"/>
                <a:cs typeface="Times New Roman"/>
              </a:rPr>
              <a:t>peer </a:t>
            </a:r>
            <a:r>
              <a:rPr sz="2400" spc="-10">
                <a:latin typeface="Times New Roman"/>
                <a:cs typeface="Times New Roman"/>
              </a:rPr>
              <a:t>interaction.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8" name="object 18" descr="$PPTXTitle"/>
          <p:cNvSpPr txBox="1">
            <a:spLocks noGrp="1"/>
          </p:cNvSpPr>
          <p:nvPr>
            <p:ph type="title"/>
          </p:nvPr>
        </p:nvSpPr>
        <p:spPr>
          <a:xfrm>
            <a:off x="4312920" y="481583"/>
            <a:ext cx="9488805" cy="768350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2540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200"/>
              </a:spcBef>
            </a:pPr>
            <a:r>
              <a:rPr sz="4400"/>
              <a:t>Why</a:t>
            </a:r>
            <a:r>
              <a:rPr sz="4400" spc="-90"/>
              <a:t> </a:t>
            </a:r>
            <a:r>
              <a:rPr sz="4400"/>
              <a:t>Bowlby's</a:t>
            </a:r>
            <a:r>
              <a:rPr sz="4400" spc="-95"/>
              <a:t> </a:t>
            </a:r>
            <a:r>
              <a:rPr sz="4400"/>
              <a:t>theory</a:t>
            </a:r>
            <a:r>
              <a:rPr sz="4400" spc="-100"/>
              <a:t> </a:t>
            </a:r>
            <a:r>
              <a:rPr sz="4400"/>
              <a:t>is</a:t>
            </a:r>
            <a:r>
              <a:rPr sz="4400" spc="-100"/>
              <a:t> </a:t>
            </a:r>
            <a:r>
              <a:rPr sz="4400" spc="-10"/>
              <a:t>appropriate?</a:t>
            </a:r>
            <a:endParaRPr sz="44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1523"/>
            <a:ext cx="18288000" cy="10288905"/>
            <a:chOff x="0" y="-1523"/>
            <a:chExt cx="18288000" cy="102889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335465" y="0"/>
              <a:ext cx="3907154" cy="5053330"/>
            </a:xfrm>
            <a:custGeom>
              <a:avLst/>
              <a:gdLst/>
              <a:ahLst/>
              <a:cxnLst/>
              <a:rect l="l" t="t" r="r" b="b"/>
              <a:pathLst>
                <a:path w="3907155" h="5053330">
                  <a:moveTo>
                    <a:pt x="0" y="0"/>
                  </a:moveTo>
                  <a:lnTo>
                    <a:pt x="3906690" y="5053076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/>
          <p:nvPr/>
        </p:nvSpPr>
        <p:spPr>
          <a:xfrm>
            <a:off x="17242155" y="4244480"/>
            <a:ext cx="1045844" cy="808990"/>
          </a:xfrm>
          <a:custGeom>
            <a:avLst/>
            <a:gdLst/>
            <a:ahLst/>
            <a:cxnLst/>
            <a:rect l="l" t="t" r="r" b="b"/>
            <a:pathLst>
              <a:path w="1045844" h="808989">
                <a:moveTo>
                  <a:pt x="0" y="808595"/>
                </a:moveTo>
                <a:lnTo>
                  <a:pt x="1045844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5922752" y="9795726"/>
            <a:ext cx="3175" cy="491490"/>
          </a:xfrm>
          <a:custGeom>
            <a:avLst/>
            <a:gdLst/>
            <a:ahLst/>
            <a:cxnLst/>
            <a:rect l="l" t="t" r="r" b="b"/>
            <a:pathLst>
              <a:path w="3175" h="491490">
                <a:moveTo>
                  <a:pt x="0" y="491274"/>
                </a:moveTo>
                <a:lnTo>
                  <a:pt x="3047" y="491274"/>
                </a:lnTo>
                <a:lnTo>
                  <a:pt x="3047" y="0"/>
                </a:lnTo>
                <a:lnTo>
                  <a:pt x="0" y="0"/>
                </a:lnTo>
                <a:lnTo>
                  <a:pt x="0" y="49127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6154400" y="2020823"/>
            <a:ext cx="2133600" cy="3175"/>
          </a:xfrm>
          <a:custGeom>
            <a:avLst/>
            <a:gdLst/>
            <a:ahLst/>
            <a:cxnLst/>
            <a:rect l="l" t="t" r="r" b="b"/>
            <a:pathLst>
              <a:path w="2133600" h="3175">
                <a:moveTo>
                  <a:pt x="0" y="3048"/>
                </a:moveTo>
                <a:lnTo>
                  <a:pt x="2133600" y="3048"/>
                </a:lnTo>
                <a:lnTo>
                  <a:pt x="2133600" y="0"/>
                </a:lnTo>
                <a:lnTo>
                  <a:pt x="0" y="0"/>
                </a:lnTo>
                <a:lnTo>
                  <a:pt x="0" y="304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-1" y="0"/>
            <a:ext cx="6094095" cy="10287000"/>
          </a:xfrm>
          <a:custGeom>
            <a:avLst/>
            <a:gdLst/>
            <a:ahLst/>
            <a:cxnLst/>
            <a:rect l="l" t="t" r="r" b="b"/>
            <a:pathLst>
              <a:path w="6094095" h="10287000">
                <a:moveTo>
                  <a:pt x="0" y="3536305"/>
                </a:moveTo>
                <a:lnTo>
                  <a:pt x="4590670" y="4934839"/>
                </a:lnTo>
              </a:path>
              <a:path w="6094095" h="10287000">
                <a:moveTo>
                  <a:pt x="4590670" y="4934839"/>
                </a:moveTo>
                <a:lnTo>
                  <a:pt x="6094033" y="0"/>
                </a:lnTo>
              </a:path>
              <a:path w="6094095" h="10287000">
                <a:moveTo>
                  <a:pt x="0" y="3226619"/>
                </a:moveTo>
                <a:lnTo>
                  <a:pt x="1982852" y="2577465"/>
                </a:lnTo>
              </a:path>
              <a:path w="6094095" h="10287000">
                <a:moveTo>
                  <a:pt x="4506907" y="10286997"/>
                </a:moveTo>
                <a:lnTo>
                  <a:pt x="1982852" y="2577465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4581632" y="9795726"/>
            <a:ext cx="3175" cy="491490"/>
          </a:xfrm>
          <a:custGeom>
            <a:avLst/>
            <a:gdLst/>
            <a:ahLst/>
            <a:cxnLst/>
            <a:rect l="l" t="t" r="r" b="b"/>
            <a:pathLst>
              <a:path w="3175" h="491490">
                <a:moveTo>
                  <a:pt x="0" y="491271"/>
                </a:moveTo>
                <a:lnTo>
                  <a:pt x="3047" y="491271"/>
                </a:lnTo>
                <a:lnTo>
                  <a:pt x="3047" y="0"/>
                </a:lnTo>
                <a:lnTo>
                  <a:pt x="0" y="0"/>
                </a:lnTo>
                <a:lnTo>
                  <a:pt x="0" y="49127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809488" y="9795726"/>
            <a:ext cx="3175" cy="491490"/>
          </a:xfrm>
          <a:custGeom>
            <a:avLst/>
            <a:gdLst/>
            <a:ahLst/>
            <a:cxnLst/>
            <a:rect l="l" t="t" r="r" b="b"/>
            <a:pathLst>
              <a:path w="3175" h="491490">
                <a:moveTo>
                  <a:pt x="0" y="491271"/>
                </a:moveTo>
                <a:lnTo>
                  <a:pt x="3048" y="491271"/>
                </a:lnTo>
                <a:lnTo>
                  <a:pt x="3048" y="0"/>
                </a:lnTo>
                <a:lnTo>
                  <a:pt x="0" y="0"/>
                </a:lnTo>
                <a:lnTo>
                  <a:pt x="0" y="49127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428738" y="1771395"/>
            <a:ext cx="0" cy="8030845"/>
          </a:xfrm>
          <a:custGeom>
            <a:avLst/>
            <a:gdLst/>
            <a:ahLst/>
            <a:cxnLst/>
            <a:rect l="l" t="t" r="r" b="b"/>
            <a:pathLst>
              <a:path h="8030845">
                <a:moveTo>
                  <a:pt x="0" y="0"/>
                </a:moveTo>
                <a:lnTo>
                  <a:pt x="0" y="8030679"/>
                </a:lnTo>
              </a:path>
            </a:pathLst>
          </a:custGeom>
          <a:ln w="12700">
            <a:solidFill>
              <a:srgbClr val="4F81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905000" y="1771395"/>
            <a:ext cx="0" cy="8030845"/>
          </a:xfrm>
          <a:custGeom>
            <a:avLst/>
            <a:gdLst/>
            <a:ahLst/>
            <a:cxnLst/>
            <a:rect l="l" t="t" r="r" b="b"/>
            <a:pathLst>
              <a:path h="8030845">
                <a:moveTo>
                  <a:pt x="0" y="0"/>
                </a:moveTo>
                <a:lnTo>
                  <a:pt x="0" y="8030679"/>
                </a:lnTo>
              </a:path>
            </a:pathLst>
          </a:custGeom>
          <a:ln w="12700">
            <a:solidFill>
              <a:srgbClr val="4F81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6154400" y="1771395"/>
            <a:ext cx="0" cy="8030845"/>
          </a:xfrm>
          <a:custGeom>
            <a:avLst/>
            <a:gdLst/>
            <a:ahLst/>
            <a:cxnLst/>
            <a:rect l="l" t="t" r="r" b="b"/>
            <a:pathLst>
              <a:path h="8030845">
                <a:moveTo>
                  <a:pt x="0" y="0"/>
                </a:moveTo>
                <a:lnTo>
                  <a:pt x="0" y="8030679"/>
                </a:lnTo>
              </a:path>
            </a:pathLst>
          </a:custGeom>
          <a:ln w="12700">
            <a:solidFill>
              <a:srgbClr val="4F81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4" name="object 14"/>
          <p:cNvGraphicFramePr>
            <a:graphicFrameLocks noGrp="1"/>
          </p:cNvGraphicFramePr>
          <p:nvPr/>
        </p:nvGraphicFramePr>
        <p:xfrm>
          <a:off x="1905000" y="1771395"/>
          <a:ext cx="16384268" cy="801496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856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64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42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3384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Isaac's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Behaviour</a:t>
                      </a:r>
                      <a:r>
                        <a:rPr sz="2400" b="1" spc="-7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/</a:t>
                      </a:r>
                      <a:r>
                        <a:rPr sz="2400" b="1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Observation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5240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marL="68770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Bowlby's</a:t>
                      </a:r>
                      <a:r>
                        <a:rPr sz="2400" b="1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Explanation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5240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106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680"/>
                        </a:spcBef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4826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Separation</a:t>
                      </a:r>
                      <a:r>
                        <a:rPr sz="2400" b="1" spc="-5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anxiety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213360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marL="687705" marR="17780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2400">
                          <a:latin typeface="Times New Roman"/>
                          <a:cs typeface="Times New Roman"/>
                        </a:rPr>
                        <a:t>Suggests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insecure</a:t>
                      </a:r>
                      <a:r>
                        <a:rPr sz="2400" b="1" spc="-9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attachment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2400" spc="-4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Isaac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becomes</a:t>
                      </a:r>
                      <a:r>
                        <a:rPr sz="2400" spc="-8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distressed</a:t>
                      </a:r>
                      <a:r>
                        <a:rPr sz="2400" spc="-8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because</a:t>
                      </a:r>
                      <a:r>
                        <a:rPr sz="24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his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primary</a:t>
                      </a:r>
                      <a:r>
                        <a:rPr sz="2400" spc="-4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caregiver</a:t>
                      </a:r>
                      <a:r>
                        <a:rPr sz="2400" spc="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400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his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main</a:t>
                      </a:r>
                      <a:r>
                        <a:rPr sz="2400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source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emotional</a:t>
                      </a:r>
                      <a:r>
                        <a:rPr sz="24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security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(Darling,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Illum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Ole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Jakob</a:t>
                      </a:r>
                      <a:r>
                        <a:rPr sz="2400" spc="-5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Storebø,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2024).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Separation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threatens</a:t>
                      </a:r>
                      <a:r>
                        <a:rPr sz="2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his</a:t>
                      </a:r>
                      <a:r>
                        <a:rPr sz="2400" spc="-4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sense</a:t>
                      </a:r>
                      <a:r>
                        <a:rPr sz="2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of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safety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comfort.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5240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449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48260">
                        <a:lnSpc>
                          <a:spcPct val="100000"/>
                        </a:lnSpc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Quiet</a:t>
                      </a:r>
                      <a:r>
                        <a:rPr sz="2400" b="1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b="1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withdrawn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1115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marL="687705" marR="55054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2400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400" spc="-1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lack</a:t>
                      </a:r>
                      <a:r>
                        <a:rPr sz="2400" spc="-6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400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secure</a:t>
                      </a:r>
                      <a:r>
                        <a:rPr sz="2400" b="1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base</a:t>
                      </a:r>
                      <a:r>
                        <a:rPr sz="2400" b="1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reduces</a:t>
                      </a:r>
                      <a:r>
                        <a:rPr sz="2400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Isaac's</a:t>
                      </a:r>
                      <a:r>
                        <a:rPr sz="2400" spc="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confidence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2400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explore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unfamiliar</a:t>
                      </a:r>
                      <a:r>
                        <a:rPr sz="2400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environments,</a:t>
                      </a:r>
                      <a:r>
                        <a:rPr sz="24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participate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400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activities,</a:t>
                      </a:r>
                      <a:r>
                        <a:rPr sz="24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interact</a:t>
                      </a:r>
                      <a:r>
                        <a:rPr sz="2400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with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other</a:t>
                      </a:r>
                      <a:r>
                        <a:rPr sz="2400" spc="-5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children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(Main,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2023).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5875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49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4826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Poor</a:t>
                      </a:r>
                      <a:r>
                        <a:rPr sz="2400" b="1" spc="-7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>
                          <a:latin typeface="Times New Roman"/>
                          <a:cs typeface="Times New Roman"/>
                        </a:rPr>
                        <a:t>peer</a:t>
                      </a:r>
                      <a:r>
                        <a:rPr sz="2400" b="1" spc="-7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interaction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1115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marL="687705" marR="424815" algn="just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2400">
                          <a:latin typeface="Times New Roman"/>
                          <a:cs typeface="Times New Roman"/>
                        </a:rPr>
                        <a:t>Emotional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insecurity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limits</a:t>
                      </a:r>
                      <a:r>
                        <a:rPr sz="2400" spc="-5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social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exploration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makes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it</a:t>
                      </a:r>
                      <a:r>
                        <a:rPr sz="2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difficult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Isaac</a:t>
                      </a:r>
                      <a:r>
                        <a:rPr sz="2400" spc="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24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build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trusting</a:t>
                      </a:r>
                      <a:r>
                        <a:rPr sz="2400" spc="-5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relationships</a:t>
                      </a:r>
                      <a:r>
                        <a:rPr sz="24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engage</a:t>
                      </a:r>
                      <a:r>
                        <a:rPr sz="2400" spc="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confidently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with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peers.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6510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449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4826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Clingy</a:t>
                      </a:r>
                      <a:r>
                        <a:rPr sz="24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behaviour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1750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marL="687705" marR="29908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2400">
                          <a:latin typeface="Times New Roman"/>
                          <a:cs typeface="Times New Roman"/>
                        </a:rPr>
                        <a:t>Reflects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fear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losing</a:t>
                      </a:r>
                      <a:r>
                        <a:rPr sz="24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his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caregiver</a:t>
                      </a:r>
                      <a:r>
                        <a:rPr sz="2400" spc="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overdependence</a:t>
                      </a:r>
                      <a:r>
                        <a:rPr sz="2400" spc="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the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attachment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figure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400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reassurance,</a:t>
                      </a:r>
                      <a:r>
                        <a:rPr sz="2400" spc="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comfort,</a:t>
                      </a:r>
                      <a:r>
                        <a:rPr sz="2400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emotional</a:t>
                      </a:r>
                      <a:r>
                        <a:rPr sz="2400" spc="-6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regulation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(Khadka,</a:t>
                      </a:r>
                      <a:r>
                        <a:rPr sz="2400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2022).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6510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455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48260">
                        <a:lnSpc>
                          <a:spcPct val="100000"/>
                        </a:lnSpc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Trouble</a:t>
                      </a:r>
                      <a:r>
                        <a:rPr sz="2400" b="1" spc="-1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sleeping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2384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marL="687705" marR="11874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2400">
                          <a:latin typeface="Times New Roman"/>
                          <a:cs typeface="Times New Roman"/>
                        </a:rPr>
                        <a:t>Emotional</a:t>
                      </a:r>
                      <a:r>
                        <a:rPr sz="2400" spc="-6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insecurity</a:t>
                      </a:r>
                      <a:r>
                        <a:rPr sz="24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can</a:t>
                      </a:r>
                      <a:r>
                        <a:rPr sz="2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increase</a:t>
                      </a:r>
                      <a:r>
                        <a:rPr sz="2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anxiety</a:t>
                      </a:r>
                      <a:r>
                        <a:rPr sz="2400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make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it</a:t>
                      </a:r>
                      <a:r>
                        <a:rPr sz="2400" spc="-4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difficult</a:t>
                      </a:r>
                      <a:r>
                        <a:rPr sz="2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for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Isaac</a:t>
                      </a:r>
                      <a:r>
                        <a:rPr sz="2400" spc="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self-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soothe,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resulting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400" spc="-4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disturbed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sleep patterns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difficulty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relaxing</a:t>
                      </a:r>
                      <a:r>
                        <a:rPr sz="2400" spc="-4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at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bedtime</a:t>
                      </a:r>
                      <a:r>
                        <a:rPr sz="2400" spc="-5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(Darling,</a:t>
                      </a:r>
                      <a:r>
                        <a:rPr sz="2400" spc="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Illum</a:t>
                      </a:r>
                      <a:r>
                        <a:rPr sz="2400" spc="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Ole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Jakob</a:t>
                      </a:r>
                      <a:r>
                        <a:rPr sz="2400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Storebø,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2024).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7145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106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695"/>
                        </a:spcBef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marL="48260">
                        <a:lnSpc>
                          <a:spcPct val="100000"/>
                        </a:lnSpc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Language</a:t>
                      </a:r>
                      <a:r>
                        <a:rPr sz="2400" b="1" spc="-8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>
                          <a:latin typeface="Times New Roman"/>
                          <a:cs typeface="Times New Roman"/>
                        </a:rPr>
                        <a:t>delay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215265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 marL="687705" marR="25209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2400">
                          <a:latin typeface="Times New Roman"/>
                          <a:cs typeface="Times New Roman"/>
                        </a:rPr>
                        <a:t>Limited</a:t>
                      </a:r>
                      <a:r>
                        <a:rPr sz="2400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opportunities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4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responsive</a:t>
                      </a:r>
                      <a:r>
                        <a:rPr sz="2400" spc="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caregiver-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child</a:t>
                      </a:r>
                      <a:r>
                        <a:rPr sz="2400" spc="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communication,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shared</a:t>
                      </a:r>
                      <a:r>
                        <a:rPr sz="2400" spc="-3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attention,</a:t>
                      </a:r>
                      <a:r>
                        <a:rPr sz="2400" spc="-6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4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everyday</a:t>
                      </a:r>
                      <a:r>
                        <a:rPr sz="2400" spc="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conversation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may</a:t>
                      </a:r>
                      <a:r>
                        <a:rPr sz="2400" spc="-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reduce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vocabulary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development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slow</a:t>
                      </a:r>
                      <a:r>
                        <a:rPr sz="2400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language</a:t>
                      </a:r>
                      <a:r>
                        <a:rPr sz="2400" spc="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acquisition</a:t>
                      </a:r>
                      <a:r>
                        <a:rPr sz="2400" spc="-4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during</a:t>
                      </a:r>
                      <a:r>
                        <a:rPr sz="2400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early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 years </a:t>
                      </a:r>
                      <a:r>
                        <a:rPr sz="2400" spc="-20">
                          <a:latin typeface="Times New Roman"/>
                          <a:cs typeface="Times New Roman"/>
                        </a:rPr>
                        <a:t>(Twohig,</a:t>
                      </a:r>
                      <a:r>
                        <a:rPr sz="2400" spc="-7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Lyne</a:t>
                      </a:r>
                      <a:r>
                        <a:rPr sz="2400" spc="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400" spc="-8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>
                          <a:latin typeface="Times New Roman"/>
                          <a:cs typeface="Times New Roman"/>
                        </a:rPr>
                        <a:t>McNicholas,</a:t>
                      </a:r>
                      <a:r>
                        <a:rPr sz="2400" spc="-6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>
                          <a:latin typeface="Times New Roman"/>
                          <a:cs typeface="Times New Roman"/>
                        </a:rPr>
                        <a:t>2024).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7145" marB="0">
                    <a:lnT w="12700">
                      <a:solidFill>
                        <a:srgbClr val="4F81BC"/>
                      </a:solidFill>
                      <a:prstDash val="solid"/>
                    </a:lnT>
                    <a:lnB w="12700">
                      <a:solidFill>
                        <a:srgbClr val="4F81BC"/>
                      </a:solidFill>
                      <a:prstDash val="solid"/>
                    </a:lnB>
                    <a:solidFill>
                      <a:srgbClr val="DCE6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6" name="object 16"/>
          <p:cNvSpPr txBox="1"/>
          <p:nvPr/>
        </p:nvSpPr>
        <p:spPr>
          <a:xfrm>
            <a:off x="17624806" y="9604599"/>
            <a:ext cx="228600" cy="474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585"/>
              </a:lnSpc>
            </a:pPr>
            <a:r>
              <a:rPr sz="3200" b="1" spc="-50">
                <a:latin typeface="Times New Roman"/>
                <a:cs typeface="Times New Roman"/>
              </a:rPr>
              <a:t>5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2849879" y="545591"/>
            <a:ext cx="13304519" cy="768350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2603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04"/>
              </a:spcBef>
            </a:pPr>
            <a:r>
              <a:rPr sz="4400"/>
              <a:t>Applying</a:t>
            </a:r>
            <a:r>
              <a:rPr sz="4400" spc="-110"/>
              <a:t> </a:t>
            </a:r>
            <a:r>
              <a:rPr sz="4400"/>
              <a:t>Bowlby's</a:t>
            </a:r>
            <a:r>
              <a:rPr sz="4400" spc="-120"/>
              <a:t> </a:t>
            </a:r>
            <a:r>
              <a:rPr sz="4400"/>
              <a:t>theory</a:t>
            </a:r>
            <a:r>
              <a:rPr sz="4400" spc="-105"/>
              <a:t> </a:t>
            </a:r>
            <a:r>
              <a:rPr sz="4400"/>
              <a:t>to</a:t>
            </a:r>
            <a:r>
              <a:rPr sz="4400" spc="-120"/>
              <a:t> </a:t>
            </a:r>
            <a:r>
              <a:rPr sz="4400"/>
              <a:t>the</a:t>
            </a:r>
            <a:r>
              <a:rPr sz="4400" spc="-120"/>
              <a:t> </a:t>
            </a:r>
            <a:r>
              <a:rPr sz="4400"/>
              <a:t>development</a:t>
            </a:r>
            <a:r>
              <a:rPr sz="4400" spc="-90"/>
              <a:t> </a:t>
            </a:r>
            <a:r>
              <a:rPr sz="4400"/>
              <a:t>of</a:t>
            </a:r>
            <a:r>
              <a:rPr sz="4400" spc="-105"/>
              <a:t> </a:t>
            </a:r>
            <a:r>
              <a:rPr sz="4400" spc="-10"/>
              <a:t>Isaac</a:t>
            </a:r>
            <a:endParaRPr sz="440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9" y="-1587"/>
            <a:ext cx="18291175" cy="10290175"/>
            <a:chOff x="-1589" y="-1587"/>
            <a:chExt cx="18291175" cy="102901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1815" y="-1"/>
              <a:ext cx="18236184" cy="1023823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335464" y="0"/>
              <a:ext cx="4953000" cy="5053330"/>
            </a:xfrm>
            <a:custGeom>
              <a:avLst/>
              <a:gdLst/>
              <a:ahLst/>
              <a:cxnLst/>
              <a:rect l="l" t="t" r="r" b="b"/>
              <a:pathLst>
                <a:path w="4953000" h="5053330">
                  <a:moveTo>
                    <a:pt x="0" y="0"/>
                  </a:moveTo>
                  <a:lnTo>
                    <a:pt x="3906690" y="5053076"/>
                  </a:lnTo>
                </a:path>
                <a:path w="4953000" h="5053330">
                  <a:moveTo>
                    <a:pt x="3906690" y="5053076"/>
                  </a:moveTo>
                  <a:lnTo>
                    <a:pt x="4952535" y="42444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922753" y="2020823"/>
              <a:ext cx="2365375" cy="8266430"/>
            </a:xfrm>
            <a:custGeom>
              <a:avLst/>
              <a:gdLst/>
              <a:ahLst/>
              <a:cxnLst/>
              <a:rect l="l" t="t" r="r" b="b"/>
              <a:pathLst>
                <a:path w="2365375" h="8266430">
                  <a:moveTo>
                    <a:pt x="3048" y="554736"/>
                  </a:moveTo>
                  <a:lnTo>
                    <a:pt x="0" y="554736"/>
                  </a:lnTo>
                  <a:lnTo>
                    <a:pt x="0" y="8266176"/>
                  </a:lnTo>
                  <a:lnTo>
                    <a:pt x="3048" y="8266176"/>
                  </a:lnTo>
                  <a:lnTo>
                    <a:pt x="3048" y="554736"/>
                  </a:lnTo>
                  <a:close/>
                </a:path>
                <a:path w="2365375" h="8266430">
                  <a:moveTo>
                    <a:pt x="2365248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94488"/>
                  </a:lnTo>
                  <a:lnTo>
                    <a:pt x="3048" y="94488"/>
                  </a:lnTo>
                  <a:lnTo>
                    <a:pt x="3048" y="3048"/>
                  </a:lnTo>
                  <a:lnTo>
                    <a:pt x="2365248" y="3048"/>
                  </a:lnTo>
                  <a:lnTo>
                    <a:pt x="23652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-1" y="0"/>
              <a:ext cx="6094095" cy="10287000"/>
            </a:xfrm>
            <a:custGeom>
              <a:avLst/>
              <a:gdLst/>
              <a:ahLst/>
              <a:cxnLst/>
              <a:rect l="l" t="t" r="r" b="b"/>
              <a:pathLst>
                <a:path w="6094095" h="10287000">
                  <a:moveTo>
                    <a:pt x="0" y="3536305"/>
                  </a:moveTo>
                  <a:lnTo>
                    <a:pt x="4590670" y="4934839"/>
                  </a:lnTo>
                </a:path>
                <a:path w="6094095" h="10287000">
                  <a:moveTo>
                    <a:pt x="4590670" y="4934839"/>
                  </a:moveTo>
                  <a:lnTo>
                    <a:pt x="6094033" y="0"/>
                  </a:lnTo>
                </a:path>
                <a:path w="6094095" h="10287000">
                  <a:moveTo>
                    <a:pt x="0" y="3226619"/>
                  </a:moveTo>
                  <a:lnTo>
                    <a:pt x="1982852" y="2577465"/>
                  </a:lnTo>
                </a:path>
                <a:path w="6094095" h="10287000">
                  <a:moveTo>
                    <a:pt x="4506907" y="10286997"/>
                  </a:moveTo>
                  <a:lnTo>
                    <a:pt x="1982852" y="2577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809488" y="9857231"/>
              <a:ext cx="8775700" cy="429895"/>
            </a:xfrm>
            <a:custGeom>
              <a:avLst/>
              <a:gdLst/>
              <a:ahLst/>
              <a:cxnLst/>
              <a:rect l="l" t="t" r="r" b="b"/>
              <a:pathLst>
                <a:path w="8775700" h="429895">
                  <a:moveTo>
                    <a:pt x="3048" y="0"/>
                  </a:moveTo>
                  <a:lnTo>
                    <a:pt x="0" y="0"/>
                  </a:lnTo>
                  <a:lnTo>
                    <a:pt x="0" y="429768"/>
                  </a:lnTo>
                  <a:lnTo>
                    <a:pt x="3048" y="429768"/>
                  </a:lnTo>
                  <a:lnTo>
                    <a:pt x="3048" y="0"/>
                  </a:lnTo>
                  <a:close/>
                </a:path>
                <a:path w="8775700" h="429895">
                  <a:moveTo>
                    <a:pt x="8775179" y="0"/>
                  </a:moveTo>
                  <a:lnTo>
                    <a:pt x="8772144" y="0"/>
                  </a:lnTo>
                  <a:lnTo>
                    <a:pt x="8772144" y="429768"/>
                  </a:lnTo>
                  <a:lnTo>
                    <a:pt x="8775179" y="429768"/>
                  </a:lnTo>
                  <a:lnTo>
                    <a:pt x="877517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17624806" y="9560458"/>
            <a:ext cx="22860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200" b="1" spc="-50">
                <a:latin typeface="Times New Roman"/>
                <a:cs typeface="Times New Roman"/>
              </a:rPr>
              <a:t>6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886711" y="2115311"/>
            <a:ext cx="14514830" cy="460375"/>
          </a:xfrm>
          <a:custGeom>
            <a:avLst/>
            <a:gdLst/>
            <a:ahLst/>
            <a:cxnLst/>
            <a:rect l="l" t="t" r="r" b="b"/>
            <a:pathLst>
              <a:path w="14514830" h="460375">
                <a:moveTo>
                  <a:pt x="14514576" y="0"/>
                </a:moveTo>
                <a:lnTo>
                  <a:pt x="0" y="0"/>
                </a:lnTo>
                <a:lnTo>
                  <a:pt x="0" y="460248"/>
                </a:lnTo>
                <a:lnTo>
                  <a:pt x="14514576" y="460248"/>
                </a:lnTo>
                <a:lnTo>
                  <a:pt x="14514576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966341" y="2138553"/>
            <a:ext cx="130454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Both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biological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environmental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factors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are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important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understanding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Isaac's</a:t>
            </a:r>
            <a:r>
              <a:rPr sz="2400" spc="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developmental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outcomes.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5020055" y="286511"/>
            <a:ext cx="7983220" cy="1447800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26670" rIns="0" bIns="0" rtlCol="0">
            <a:spAutoFit/>
          </a:bodyPr>
          <a:lstStyle/>
          <a:p>
            <a:pPr marL="92710" marR="614045">
              <a:lnSpc>
                <a:spcPct val="100000"/>
              </a:lnSpc>
              <a:spcBef>
                <a:spcPts val="210"/>
              </a:spcBef>
            </a:pPr>
            <a:r>
              <a:rPr sz="4400"/>
              <a:t>Biological</a:t>
            </a:r>
            <a:r>
              <a:rPr sz="4400" spc="-135"/>
              <a:t> </a:t>
            </a:r>
            <a:r>
              <a:rPr sz="4400"/>
              <a:t>and</a:t>
            </a:r>
            <a:r>
              <a:rPr sz="4400" spc="-114"/>
              <a:t> </a:t>
            </a:r>
            <a:r>
              <a:rPr sz="4400" spc="-10"/>
              <a:t>environmental </a:t>
            </a:r>
            <a:r>
              <a:rPr sz="4400"/>
              <a:t>factors</a:t>
            </a:r>
            <a:r>
              <a:rPr sz="4400" spc="-100"/>
              <a:t> </a:t>
            </a:r>
            <a:r>
              <a:rPr sz="4400"/>
              <a:t>in</a:t>
            </a:r>
            <a:r>
              <a:rPr sz="4400" spc="-85"/>
              <a:t> </a:t>
            </a:r>
            <a:r>
              <a:rPr sz="4400"/>
              <a:t>Isaac's</a:t>
            </a:r>
            <a:r>
              <a:rPr sz="4400" spc="-100"/>
              <a:t> </a:t>
            </a:r>
            <a:r>
              <a:rPr sz="4400" spc="-10"/>
              <a:t>Development</a:t>
            </a:r>
            <a:endParaRPr sz="4400"/>
          </a:p>
        </p:txBody>
      </p:sp>
      <p:sp>
        <p:nvSpPr>
          <p:cNvPr id="12" name="object 12"/>
          <p:cNvSpPr txBox="1"/>
          <p:nvPr/>
        </p:nvSpPr>
        <p:spPr>
          <a:xfrm>
            <a:off x="1597152" y="2813304"/>
            <a:ext cx="6586855" cy="3785870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27940" rIns="0" bIns="0" rtlCol="0">
            <a:spAutoFit/>
          </a:bodyPr>
          <a:lstStyle/>
          <a:p>
            <a:pPr marL="92710">
              <a:lnSpc>
                <a:spcPct val="100000"/>
              </a:lnSpc>
              <a:spcBef>
                <a:spcPts val="220"/>
              </a:spcBef>
            </a:pPr>
            <a:r>
              <a:rPr sz="2400">
                <a:latin typeface="Calibri"/>
                <a:cs typeface="Calibri"/>
              </a:rPr>
              <a:t>Biological</a:t>
            </a:r>
            <a:r>
              <a:rPr sz="2400" spc="-80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Factors</a:t>
            </a:r>
            <a:endParaRPr sz="2400">
              <a:latin typeface="Calibri"/>
              <a:cs typeface="Calibri"/>
            </a:endParaRPr>
          </a:p>
          <a:p>
            <a:pPr marL="437515" indent="-344805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37515" algn="l"/>
              </a:tabLst>
            </a:pPr>
            <a:r>
              <a:rPr sz="2400">
                <a:latin typeface="Calibri"/>
                <a:cs typeface="Calibri"/>
              </a:rPr>
              <a:t>Individual</a:t>
            </a:r>
            <a:r>
              <a:rPr sz="2400" spc="-105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temperament</a:t>
            </a:r>
            <a:endParaRPr sz="2400">
              <a:latin typeface="Calibri"/>
              <a:cs typeface="Calibri"/>
            </a:endParaRPr>
          </a:p>
          <a:p>
            <a:pPr marL="437515" indent="-344805">
              <a:lnSpc>
                <a:spcPct val="100000"/>
              </a:lnSpc>
              <a:buFont typeface="Arial MT"/>
              <a:buChar char="•"/>
              <a:tabLst>
                <a:tab pos="437515" algn="l"/>
              </a:tabLst>
            </a:pPr>
            <a:r>
              <a:rPr sz="2400">
                <a:latin typeface="Calibri"/>
                <a:cs typeface="Calibri"/>
              </a:rPr>
              <a:t>Brain</a:t>
            </a:r>
            <a:r>
              <a:rPr sz="2400" spc="-50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development</a:t>
            </a:r>
            <a:r>
              <a:rPr sz="2400" spc="-9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in</a:t>
            </a:r>
            <a:r>
              <a:rPr sz="2400" spc="-7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early</a:t>
            </a:r>
            <a:r>
              <a:rPr sz="2400" spc="-40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childhood.</a:t>
            </a:r>
            <a:endParaRPr sz="2400">
              <a:latin typeface="Calibri"/>
              <a:cs typeface="Calibri"/>
            </a:endParaRPr>
          </a:p>
          <a:p>
            <a:pPr marL="437515" indent="-344805">
              <a:lnSpc>
                <a:spcPct val="100000"/>
              </a:lnSpc>
              <a:buFont typeface="Arial MT"/>
              <a:buChar char="•"/>
              <a:tabLst>
                <a:tab pos="437515" algn="l"/>
              </a:tabLst>
            </a:pPr>
            <a:r>
              <a:rPr sz="2400" spc="-10">
                <a:latin typeface="Calibri"/>
                <a:cs typeface="Calibri"/>
              </a:rPr>
              <a:t>Predisposition</a:t>
            </a:r>
            <a:r>
              <a:rPr sz="2400" spc="-4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to </a:t>
            </a:r>
            <a:r>
              <a:rPr sz="2400" spc="-10">
                <a:latin typeface="Calibri"/>
                <a:cs typeface="Calibri"/>
              </a:rPr>
              <a:t>anxiety</a:t>
            </a:r>
            <a:endParaRPr sz="2400">
              <a:latin typeface="Calibri"/>
              <a:cs typeface="Calibri"/>
            </a:endParaRPr>
          </a:p>
          <a:p>
            <a:pPr marL="437515" marR="675640" indent="-344805">
              <a:lnSpc>
                <a:spcPct val="100000"/>
              </a:lnSpc>
              <a:buFont typeface="Arial MT"/>
              <a:buChar char="•"/>
              <a:tabLst>
                <a:tab pos="437515" algn="l"/>
              </a:tabLst>
            </a:pPr>
            <a:r>
              <a:rPr sz="2400">
                <a:latin typeface="Calibri"/>
                <a:cs typeface="Calibri"/>
              </a:rPr>
              <a:t>Emotional</a:t>
            </a:r>
            <a:r>
              <a:rPr sz="2400" spc="-75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Regulation:</a:t>
            </a:r>
            <a:r>
              <a:rPr sz="2400" spc="-7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The</a:t>
            </a:r>
            <a:r>
              <a:rPr sz="2400" spc="-2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ability</a:t>
            </a:r>
            <a:r>
              <a:rPr sz="2400" spc="-6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to</a:t>
            </a:r>
            <a:r>
              <a:rPr sz="2400" spc="-20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manage emotions.</a:t>
            </a:r>
            <a:endParaRPr sz="2400">
              <a:latin typeface="Calibri"/>
              <a:cs typeface="Calibri"/>
            </a:endParaRPr>
          </a:p>
          <a:p>
            <a:pPr marL="437515" indent="-344805">
              <a:lnSpc>
                <a:spcPct val="100000"/>
              </a:lnSpc>
              <a:buFont typeface="Arial MT"/>
              <a:buChar char="•"/>
              <a:tabLst>
                <a:tab pos="437515" algn="l"/>
              </a:tabLst>
            </a:pPr>
            <a:r>
              <a:rPr sz="2400">
                <a:latin typeface="Calibri"/>
                <a:cs typeface="Calibri"/>
              </a:rPr>
              <a:t>Natural</a:t>
            </a:r>
            <a:r>
              <a:rPr sz="2400" spc="-9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variation</a:t>
            </a:r>
            <a:r>
              <a:rPr sz="2400" spc="-10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of</a:t>
            </a:r>
            <a:r>
              <a:rPr sz="2400" spc="-5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language</a:t>
            </a:r>
            <a:r>
              <a:rPr sz="2400" spc="-85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acquisition</a:t>
            </a:r>
            <a:endParaRPr sz="2400">
              <a:latin typeface="Calibri"/>
              <a:cs typeface="Calibri"/>
            </a:endParaRPr>
          </a:p>
          <a:p>
            <a:pPr marL="92710" marR="717550">
              <a:lnSpc>
                <a:spcPct val="100000"/>
              </a:lnSpc>
              <a:spcBef>
                <a:spcPts val="2885"/>
              </a:spcBef>
            </a:pPr>
            <a:r>
              <a:rPr sz="2400">
                <a:latin typeface="Calibri"/>
                <a:cs typeface="Calibri"/>
              </a:rPr>
              <a:t>These</a:t>
            </a:r>
            <a:r>
              <a:rPr sz="2400" spc="-6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traits</a:t>
            </a:r>
            <a:r>
              <a:rPr sz="2400" spc="-9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could</a:t>
            </a:r>
            <a:r>
              <a:rPr sz="2400" spc="-7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affect</a:t>
            </a:r>
            <a:r>
              <a:rPr sz="2400" spc="-3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how</a:t>
            </a:r>
            <a:r>
              <a:rPr sz="2400" spc="-9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Isaac</a:t>
            </a:r>
            <a:r>
              <a:rPr sz="2400" spc="-45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will</a:t>
            </a:r>
            <a:r>
              <a:rPr sz="2400" spc="-6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react</a:t>
            </a:r>
            <a:r>
              <a:rPr sz="2400" spc="-50">
                <a:latin typeface="Calibri"/>
                <a:cs typeface="Calibri"/>
              </a:rPr>
              <a:t> </a:t>
            </a:r>
            <a:r>
              <a:rPr sz="2400" spc="-25">
                <a:latin typeface="Calibri"/>
                <a:cs typeface="Calibri"/>
              </a:rPr>
              <a:t>to </a:t>
            </a:r>
            <a:r>
              <a:rPr sz="2400" spc="-10">
                <a:latin typeface="Calibri"/>
                <a:cs typeface="Calibri"/>
              </a:rPr>
              <a:t>stress</a:t>
            </a:r>
            <a:r>
              <a:rPr sz="2400" spc="-70">
                <a:latin typeface="Calibri"/>
                <a:cs typeface="Calibri"/>
              </a:rPr>
              <a:t> </a:t>
            </a:r>
            <a:r>
              <a:rPr sz="2400">
                <a:latin typeface="Calibri"/>
                <a:cs typeface="Calibri"/>
              </a:rPr>
              <a:t>and</a:t>
            </a:r>
            <a:r>
              <a:rPr sz="2400" spc="-30">
                <a:latin typeface="Calibri"/>
                <a:cs typeface="Calibri"/>
              </a:rPr>
              <a:t> </a:t>
            </a:r>
            <a:r>
              <a:rPr sz="2400" spc="-10">
                <a:latin typeface="Calibri"/>
                <a:cs typeface="Calibri"/>
              </a:rPr>
              <a:t>change.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442959" y="2831592"/>
            <a:ext cx="7318375" cy="4154804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38100" rIns="0" bIns="0" rtlCol="0">
            <a:spAutoFit/>
          </a:bodyPr>
          <a:lstStyle/>
          <a:p>
            <a:pPr marL="93345">
              <a:lnSpc>
                <a:spcPct val="100000"/>
              </a:lnSpc>
              <a:spcBef>
                <a:spcPts val="300"/>
              </a:spcBef>
            </a:pPr>
            <a:r>
              <a:rPr sz="2400">
                <a:latin typeface="Times New Roman"/>
                <a:cs typeface="Times New Roman"/>
              </a:rPr>
              <a:t>Environmental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Factors</a:t>
            </a:r>
            <a:endParaRPr sz="2400">
              <a:latin typeface="Times New Roman"/>
              <a:cs typeface="Times New Roman"/>
            </a:endParaRPr>
          </a:p>
          <a:p>
            <a:pPr marL="438150" indent="-344805">
              <a:lnSpc>
                <a:spcPct val="100000"/>
              </a:lnSpc>
              <a:buFont typeface="Arial MT"/>
              <a:buChar char="•"/>
              <a:tabLst>
                <a:tab pos="438150" algn="l"/>
              </a:tabLst>
            </a:pPr>
            <a:r>
              <a:rPr sz="2400">
                <a:latin typeface="Times New Roman"/>
                <a:cs typeface="Times New Roman"/>
              </a:rPr>
              <a:t>Maternal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postnatal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depression</a:t>
            </a:r>
            <a:endParaRPr sz="2400">
              <a:latin typeface="Times New Roman"/>
              <a:cs typeface="Times New Roman"/>
            </a:endParaRPr>
          </a:p>
          <a:p>
            <a:pPr marL="438150" indent="-344805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38150" algn="l"/>
              </a:tabLst>
            </a:pPr>
            <a:r>
              <a:rPr sz="2400">
                <a:latin typeface="Times New Roman"/>
                <a:cs typeface="Times New Roman"/>
              </a:rPr>
              <a:t>Reduced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caregiver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responsiveness</a:t>
            </a:r>
            <a:endParaRPr sz="2400">
              <a:latin typeface="Times New Roman"/>
              <a:cs typeface="Times New Roman"/>
            </a:endParaRPr>
          </a:p>
          <a:p>
            <a:pPr marL="438150" indent="-344805">
              <a:lnSpc>
                <a:spcPct val="100000"/>
              </a:lnSpc>
              <a:buFont typeface="Arial MT"/>
              <a:buChar char="•"/>
              <a:tabLst>
                <a:tab pos="438150" algn="l"/>
              </a:tabLst>
            </a:pPr>
            <a:r>
              <a:rPr sz="2400">
                <a:latin typeface="Times New Roman"/>
                <a:cs typeface="Times New Roman"/>
              </a:rPr>
              <a:t>Disrupted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childcare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arrangements</a:t>
            </a:r>
            <a:endParaRPr sz="2400">
              <a:latin typeface="Times New Roman"/>
              <a:cs typeface="Times New Roman"/>
            </a:endParaRPr>
          </a:p>
          <a:p>
            <a:pPr marL="438150" indent="-344805">
              <a:lnSpc>
                <a:spcPct val="100000"/>
              </a:lnSpc>
              <a:buFont typeface="Arial MT"/>
              <a:buChar char="•"/>
              <a:tabLst>
                <a:tab pos="438150" algn="l"/>
              </a:tabLst>
            </a:pPr>
            <a:r>
              <a:rPr sz="2400">
                <a:latin typeface="Times New Roman"/>
                <a:cs typeface="Times New Roman"/>
              </a:rPr>
              <a:t>Recent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family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relocation</a:t>
            </a:r>
            <a:endParaRPr sz="2400">
              <a:latin typeface="Times New Roman"/>
              <a:cs typeface="Times New Roman"/>
            </a:endParaRPr>
          </a:p>
          <a:p>
            <a:pPr marL="438150" indent="-344805">
              <a:lnSpc>
                <a:spcPct val="100000"/>
              </a:lnSpc>
              <a:buFont typeface="Arial MT"/>
              <a:buChar char="•"/>
              <a:tabLst>
                <a:tab pos="438150" algn="l"/>
              </a:tabLst>
            </a:pPr>
            <a:r>
              <a:rPr sz="2400">
                <a:latin typeface="Times New Roman"/>
                <a:cs typeface="Times New Roman"/>
              </a:rPr>
              <a:t>Limited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peer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interaction</a:t>
            </a:r>
            <a:endParaRPr sz="2400">
              <a:latin typeface="Times New Roman"/>
              <a:cs typeface="Times New Roman"/>
            </a:endParaRPr>
          </a:p>
          <a:p>
            <a:pPr marL="438150" indent="-344805">
              <a:lnSpc>
                <a:spcPct val="100000"/>
              </a:lnSpc>
              <a:buFont typeface="Arial MT"/>
              <a:buChar char="•"/>
              <a:tabLst>
                <a:tab pos="438150" algn="l"/>
              </a:tabLst>
            </a:pPr>
            <a:r>
              <a:rPr sz="2400">
                <a:latin typeface="Times New Roman"/>
                <a:cs typeface="Times New Roman"/>
              </a:rPr>
              <a:t>Parenting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quality</a:t>
            </a:r>
            <a:endParaRPr sz="2400">
              <a:latin typeface="Times New Roman"/>
              <a:cs typeface="Times New Roman"/>
            </a:endParaRPr>
          </a:p>
          <a:p>
            <a:pPr marL="438150" indent="-344805">
              <a:lnSpc>
                <a:spcPct val="100000"/>
              </a:lnSpc>
              <a:buFont typeface="Arial MT"/>
              <a:buChar char="•"/>
              <a:tabLst>
                <a:tab pos="438150" algn="l"/>
              </a:tabLst>
            </a:pPr>
            <a:r>
              <a:rPr sz="2400">
                <a:latin typeface="Times New Roman"/>
                <a:cs typeface="Times New Roman"/>
              </a:rPr>
              <a:t>Lack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stimulus</a:t>
            </a:r>
            <a:r>
              <a:rPr sz="2400" spc="-7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language</a:t>
            </a:r>
            <a:r>
              <a:rPr sz="2400" spc="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opportunities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(Main,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2023)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25"/>
              </a:spcBef>
            </a:pPr>
            <a:endParaRPr sz="2400">
              <a:latin typeface="Times New Roman"/>
              <a:cs typeface="Times New Roman"/>
            </a:endParaRPr>
          </a:p>
          <a:p>
            <a:pPr marL="93345" marR="15875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Children's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security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affected </a:t>
            </a:r>
            <a:r>
              <a:rPr sz="2400">
                <a:latin typeface="Times New Roman"/>
                <a:cs typeface="Times New Roman"/>
              </a:rPr>
              <a:t>by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their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experiences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environment.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127760" y="7178040"/>
            <a:ext cx="14633575" cy="2679700"/>
          </a:xfrm>
          <a:custGeom>
            <a:avLst/>
            <a:gdLst/>
            <a:ahLst/>
            <a:cxnLst/>
            <a:rect l="l" t="t" r="r" b="b"/>
            <a:pathLst>
              <a:path w="14633575" h="2679700">
                <a:moveTo>
                  <a:pt x="14633448" y="0"/>
                </a:moveTo>
                <a:lnTo>
                  <a:pt x="0" y="0"/>
                </a:lnTo>
                <a:lnTo>
                  <a:pt x="0" y="2679191"/>
                </a:lnTo>
                <a:lnTo>
                  <a:pt x="14633448" y="2679191"/>
                </a:lnTo>
                <a:lnTo>
                  <a:pt x="14633448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219809" y="7204709"/>
            <a:ext cx="14295119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Critical</a:t>
            </a:r>
            <a:r>
              <a:rPr sz="2400" b="1" spc="-55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Perspective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20"/>
              </a:spcBef>
            </a:pPr>
            <a:endParaRPr sz="2400">
              <a:latin typeface="Times New Roman"/>
              <a:cs typeface="Times New Roman"/>
            </a:endParaRPr>
          </a:p>
          <a:p>
            <a:pPr marR="5080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It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not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just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nature,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but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also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nurture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that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accounts for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Isaac's</a:t>
            </a:r>
            <a:r>
              <a:rPr sz="2400" spc="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development.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Rather,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his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well-being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the </a:t>
            </a:r>
            <a:r>
              <a:rPr sz="2400">
                <a:latin typeface="Times New Roman"/>
                <a:cs typeface="Times New Roman"/>
              </a:rPr>
              <a:t>product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ongoing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interactions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between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biological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characteristics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environmental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experiences.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19809" y="9034068"/>
            <a:ext cx="1367028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Isaac</a:t>
            </a:r>
            <a:r>
              <a:rPr sz="2400" spc="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might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have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some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biological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risk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factors,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but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environmental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supports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positive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interventions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can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make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 spc="-50">
                <a:latin typeface="Times New Roman"/>
                <a:cs typeface="Times New Roman"/>
              </a:rPr>
              <a:t>a </a:t>
            </a:r>
            <a:r>
              <a:rPr sz="2400">
                <a:latin typeface="Times New Roman"/>
                <a:cs typeface="Times New Roman"/>
              </a:rPr>
              <a:t>difference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early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development,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highlighting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significance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environment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early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childhood.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25" y="-1523"/>
            <a:ext cx="18291175" cy="10290175"/>
            <a:chOff x="-1525" y="-1523"/>
            <a:chExt cx="18291175" cy="102901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-1"/>
              <a:ext cx="18095975" cy="10287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335464" y="0"/>
              <a:ext cx="4953000" cy="5053330"/>
            </a:xfrm>
            <a:custGeom>
              <a:avLst/>
              <a:gdLst/>
              <a:ahLst/>
              <a:cxnLst/>
              <a:rect l="l" t="t" r="r" b="b"/>
              <a:pathLst>
                <a:path w="4953000" h="5053330">
                  <a:moveTo>
                    <a:pt x="0" y="0"/>
                  </a:moveTo>
                  <a:lnTo>
                    <a:pt x="3906690" y="5053076"/>
                  </a:lnTo>
                </a:path>
                <a:path w="4953000" h="5053330">
                  <a:moveTo>
                    <a:pt x="3906690" y="5053076"/>
                  </a:moveTo>
                  <a:lnTo>
                    <a:pt x="4952535" y="42444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922753" y="2020823"/>
              <a:ext cx="2365375" cy="8266430"/>
            </a:xfrm>
            <a:custGeom>
              <a:avLst/>
              <a:gdLst/>
              <a:ahLst/>
              <a:cxnLst/>
              <a:rect l="l" t="t" r="r" b="b"/>
              <a:pathLst>
                <a:path w="2365375" h="8266430">
                  <a:moveTo>
                    <a:pt x="3048" y="6681216"/>
                  </a:moveTo>
                  <a:lnTo>
                    <a:pt x="0" y="6681216"/>
                  </a:lnTo>
                  <a:lnTo>
                    <a:pt x="0" y="8266176"/>
                  </a:lnTo>
                  <a:lnTo>
                    <a:pt x="3048" y="8266176"/>
                  </a:lnTo>
                  <a:lnTo>
                    <a:pt x="3048" y="6681216"/>
                  </a:lnTo>
                  <a:close/>
                </a:path>
                <a:path w="2365375" h="8266430">
                  <a:moveTo>
                    <a:pt x="2365248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4005072"/>
                  </a:lnTo>
                  <a:lnTo>
                    <a:pt x="3048" y="4005072"/>
                  </a:lnTo>
                  <a:lnTo>
                    <a:pt x="3048" y="3048"/>
                  </a:lnTo>
                  <a:lnTo>
                    <a:pt x="2365248" y="3048"/>
                  </a:lnTo>
                  <a:lnTo>
                    <a:pt x="23652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-1" y="0"/>
              <a:ext cx="6094095" cy="10287000"/>
            </a:xfrm>
            <a:custGeom>
              <a:avLst/>
              <a:gdLst/>
              <a:ahLst/>
              <a:cxnLst/>
              <a:rect l="l" t="t" r="r" b="b"/>
              <a:pathLst>
                <a:path w="6094095" h="10287000">
                  <a:moveTo>
                    <a:pt x="0" y="3536305"/>
                  </a:moveTo>
                  <a:lnTo>
                    <a:pt x="4590670" y="4934839"/>
                  </a:lnTo>
                </a:path>
                <a:path w="6094095" h="10287000">
                  <a:moveTo>
                    <a:pt x="4590670" y="4934839"/>
                  </a:moveTo>
                  <a:lnTo>
                    <a:pt x="6094033" y="0"/>
                  </a:lnTo>
                </a:path>
                <a:path w="6094095" h="10287000">
                  <a:moveTo>
                    <a:pt x="0" y="3226619"/>
                  </a:moveTo>
                  <a:lnTo>
                    <a:pt x="1982852" y="2577465"/>
                  </a:lnTo>
                </a:path>
                <a:path w="6094095" h="10287000">
                  <a:moveTo>
                    <a:pt x="4506907" y="10286997"/>
                  </a:moveTo>
                  <a:lnTo>
                    <a:pt x="1982852" y="2577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514575" y="9302495"/>
              <a:ext cx="48767" cy="4267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4568423" y="9370796"/>
              <a:ext cx="421640" cy="29845"/>
            </a:xfrm>
            <a:custGeom>
              <a:avLst/>
              <a:gdLst/>
              <a:ahLst/>
              <a:cxnLst/>
              <a:rect l="l" t="t" r="r" b="b"/>
              <a:pathLst>
                <a:path w="421640" h="29845">
                  <a:moveTo>
                    <a:pt x="10414" y="3606"/>
                  </a:moveTo>
                  <a:lnTo>
                    <a:pt x="7366" y="3606"/>
                  </a:lnTo>
                  <a:lnTo>
                    <a:pt x="7366" y="23152"/>
                  </a:lnTo>
                  <a:lnTo>
                    <a:pt x="10414" y="23152"/>
                  </a:lnTo>
                  <a:lnTo>
                    <a:pt x="10414" y="3606"/>
                  </a:lnTo>
                  <a:close/>
                </a:path>
                <a:path w="421640" h="29845">
                  <a:moveTo>
                    <a:pt x="17780" y="990"/>
                  </a:moveTo>
                  <a:lnTo>
                    <a:pt x="0" y="990"/>
                  </a:lnTo>
                  <a:lnTo>
                    <a:pt x="0" y="3606"/>
                  </a:lnTo>
                  <a:lnTo>
                    <a:pt x="17780" y="3606"/>
                  </a:lnTo>
                  <a:lnTo>
                    <a:pt x="17780" y="990"/>
                  </a:lnTo>
                  <a:close/>
                </a:path>
                <a:path w="421640" h="29845">
                  <a:moveTo>
                    <a:pt x="23114" y="0"/>
                  </a:moveTo>
                  <a:lnTo>
                    <a:pt x="20320" y="0"/>
                  </a:lnTo>
                  <a:lnTo>
                    <a:pt x="20320" y="23152"/>
                  </a:lnTo>
                  <a:lnTo>
                    <a:pt x="23114" y="23152"/>
                  </a:lnTo>
                  <a:lnTo>
                    <a:pt x="23114" y="10744"/>
                  </a:lnTo>
                  <a:lnTo>
                    <a:pt x="23876" y="10147"/>
                  </a:lnTo>
                  <a:lnTo>
                    <a:pt x="24638" y="9664"/>
                  </a:lnTo>
                  <a:lnTo>
                    <a:pt x="25273" y="9296"/>
                  </a:lnTo>
                  <a:lnTo>
                    <a:pt x="25781" y="9042"/>
                  </a:lnTo>
                  <a:lnTo>
                    <a:pt x="33282" y="9042"/>
                  </a:lnTo>
                  <a:lnTo>
                    <a:pt x="32649" y="8369"/>
                  </a:lnTo>
                  <a:lnTo>
                    <a:pt x="23114" y="8369"/>
                  </a:lnTo>
                  <a:lnTo>
                    <a:pt x="23114" y="0"/>
                  </a:lnTo>
                  <a:close/>
                </a:path>
                <a:path w="421640" h="29845">
                  <a:moveTo>
                    <a:pt x="33088" y="9042"/>
                  </a:moveTo>
                  <a:lnTo>
                    <a:pt x="29083" y="9042"/>
                  </a:lnTo>
                  <a:lnTo>
                    <a:pt x="29633" y="9296"/>
                  </a:lnTo>
                  <a:lnTo>
                    <a:pt x="29916" y="9664"/>
                  </a:lnTo>
                  <a:lnTo>
                    <a:pt x="30353" y="10363"/>
                  </a:lnTo>
                  <a:lnTo>
                    <a:pt x="30480" y="10896"/>
                  </a:lnTo>
                  <a:lnTo>
                    <a:pt x="30607" y="23152"/>
                  </a:lnTo>
                  <a:lnTo>
                    <a:pt x="33401" y="23152"/>
                  </a:lnTo>
                  <a:lnTo>
                    <a:pt x="33357" y="10147"/>
                  </a:lnTo>
                  <a:lnTo>
                    <a:pt x="33239" y="9664"/>
                  </a:lnTo>
                  <a:lnTo>
                    <a:pt x="33150" y="9296"/>
                  </a:lnTo>
                  <a:lnTo>
                    <a:pt x="33088" y="9042"/>
                  </a:lnTo>
                  <a:close/>
                </a:path>
                <a:path w="421640" h="29845">
                  <a:moveTo>
                    <a:pt x="29845" y="6070"/>
                  </a:moveTo>
                  <a:lnTo>
                    <a:pt x="27305" y="6070"/>
                  </a:lnTo>
                  <a:lnTo>
                    <a:pt x="26416" y="6261"/>
                  </a:lnTo>
                  <a:lnTo>
                    <a:pt x="25654" y="6667"/>
                  </a:lnTo>
                  <a:lnTo>
                    <a:pt x="24765" y="7061"/>
                  </a:lnTo>
                  <a:lnTo>
                    <a:pt x="23941" y="7683"/>
                  </a:lnTo>
                  <a:lnTo>
                    <a:pt x="23114" y="8369"/>
                  </a:lnTo>
                  <a:lnTo>
                    <a:pt x="32649" y="8369"/>
                  </a:lnTo>
                  <a:lnTo>
                    <a:pt x="32004" y="7683"/>
                  </a:lnTo>
                  <a:lnTo>
                    <a:pt x="31167" y="6667"/>
                  </a:lnTo>
                  <a:lnTo>
                    <a:pt x="30298" y="6261"/>
                  </a:lnTo>
                  <a:lnTo>
                    <a:pt x="29845" y="6070"/>
                  </a:lnTo>
                  <a:close/>
                </a:path>
                <a:path w="421640" h="29845">
                  <a:moveTo>
                    <a:pt x="45466" y="6070"/>
                  </a:moveTo>
                  <a:lnTo>
                    <a:pt x="42164" y="6070"/>
                  </a:lnTo>
                  <a:lnTo>
                    <a:pt x="40259" y="6870"/>
                  </a:lnTo>
                  <a:lnTo>
                    <a:pt x="37797" y="9690"/>
                  </a:lnTo>
                  <a:lnTo>
                    <a:pt x="37447" y="10121"/>
                  </a:lnTo>
                  <a:lnTo>
                    <a:pt x="36703" y="12280"/>
                  </a:lnTo>
                  <a:lnTo>
                    <a:pt x="36703" y="17691"/>
                  </a:lnTo>
                  <a:lnTo>
                    <a:pt x="37204" y="19088"/>
                  </a:lnTo>
                  <a:lnTo>
                    <a:pt x="37273" y="19278"/>
                  </a:lnTo>
                  <a:lnTo>
                    <a:pt x="37346" y="19481"/>
                  </a:lnTo>
                  <a:lnTo>
                    <a:pt x="37465" y="19812"/>
                  </a:lnTo>
                  <a:lnTo>
                    <a:pt x="38862" y="21297"/>
                  </a:lnTo>
                  <a:lnTo>
                    <a:pt x="40386" y="22796"/>
                  </a:lnTo>
                  <a:lnTo>
                    <a:pt x="42418" y="23545"/>
                  </a:lnTo>
                  <a:lnTo>
                    <a:pt x="46566" y="23545"/>
                  </a:lnTo>
                  <a:lnTo>
                    <a:pt x="48471" y="22974"/>
                  </a:lnTo>
                  <a:lnTo>
                    <a:pt x="48641" y="22974"/>
                  </a:lnTo>
                  <a:lnTo>
                    <a:pt x="50800" y="22136"/>
                  </a:lnTo>
                  <a:lnTo>
                    <a:pt x="50800" y="21094"/>
                  </a:lnTo>
                  <a:lnTo>
                    <a:pt x="43307" y="21094"/>
                  </a:lnTo>
                  <a:lnTo>
                    <a:pt x="42037" y="20586"/>
                  </a:lnTo>
                  <a:lnTo>
                    <a:pt x="40005" y="18542"/>
                  </a:lnTo>
                  <a:lnTo>
                    <a:pt x="39497" y="17068"/>
                  </a:lnTo>
                  <a:lnTo>
                    <a:pt x="39497" y="15125"/>
                  </a:lnTo>
                  <a:lnTo>
                    <a:pt x="51054" y="15125"/>
                  </a:lnTo>
                  <a:lnTo>
                    <a:pt x="50985" y="12992"/>
                  </a:lnTo>
                  <a:lnTo>
                    <a:pt x="39497" y="12992"/>
                  </a:lnTo>
                  <a:lnTo>
                    <a:pt x="39624" y="12280"/>
                  </a:lnTo>
                  <a:lnTo>
                    <a:pt x="39751" y="11671"/>
                  </a:lnTo>
                  <a:lnTo>
                    <a:pt x="39992" y="11163"/>
                  </a:lnTo>
                  <a:lnTo>
                    <a:pt x="40132" y="10604"/>
                  </a:lnTo>
                  <a:lnTo>
                    <a:pt x="40894" y="9690"/>
                  </a:lnTo>
                  <a:lnTo>
                    <a:pt x="41783" y="8928"/>
                  </a:lnTo>
                  <a:lnTo>
                    <a:pt x="42291" y="8712"/>
                  </a:lnTo>
                  <a:lnTo>
                    <a:pt x="42749" y="8547"/>
                  </a:lnTo>
                  <a:lnTo>
                    <a:pt x="49784" y="8547"/>
                  </a:lnTo>
                  <a:lnTo>
                    <a:pt x="49276" y="7912"/>
                  </a:lnTo>
                  <a:lnTo>
                    <a:pt x="48641" y="7277"/>
                  </a:lnTo>
                  <a:lnTo>
                    <a:pt x="47981" y="6870"/>
                  </a:lnTo>
                  <a:lnTo>
                    <a:pt x="46355" y="6223"/>
                  </a:lnTo>
                  <a:lnTo>
                    <a:pt x="45466" y="6070"/>
                  </a:lnTo>
                  <a:close/>
                </a:path>
                <a:path w="421640" h="29845">
                  <a:moveTo>
                    <a:pt x="50800" y="19088"/>
                  </a:moveTo>
                  <a:lnTo>
                    <a:pt x="50546" y="19088"/>
                  </a:lnTo>
                  <a:lnTo>
                    <a:pt x="50419" y="19278"/>
                  </a:lnTo>
                  <a:lnTo>
                    <a:pt x="50038" y="19481"/>
                  </a:lnTo>
                  <a:lnTo>
                    <a:pt x="45939" y="21094"/>
                  </a:lnTo>
                  <a:lnTo>
                    <a:pt x="50800" y="21094"/>
                  </a:lnTo>
                  <a:lnTo>
                    <a:pt x="50800" y="19088"/>
                  </a:lnTo>
                  <a:close/>
                </a:path>
                <a:path w="421640" h="29845">
                  <a:moveTo>
                    <a:pt x="49784" y="8547"/>
                  </a:moveTo>
                  <a:lnTo>
                    <a:pt x="45742" y="8547"/>
                  </a:lnTo>
                  <a:lnTo>
                    <a:pt x="46629" y="8928"/>
                  </a:lnTo>
                  <a:lnTo>
                    <a:pt x="47170" y="9321"/>
                  </a:lnTo>
                  <a:lnTo>
                    <a:pt x="47409" y="9690"/>
                  </a:lnTo>
                  <a:lnTo>
                    <a:pt x="47776" y="10121"/>
                  </a:lnTo>
                  <a:lnTo>
                    <a:pt x="47811" y="10248"/>
                  </a:lnTo>
                  <a:lnTo>
                    <a:pt x="47932" y="10604"/>
                  </a:lnTo>
                  <a:lnTo>
                    <a:pt x="48162" y="11163"/>
                  </a:lnTo>
                  <a:lnTo>
                    <a:pt x="48268" y="11671"/>
                  </a:lnTo>
                  <a:lnTo>
                    <a:pt x="48387" y="12992"/>
                  </a:lnTo>
                  <a:lnTo>
                    <a:pt x="50985" y="12992"/>
                  </a:lnTo>
                  <a:lnTo>
                    <a:pt x="50927" y="11163"/>
                  </a:lnTo>
                  <a:lnTo>
                    <a:pt x="50546" y="10248"/>
                  </a:lnTo>
                  <a:lnTo>
                    <a:pt x="50511" y="10121"/>
                  </a:lnTo>
                  <a:lnTo>
                    <a:pt x="50392" y="9690"/>
                  </a:lnTo>
                  <a:lnTo>
                    <a:pt x="50292" y="9321"/>
                  </a:lnTo>
                  <a:lnTo>
                    <a:pt x="49892" y="8712"/>
                  </a:lnTo>
                  <a:lnTo>
                    <a:pt x="49784" y="8547"/>
                  </a:lnTo>
                  <a:close/>
                </a:path>
                <a:path w="421640" h="29845">
                  <a:moveTo>
                    <a:pt x="66929" y="6527"/>
                  </a:moveTo>
                  <a:lnTo>
                    <a:pt x="64135" y="6527"/>
                  </a:lnTo>
                  <a:lnTo>
                    <a:pt x="64135" y="29286"/>
                  </a:lnTo>
                  <a:lnTo>
                    <a:pt x="66929" y="29286"/>
                  </a:lnTo>
                  <a:lnTo>
                    <a:pt x="66929" y="22326"/>
                  </a:lnTo>
                  <a:lnTo>
                    <a:pt x="75084" y="22326"/>
                  </a:lnTo>
                  <a:lnTo>
                    <a:pt x="76200" y="21018"/>
                  </a:lnTo>
                  <a:lnTo>
                    <a:pt x="69777" y="21018"/>
                  </a:lnTo>
                  <a:lnTo>
                    <a:pt x="68326" y="20637"/>
                  </a:lnTo>
                  <a:lnTo>
                    <a:pt x="67791" y="20434"/>
                  </a:lnTo>
                  <a:lnTo>
                    <a:pt x="66929" y="20040"/>
                  </a:lnTo>
                  <a:lnTo>
                    <a:pt x="66929" y="10617"/>
                  </a:lnTo>
                  <a:lnTo>
                    <a:pt x="68326" y="9613"/>
                  </a:lnTo>
                  <a:lnTo>
                    <a:pt x="69850" y="8902"/>
                  </a:lnTo>
                  <a:lnTo>
                    <a:pt x="70612" y="8737"/>
                  </a:lnTo>
                  <a:lnTo>
                    <a:pt x="76854" y="8737"/>
                  </a:lnTo>
                  <a:lnTo>
                    <a:pt x="76581" y="8331"/>
                  </a:lnTo>
                  <a:lnTo>
                    <a:pt x="66929" y="8331"/>
                  </a:lnTo>
                  <a:lnTo>
                    <a:pt x="66929" y="6527"/>
                  </a:lnTo>
                  <a:close/>
                </a:path>
                <a:path w="421640" h="29845">
                  <a:moveTo>
                    <a:pt x="75084" y="22326"/>
                  </a:moveTo>
                  <a:lnTo>
                    <a:pt x="66929" y="22326"/>
                  </a:lnTo>
                  <a:lnTo>
                    <a:pt x="67691" y="22720"/>
                  </a:lnTo>
                  <a:lnTo>
                    <a:pt x="68326" y="23012"/>
                  </a:lnTo>
                  <a:lnTo>
                    <a:pt x="69892" y="23482"/>
                  </a:lnTo>
                  <a:lnTo>
                    <a:pt x="73152" y="23482"/>
                  </a:lnTo>
                  <a:lnTo>
                    <a:pt x="74676" y="22720"/>
                  </a:lnTo>
                  <a:lnTo>
                    <a:pt x="75084" y="22326"/>
                  </a:lnTo>
                  <a:close/>
                </a:path>
                <a:path w="421640" h="29845">
                  <a:moveTo>
                    <a:pt x="76854" y="8737"/>
                  </a:moveTo>
                  <a:lnTo>
                    <a:pt x="72771" y="8737"/>
                  </a:lnTo>
                  <a:lnTo>
                    <a:pt x="73787" y="9258"/>
                  </a:lnTo>
                  <a:lnTo>
                    <a:pt x="74295" y="10299"/>
                  </a:lnTo>
                  <a:lnTo>
                    <a:pt x="74930" y="11353"/>
                  </a:lnTo>
                  <a:lnTo>
                    <a:pt x="75018" y="11861"/>
                  </a:lnTo>
                  <a:lnTo>
                    <a:pt x="75084" y="17170"/>
                  </a:lnTo>
                  <a:lnTo>
                    <a:pt x="74803" y="18313"/>
                  </a:lnTo>
                  <a:lnTo>
                    <a:pt x="73279" y="20434"/>
                  </a:lnTo>
                  <a:lnTo>
                    <a:pt x="72027" y="21018"/>
                  </a:lnTo>
                  <a:lnTo>
                    <a:pt x="76200" y="21018"/>
                  </a:lnTo>
                  <a:lnTo>
                    <a:pt x="77470" y="19380"/>
                  </a:lnTo>
                  <a:lnTo>
                    <a:pt x="78105" y="17170"/>
                  </a:lnTo>
                  <a:lnTo>
                    <a:pt x="78105" y="11861"/>
                  </a:lnTo>
                  <a:lnTo>
                    <a:pt x="77791" y="10617"/>
                  </a:lnTo>
                  <a:lnTo>
                    <a:pt x="77712" y="10299"/>
                  </a:lnTo>
                  <a:lnTo>
                    <a:pt x="77597" y="9842"/>
                  </a:lnTo>
                  <a:lnTo>
                    <a:pt x="76965" y="8902"/>
                  </a:lnTo>
                  <a:lnTo>
                    <a:pt x="76854" y="8737"/>
                  </a:lnTo>
                  <a:close/>
                </a:path>
                <a:path w="421640" h="29845">
                  <a:moveTo>
                    <a:pt x="73914" y="6070"/>
                  </a:moveTo>
                  <a:lnTo>
                    <a:pt x="71120" y="6070"/>
                  </a:lnTo>
                  <a:lnTo>
                    <a:pt x="70104" y="6273"/>
                  </a:lnTo>
                  <a:lnTo>
                    <a:pt x="69099" y="6819"/>
                  </a:lnTo>
                  <a:lnTo>
                    <a:pt x="68453" y="7124"/>
                  </a:lnTo>
                  <a:lnTo>
                    <a:pt x="67691" y="7645"/>
                  </a:lnTo>
                  <a:lnTo>
                    <a:pt x="66851" y="8331"/>
                  </a:lnTo>
                  <a:lnTo>
                    <a:pt x="76581" y="8331"/>
                  </a:lnTo>
                  <a:lnTo>
                    <a:pt x="75438" y="6819"/>
                  </a:lnTo>
                  <a:lnTo>
                    <a:pt x="73914" y="6070"/>
                  </a:lnTo>
                  <a:close/>
                </a:path>
                <a:path w="421640" h="29845">
                  <a:moveTo>
                    <a:pt x="84455" y="6527"/>
                  </a:moveTo>
                  <a:lnTo>
                    <a:pt x="81534" y="6527"/>
                  </a:lnTo>
                  <a:lnTo>
                    <a:pt x="81534" y="23152"/>
                  </a:lnTo>
                  <a:lnTo>
                    <a:pt x="84455" y="23152"/>
                  </a:lnTo>
                  <a:lnTo>
                    <a:pt x="84455" y="6527"/>
                  </a:lnTo>
                  <a:close/>
                </a:path>
                <a:path w="421640" h="29845">
                  <a:moveTo>
                    <a:pt x="84582" y="838"/>
                  </a:moveTo>
                  <a:lnTo>
                    <a:pt x="81407" y="838"/>
                  </a:lnTo>
                  <a:lnTo>
                    <a:pt x="81407" y="3746"/>
                  </a:lnTo>
                  <a:lnTo>
                    <a:pt x="84582" y="3746"/>
                  </a:lnTo>
                  <a:lnTo>
                    <a:pt x="84582" y="838"/>
                  </a:lnTo>
                  <a:close/>
                </a:path>
                <a:path w="421640" h="29845">
                  <a:moveTo>
                    <a:pt x="96266" y="6146"/>
                  </a:moveTo>
                  <a:lnTo>
                    <a:pt x="94234" y="6146"/>
                  </a:lnTo>
                  <a:lnTo>
                    <a:pt x="93091" y="6337"/>
                  </a:lnTo>
                  <a:lnTo>
                    <a:pt x="92070" y="6781"/>
                  </a:lnTo>
                  <a:lnTo>
                    <a:pt x="91186" y="7124"/>
                  </a:lnTo>
                  <a:lnTo>
                    <a:pt x="87601" y="16827"/>
                  </a:lnTo>
                  <a:lnTo>
                    <a:pt x="87757" y="17614"/>
                  </a:lnTo>
                  <a:lnTo>
                    <a:pt x="92202" y="22999"/>
                  </a:lnTo>
                  <a:lnTo>
                    <a:pt x="98537" y="22999"/>
                  </a:lnTo>
                  <a:lnTo>
                    <a:pt x="100203" y="22212"/>
                  </a:lnTo>
                  <a:lnTo>
                    <a:pt x="100157" y="21094"/>
                  </a:lnTo>
                  <a:lnTo>
                    <a:pt x="93726" y="21094"/>
                  </a:lnTo>
                  <a:lnTo>
                    <a:pt x="92583" y="20548"/>
                  </a:lnTo>
                  <a:lnTo>
                    <a:pt x="91694" y="19456"/>
                  </a:lnTo>
                  <a:lnTo>
                    <a:pt x="90932" y="18364"/>
                  </a:lnTo>
                  <a:lnTo>
                    <a:pt x="90424" y="16827"/>
                  </a:lnTo>
                  <a:lnTo>
                    <a:pt x="90424" y="12865"/>
                  </a:lnTo>
                  <a:lnTo>
                    <a:pt x="90932" y="11315"/>
                  </a:lnTo>
                  <a:lnTo>
                    <a:pt x="92699" y="9131"/>
                  </a:lnTo>
                  <a:lnTo>
                    <a:pt x="93693" y="8648"/>
                  </a:lnTo>
                  <a:lnTo>
                    <a:pt x="100203" y="8648"/>
                  </a:lnTo>
                  <a:lnTo>
                    <a:pt x="100203" y="7429"/>
                  </a:lnTo>
                  <a:lnTo>
                    <a:pt x="99638" y="7124"/>
                  </a:lnTo>
                  <a:lnTo>
                    <a:pt x="98806" y="6781"/>
                  </a:lnTo>
                  <a:lnTo>
                    <a:pt x="97917" y="6527"/>
                  </a:lnTo>
                  <a:lnTo>
                    <a:pt x="97345" y="6337"/>
                  </a:lnTo>
                  <a:lnTo>
                    <a:pt x="97599" y="6337"/>
                  </a:lnTo>
                  <a:lnTo>
                    <a:pt x="96266" y="6146"/>
                  </a:lnTo>
                  <a:close/>
                </a:path>
                <a:path w="421640" h="29845">
                  <a:moveTo>
                    <a:pt x="100076" y="19075"/>
                  </a:moveTo>
                  <a:lnTo>
                    <a:pt x="96139" y="21094"/>
                  </a:lnTo>
                  <a:lnTo>
                    <a:pt x="100157" y="21094"/>
                  </a:lnTo>
                  <a:lnTo>
                    <a:pt x="100076" y="19075"/>
                  </a:lnTo>
                  <a:close/>
                </a:path>
                <a:path w="421640" h="29845">
                  <a:moveTo>
                    <a:pt x="100203" y="8648"/>
                  </a:moveTo>
                  <a:lnTo>
                    <a:pt x="96266" y="8648"/>
                  </a:lnTo>
                  <a:lnTo>
                    <a:pt x="96774" y="8788"/>
                  </a:lnTo>
                  <a:lnTo>
                    <a:pt x="97815" y="9131"/>
                  </a:lnTo>
                  <a:lnTo>
                    <a:pt x="98171" y="9309"/>
                  </a:lnTo>
                  <a:lnTo>
                    <a:pt x="99361" y="10020"/>
                  </a:lnTo>
                  <a:lnTo>
                    <a:pt x="99822" y="10388"/>
                  </a:lnTo>
                  <a:lnTo>
                    <a:pt x="100203" y="10566"/>
                  </a:lnTo>
                  <a:lnTo>
                    <a:pt x="100203" y="8648"/>
                  </a:lnTo>
                  <a:close/>
                </a:path>
                <a:path w="421640" h="29845">
                  <a:moveTo>
                    <a:pt x="106172" y="8851"/>
                  </a:moveTo>
                  <a:lnTo>
                    <a:pt x="103378" y="8851"/>
                  </a:lnTo>
                  <a:lnTo>
                    <a:pt x="103487" y="20332"/>
                  </a:lnTo>
                  <a:lnTo>
                    <a:pt x="103586" y="20688"/>
                  </a:lnTo>
                  <a:lnTo>
                    <a:pt x="103656" y="20942"/>
                  </a:lnTo>
                  <a:lnTo>
                    <a:pt x="103759" y="21310"/>
                  </a:lnTo>
                  <a:lnTo>
                    <a:pt x="105978" y="23482"/>
                  </a:lnTo>
                  <a:lnTo>
                    <a:pt x="111379" y="23482"/>
                  </a:lnTo>
                  <a:lnTo>
                    <a:pt x="111379" y="20942"/>
                  </a:lnTo>
                  <a:lnTo>
                    <a:pt x="107696" y="20942"/>
                  </a:lnTo>
                  <a:lnTo>
                    <a:pt x="107151" y="20688"/>
                  </a:lnTo>
                  <a:lnTo>
                    <a:pt x="106680" y="20332"/>
                  </a:lnTo>
                  <a:lnTo>
                    <a:pt x="106553" y="19989"/>
                  </a:lnTo>
                  <a:lnTo>
                    <a:pt x="106299" y="19583"/>
                  </a:lnTo>
                  <a:lnTo>
                    <a:pt x="106172" y="8851"/>
                  </a:lnTo>
                  <a:close/>
                </a:path>
                <a:path w="421640" h="29845">
                  <a:moveTo>
                    <a:pt x="111379" y="20332"/>
                  </a:moveTo>
                  <a:lnTo>
                    <a:pt x="106680" y="20332"/>
                  </a:lnTo>
                  <a:lnTo>
                    <a:pt x="107151" y="20688"/>
                  </a:lnTo>
                  <a:lnTo>
                    <a:pt x="107696" y="20942"/>
                  </a:lnTo>
                  <a:lnTo>
                    <a:pt x="111379" y="20942"/>
                  </a:lnTo>
                  <a:lnTo>
                    <a:pt x="111379" y="20332"/>
                  </a:lnTo>
                  <a:close/>
                </a:path>
                <a:path w="421640" h="29845">
                  <a:moveTo>
                    <a:pt x="111379" y="6527"/>
                  </a:moveTo>
                  <a:lnTo>
                    <a:pt x="101473" y="6527"/>
                  </a:lnTo>
                  <a:lnTo>
                    <a:pt x="101473" y="8851"/>
                  </a:lnTo>
                  <a:lnTo>
                    <a:pt x="111379" y="8851"/>
                  </a:lnTo>
                  <a:lnTo>
                    <a:pt x="111379" y="6527"/>
                  </a:lnTo>
                  <a:close/>
                </a:path>
                <a:path w="421640" h="29845">
                  <a:moveTo>
                    <a:pt x="106172" y="1752"/>
                  </a:moveTo>
                  <a:lnTo>
                    <a:pt x="103378" y="1752"/>
                  </a:lnTo>
                  <a:lnTo>
                    <a:pt x="103378" y="6527"/>
                  </a:lnTo>
                  <a:lnTo>
                    <a:pt x="106172" y="6527"/>
                  </a:lnTo>
                  <a:lnTo>
                    <a:pt x="106172" y="1752"/>
                  </a:lnTo>
                  <a:close/>
                </a:path>
                <a:path w="421640" h="29845">
                  <a:moveTo>
                    <a:pt x="116332" y="6527"/>
                  </a:moveTo>
                  <a:lnTo>
                    <a:pt x="113538" y="6527"/>
                  </a:lnTo>
                  <a:lnTo>
                    <a:pt x="113653" y="18186"/>
                  </a:lnTo>
                  <a:lnTo>
                    <a:pt x="116247" y="23152"/>
                  </a:lnTo>
                  <a:lnTo>
                    <a:pt x="116421" y="23152"/>
                  </a:lnTo>
                  <a:lnTo>
                    <a:pt x="117348" y="23495"/>
                  </a:lnTo>
                  <a:lnTo>
                    <a:pt x="120502" y="23495"/>
                  </a:lnTo>
                  <a:lnTo>
                    <a:pt x="122149" y="22644"/>
                  </a:lnTo>
                  <a:lnTo>
                    <a:pt x="122936" y="22059"/>
                  </a:lnTo>
                  <a:lnTo>
                    <a:pt x="123825" y="21310"/>
                  </a:lnTo>
                  <a:lnTo>
                    <a:pt x="126619" y="21310"/>
                  </a:lnTo>
                  <a:lnTo>
                    <a:pt x="126619" y="20955"/>
                  </a:lnTo>
                  <a:lnTo>
                    <a:pt x="118433" y="20955"/>
                  </a:lnTo>
                  <a:lnTo>
                    <a:pt x="117475" y="20459"/>
                  </a:lnTo>
                  <a:lnTo>
                    <a:pt x="117094" y="20142"/>
                  </a:lnTo>
                  <a:lnTo>
                    <a:pt x="116967" y="19710"/>
                  </a:lnTo>
                  <a:lnTo>
                    <a:pt x="116847" y="19507"/>
                  </a:lnTo>
                  <a:lnTo>
                    <a:pt x="116627" y="18935"/>
                  </a:lnTo>
                  <a:lnTo>
                    <a:pt x="116586" y="18770"/>
                  </a:lnTo>
                  <a:lnTo>
                    <a:pt x="116459" y="18186"/>
                  </a:lnTo>
                  <a:lnTo>
                    <a:pt x="116332" y="6527"/>
                  </a:lnTo>
                  <a:close/>
                </a:path>
                <a:path w="421640" h="29845">
                  <a:moveTo>
                    <a:pt x="126619" y="21310"/>
                  </a:moveTo>
                  <a:lnTo>
                    <a:pt x="123825" y="21310"/>
                  </a:lnTo>
                  <a:lnTo>
                    <a:pt x="123825" y="23152"/>
                  </a:lnTo>
                  <a:lnTo>
                    <a:pt x="126619" y="23152"/>
                  </a:lnTo>
                  <a:lnTo>
                    <a:pt x="126619" y="21310"/>
                  </a:lnTo>
                  <a:close/>
                </a:path>
                <a:path w="421640" h="29845">
                  <a:moveTo>
                    <a:pt x="126619" y="6527"/>
                  </a:moveTo>
                  <a:lnTo>
                    <a:pt x="123825" y="6527"/>
                  </a:lnTo>
                  <a:lnTo>
                    <a:pt x="123825" y="18935"/>
                  </a:lnTo>
                  <a:lnTo>
                    <a:pt x="123190" y="19507"/>
                  </a:lnTo>
                  <a:lnTo>
                    <a:pt x="122555" y="19989"/>
                  </a:lnTo>
                  <a:lnTo>
                    <a:pt x="121488" y="20459"/>
                  </a:lnTo>
                  <a:lnTo>
                    <a:pt x="120497" y="20955"/>
                  </a:lnTo>
                  <a:lnTo>
                    <a:pt x="126619" y="20955"/>
                  </a:lnTo>
                  <a:lnTo>
                    <a:pt x="126619" y="6527"/>
                  </a:lnTo>
                  <a:close/>
                </a:path>
                <a:path w="421640" h="29845">
                  <a:moveTo>
                    <a:pt x="133985" y="6591"/>
                  </a:moveTo>
                  <a:lnTo>
                    <a:pt x="131191" y="6591"/>
                  </a:lnTo>
                  <a:lnTo>
                    <a:pt x="131191" y="23152"/>
                  </a:lnTo>
                  <a:lnTo>
                    <a:pt x="133985" y="23152"/>
                  </a:lnTo>
                  <a:lnTo>
                    <a:pt x="133985" y="11353"/>
                  </a:lnTo>
                  <a:lnTo>
                    <a:pt x="134620" y="10706"/>
                  </a:lnTo>
                  <a:lnTo>
                    <a:pt x="135382" y="10223"/>
                  </a:lnTo>
                  <a:lnTo>
                    <a:pt x="136906" y="9563"/>
                  </a:lnTo>
                  <a:lnTo>
                    <a:pt x="139955" y="9563"/>
                  </a:lnTo>
                  <a:lnTo>
                    <a:pt x="139931" y="9004"/>
                  </a:lnTo>
                  <a:lnTo>
                    <a:pt x="133985" y="9004"/>
                  </a:lnTo>
                  <a:lnTo>
                    <a:pt x="133985" y="6591"/>
                  </a:lnTo>
                  <a:close/>
                </a:path>
                <a:path w="421640" h="29845">
                  <a:moveTo>
                    <a:pt x="139827" y="6591"/>
                  </a:moveTo>
                  <a:lnTo>
                    <a:pt x="137922" y="6591"/>
                  </a:lnTo>
                  <a:lnTo>
                    <a:pt x="137414" y="6718"/>
                  </a:lnTo>
                  <a:lnTo>
                    <a:pt x="135890" y="7454"/>
                  </a:lnTo>
                  <a:lnTo>
                    <a:pt x="135001" y="8102"/>
                  </a:lnTo>
                  <a:lnTo>
                    <a:pt x="133985" y="9004"/>
                  </a:lnTo>
                  <a:lnTo>
                    <a:pt x="139931" y="9004"/>
                  </a:lnTo>
                  <a:lnTo>
                    <a:pt x="139827" y="6591"/>
                  </a:lnTo>
                  <a:close/>
                </a:path>
                <a:path w="421640" h="29845">
                  <a:moveTo>
                    <a:pt x="150114" y="6070"/>
                  </a:moveTo>
                  <a:lnTo>
                    <a:pt x="146812" y="6070"/>
                  </a:lnTo>
                  <a:lnTo>
                    <a:pt x="144907" y="6870"/>
                  </a:lnTo>
                  <a:lnTo>
                    <a:pt x="142445" y="9690"/>
                  </a:lnTo>
                  <a:lnTo>
                    <a:pt x="142095" y="10121"/>
                  </a:lnTo>
                  <a:lnTo>
                    <a:pt x="141351" y="12280"/>
                  </a:lnTo>
                  <a:lnTo>
                    <a:pt x="141351" y="17691"/>
                  </a:lnTo>
                  <a:lnTo>
                    <a:pt x="141852" y="19088"/>
                  </a:lnTo>
                  <a:lnTo>
                    <a:pt x="141921" y="19278"/>
                  </a:lnTo>
                  <a:lnTo>
                    <a:pt x="141994" y="19481"/>
                  </a:lnTo>
                  <a:lnTo>
                    <a:pt x="142113" y="19812"/>
                  </a:lnTo>
                  <a:lnTo>
                    <a:pt x="143510" y="21297"/>
                  </a:lnTo>
                  <a:lnTo>
                    <a:pt x="145034" y="22796"/>
                  </a:lnTo>
                  <a:lnTo>
                    <a:pt x="147066" y="23545"/>
                  </a:lnTo>
                  <a:lnTo>
                    <a:pt x="150988" y="23545"/>
                  </a:lnTo>
                  <a:lnTo>
                    <a:pt x="153528" y="22974"/>
                  </a:lnTo>
                  <a:lnTo>
                    <a:pt x="153289" y="22974"/>
                  </a:lnTo>
                  <a:lnTo>
                    <a:pt x="155448" y="22136"/>
                  </a:lnTo>
                  <a:lnTo>
                    <a:pt x="155448" y="21094"/>
                  </a:lnTo>
                  <a:lnTo>
                    <a:pt x="147955" y="21094"/>
                  </a:lnTo>
                  <a:lnTo>
                    <a:pt x="146685" y="20586"/>
                  </a:lnTo>
                  <a:lnTo>
                    <a:pt x="144653" y="18542"/>
                  </a:lnTo>
                  <a:lnTo>
                    <a:pt x="144272" y="17068"/>
                  </a:lnTo>
                  <a:lnTo>
                    <a:pt x="144272" y="15125"/>
                  </a:lnTo>
                  <a:lnTo>
                    <a:pt x="155702" y="15125"/>
                  </a:lnTo>
                  <a:lnTo>
                    <a:pt x="155702" y="12992"/>
                  </a:lnTo>
                  <a:lnTo>
                    <a:pt x="144272" y="12992"/>
                  </a:lnTo>
                  <a:lnTo>
                    <a:pt x="144399" y="11671"/>
                  </a:lnTo>
                  <a:lnTo>
                    <a:pt x="144979" y="10490"/>
                  </a:lnTo>
                  <a:lnTo>
                    <a:pt x="145098" y="10248"/>
                  </a:lnTo>
                  <a:lnTo>
                    <a:pt x="145161" y="10121"/>
                  </a:lnTo>
                  <a:lnTo>
                    <a:pt x="145542" y="9690"/>
                  </a:lnTo>
                  <a:lnTo>
                    <a:pt x="146431" y="8928"/>
                  </a:lnTo>
                  <a:lnTo>
                    <a:pt x="146939" y="8712"/>
                  </a:lnTo>
                  <a:lnTo>
                    <a:pt x="147397" y="8547"/>
                  </a:lnTo>
                  <a:lnTo>
                    <a:pt x="154432" y="8547"/>
                  </a:lnTo>
                  <a:lnTo>
                    <a:pt x="153924" y="7912"/>
                  </a:lnTo>
                  <a:lnTo>
                    <a:pt x="153289" y="7277"/>
                  </a:lnTo>
                  <a:lnTo>
                    <a:pt x="152739" y="6870"/>
                  </a:lnTo>
                  <a:lnTo>
                    <a:pt x="151003" y="6223"/>
                  </a:lnTo>
                  <a:lnTo>
                    <a:pt x="150114" y="6070"/>
                  </a:lnTo>
                  <a:close/>
                </a:path>
                <a:path w="421640" h="29845">
                  <a:moveTo>
                    <a:pt x="155448" y="19088"/>
                  </a:moveTo>
                  <a:lnTo>
                    <a:pt x="155194" y="19088"/>
                  </a:lnTo>
                  <a:lnTo>
                    <a:pt x="155067" y="19278"/>
                  </a:lnTo>
                  <a:lnTo>
                    <a:pt x="154686" y="19481"/>
                  </a:lnTo>
                  <a:lnTo>
                    <a:pt x="150587" y="21094"/>
                  </a:lnTo>
                  <a:lnTo>
                    <a:pt x="155448" y="21094"/>
                  </a:lnTo>
                  <a:lnTo>
                    <a:pt x="155448" y="19088"/>
                  </a:lnTo>
                  <a:close/>
                </a:path>
                <a:path w="421640" h="29845">
                  <a:moveTo>
                    <a:pt x="154432" y="8547"/>
                  </a:moveTo>
                  <a:lnTo>
                    <a:pt x="150390" y="8547"/>
                  </a:lnTo>
                  <a:lnTo>
                    <a:pt x="151277" y="8928"/>
                  </a:lnTo>
                  <a:lnTo>
                    <a:pt x="151818" y="9321"/>
                  </a:lnTo>
                  <a:lnTo>
                    <a:pt x="152057" y="9690"/>
                  </a:lnTo>
                  <a:lnTo>
                    <a:pt x="152424" y="10121"/>
                  </a:lnTo>
                  <a:lnTo>
                    <a:pt x="152527" y="10490"/>
                  </a:lnTo>
                  <a:lnTo>
                    <a:pt x="152810" y="11163"/>
                  </a:lnTo>
                  <a:lnTo>
                    <a:pt x="152916" y="11671"/>
                  </a:lnTo>
                  <a:lnTo>
                    <a:pt x="153035" y="12992"/>
                  </a:lnTo>
                  <a:lnTo>
                    <a:pt x="155702" y="12992"/>
                  </a:lnTo>
                  <a:lnTo>
                    <a:pt x="155632" y="11671"/>
                  </a:lnTo>
                  <a:lnTo>
                    <a:pt x="155575" y="11163"/>
                  </a:lnTo>
                  <a:lnTo>
                    <a:pt x="155294" y="10490"/>
                  </a:lnTo>
                  <a:lnTo>
                    <a:pt x="155194" y="10248"/>
                  </a:lnTo>
                  <a:lnTo>
                    <a:pt x="155159" y="10121"/>
                  </a:lnTo>
                  <a:lnTo>
                    <a:pt x="155040" y="9690"/>
                  </a:lnTo>
                  <a:lnTo>
                    <a:pt x="154940" y="9321"/>
                  </a:lnTo>
                  <a:lnTo>
                    <a:pt x="154540" y="8712"/>
                  </a:lnTo>
                  <a:lnTo>
                    <a:pt x="154432" y="8547"/>
                  </a:lnTo>
                  <a:close/>
                </a:path>
                <a:path w="421640" h="29845">
                  <a:moveTo>
                    <a:pt x="176403" y="6146"/>
                  </a:moveTo>
                  <a:lnTo>
                    <a:pt x="174371" y="6146"/>
                  </a:lnTo>
                  <a:lnTo>
                    <a:pt x="173228" y="6337"/>
                  </a:lnTo>
                  <a:lnTo>
                    <a:pt x="172207" y="6781"/>
                  </a:lnTo>
                  <a:lnTo>
                    <a:pt x="171323" y="7124"/>
                  </a:lnTo>
                  <a:lnTo>
                    <a:pt x="167738" y="16827"/>
                  </a:lnTo>
                  <a:lnTo>
                    <a:pt x="167894" y="17614"/>
                  </a:lnTo>
                  <a:lnTo>
                    <a:pt x="168540" y="19456"/>
                  </a:lnTo>
                  <a:lnTo>
                    <a:pt x="168656" y="19786"/>
                  </a:lnTo>
                  <a:lnTo>
                    <a:pt x="169085" y="20548"/>
                  </a:lnTo>
                  <a:lnTo>
                    <a:pt x="169164" y="20688"/>
                  </a:lnTo>
                  <a:lnTo>
                    <a:pt x="169799" y="21399"/>
                  </a:lnTo>
                  <a:lnTo>
                    <a:pt x="170706" y="22212"/>
                  </a:lnTo>
                  <a:lnTo>
                    <a:pt x="171323" y="22644"/>
                  </a:lnTo>
                  <a:lnTo>
                    <a:pt x="172339" y="22999"/>
                  </a:lnTo>
                  <a:lnTo>
                    <a:pt x="178674" y="22999"/>
                  </a:lnTo>
                  <a:lnTo>
                    <a:pt x="180340" y="22212"/>
                  </a:lnTo>
                  <a:lnTo>
                    <a:pt x="180294" y="21094"/>
                  </a:lnTo>
                  <a:lnTo>
                    <a:pt x="173863" y="21094"/>
                  </a:lnTo>
                  <a:lnTo>
                    <a:pt x="172720" y="20548"/>
                  </a:lnTo>
                  <a:lnTo>
                    <a:pt x="171831" y="19456"/>
                  </a:lnTo>
                  <a:lnTo>
                    <a:pt x="171069" y="18364"/>
                  </a:lnTo>
                  <a:lnTo>
                    <a:pt x="170561" y="16827"/>
                  </a:lnTo>
                  <a:lnTo>
                    <a:pt x="170561" y="12865"/>
                  </a:lnTo>
                  <a:lnTo>
                    <a:pt x="171069" y="11315"/>
                  </a:lnTo>
                  <a:lnTo>
                    <a:pt x="172836" y="9131"/>
                  </a:lnTo>
                  <a:lnTo>
                    <a:pt x="173830" y="8648"/>
                  </a:lnTo>
                  <a:lnTo>
                    <a:pt x="180340" y="8648"/>
                  </a:lnTo>
                  <a:lnTo>
                    <a:pt x="180340" y="7429"/>
                  </a:lnTo>
                  <a:lnTo>
                    <a:pt x="179775" y="7124"/>
                  </a:lnTo>
                  <a:lnTo>
                    <a:pt x="178943" y="6781"/>
                  </a:lnTo>
                  <a:lnTo>
                    <a:pt x="178054" y="6527"/>
                  </a:lnTo>
                  <a:lnTo>
                    <a:pt x="177482" y="6337"/>
                  </a:lnTo>
                  <a:lnTo>
                    <a:pt x="177736" y="6337"/>
                  </a:lnTo>
                  <a:lnTo>
                    <a:pt x="176403" y="6146"/>
                  </a:lnTo>
                  <a:close/>
                </a:path>
                <a:path w="421640" h="29845">
                  <a:moveTo>
                    <a:pt x="180213" y="19075"/>
                  </a:moveTo>
                  <a:lnTo>
                    <a:pt x="176276" y="21094"/>
                  </a:lnTo>
                  <a:lnTo>
                    <a:pt x="180294" y="21094"/>
                  </a:lnTo>
                  <a:lnTo>
                    <a:pt x="180213" y="19075"/>
                  </a:lnTo>
                  <a:close/>
                </a:path>
                <a:path w="421640" h="29845">
                  <a:moveTo>
                    <a:pt x="180340" y="8648"/>
                  </a:moveTo>
                  <a:lnTo>
                    <a:pt x="176403" y="8648"/>
                  </a:lnTo>
                  <a:lnTo>
                    <a:pt x="176911" y="8788"/>
                  </a:lnTo>
                  <a:lnTo>
                    <a:pt x="177952" y="9131"/>
                  </a:lnTo>
                  <a:lnTo>
                    <a:pt x="178308" y="9309"/>
                  </a:lnTo>
                  <a:lnTo>
                    <a:pt x="179498" y="10020"/>
                  </a:lnTo>
                  <a:lnTo>
                    <a:pt x="179959" y="10388"/>
                  </a:lnTo>
                  <a:lnTo>
                    <a:pt x="180340" y="10566"/>
                  </a:lnTo>
                  <a:lnTo>
                    <a:pt x="180340" y="8648"/>
                  </a:lnTo>
                  <a:close/>
                </a:path>
                <a:path w="421640" h="29845">
                  <a:moveTo>
                    <a:pt x="194824" y="8788"/>
                  </a:moveTo>
                  <a:lnTo>
                    <a:pt x="190627" y="8788"/>
                  </a:lnTo>
                  <a:lnTo>
                    <a:pt x="191135" y="8940"/>
                  </a:lnTo>
                  <a:lnTo>
                    <a:pt x="191897" y="9385"/>
                  </a:lnTo>
                  <a:lnTo>
                    <a:pt x="192162" y="9728"/>
                  </a:lnTo>
                  <a:lnTo>
                    <a:pt x="192278" y="10096"/>
                  </a:lnTo>
                  <a:lnTo>
                    <a:pt x="192532" y="10490"/>
                  </a:lnTo>
                  <a:lnTo>
                    <a:pt x="192550" y="10744"/>
                  </a:lnTo>
                  <a:lnTo>
                    <a:pt x="192664" y="12293"/>
                  </a:lnTo>
                  <a:lnTo>
                    <a:pt x="191135" y="12293"/>
                  </a:lnTo>
                  <a:lnTo>
                    <a:pt x="182266" y="19824"/>
                  </a:lnTo>
                  <a:lnTo>
                    <a:pt x="182545" y="20307"/>
                  </a:lnTo>
                  <a:lnTo>
                    <a:pt x="182635" y="20472"/>
                  </a:lnTo>
                  <a:lnTo>
                    <a:pt x="182779" y="20853"/>
                  </a:lnTo>
                  <a:lnTo>
                    <a:pt x="182880" y="21120"/>
                  </a:lnTo>
                  <a:lnTo>
                    <a:pt x="183001" y="21386"/>
                  </a:lnTo>
                  <a:lnTo>
                    <a:pt x="183259" y="21793"/>
                  </a:lnTo>
                  <a:lnTo>
                    <a:pt x="184150" y="22606"/>
                  </a:lnTo>
                  <a:lnTo>
                    <a:pt x="184430" y="22809"/>
                  </a:lnTo>
                  <a:lnTo>
                    <a:pt x="184245" y="22809"/>
                  </a:lnTo>
                  <a:lnTo>
                    <a:pt x="186245" y="23609"/>
                  </a:lnTo>
                  <a:lnTo>
                    <a:pt x="188548" y="23609"/>
                  </a:lnTo>
                  <a:lnTo>
                    <a:pt x="189484" y="23266"/>
                  </a:lnTo>
                  <a:lnTo>
                    <a:pt x="189712" y="23266"/>
                  </a:lnTo>
                  <a:lnTo>
                    <a:pt x="190627" y="22809"/>
                  </a:lnTo>
                  <a:lnTo>
                    <a:pt x="191262" y="22390"/>
                  </a:lnTo>
                  <a:lnTo>
                    <a:pt x="192024" y="21793"/>
                  </a:lnTo>
                  <a:lnTo>
                    <a:pt x="192659" y="21386"/>
                  </a:lnTo>
                  <a:lnTo>
                    <a:pt x="195453" y="21386"/>
                  </a:lnTo>
                  <a:lnTo>
                    <a:pt x="195453" y="21120"/>
                  </a:lnTo>
                  <a:lnTo>
                    <a:pt x="187438" y="21120"/>
                  </a:lnTo>
                  <a:lnTo>
                    <a:pt x="186596" y="20853"/>
                  </a:lnTo>
                  <a:lnTo>
                    <a:pt x="186012" y="20472"/>
                  </a:lnTo>
                  <a:lnTo>
                    <a:pt x="185801" y="20307"/>
                  </a:lnTo>
                  <a:lnTo>
                    <a:pt x="185293" y="19824"/>
                  </a:lnTo>
                  <a:lnTo>
                    <a:pt x="185039" y="19100"/>
                  </a:lnTo>
                  <a:lnTo>
                    <a:pt x="185087" y="17183"/>
                  </a:lnTo>
                  <a:lnTo>
                    <a:pt x="189103" y="14795"/>
                  </a:lnTo>
                  <a:lnTo>
                    <a:pt x="195453" y="14795"/>
                  </a:lnTo>
                  <a:lnTo>
                    <a:pt x="195380" y="10490"/>
                  </a:lnTo>
                  <a:lnTo>
                    <a:pt x="195267" y="10096"/>
                  </a:lnTo>
                  <a:lnTo>
                    <a:pt x="195154" y="9728"/>
                  </a:lnTo>
                  <a:lnTo>
                    <a:pt x="195034" y="9385"/>
                  </a:lnTo>
                  <a:lnTo>
                    <a:pt x="194927" y="9080"/>
                  </a:lnTo>
                  <a:lnTo>
                    <a:pt x="194824" y="8788"/>
                  </a:lnTo>
                  <a:close/>
                </a:path>
                <a:path w="421640" h="29845">
                  <a:moveTo>
                    <a:pt x="195453" y="21386"/>
                  </a:moveTo>
                  <a:lnTo>
                    <a:pt x="192659" y="21386"/>
                  </a:lnTo>
                  <a:lnTo>
                    <a:pt x="192659" y="23266"/>
                  </a:lnTo>
                  <a:lnTo>
                    <a:pt x="195453" y="23266"/>
                  </a:lnTo>
                  <a:lnTo>
                    <a:pt x="195453" y="21386"/>
                  </a:lnTo>
                  <a:close/>
                </a:path>
                <a:path w="421640" h="29845">
                  <a:moveTo>
                    <a:pt x="195453" y="14795"/>
                  </a:moveTo>
                  <a:lnTo>
                    <a:pt x="192659" y="14795"/>
                  </a:lnTo>
                  <a:lnTo>
                    <a:pt x="192615" y="19100"/>
                  </a:lnTo>
                  <a:lnTo>
                    <a:pt x="192024" y="19621"/>
                  </a:lnTo>
                  <a:lnTo>
                    <a:pt x="190627" y="20472"/>
                  </a:lnTo>
                  <a:lnTo>
                    <a:pt x="189865" y="20853"/>
                  </a:lnTo>
                  <a:lnTo>
                    <a:pt x="188798" y="21120"/>
                  </a:lnTo>
                  <a:lnTo>
                    <a:pt x="195453" y="21120"/>
                  </a:lnTo>
                  <a:lnTo>
                    <a:pt x="195453" y="14795"/>
                  </a:lnTo>
                  <a:close/>
                </a:path>
                <a:path w="421640" h="29845">
                  <a:moveTo>
                    <a:pt x="190754" y="6223"/>
                  </a:moveTo>
                  <a:lnTo>
                    <a:pt x="186690" y="6223"/>
                  </a:lnTo>
                  <a:lnTo>
                    <a:pt x="185674" y="6400"/>
                  </a:lnTo>
                  <a:lnTo>
                    <a:pt x="184023" y="6743"/>
                  </a:lnTo>
                  <a:lnTo>
                    <a:pt x="183515" y="6896"/>
                  </a:lnTo>
                  <a:lnTo>
                    <a:pt x="183642" y="9728"/>
                  </a:lnTo>
                  <a:lnTo>
                    <a:pt x="184469" y="9385"/>
                  </a:lnTo>
                  <a:lnTo>
                    <a:pt x="185420" y="9080"/>
                  </a:lnTo>
                  <a:lnTo>
                    <a:pt x="186783" y="8788"/>
                  </a:lnTo>
                  <a:lnTo>
                    <a:pt x="194824" y="8788"/>
                  </a:lnTo>
                  <a:lnTo>
                    <a:pt x="194691" y="8407"/>
                  </a:lnTo>
                  <a:lnTo>
                    <a:pt x="194183" y="7823"/>
                  </a:lnTo>
                  <a:lnTo>
                    <a:pt x="192913" y="6896"/>
                  </a:lnTo>
                  <a:lnTo>
                    <a:pt x="192278" y="6578"/>
                  </a:lnTo>
                  <a:lnTo>
                    <a:pt x="190754" y="6223"/>
                  </a:lnTo>
                  <a:close/>
                </a:path>
                <a:path w="421640" h="29845">
                  <a:moveTo>
                    <a:pt x="202565" y="6667"/>
                  </a:moveTo>
                  <a:lnTo>
                    <a:pt x="199771" y="6667"/>
                  </a:lnTo>
                  <a:lnTo>
                    <a:pt x="199771" y="23152"/>
                  </a:lnTo>
                  <a:lnTo>
                    <a:pt x="202565" y="23152"/>
                  </a:lnTo>
                  <a:lnTo>
                    <a:pt x="202565" y="10744"/>
                  </a:lnTo>
                  <a:lnTo>
                    <a:pt x="203962" y="9664"/>
                  </a:lnTo>
                  <a:lnTo>
                    <a:pt x="205227" y="9042"/>
                  </a:lnTo>
                  <a:lnTo>
                    <a:pt x="212574" y="9042"/>
                  </a:lnTo>
                  <a:lnTo>
                    <a:pt x="212019" y="8369"/>
                  </a:lnTo>
                  <a:lnTo>
                    <a:pt x="202565" y="8369"/>
                  </a:lnTo>
                  <a:lnTo>
                    <a:pt x="202565" y="6667"/>
                  </a:lnTo>
                  <a:close/>
                </a:path>
                <a:path w="421640" h="29845">
                  <a:moveTo>
                    <a:pt x="212434" y="9042"/>
                  </a:moveTo>
                  <a:lnTo>
                    <a:pt x="208534" y="9042"/>
                  </a:lnTo>
                  <a:lnTo>
                    <a:pt x="209042" y="9245"/>
                  </a:lnTo>
                  <a:lnTo>
                    <a:pt x="209365" y="9664"/>
                  </a:lnTo>
                  <a:lnTo>
                    <a:pt x="209550" y="9969"/>
                  </a:lnTo>
                  <a:lnTo>
                    <a:pt x="209677" y="10363"/>
                  </a:lnTo>
                  <a:lnTo>
                    <a:pt x="209858" y="10744"/>
                  </a:lnTo>
                  <a:lnTo>
                    <a:pt x="209931" y="10896"/>
                  </a:lnTo>
                  <a:lnTo>
                    <a:pt x="210058" y="23152"/>
                  </a:lnTo>
                  <a:lnTo>
                    <a:pt x="212852" y="23152"/>
                  </a:lnTo>
                  <a:lnTo>
                    <a:pt x="212736" y="9969"/>
                  </a:lnTo>
                  <a:lnTo>
                    <a:pt x="212500" y="9245"/>
                  </a:lnTo>
                  <a:lnTo>
                    <a:pt x="212434" y="9042"/>
                  </a:lnTo>
                  <a:close/>
                </a:path>
                <a:path w="421640" h="29845">
                  <a:moveTo>
                    <a:pt x="209296" y="6070"/>
                  </a:moveTo>
                  <a:lnTo>
                    <a:pt x="206756" y="6070"/>
                  </a:lnTo>
                  <a:lnTo>
                    <a:pt x="205867" y="6261"/>
                  </a:lnTo>
                  <a:lnTo>
                    <a:pt x="205105" y="6667"/>
                  </a:lnTo>
                  <a:lnTo>
                    <a:pt x="204216" y="7061"/>
                  </a:lnTo>
                  <a:lnTo>
                    <a:pt x="203454" y="7632"/>
                  </a:lnTo>
                  <a:lnTo>
                    <a:pt x="202565" y="8369"/>
                  </a:lnTo>
                  <a:lnTo>
                    <a:pt x="212019" y="8369"/>
                  </a:lnTo>
                  <a:lnTo>
                    <a:pt x="210618" y="6667"/>
                  </a:lnTo>
                  <a:lnTo>
                    <a:pt x="209749" y="6261"/>
                  </a:lnTo>
                  <a:lnTo>
                    <a:pt x="209296" y="6070"/>
                  </a:lnTo>
                  <a:close/>
                </a:path>
                <a:path w="421640" h="29845">
                  <a:moveTo>
                    <a:pt x="220091" y="0"/>
                  </a:moveTo>
                  <a:lnTo>
                    <a:pt x="216789" y="0"/>
                  </a:lnTo>
                  <a:lnTo>
                    <a:pt x="217424" y="8610"/>
                  </a:lnTo>
                  <a:lnTo>
                    <a:pt x="219456" y="8610"/>
                  </a:lnTo>
                  <a:lnTo>
                    <a:pt x="220091" y="0"/>
                  </a:lnTo>
                  <a:close/>
                </a:path>
                <a:path w="421640" h="29845">
                  <a:moveTo>
                    <a:pt x="226949" y="8851"/>
                  </a:moveTo>
                  <a:lnTo>
                    <a:pt x="224155" y="8851"/>
                  </a:lnTo>
                  <a:lnTo>
                    <a:pt x="224264" y="20332"/>
                  </a:lnTo>
                  <a:lnTo>
                    <a:pt x="224363" y="20688"/>
                  </a:lnTo>
                  <a:lnTo>
                    <a:pt x="224433" y="20942"/>
                  </a:lnTo>
                  <a:lnTo>
                    <a:pt x="224536" y="21310"/>
                  </a:lnTo>
                  <a:lnTo>
                    <a:pt x="225425" y="22174"/>
                  </a:lnTo>
                  <a:lnTo>
                    <a:pt x="226562" y="23482"/>
                  </a:lnTo>
                  <a:lnTo>
                    <a:pt x="232053" y="23482"/>
                  </a:lnTo>
                  <a:lnTo>
                    <a:pt x="231943" y="21310"/>
                  </a:lnTo>
                  <a:lnTo>
                    <a:pt x="231925" y="20942"/>
                  </a:lnTo>
                  <a:lnTo>
                    <a:pt x="228473" y="20942"/>
                  </a:lnTo>
                  <a:lnTo>
                    <a:pt x="227928" y="20688"/>
                  </a:lnTo>
                  <a:lnTo>
                    <a:pt x="227457" y="20332"/>
                  </a:lnTo>
                  <a:lnTo>
                    <a:pt x="227330" y="19989"/>
                  </a:lnTo>
                  <a:lnTo>
                    <a:pt x="227076" y="19583"/>
                  </a:lnTo>
                  <a:lnTo>
                    <a:pt x="226949" y="8851"/>
                  </a:lnTo>
                  <a:close/>
                </a:path>
                <a:path w="421640" h="29845">
                  <a:moveTo>
                    <a:pt x="231894" y="20332"/>
                  </a:moveTo>
                  <a:lnTo>
                    <a:pt x="227457" y="20332"/>
                  </a:lnTo>
                  <a:lnTo>
                    <a:pt x="227928" y="20688"/>
                  </a:lnTo>
                  <a:lnTo>
                    <a:pt x="228473" y="20942"/>
                  </a:lnTo>
                  <a:lnTo>
                    <a:pt x="231925" y="20942"/>
                  </a:lnTo>
                  <a:lnTo>
                    <a:pt x="231894" y="20332"/>
                  </a:lnTo>
                  <a:close/>
                </a:path>
                <a:path w="421640" h="29845">
                  <a:moveTo>
                    <a:pt x="232029" y="6527"/>
                  </a:moveTo>
                  <a:lnTo>
                    <a:pt x="222250" y="6527"/>
                  </a:lnTo>
                  <a:lnTo>
                    <a:pt x="222250" y="8851"/>
                  </a:lnTo>
                  <a:lnTo>
                    <a:pt x="232029" y="8851"/>
                  </a:lnTo>
                  <a:lnTo>
                    <a:pt x="232029" y="6527"/>
                  </a:lnTo>
                  <a:close/>
                </a:path>
                <a:path w="421640" h="29845">
                  <a:moveTo>
                    <a:pt x="226949" y="1752"/>
                  </a:moveTo>
                  <a:lnTo>
                    <a:pt x="224155" y="1752"/>
                  </a:lnTo>
                  <a:lnTo>
                    <a:pt x="224155" y="6527"/>
                  </a:lnTo>
                  <a:lnTo>
                    <a:pt x="226949" y="6527"/>
                  </a:lnTo>
                  <a:lnTo>
                    <a:pt x="226949" y="1752"/>
                  </a:lnTo>
                  <a:close/>
                </a:path>
                <a:path w="421640" h="29845">
                  <a:moveTo>
                    <a:pt x="255201" y="22377"/>
                  </a:moveTo>
                  <a:lnTo>
                    <a:pt x="247015" y="22377"/>
                  </a:lnTo>
                  <a:lnTo>
                    <a:pt x="247702" y="22783"/>
                  </a:lnTo>
                  <a:lnTo>
                    <a:pt x="248539" y="23152"/>
                  </a:lnTo>
                  <a:lnTo>
                    <a:pt x="249845" y="23609"/>
                  </a:lnTo>
                  <a:lnTo>
                    <a:pt x="253238" y="23609"/>
                  </a:lnTo>
                  <a:lnTo>
                    <a:pt x="254889" y="22783"/>
                  </a:lnTo>
                  <a:lnTo>
                    <a:pt x="255201" y="22377"/>
                  </a:lnTo>
                  <a:close/>
                </a:path>
                <a:path w="421640" h="29845">
                  <a:moveTo>
                    <a:pt x="247015" y="0"/>
                  </a:moveTo>
                  <a:lnTo>
                    <a:pt x="244221" y="0"/>
                  </a:lnTo>
                  <a:lnTo>
                    <a:pt x="244221" y="23152"/>
                  </a:lnTo>
                  <a:lnTo>
                    <a:pt x="246888" y="23152"/>
                  </a:lnTo>
                  <a:lnTo>
                    <a:pt x="247015" y="22377"/>
                  </a:lnTo>
                  <a:lnTo>
                    <a:pt x="255201" y="22377"/>
                  </a:lnTo>
                  <a:lnTo>
                    <a:pt x="256159" y="21132"/>
                  </a:lnTo>
                  <a:lnTo>
                    <a:pt x="249781" y="21132"/>
                  </a:lnTo>
                  <a:lnTo>
                    <a:pt x="248412" y="20739"/>
                  </a:lnTo>
                  <a:lnTo>
                    <a:pt x="248044" y="20599"/>
                  </a:lnTo>
                  <a:lnTo>
                    <a:pt x="247015" y="20142"/>
                  </a:lnTo>
                  <a:lnTo>
                    <a:pt x="247015" y="10617"/>
                  </a:lnTo>
                  <a:lnTo>
                    <a:pt x="247650" y="10071"/>
                  </a:lnTo>
                  <a:lnTo>
                    <a:pt x="248412" y="9626"/>
                  </a:lnTo>
                  <a:lnTo>
                    <a:pt x="249936" y="8915"/>
                  </a:lnTo>
                  <a:lnTo>
                    <a:pt x="250698" y="8737"/>
                  </a:lnTo>
                  <a:lnTo>
                    <a:pt x="256856" y="8737"/>
                  </a:lnTo>
                  <a:lnTo>
                    <a:pt x="256540" y="8318"/>
                  </a:lnTo>
                  <a:lnTo>
                    <a:pt x="247015" y="8318"/>
                  </a:lnTo>
                  <a:lnTo>
                    <a:pt x="247015" y="0"/>
                  </a:lnTo>
                  <a:close/>
                </a:path>
                <a:path w="421640" h="29845">
                  <a:moveTo>
                    <a:pt x="256856" y="8737"/>
                  </a:moveTo>
                  <a:lnTo>
                    <a:pt x="252857" y="8737"/>
                  </a:lnTo>
                  <a:lnTo>
                    <a:pt x="253746" y="9245"/>
                  </a:lnTo>
                  <a:lnTo>
                    <a:pt x="255016" y="11303"/>
                  </a:lnTo>
                  <a:lnTo>
                    <a:pt x="255119" y="11912"/>
                  </a:lnTo>
                  <a:lnTo>
                    <a:pt x="255194" y="17284"/>
                  </a:lnTo>
                  <a:lnTo>
                    <a:pt x="254889" y="18567"/>
                  </a:lnTo>
                  <a:lnTo>
                    <a:pt x="254127" y="19583"/>
                  </a:lnTo>
                  <a:lnTo>
                    <a:pt x="253238" y="20599"/>
                  </a:lnTo>
                  <a:lnTo>
                    <a:pt x="252007" y="21132"/>
                  </a:lnTo>
                  <a:lnTo>
                    <a:pt x="256159" y="21132"/>
                  </a:lnTo>
                  <a:lnTo>
                    <a:pt x="257460" y="19583"/>
                  </a:lnTo>
                  <a:lnTo>
                    <a:pt x="257818" y="18567"/>
                  </a:lnTo>
                  <a:lnTo>
                    <a:pt x="258191" y="17284"/>
                  </a:lnTo>
                  <a:lnTo>
                    <a:pt x="258191" y="11912"/>
                  </a:lnTo>
                  <a:lnTo>
                    <a:pt x="257741" y="10071"/>
                  </a:lnTo>
                  <a:lnTo>
                    <a:pt x="257683" y="9829"/>
                  </a:lnTo>
                  <a:lnTo>
                    <a:pt x="256856" y="8737"/>
                  </a:lnTo>
                  <a:close/>
                </a:path>
                <a:path w="421640" h="29845">
                  <a:moveTo>
                    <a:pt x="254000" y="6070"/>
                  </a:moveTo>
                  <a:lnTo>
                    <a:pt x="251079" y="6070"/>
                  </a:lnTo>
                  <a:lnTo>
                    <a:pt x="250190" y="6273"/>
                  </a:lnTo>
                  <a:lnTo>
                    <a:pt x="249070" y="6819"/>
                  </a:lnTo>
                  <a:lnTo>
                    <a:pt x="248539" y="7112"/>
                  </a:lnTo>
                  <a:lnTo>
                    <a:pt x="247777" y="7632"/>
                  </a:lnTo>
                  <a:lnTo>
                    <a:pt x="246954" y="8318"/>
                  </a:lnTo>
                  <a:lnTo>
                    <a:pt x="256540" y="8318"/>
                  </a:lnTo>
                  <a:lnTo>
                    <a:pt x="255524" y="6819"/>
                  </a:lnTo>
                  <a:lnTo>
                    <a:pt x="254000" y="6070"/>
                  </a:lnTo>
                  <a:close/>
                </a:path>
                <a:path w="421640" h="29845">
                  <a:moveTo>
                    <a:pt x="269113" y="6070"/>
                  </a:moveTo>
                  <a:lnTo>
                    <a:pt x="265811" y="6070"/>
                  </a:lnTo>
                  <a:lnTo>
                    <a:pt x="264033" y="6870"/>
                  </a:lnTo>
                  <a:lnTo>
                    <a:pt x="262442" y="8547"/>
                  </a:lnTo>
                  <a:lnTo>
                    <a:pt x="261477" y="9652"/>
                  </a:lnTo>
                  <a:lnTo>
                    <a:pt x="261097" y="10121"/>
                  </a:lnTo>
                  <a:lnTo>
                    <a:pt x="260477" y="12280"/>
                  </a:lnTo>
                  <a:lnTo>
                    <a:pt x="260477" y="17691"/>
                  </a:lnTo>
                  <a:lnTo>
                    <a:pt x="266192" y="23545"/>
                  </a:lnTo>
                  <a:lnTo>
                    <a:pt x="270307" y="23545"/>
                  </a:lnTo>
                  <a:lnTo>
                    <a:pt x="272796" y="22821"/>
                  </a:lnTo>
                  <a:lnTo>
                    <a:pt x="274193" y="22275"/>
                  </a:lnTo>
                  <a:lnTo>
                    <a:pt x="274447" y="22136"/>
                  </a:lnTo>
                  <a:lnTo>
                    <a:pt x="274403" y="21094"/>
                  </a:lnTo>
                  <a:lnTo>
                    <a:pt x="267081" y="21094"/>
                  </a:lnTo>
                  <a:lnTo>
                    <a:pt x="265684" y="20586"/>
                  </a:lnTo>
                  <a:lnTo>
                    <a:pt x="264795" y="19570"/>
                  </a:lnTo>
                  <a:lnTo>
                    <a:pt x="263779" y="18542"/>
                  </a:lnTo>
                  <a:lnTo>
                    <a:pt x="263271" y="17068"/>
                  </a:lnTo>
                  <a:lnTo>
                    <a:pt x="263271" y="15125"/>
                  </a:lnTo>
                  <a:lnTo>
                    <a:pt x="274828" y="15125"/>
                  </a:lnTo>
                  <a:lnTo>
                    <a:pt x="274759" y="12992"/>
                  </a:lnTo>
                  <a:lnTo>
                    <a:pt x="263271" y="12992"/>
                  </a:lnTo>
                  <a:lnTo>
                    <a:pt x="263398" y="12280"/>
                  </a:lnTo>
                  <a:lnTo>
                    <a:pt x="266427" y="8547"/>
                  </a:lnTo>
                  <a:lnTo>
                    <a:pt x="273558" y="8547"/>
                  </a:lnTo>
                  <a:lnTo>
                    <a:pt x="272923" y="7912"/>
                  </a:lnTo>
                  <a:lnTo>
                    <a:pt x="272415" y="7277"/>
                  </a:lnTo>
                  <a:lnTo>
                    <a:pt x="271755" y="6870"/>
                  </a:lnTo>
                  <a:lnTo>
                    <a:pt x="270129" y="6223"/>
                  </a:lnTo>
                  <a:lnTo>
                    <a:pt x="269113" y="6070"/>
                  </a:lnTo>
                  <a:close/>
                </a:path>
                <a:path w="421640" h="29845">
                  <a:moveTo>
                    <a:pt x="274320" y="19088"/>
                  </a:moveTo>
                  <a:lnTo>
                    <a:pt x="273589" y="19570"/>
                  </a:lnTo>
                  <a:lnTo>
                    <a:pt x="273177" y="19900"/>
                  </a:lnTo>
                  <a:lnTo>
                    <a:pt x="271616" y="20586"/>
                  </a:lnTo>
                  <a:lnTo>
                    <a:pt x="271145" y="20751"/>
                  </a:lnTo>
                  <a:lnTo>
                    <a:pt x="270637" y="20891"/>
                  </a:lnTo>
                  <a:lnTo>
                    <a:pt x="269713" y="21094"/>
                  </a:lnTo>
                  <a:lnTo>
                    <a:pt x="274403" y="21094"/>
                  </a:lnTo>
                  <a:lnTo>
                    <a:pt x="274320" y="19088"/>
                  </a:lnTo>
                  <a:close/>
                </a:path>
                <a:path w="421640" h="29845">
                  <a:moveTo>
                    <a:pt x="273558" y="8547"/>
                  </a:moveTo>
                  <a:lnTo>
                    <a:pt x="269516" y="8547"/>
                  </a:lnTo>
                  <a:lnTo>
                    <a:pt x="270398" y="8928"/>
                  </a:lnTo>
                  <a:lnTo>
                    <a:pt x="270844" y="9321"/>
                  </a:lnTo>
                  <a:lnTo>
                    <a:pt x="271145" y="9652"/>
                  </a:lnTo>
                  <a:lnTo>
                    <a:pt x="271448" y="10121"/>
                  </a:lnTo>
                  <a:lnTo>
                    <a:pt x="271679" y="10604"/>
                  </a:lnTo>
                  <a:lnTo>
                    <a:pt x="271839" y="11163"/>
                  </a:lnTo>
                  <a:lnTo>
                    <a:pt x="272034" y="11671"/>
                  </a:lnTo>
                  <a:lnTo>
                    <a:pt x="272034" y="12992"/>
                  </a:lnTo>
                  <a:lnTo>
                    <a:pt x="274759" y="12992"/>
                  </a:lnTo>
                  <a:lnTo>
                    <a:pt x="274701" y="11163"/>
                  </a:lnTo>
                  <a:lnTo>
                    <a:pt x="274320" y="10248"/>
                  </a:lnTo>
                  <a:lnTo>
                    <a:pt x="274156" y="9652"/>
                  </a:lnTo>
                  <a:lnTo>
                    <a:pt x="274066" y="9321"/>
                  </a:lnTo>
                  <a:lnTo>
                    <a:pt x="273558" y="8547"/>
                  </a:lnTo>
                  <a:close/>
                </a:path>
                <a:path w="421640" h="29845">
                  <a:moveTo>
                    <a:pt x="295910" y="6350"/>
                  </a:moveTo>
                  <a:lnTo>
                    <a:pt x="291808" y="6350"/>
                  </a:lnTo>
                  <a:lnTo>
                    <a:pt x="290824" y="6807"/>
                  </a:lnTo>
                  <a:lnTo>
                    <a:pt x="287401" y="11176"/>
                  </a:lnTo>
                  <a:lnTo>
                    <a:pt x="287020" y="12242"/>
                  </a:lnTo>
                  <a:lnTo>
                    <a:pt x="286893" y="17602"/>
                  </a:lnTo>
                  <a:lnTo>
                    <a:pt x="287161" y="18364"/>
                  </a:lnTo>
                  <a:lnTo>
                    <a:pt x="287274" y="18681"/>
                  </a:lnTo>
                  <a:lnTo>
                    <a:pt x="287528" y="19761"/>
                  </a:lnTo>
                  <a:lnTo>
                    <a:pt x="287812" y="20434"/>
                  </a:lnTo>
                  <a:lnTo>
                    <a:pt x="287909" y="20662"/>
                  </a:lnTo>
                  <a:lnTo>
                    <a:pt x="288588" y="21463"/>
                  </a:lnTo>
                  <a:lnTo>
                    <a:pt x="289052" y="22123"/>
                  </a:lnTo>
                  <a:lnTo>
                    <a:pt x="289687" y="22669"/>
                  </a:lnTo>
                  <a:lnTo>
                    <a:pt x="290753" y="23202"/>
                  </a:lnTo>
                  <a:lnTo>
                    <a:pt x="295275" y="23202"/>
                  </a:lnTo>
                  <a:lnTo>
                    <a:pt x="296037" y="22821"/>
                  </a:lnTo>
                  <a:lnTo>
                    <a:pt x="296799" y="22364"/>
                  </a:lnTo>
                  <a:lnTo>
                    <a:pt x="297053" y="22123"/>
                  </a:lnTo>
                  <a:lnTo>
                    <a:pt x="297434" y="21818"/>
                  </a:lnTo>
                  <a:lnTo>
                    <a:pt x="297942" y="21463"/>
                  </a:lnTo>
                  <a:lnTo>
                    <a:pt x="300736" y="21463"/>
                  </a:lnTo>
                  <a:lnTo>
                    <a:pt x="300736" y="20955"/>
                  </a:lnTo>
                  <a:lnTo>
                    <a:pt x="292227" y="20955"/>
                  </a:lnTo>
                  <a:lnTo>
                    <a:pt x="291211" y="20434"/>
                  </a:lnTo>
                  <a:lnTo>
                    <a:pt x="289941" y="18364"/>
                  </a:lnTo>
                  <a:lnTo>
                    <a:pt x="289811" y="17602"/>
                  </a:lnTo>
                  <a:lnTo>
                    <a:pt x="289687" y="12877"/>
                  </a:lnTo>
                  <a:lnTo>
                    <a:pt x="290068" y="11315"/>
                  </a:lnTo>
                  <a:lnTo>
                    <a:pt x="290830" y="10248"/>
                  </a:lnTo>
                  <a:lnTo>
                    <a:pt x="291708" y="9182"/>
                  </a:lnTo>
                  <a:lnTo>
                    <a:pt x="292729" y="8686"/>
                  </a:lnTo>
                  <a:lnTo>
                    <a:pt x="300736" y="8686"/>
                  </a:lnTo>
                  <a:lnTo>
                    <a:pt x="300736" y="7200"/>
                  </a:lnTo>
                  <a:lnTo>
                    <a:pt x="297942" y="7200"/>
                  </a:lnTo>
                  <a:lnTo>
                    <a:pt x="297180" y="6807"/>
                  </a:lnTo>
                  <a:lnTo>
                    <a:pt x="296545" y="6527"/>
                  </a:lnTo>
                  <a:lnTo>
                    <a:pt x="295910" y="6350"/>
                  </a:lnTo>
                  <a:close/>
                </a:path>
                <a:path w="421640" h="29845">
                  <a:moveTo>
                    <a:pt x="300736" y="21463"/>
                  </a:moveTo>
                  <a:lnTo>
                    <a:pt x="297942" y="21463"/>
                  </a:lnTo>
                  <a:lnTo>
                    <a:pt x="297942" y="23202"/>
                  </a:lnTo>
                  <a:lnTo>
                    <a:pt x="300736" y="23202"/>
                  </a:lnTo>
                  <a:lnTo>
                    <a:pt x="300736" y="21463"/>
                  </a:lnTo>
                  <a:close/>
                </a:path>
                <a:path w="421640" h="29845">
                  <a:moveTo>
                    <a:pt x="300736" y="8686"/>
                  </a:moveTo>
                  <a:lnTo>
                    <a:pt x="295529" y="8686"/>
                  </a:lnTo>
                  <a:lnTo>
                    <a:pt x="296545" y="8953"/>
                  </a:lnTo>
                  <a:lnTo>
                    <a:pt x="297180" y="9182"/>
                  </a:lnTo>
                  <a:lnTo>
                    <a:pt x="297942" y="9525"/>
                  </a:lnTo>
                  <a:lnTo>
                    <a:pt x="297942" y="19100"/>
                  </a:lnTo>
                  <a:lnTo>
                    <a:pt x="297154" y="19761"/>
                  </a:lnTo>
                  <a:lnTo>
                    <a:pt x="296545" y="20116"/>
                  </a:lnTo>
                  <a:lnTo>
                    <a:pt x="295021" y="20789"/>
                  </a:lnTo>
                  <a:lnTo>
                    <a:pt x="294386" y="20955"/>
                  </a:lnTo>
                  <a:lnTo>
                    <a:pt x="300736" y="20955"/>
                  </a:lnTo>
                  <a:lnTo>
                    <a:pt x="300736" y="8686"/>
                  </a:lnTo>
                  <a:close/>
                </a:path>
                <a:path w="421640" h="29845">
                  <a:moveTo>
                    <a:pt x="300736" y="0"/>
                  </a:moveTo>
                  <a:lnTo>
                    <a:pt x="297942" y="0"/>
                  </a:lnTo>
                  <a:lnTo>
                    <a:pt x="297942" y="7200"/>
                  </a:lnTo>
                  <a:lnTo>
                    <a:pt x="300736" y="7200"/>
                  </a:lnTo>
                  <a:lnTo>
                    <a:pt x="300736" y="0"/>
                  </a:lnTo>
                  <a:close/>
                </a:path>
                <a:path w="421640" h="29845">
                  <a:moveTo>
                    <a:pt x="308102" y="6527"/>
                  </a:moveTo>
                  <a:lnTo>
                    <a:pt x="305308" y="6527"/>
                  </a:lnTo>
                  <a:lnTo>
                    <a:pt x="305308" y="23152"/>
                  </a:lnTo>
                  <a:lnTo>
                    <a:pt x="308102" y="23152"/>
                  </a:lnTo>
                  <a:lnTo>
                    <a:pt x="308102" y="6527"/>
                  </a:lnTo>
                  <a:close/>
                </a:path>
                <a:path w="421640" h="29845">
                  <a:moveTo>
                    <a:pt x="308356" y="838"/>
                  </a:moveTo>
                  <a:lnTo>
                    <a:pt x="305181" y="838"/>
                  </a:lnTo>
                  <a:lnTo>
                    <a:pt x="305181" y="3746"/>
                  </a:lnTo>
                  <a:lnTo>
                    <a:pt x="308356" y="3746"/>
                  </a:lnTo>
                  <a:lnTo>
                    <a:pt x="308356" y="838"/>
                  </a:lnTo>
                  <a:close/>
                </a:path>
                <a:path w="421640" h="29845">
                  <a:moveTo>
                    <a:pt x="311404" y="19011"/>
                  </a:moveTo>
                  <a:lnTo>
                    <a:pt x="311404" y="22161"/>
                  </a:lnTo>
                  <a:lnTo>
                    <a:pt x="312130" y="22529"/>
                  </a:lnTo>
                  <a:lnTo>
                    <a:pt x="313146" y="22910"/>
                  </a:lnTo>
                  <a:lnTo>
                    <a:pt x="315351" y="23558"/>
                  </a:lnTo>
                  <a:lnTo>
                    <a:pt x="318652" y="23558"/>
                  </a:lnTo>
                  <a:lnTo>
                    <a:pt x="322707" y="21031"/>
                  </a:lnTo>
                  <a:lnTo>
                    <a:pt x="315468" y="21031"/>
                  </a:lnTo>
                  <a:lnTo>
                    <a:pt x="314814" y="20802"/>
                  </a:lnTo>
                  <a:lnTo>
                    <a:pt x="313785" y="20396"/>
                  </a:lnTo>
                  <a:lnTo>
                    <a:pt x="312754" y="19913"/>
                  </a:lnTo>
                  <a:lnTo>
                    <a:pt x="312039" y="19418"/>
                  </a:lnTo>
                  <a:lnTo>
                    <a:pt x="311785" y="19202"/>
                  </a:lnTo>
                  <a:lnTo>
                    <a:pt x="311404" y="19011"/>
                  </a:lnTo>
                  <a:close/>
                </a:path>
                <a:path w="421640" h="29845">
                  <a:moveTo>
                    <a:pt x="319532" y="6235"/>
                  </a:moveTo>
                  <a:lnTo>
                    <a:pt x="315519" y="6235"/>
                  </a:lnTo>
                  <a:lnTo>
                    <a:pt x="314036" y="6692"/>
                  </a:lnTo>
                  <a:lnTo>
                    <a:pt x="314216" y="6692"/>
                  </a:lnTo>
                  <a:lnTo>
                    <a:pt x="312033" y="8496"/>
                  </a:lnTo>
                  <a:lnTo>
                    <a:pt x="311695" y="9309"/>
                  </a:lnTo>
                  <a:lnTo>
                    <a:pt x="311725" y="13004"/>
                  </a:lnTo>
                  <a:lnTo>
                    <a:pt x="311859" y="13335"/>
                  </a:lnTo>
                  <a:lnTo>
                    <a:pt x="312293" y="13995"/>
                  </a:lnTo>
                  <a:lnTo>
                    <a:pt x="312928" y="14757"/>
                  </a:lnTo>
                  <a:lnTo>
                    <a:pt x="313994" y="15443"/>
                  </a:lnTo>
                  <a:lnTo>
                    <a:pt x="314211" y="15443"/>
                  </a:lnTo>
                  <a:lnTo>
                    <a:pt x="316103" y="15963"/>
                  </a:lnTo>
                  <a:lnTo>
                    <a:pt x="318135" y="16395"/>
                  </a:lnTo>
                  <a:lnTo>
                    <a:pt x="319024" y="16624"/>
                  </a:lnTo>
                  <a:lnTo>
                    <a:pt x="319659" y="16903"/>
                  </a:lnTo>
                  <a:lnTo>
                    <a:pt x="320421" y="17576"/>
                  </a:lnTo>
                  <a:lnTo>
                    <a:pt x="320294" y="19913"/>
                  </a:lnTo>
                  <a:lnTo>
                    <a:pt x="320167" y="20167"/>
                  </a:lnTo>
                  <a:lnTo>
                    <a:pt x="319480" y="20802"/>
                  </a:lnTo>
                  <a:lnTo>
                    <a:pt x="314814" y="20802"/>
                  </a:lnTo>
                  <a:lnTo>
                    <a:pt x="315468" y="21031"/>
                  </a:lnTo>
                  <a:lnTo>
                    <a:pt x="322707" y="21031"/>
                  </a:lnTo>
                  <a:lnTo>
                    <a:pt x="322961" y="20396"/>
                  </a:lnTo>
                  <a:lnTo>
                    <a:pt x="323244" y="19913"/>
                  </a:lnTo>
                  <a:lnTo>
                    <a:pt x="323182" y="16395"/>
                  </a:lnTo>
                  <a:lnTo>
                    <a:pt x="323088" y="16154"/>
                  </a:lnTo>
                  <a:lnTo>
                    <a:pt x="322453" y="15443"/>
                  </a:lnTo>
                  <a:lnTo>
                    <a:pt x="321963" y="14757"/>
                  </a:lnTo>
                  <a:lnTo>
                    <a:pt x="320929" y="14224"/>
                  </a:lnTo>
                  <a:lnTo>
                    <a:pt x="320106" y="13995"/>
                  </a:lnTo>
                  <a:lnTo>
                    <a:pt x="317119" y="13335"/>
                  </a:lnTo>
                  <a:lnTo>
                    <a:pt x="315849" y="13004"/>
                  </a:lnTo>
                  <a:lnTo>
                    <a:pt x="315341" y="12725"/>
                  </a:lnTo>
                  <a:lnTo>
                    <a:pt x="314579" y="12039"/>
                  </a:lnTo>
                  <a:lnTo>
                    <a:pt x="314325" y="11518"/>
                  </a:lnTo>
                  <a:lnTo>
                    <a:pt x="314325" y="10045"/>
                  </a:lnTo>
                  <a:lnTo>
                    <a:pt x="314706" y="9461"/>
                  </a:lnTo>
                  <a:lnTo>
                    <a:pt x="315976" y="8686"/>
                  </a:lnTo>
                  <a:lnTo>
                    <a:pt x="316738" y="8496"/>
                  </a:lnTo>
                  <a:lnTo>
                    <a:pt x="322834" y="8496"/>
                  </a:lnTo>
                  <a:lnTo>
                    <a:pt x="322834" y="7327"/>
                  </a:lnTo>
                  <a:lnTo>
                    <a:pt x="322199" y="6985"/>
                  </a:lnTo>
                  <a:lnTo>
                    <a:pt x="321437" y="6692"/>
                  </a:lnTo>
                  <a:lnTo>
                    <a:pt x="320421" y="6464"/>
                  </a:lnTo>
                  <a:lnTo>
                    <a:pt x="319532" y="6235"/>
                  </a:lnTo>
                  <a:close/>
                </a:path>
                <a:path w="421640" h="29845">
                  <a:moveTo>
                    <a:pt x="322834" y="8496"/>
                  </a:moveTo>
                  <a:lnTo>
                    <a:pt x="318516" y="8496"/>
                  </a:lnTo>
                  <a:lnTo>
                    <a:pt x="319474" y="8686"/>
                  </a:lnTo>
                  <a:lnTo>
                    <a:pt x="321183" y="9309"/>
                  </a:lnTo>
                  <a:lnTo>
                    <a:pt x="321945" y="9753"/>
                  </a:lnTo>
                  <a:lnTo>
                    <a:pt x="322834" y="10325"/>
                  </a:lnTo>
                  <a:lnTo>
                    <a:pt x="322834" y="8496"/>
                  </a:lnTo>
                  <a:close/>
                </a:path>
                <a:path w="421640" h="29845">
                  <a:moveTo>
                    <a:pt x="329184" y="6527"/>
                  </a:moveTo>
                  <a:lnTo>
                    <a:pt x="326390" y="6527"/>
                  </a:lnTo>
                  <a:lnTo>
                    <a:pt x="326390" y="29286"/>
                  </a:lnTo>
                  <a:lnTo>
                    <a:pt x="329184" y="29286"/>
                  </a:lnTo>
                  <a:lnTo>
                    <a:pt x="329184" y="22326"/>
                  </a:lnTo>
                  <a:lnTo>
                    <a:pt x="337339" y="22326"/>
                  </a:lnTo>
                  <a:lnTo>
                    <a:pt x="338455" y="21018"/>
                  </a:lnTo>
                  <a:lnTo>
                    <a:pt x="332032" y="21018"/>
                  </a:lnTo>
                  <a:lnTo>
                    <a:pt x="330581" y="20637"/>
                  </a:lnTo>
                  <a:lnTo>
                    <a:pt x="330046" y="20434"/>
                  </a:lnTo>
                  <a:lnTo>
                    <a:pt x="329184" y="20040"/>
                  </a:lnTo>
                  <a:lnTo>
                    <a:pt x="329184" y="10617"/>
                  </a:lnTo>
                  <a:lnTo>
                    <a:pt x="330581" y="9613"/>
                  </a:lnTo>
                  <a:lnTo>
                    <a:pt x="332105" y="8902"/>
                  </a:lnTo>
                  <a:lnTo>
                    <a:pt x="332867" y="8737"/>
                  </a:lnTo>
                  <a:lnTo>
                    <a:pt x="339109" y="8737"/>
                  </a:lnTo>
                  <a:lnTo>
                    <a:pt x="338836" y="8331"/>
                  </a:lnTo>
                  <a:lnTo>
                    <a:pt x="329184" y="8331"/>
                  </a:lnTo>
                  <a:lnTo>
                    <a:pt x="329184" y="6527"/>
                  </a:lnTo>
                  <a:close/>
                </a:path>
                <a:path w="421640" h="29845">
                  <a:moveTo>
                    <a:pt x="337339" y="22326"/>
                  </a:moveTo>
                  <a:lnTo>
                    <a:pt x="329184" y="22326"/>
                  </a:lnTo>
                  <a:lnTo>
                    <a:pt x="329946" y="22720"/>
                  </a:lnTo>
                  <a:lnTo>
                    <a:pt x="330581" y="23012"/>
                  </a:lnTo>
                  <a:lnTo>
                    <a:pt x="332147" y="23482"/>
                  </a:lnTo>
                  <a:lnTo>
                    <a:pt x="335407" y="23482"/>
                  </a:lnTo>
                  <a:lnTo>
                    <a:pt x="336931" y="22720"/>
                  </a:lnTo>
                  <a:lnTo>
                    <a:pt x="337339" y="22326"/>
                  </a:lnTo>
                  <a:close/>
                </a:path>
                <a:path w="421640" h="29845">
                  <a:moveTo>
                    <a:pt x="339109" y="8737"/>
                  </a:moveTo>
                  <a:lnTo>
                    <a:pt x="335026" y="8737"/>
                  </a:lnTo>
                  <a:lnTo>
                    <a:pt x="336042" y="9258"/>
                  </a:lnTo>
                  <a:lnTo>
                    <a:pt x="336550" y="10299"/>
                  </a:lnTo>
                  <a:lnTo>
                    <a:pt x="337185" y="11353"/>
                  </a:lnTo>
                  <a:lnTo>
                    <a:pt x="337566" y="12814"/>
                  </a:lnTo>
                  <a:lnTo>
                    <a:pt x="337566" y="16764"/>
                  </a:lnTo>
                  <a:lnTo>
                    <a:pt x="337058" y="18313"/>
                  </a:lnTo>
                  <a:lnTo>
                    <a:pt x="335534" y="20434"/>
                  </a:lnTo>
                  <a:lnTo>
                    <a:pt x="334282" y="21018"/>
                  </a:lnTo>
                  <a:lnTo>
                    <a:pt x="338455" y="21018"/>
                  </a:lnTo>
                  <a:lnTo>
                    <a:pt x="339725" y="19380"/>
                  </a:lnTo>
                  <a:lnTo>
                    <a:pt x="340360" y="17170"/>
                  </a:lnTo>
                  <a:lnTo>
                    <a:pt x="340360" y="11861"/>
                  </a:lnTo>
                  <a:lnTo>
                    <a:pt x="340046" y="10617"/>
                  </a:lnTo>
                  <a:lnTo>
                    <a:pt x="339967" y="10299"/>
                  </a:lnTo>
                  <a:lnTo>
                    <a:pt x="339852" y="9842"/>
                  </a:lnTo>
                  <a:lnTo>
                    <a:pt x="339220" y="8902"/>
                  </a:lnTo>
                  <a:lnTo>
                    <a:pt x="339109" y="8737"/>
                  </a:lnTo>
                  <a:close/>
                </a:path>
                <a:path w="421640" h="29845">
                  <a:moveTo>
                    <a:pt x="336296" y="6070"/>
                  </a:moveTo>
                  <a:lnTo>
                    <a:pt x="333375" y="6070"/>
                  </a:lnTo>
                  <a:lnTo>
                    <a:pt x="332359" y="6273"/>
                  </a:lnTo>
                  <a:lnTo>
                    <a:pt x="331354" y="6819"/>
                  </a:lnTo>
                  <a:lnTo>
                    <a:pt x="330708" y="7124"/>
                  </a:lnTo>
                  <a:lnTo>
                    <a:pt x="329946" y="7645"/>
                  </a:lnTo>
                  <a:lnTo>
                    <a:pt x="329106" y="8331"/>
                  </a:lnTo>
                  <a:lnTo>
                    <a:pt x="338836" y="8331"/>
                  </a:lnTo>
                  <a:lnTo>
                    <a:pt x="337693" y="6819"/>
                  </a:lnTo>
                  <a:lnTo>
                    <a:pt x="336296" y="6070"/>
                  </a:lnTo>
                  <a:close/>
                </a:path>
                <a:path w="421640" h="29845">
                  <a:moveTo>
                    <a:pt x="346710" y="0"/>
                  </a:moveTo>
                  <a:lnTo>
                    <a:pt x="343916" y="0"/>
                  </a:lnTo>
                  <a:lnTo>
                    <a:pt x="343916" y="23152"/>
                  </a:lnTo>
                  <a:lnTo>
                    <a:pt x="346710" y="23152"/>
                  </a:lnTo>
                  <a:lnTo>
                    <a:pt x="346710" y="0"/>
                  </a:lnTo>
                  <a:close/>
                </a:path>
                <a:path w="421640" h="29845">
                  <a:moveTo>
                    <a:pt x="357124" y="23266"/>
                  </a:moveTo>
                  <a:lnTo>
                    <a:pt x="353028" y="23266"/>
                  </a:lnTo>
                  <a:lnTo>
                    <a:pt x="353885" y="23609"/>
                  </a:lnTo>
                  <a:lnTo>
                    <a:pt x="356188" y="23609"/>
                  </a:lnTo>
                  <a:lnTo>
                    <a:pt x="357124" y="23266"/>
                  </a:lnTo>
                  <a:close/>
                </a:path>
                <a:path w="421640" h="29845">
                  <a:moveTo>
                    <a:pt x="362464" y="8788"/>
                  </a:moveTo>
                  <a:lnTo>
                    <a:pt x="358394" y="8788"/>
                  </a:lnTo>
                  <a:lnTo>
                    <a:pt x="358775" y="8940"/>
                  </a:lnTo>
                  <a:lnTo>
                    <a:pt x="359537" y="9385"/>
                  </a:lnTo>
                  <a:lnTo>
                    <a:pt x="359802" y="9728"/>
                  </a:lnTo>
                  <a:lnTo>
                    <a:pt x="359918" y="10096"/>
                  </a:lnTo>
                  <a:lnTo>
                    <a:pt x="360172" y="10490"/>
                  </a:lnTo>
                  <a:lnTo>
                    <a:pt x="360190" y="10744"/>
                  </a:lnTo>
                  <a:lnTo>
                    <a:pt x="360304" y="12293"/>
                  </a:lnTo>
                  <a:lnTo>
                    <a:pt x="358775" y="12293"/>
                  </a:lnTo>
                  <a:lnTo>
                    <a:pt x="349758" y="17183"/>
                  </a:lnTo>
                  <a:lnTo>
                    <a:pt x="349767" y="19100"/>
                  </a:lnTo>
                  <a:lnTo>
                    <a:pt x="352700" y="23266"/>
                  </a:lnTo>
                  <a:lnTo>
                    <a:pt x="357340" y="23266"/>
                  </a:lnTo>
                  <a:lnTo>
                    <a:pt x="358648" y="22631"/>
                  </a:lnTo>
                  <a:lnTo>
                    <a:pt x="359029" y="22390"/>
                  </a:lnTo>
                  <a:lnTo>
                    <a:pt x="359791" y="21793"/>
                  </a:lnTo>
                  <a:lnTo>
                    <a:pt x="360218" y="21386"/>
                  </a:lnTo>
                  <a:lnTo>
                    <a:pt x="363093" y="21386"/>
                  </a:lnTo>
                  <a:lnTo>
                    <a:pt x="363093" y="21120"/>
                  </a:lnTo>
                  <a:lnTo>
                    <a:pt x="355078" y="21120"/>
                  </a:lnTo>
                  <a:lnTo>
                    <a:pt x="354236" y="20853"/>
                  </a:lnTo>
                  <a:lnTo>
                    <a:pt x="353568" y="20307"/>
                  </a:lnTo>
                  <a:lnTo>
                    <a:pt x="352933" y="19824"/>
                  </a:lnTo>
                  <a:lnTo>
                    <a:pt x="352679" y="19100"/>
                  </a:lnTo>
                  <a:lnTo>
                    <a:pt x="356743" y="14795"/>
                  </a:lnTo>
                  <a:lnTo>
                    <a:pt x="363093" y="14795"/>
                  </a:lnTo>
                  <a:lnTo>
                    <a:pt x="363020" y="10490"/>
                  </a:lnTo>
                  <a:lnTo>
                    <a:pt x="362907" y="10096"/>
                  </a:lnTo>
                  <a:lnTo>
                    <a:pt x="362794" y="9728"/>
                  </a:lnTo>
                  <a:lnTo>
                    <a:pt x="362674" y="9385"/>
                  </a:lnTo>
                  <a:lnTo>
                    <a:pt x="362567" y="9080"/>
                  </a:lnTo>
                  <a:lnTo>
                    <a:pt x="362464" y="8788"/>
                  </a:lnTo>
                  <a:close/>
                </a:path>
                <a:path w="421640" h="29845">
                  <a:moveTo>
                    <a:pt x="363093" y="21386"/>
                  </a:moveTo>
                  <a:lnTo>
                    <a:pt x="360299" y="21386"/>
                  </a:lnTo>
                  <a:lnTo>
                    <a:pt x="360299" y="23266"/>
                  </a:lnTo>
                  <a:lnTo>
                    <a:pt x="363093" y="23266"/>
                  </a:lnTo>
                  <a:lnTo>
                    <a:pt x="363093" y="21386"/>
                  </a:lnTo>
                  <a:close/>
                </a:path>
                <a:path w="421640" h="29845">
                  <a:moveTo>
                    <a:pt x="363093" y="14795"/>
                  </a:moveTo>
                  <a:lnTo>
                    <a:pt x="360299" y="14795"/>
                  </a:lnTo>
                  <a:lnTo>
                    <a:pt x="360255" y="19100"/>
                  </a:lnTo>
                  <a:lnTo>
                    <a:pt x="359664" y="19621"/>
                  </a:lnTo>
                  <a:lnTo>
                    <a:pt x="359029" y="20091"/>
                  </a:lnTo>
                  <a:lnTo>
                    <a:pt x="357505" y="20853"/>
                  </a:lnTo>
                  <a:lnTo>
                    <a:pt x="356438" y="21120"/>
                  </a:lnTo>
                  <a:lnTo>
                    <a:pt x="363093" y="21120"/>
                  </a:lnTo>
                  <a:lnTo>
                    <a:pt x="363093" y="14795"/>
                  </a:lnTo>
                  <a:close/>
                </a:path>
                <a:path w="421640" h="29845">
                  <a:moveTo>
                    <a:pt x="358394" y="6223"/>
                  </a:moveTo>
                  <a:lnTo>
                    <a:pt x="354330" y="6223"/>
                  </a:lnTo>
                  <a:lnTo>
                    <a:pt x="352425" y="6578"/>
                  </a:lnTo>
                  <a:lnTo>
                    <a:pt x="351663" y="6743"/>
                  </a:lnTo>
                  <a:lnTo>
                    <a:pt x="351155" y="6896"/>
                  </a:lnTo>
                  <a:lnTo>
                    <a:pt x="351282" y="9728"/>
                  </a:lnTo>
                  <a:lnTo>
                    <a:pt x="352109" y="9385"/>
                  </a:lnTo>
                  <a:lnTo>
                    <a:pt x="353060" y="9080"/>
                  </a:lnTo>
                  <a:lnTo>
                    <a:pt x="354423" y="8788"/>
                  </a:lnTo>
                  <a:lnTo>
                    <a:pt x="362464" y="8788"/>
                  </a:lnTo>
                  <a:lnTo>
                    <a:pt x="362331" y="8407"/>
                  </a:lnTo>
                  <a:lnTo>
                    <a:pt x="361823" y="7823"/>
                  </a:lnTo>
                  <a:lnTo>
                    <a:pt x="361188" y="7366"/>
                  </a:lnTo>
                  <a:lnTo>
                    <a:pt x="360680" y="6896"/>
                  </a:lnTo>
                  <a:lnTo>
                    <a:pt x="359918" y="6578"/>
                  </a:lnTo>
                  <a:lnTo>
                    <a:pt x="358394" y="6223"/>
                  </a:lnTo>
                  <a:close/>
                </a:path>
                <a:path w="421640" h="29845">
                  <a:moveTo>
                    <a:pt x="368554" y="6527"/>
                  </a:moveTo>
                  <a:lnTo>
                    <a:pt x="365506" y="6527"/>
                  </a:lnTo>
                  <a:lnTo>
                    <a:pt x="371602" y="22352"/>
                  </a:lnTo>
                  <a:lnTo>
                    <a:pt x="368554" y="29286"/>
                  </a:lnTo>
                  <a:lnTo>
                    <a:pt x="371602" y="29286"/>
                  </a:lnTo>
                  <a:lnTo>
                    <a:pt x="375684" y="18834"/>
                  </a:lnTo>
                  <a:lnTo>
                    <a:pt x="373126" y="18834"/>
                  </a:lnTo>
                  <a:lnTo>
                    <a:pt x="368554" y="6527"/>
                  </a:lnTo>
                  <a:close/>
                </a:path>
                <a:path w="421640" h="29845">
                  <a:moveTo>
                    <a:pt x="380492" y="6527"/>
                  </a:moveTo>
                  <a:lnTo>
                    <a:pt x="377571" y="6527"/>
                  </a:lnTo>
                  <a:lnTo>
                    <a:pt x="373126" y="18834"/>
                  </a:lnTo>
                  <a:lnTo>
                    <a:pt x="375684" y="18834"/>
                  </a:lnTo>
                  <a:lnTo>
                    <a:pt x="380492" y="6527"/>
                  </a:lnTo>
                  <a:close/>
                </a:path>
                <a:path w="421640" h="29845">
                  <a:moveTo>
                    <a:pt x="390652" y="6070"/>
                  </a:moveTo>
                  <a:lnTo>
                    <a:pt x="387350" y="6070"/>
                  </a:lnTo>
                  <a:lnTo>
                    <a:pt x="385445" y="6870"/>
                  </a:lnTo>
                  <a:lnTo>
                    <a:pt x="382983" y="9690"/>
                  </a:lnTo>
                  <a:lnTo>
                    <a:pt x="382633" y="10121"/>
                  </a:lnTo>
                  <a:lnTo>
                    <a:pt x="381889" y="12280"/>
                  </a:lnTo>
                  <a:lnTo>
                    <a:pt x="381889" y="17691"/>
                  </a:lnTo>
                  <a:lnTo>
                    <a:pt x="382564" y="19570"/>
                  </a:lnTo>
                  <a:lnTo>
                    <a:pt x="382651" y="19812"/>
                  </a:lnTo>
                  <a:lnTo>
                    <a:pt x="384175" y="21297"/>
                  </a:lnTo>
                  <a:lnTo>
                    <a:pt x="385418" y="22631"/>
                  </a:lnTo>
                  <a:lnTo>
                    <a:pt x="385640" y="22821"/>
                  </a:lnTo>
                  <a:lnTo>
                    <a:pt x="387604" y="23545"/>
                  </a:lnTo>
                  <a:lnTo>
                    <a:pt x="391846" y="23545"/>
                  </a:lnTo>
                  <a:lnTo>
                    <a:pt x="394335" y="22821"/>
                  </a:lnTo>
                  <a:lnTo>
                    <a:pt x="394716" y="22631"/>
                  </a:lnTo>
                  <a:lnTo>
                    <a:pt x="395224" y="22428"/>
                  </a:lnTo>
                  <a:lnTo>
                    <a:pt x="395732" y="22275"/>
                  </a:lnTo>
                  <a:lnTo>
                    <a:pt x="395986" y="22136"/>
                  </a:lnTo>
                  <a:lnTo>
                    <a:pt x="395942" y="21094"/>
                  </a:lnTo>
                  <a:lnTo>
                    <a:pt x="388620" y="21094"/>
                  </a:lnTo>
                  <a:lnTo>
                    <a:pt x="387223" y="20586"/>
                  </a:lnTo>
                  <a:lnTo>
                    <a:pt x="386207" y="19570"/>
                  </a:lnTo>
                  <a:lnTo>
                    <a:pt x="385318" y="18542"/>
                  </a:lnTo>
                  <a:lnTo>
                    <a:pt x="384810" y="17068"/>
                  </a:lnTo>
                  <a:lnTo>
                    <a:pt x="384810" y="15125"/>
                  </a:lnTo>
                  <a:lnTo>
                    <a:pt x="396367" y="15125"/>
                  </a:lnTo>
                  <a:lnTo>
                    <a:pt x="396367" y="12992"/>
                  </a:lnTo>
                  <a:lnTo>
                    <a:pt x="384810" y="12992"/>
                  </a:lnTo>
                  <a:lnTo>
                    <a:pt x="384937" y="11671"/>
                  </a:lnTo>
                  <a:lnTo>
                    <a:pt x="385517" y="10490"/>
                  </a:lnTo>
                  <a:lnTo>
                    <a:pt x="385636" y="10248"/>
                  </a:lnTo>
                  <a:lnTo>
                    <a:pt x="385699" y="10121"/>
                  </a:lnTo>
                  <a:lnTo>
                    <a:pt x="386207" y="9690"/>
                  </a:lnTo>
                  <a:lnTo>
                    <a:pt x="386531" y="9321"/>
                  </a:lnTo>
                  <a:lnTo>
                    <a:pt x="387096" y="8928"/>
                  </a:lnTo>
                  <a:lnTo>
                    <a:pt x="387966" y="8547"/>
                  </a:lnTo>
                  <a:lnTo>
                    <a:pt x="395097" y="8547"/>
                  </a:lnTo>
                  <a:lnTo>
                    <a:pt x="393827" y="7277"/>
                  </a:lnTo>
                  <a:lnTo>
                    <a:pt x="393277" y="6870"/>
                  </a:lnTo>
                  <a:lnTo>
                    <a:pt x="392430" y="6515"/>
                  </a:lnTo>
                  <a:lnTo>
                    <a:pt x="391541" y="6223"/>
                  </a:lnTo>
                  <a:lnTo>
                    <a:pt x="390652" y="6070"/>
                  </a:lnTo>
                  <a:close/>
                </a:path>
                <a:path w="421640" h="29845">
                  <a:moveTo>
                    <a:pt x="395859" y="19088"/>
                  </a:moveTo>
                  <a:lnTo>
                    <a:pt x="392049" y="20891"/>
                  </a:lnTo>
                  <a:lnTo>
                    <a:pt x="391310" y="21094"/>
                  </a:lnTo>
                  <a:lnTo>
                    <a:pt x="395942" y="21094"/>
                  </a:lnTo>
                  <a:lnTo>
                    <a:pt x="395859" y="19088"/>
                  </a:lnTo>
                  <a:close/>
                </a:path>
                <a:path w="421640" h="29845">
                  <a:moveTo>
                    <a:pt x="395097" y="8547"/>
                  </a:moveTo>
                  <a:lnTo>
                    <a:pt x="391055" y="8547"/>
                  </a:lnTo>
                  <a:lnTo>
                    <a:pt x="391937" y="8928"/>
                  </a:lnTo>
                  <a:lnTo>
                    <a:pt x="392383" y="9321"/>
                  </a:lnTo>
                  <a:lnTo>
                    <a:pt x="393573" y="12992"/>
                  </a:lnTo>
                  <a:lnTo>
                    <a:pt x="396367" y="12992"/>
                  </a:lnTo>
                  <a:lnTo>
                    <a:pt x="396367" y="12280"/>
                  </a:lnTo>
                  <a:lnTo>
                    <a:pt x="396228" y="11671"/>
                  </a:lnTo>
                  <a:lnTo>
                    <a:pt x="396113" y="11163"/>
                  </a:lnTo>
                  <a:lnTo>
                    <a:pt x="395926" y="10490"/>
                  </a:lnTo>
                  <a:lnTo>
                    <a:pt x="395806" y="10121"/>
                  </a:lnTo>
                  <a:lnTo>
                    <a:pt x="395478" y="9321"/>
                  </a:lnTo>
                  <a:lnTo>
                    <a:pt x="395097" y="8547"/>
                  </a:lnTo>
                  <a:close/>
                </a:path>
                <a:path w="421640" h="29845">
                  <a:moveTo>
                    <a:pt x="407429" y="6273"/>
                  </a:moveTo>
                  <a:lnTo>
                    <a:pt x="403606" y="6273"/>
                  </a:lnTo>
                  <a:lnTo>
                    <a:pt x="401819" y="7200"/>
                  </a:lnTo>
                  <a:lnTo>
                    <a:pt x="398653" y="12242"/>
                  </a:lnTo>
                  <a:lnTo>
                    <a:pt x="398653" y="17602"/>
                  </a:lnTo>
                  <a:lnTo>
                    <a:pt x="402285" y="23152"/>
                  </a:lnTo>
                  <a:lnTo>
                    <a:pt x="407185" y="23152"/>
                  </a:lnTo>
                  <a:lnTo>
                    <a:pt x="408062" y="22669"/>
                  </a:lnTo>
                  <a:lnTo>
                    <a:pt x="408432" y="22364"/>
                  </a:lnTo>
                  <a:lnTo>
                    <a:pt x="408813" y="22123"/>
                  </a:lnTo>
                  <a:lnTo>
                    <a:pt x="409194" y="21818"/>
                  </a:lnTo>
                  <a:lnTo>
                    <a:pt x="409575" y="21463"/>
                  </a:lnTo>
                  <a:lnTo>
                    <a:pt x="412369" y="21463"/>
                  </a:lnTo>
                  <a:lnTo>
                    <a:pt x="412369" y="20955"/>
                  </a:lnTo>
                  <a:lnTo>
                    <a:pt x="403860" y="20955"/>
                  </a:lnTo>
                  <a:lnTo>
                    <a:pt x="402971" y="20434"/>
                  </a:lnTo>
                  <a:lnTo>
                    <a:pt x="401701" y="18364"/>
                  </a:lnTo>
                  <a:lnTo>
                    <a:pt x="401320" y="16865"/>
                  </a:lnTo>
                  <a:lnTo>
                    <a:pt x="401320" y="12877"/>
                  </a:lnTo>
                  <a:lnTo>
                    <a:pt x="401701" y="11315"/>
                  </a:lnTo>
                  <a:lnTo>
                    <a:pt x="402590" y="10248"/>
                  </a:lnTo>
                  <a:lnTo>
                    <a:pt x="403343" y="9182"/>
                  </a:lnTo>
                  <a:lnTo>
                    <a:pt x="404362" y="8686"/>
                  </a:lnTo>
                  <a:lnTo>
                    <a:pt x="412369" y="8686"/>
                  </a:lnTo>
                  <a:lnTo>
                    <a:pt x="412369" y="7200"/>
                  </a:lnTo>
                  <a:lnTo>
                    <a:pt x="409575" y="7200"/>
                  </a:lnTo>
                  <a:lnTo>
                    <a:pt x="408940" y="6807"/>
                  </a:lnTo>
                  <a:lnTo>
                    <a:pt x="408305" y="6527"/>
                  </a:lnTo>
                  <a:lnTo>
                    <a:pt x="407429" y="6273"/>
                  </a:lnTo>
                  <a:close/>
                </a:path>
                <a:path w="421640" h="29845">
                  <a:moveTo>
                    <a:pt x="412369" y="21463"/>
                  </a:moveTo>
                  <a:lnTo>
                    <a:pt x="409575" y="21463"/>
                  </a:lnTo>
                  <a:lnTo>
                    <a:pt x="409575" y="23152"/>
                  </a:lnTo>
                  <a:lnTo>
                    <a:pt x="412369" y="23152"/>
                  </a:lnTo>
                  <a:lnTo>
                    <a:pt x="412369" y="21463"/>
                  </a:lnTo>
                  <a:close/>
                </a:path>
                <a:path w="421640" h="29845">
                  <a:moveTo>
                    <a:pt x="412369" y="8686"/>
                  </a:moveTo>
                  <a:lnTo>
                    <a:pt x="407162" y="8686"/>
                  </a:lnTo>
                  <a:lnTo>
                    <a:pt x="408305" y="8953"/>
                  </a:lnTo>
                  <a:lnTo>
                    <a:pt x="408940" y="9182"/>
                  </a:lnTo>
                  <a:lnTo>
                    <a:pt x="409575" y="9525"/>
                  </a:lnTo>
                  <a:lnTo>
                    <a:pt x="409575" y="19100"/>
                  </a:lnTo>
                  <a:lnTo>
                    <a:pt x="408813" y="19761"/>
                  </a:lnTo>
                  <a:lnTo>
                    <a:pt x="408305" y="20116"/>
                  </a:lnTo>
                  <a:lnTo>
                    <a:pt x="406781" y="20789"/>
                  </a:lnTo>
                  <a:lnTo>
                    <a:pt x="406019" y="20955"/>
                  </a:lnTo>
                  <a:lnTo>
                    <a:pt x="412369" y="20955"/>
                  </a:lnTo>
                  <a:lnTo>
                    <a:pt x="412369" y="8686"/>
                  </a:lnTo>
                  <a:close/>
                </a:path>
                <a:path w="421640" h="29845">
                  <a:moveTo>
                    <a:pt x="412369" y="0"/>
                  </a:moveTo>
                  <a:lnTo>
                    <a:pt x="409575" y="0"/>
                  </a:lnTo>
                  <a:lnTo>
                    <a:pt x="409575" y="7200"/>
                  </a:lnTo>
                  <a:lnTo>
                    <a:pt x="412369" y="7200"/>
                  </a:lnTo>
                  <a:lnTo>
                    <a:pt x="412369" y="0"/>
                  </a:lnTo>
                  <a:close/>
                </a:path>
                <a:path w="421640" h="29845">
                  <a:moveTo>
                    <a:pt x="421386" y="18910"/>
                  </a:moveTo>
                  <a:lnTo>
                    <a:pt x="417830" y="18910"/>
                  </a:lnTo>
                  <a:lnTo>
                    <a:pt x="417830" y="23152"/>
                  </a:lnTo>
                  <a:lnTo>
                    <a:pt x="421386" y="23152"/>
                  </a:lnTo>
                  <a:lnTo>
                    <a:pt x="421386" y="1891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4581632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7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7" y="1004313"/>
                  </a:lnTo>
                  <a:lnTo>
                    <a:pt x="304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811012" y="9282683"/>
              <a:ext cx="8772525" cy="0"/>
            </a:xfrm>
            <a:custGeom>
              <a:avLst/>
              <a:gdLst/>
              <a:ahLst/>
              <a:cxnLst/>
              <a:rect l="l" t="t" r="r" b="b"/>
              <a:pathLst>
                <a:path w="8772525">
                  <a:moveTo>
                    <a:pt x="8772144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809488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8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8" y="1004313"/>
                  </a:lnTo>
                  <a:lnTo>
                    <a:pt x="30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658368" y="2828544"/>
            <a:ext cx="6002020" cy="2676525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35560" rIns="0" bIns="0" rtlCol="0">
            <a:spAutoFit/>
          </a:bodyPr>
          <a:lstStyle/>
          <a:p>
            <a:pPr marL="379095" indent="-286385">
              <a:lnSpc>
                <a:spcPct val="100000"/>
              </a:lnSpc>
              <a:spcBef>
                <a:spcPts val="280"/>
              </a:spcBef>
              <a:buAutoNum type="arabicPeriod"/>
              <a:tabLst>
                <a:tab pos="379095" algn="l"/>
              </a:tabLst>
            </a:pPr>
            <a:r>
              <a:rPr sz="2400" spc="-10">
                <a:latin typeface="Times New Roman"/>
                <a:cs typeface="Times New Roman"/>
              </a:rPr>
              <a:t>Attachment-</a:t>
            </a:r>
            <a:r>
              <a:rPr sz="2400">
                <a:latin typeface="Times New Roman"/>
                <a:cs typeface="Times New Roman"/>
              </a:rPr>
              <a:t>Based</a:t>
            </a:r>
            <a:r>
              <a:rPr sz="2400" spc="6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Strategies</a:t>
            </a:r>
            <a:endParaRPr sz="2400">
              <a:latin typeface="Times New Roman"/>
              <a:cs typeface="Times New Roman"/>
            </a:endParaRPr>
          </a:p>
          <a:p>
            <a:pPr marL="377825" lvl="1" indent="-285115">
              <a:lnSpc>
                <a:spcPct val="100000"/>
              </a:lnSpc>
              <a:buFont typeface="Arial MT"/>
              <a:buChar char="•"/>
              <a:tabLst>
                <a:tab pos="377825" algn="l"/>
              </a:tabLst>
            </a:pPr>
            <a:r>
              <a:rPr sz="2400">
                <a:latin typeface="Times New Roman"/>
                <a:cs typeface="Times New Roman"/>
              </a:rPr>
              <a:t>Designate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key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worker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foster</a:t>
            </a:r>
            <a:r>
              <a:rPr sz="2400" spc="-10">
                <a:latin typeface="Times New Roman"/>
                <a:cs typeface="Times New Roman"/>
              </a:rPr>
              <a:t> trust.</a:t>
            </a:r>
            <a:endParaRPr sz="2400">
              <a:latin typeface="Times New Roman"/>
              <a:cs typeface="Times New Roman"/>
            </a:endParaRPr>
          </a:p>
          <a:p>
            <a:pPr marL="377825" lvl="1" indent="-285115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377825" algn="l"/>
              </a:tabLst>
            </a:pPr>
            <a:r>
              <a:rPr sz="2400">
                <a:latin typeface="Times New Roman"/>
                <a:cs typeface="Times New Roman"/>
              </a:rPr>
              <a:t>Have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regular daily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schedules.</a:t>
            </a:r>
            <a:endParaRPr sz="2400">
              <a:latin typeface="Times New Roman"/>
              <a:cs typeface="Times New Roman"/>
            </a:endParaRPr>
          </a:p>
          <a:p>
            <a:pPr marL="377190" marR="1049020" lvl="1" indent="-285115">
              <a:lnSpc>
                <a:spcPct val="100000"/>
              </a:lnSpc>
              <a:buFont typeface="Arial MT"/>
              <a:buChar char="•"/>
              <a:tabLst>
                <a:tab pos="379095" algn="l"/>
              </a:tabLst>
            </a:pPr>
            <a:r>
              <a:rPr sz="2400">
                <a:latin typeface="Times New Roman"/>
                <a:cs typeface="Times New Roman"/>
              </a:rPr>
              <a:t>Create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calm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emotionally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secure 	</a:t>
            </a:r>
            <a:r>
              <a:rPr sz="2400">
                <a:latin typeface="Times New Roman"/>
                <a:cs typeface="Times New Roman"/>
              </a:rPr>
              <a:t>learning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environment.</a:t>
            </a:r>
            <a:endParaRPr sz="2400">
              <a:latin typeface="Times New Roman"/>
              <a:cs typeface="Times New Roman"/>
            </a:endParaRPr>
          </a:p>
          <a:p>
            <a:pPr marL="377825" lvl="1" indent="-285115">
              <a:lnSpc>
                <a:spcPct val="100000"/>
              </a:lnSpc>
              <a:buFont typeface="Arial MT"/>
              <a:buChar char="•"/>
              <a:tabLst>
                <a:tab pos="377825" algn="l"/>
              </a:tabLst>
            </a:pPr>
            <a:r>
              <a:rPr sz="2400">
                <a:latin typeface="Times New Roman"/>
                <a:cs typeface="Times New Roman"/>
              </a:rPr>
              <a:t>Dispose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safely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step-</a:t>
            </a:r>
            <a:r>
              <a:rPr sz="2400" spc="-40">
                <a:latin typeface="Times New Roman"/>
                <a:cs typeface="Times New Roman"/>
              </a:rPr>
              <a:t>by-</a:t>
            </a:r>
            <a:r>
              <a:rPr sz="2400">
                <a:latin typeface="Times New Roman"/>
                <a:cs typeface="Times New Roman"/>
              </a:rPr>
              <a:t>step</a:t>
            </a:r>
            <a:r>
              <a:rPr sz="2400" spc="7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approach.</a:t>
            </a:r>
            <a:endParaRPr sz="2400">
              <a:latin typeface="Times New Roman"/>
              <a:cs typeface="Times New Roman"/>
            </a:endParaRPr>
          </a:p>
          <a:p>
            <a:pPr marL="377825" lvl="1" indent="-285115">
              <a:lnSpc>
                <a:spcPct val="100000"/>
              </a:lnSpc>
              <a:buFont typeface="Arial MT"/>
              <a:buChar char="•"/>
              <a:tabLst>
                <a:tab pos="377825" algn="l"/>
              </a:tabLst>
            </a:pPr>
            <a:r>
              <a:rPr sz="2400">
                <a:latin typeface="Times New Roman"/>
                <a:cs typeface="Times New Roman"/>
              </a:rPr>
              <a:t>Be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reassuring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transitions.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7</a:t>
            </a:fld>
            <a:endParaRPr sz="3200"/>
          </a:p>
        </p:txBody>
      </p:sp>
      <p:sp>
        <p:nvSpPr>
          <p:cNvPr id="13" name="object 13"/>
          <p:cNvSpPr txBox="1"/>
          <p:nvPr/>
        </p:nvSpPr>
        <p:spPr>
          <a:xfrm>
            <a:off x="7123176" y="2807207"/>
            <a:ext cx="5062855" cy="2679700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38100" rIns="0" bIns="0" rtlCol="0">
            <a:spAutoFit/>
          </a:bodyPr>
          <a:lstStyle/>
          <a:p>
            <a:pPr marL="396240" indent="-304800">
              <a:lnSpc>
                <a:spcPct val="100000"/>
              </a:lnSpc>
              <a:spcBef>
                <a:spcPts val="300"/>
              </a:spcBef>
              <a:buAutoNum type="arabicPeriod" startAt="2"/>
              <a:tabLst>
                <a:tab pos="396240" algn="l"/>
              </a:tabLst>
            </a:pPr>
            <a:r>
              <a:rPr sz="2400">
                <a:latin typeface="Times New Roman"/>
                <a:cs typeface="Times New Roman"/>
              </a:rPr>
              <a:t>Language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Development</a:t>
            </a:r>
            <a:endParaRPr sz="2400">
              <a:latin typeface="Times New Roman"/>
              <a:cs typeface="Times New Roman"/>
            </a:endParaRPr>
          </a:p>
          <a:p>
            <a:pPr marL="435609" lvl="1" indent="-344170">
              <a:lnSpc>
                <a:spcPct val="100000"/>
              </a:lnSpc>
              <a:buFont typeface="Arial MT"/>
              <a:buChar char="•"/>
              <a:tabLst>
                <a:tab pos="435609" algn="l"/>
              </a:tabLst>
            </a:pPr>
            <a:r>
              <a:rPr sz="2400">
                <a:latin typeface="Times New Roman"/>
                <a:cs typeface="Times New Roman"/>
              </a:rPr>
              <a:t>Shared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Reading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daily.</a:t>
            </a:r>
            <a:endParaRPr sz="2400">
              <a:latin typeface="Times New Roman"/>
              <a:cs typeface="Times New Roman"/>
            </a:endParaRPr>
          </a:p>
          <a:p>
            <a:pPr marL="435609" lvl="1" indent="-344170">
              <a:lnSpc>
                <a:spcPct val="100000"/>
              </a:lnSpc>
              <a:buFont typeface="Arial MT"/>
              <a:buChar char="•"/>
              <a:tabLst>
                <a:tab pos="435609" algn="l"/>
              </a:tabLst>
            </a:pPr>
            <a:r>
              <a:rPr sz="2400">
                <a:latin typeface="Times New Roman"/>
                <a:cs typeface="Times New Roman"/>
              </a:rPr>
              <a:t>Storytelling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activities.</a:t>
            </a:r>
            <a:endParaRPr sz="2400">
              <a:latin typeface="Times New Roman"/>
              <a:cs typeface="Times New Roman"/>
            </a:endParaRPr>
          </a:p>
          <a:p>
            <a:pPr marL="435609" lvl="1" indent="-34417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35609" algn="l"/>
              </a:tabLst>
            </a:pPr>
            <a:r>
              <a:rPr sz="2400">
                <a:latin typeface="Times New Roman"/>
                <a:cs typeface="Times New Roman"/>
              </a:rPr>
              <a:t>Singing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nursery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rhymes.</a:t>
            </a:r>
            <a:endParaRPr sz="2400">
              <a:latin typeface="Times New Roman"/>
              <a:cs typeface="Times New Roman"/>
            </a:endParaRPr>
          </a:p>
          <a:p>
            <a:pPr marL="435609" marR="1932939" lvl="1" indent="-344805">
              <a:lnSpc>
                <a:spcPct val="100000"/>
              </a:lnSpc>
              <a:buFont typeface="Arial MT"/>
              <a:buChar char="•"/>
              <a:tabLst>
                <a:tab pos="435609" algn="l"/>
              </a:tabLst>
            </a:pPr>
            <a:r>
              <a:rPr sz="2400">
                <a:latin typeface="Times New Roman"/>
                <a:cs typeface="Times New Roman"/>
              </a:rPr>
              <a:t>Interactive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play-</a:t>
            </a:r>
            <a:r>
              <a:rPr sz="2400" spc="-20">
                <a:latin typeface="Times New Roman"/>
                <a:cs typeface="Times New Roman"/>
              </a:rPr>
              <a:t>based </a:t>
            </a:r>
            <a:r>
              <a:rPr sz="2400" spc="-10">
                <a:latin typeface="Times New Roman"/>
                <a:cs typeface="Times New Roman"/>
              </a:rPr>
              <a:t>communication.</a:t>
            </a:r>
            <a:endParaRPr sz="2400">
              <a:latin typeface="Times New Roman"/>
              <a:cs typeface="Times New Roman"/>
            </a:endParaRPr>
          </a:p>
          <a:p>
            <a:pPr marL="435609" lvl="1" indent="-344170">
              <a:lnSpc>
                <a:spcPct val="100000"/>
              </a:lnSpc>
              <a:buFont typeface="Arial MT"/>
              <a:buChar char="•"/>
              <a:tabLst>
                <a:tab pos="435609" algn="l"/>
              </a:tabLst>
            </a:pPr>
            <a:r>
              <a:rPr sz="2400">
                <a:latin typeface="Times New Roman"/>
                <a:cs typeface="Times New Roman"/>
              </a:rPr>
              <a:t>Referrals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55">
                <a:latin typeface="Times New Roman"/>
                <a:cs typeface="Times New Roman"/>
              </a:rPr>
              <a:t>SALT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as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needed.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389632" y="6053328"/>
            <a:ext cx="6129655" cy="2679700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39370" rIns="0" bIns="0" rtlCol="0">
            <a:spAutoFit/>
          </a:bodyPr>
          <a:lstStyle/>
          <a:p>
            <a:pPr marL="395605" indent="-304800">
              <a:lnSpc>
                <a:spcPct val="100000"/>
              </a:lnSpc>
              <a:spcBef>
                <a:spcPts val="310"/>
              </a:spcBef>
              <a:buAutoNum type="arabicPeriod" startAt="3"/>
              <a:tabLst>
                <a:tab pos="395605" algn="l"/>
              </a:tabLst>
            </a:pP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Support</a:t>
            </a:r>
            <a:endParaRPr sz="2400">
              <a:latin typeface="Times New Roman"/>
              <a:cs typeface="Times New Roman"/>
            </a:endParaRPr>
          </a:p>
          <a:p>
            <a:pPr marL="435609" marR="1274445" lvl="1" indent="-344805">
              <a:lnSpc>
                <a:spcPct val="100000"/>
              </a:lnSpc>
              <a:buFont typeface="Arial MT"/>
              <a:buChar char="•"/>
              <a:tabLst>
                <a:tab pos="435609" algn="l"/>
              </a:tabLst>
            </a:pPr>
            <a:r>
              <a:rPr sz="2400">
                <a:latin typeface="Times New Roman"/>
                <a:cs typeface="Times New Roman"/>
              </a:rPr>
              <a:t>Emotion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cards to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emotional vocabulary.</a:t>
            </a:r>
            <a:endParaRPr sz="2400">
              <a:latin typeface="Times New Roman"/>
              <a:cs typeface="Times New Roman"/>
            </a:endParaRPr>
          </a:p>
          <a:p>
            <a:pPr marL="434975" lvl="1" indent="-34417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34975" algn="l"/>
              </a:tabLst>
            </a:pPr>
            <a:r>
              <a:rPr sz="2400">
                <a:latin typeface="Times New Roman"/>
                <a:cs typeface="Times New Roman"/>
              </a:rPr>
              <a:t>Use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play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therapy</a:t>
            </a:r>
            <a:endParaRPr sz="2400">
              <a:latin typeface="Times New Roman"/>
              <a:cs typeface="Times New Roman"/>
            </a:endParaRPr>
          </a:p>
          <a:p>
            <a:pPr marL="435609" marR="525145" lvl="1" indent="-344805">
              <a:lnSpc>
                <a:spcPct val="100000"/>
              </a:lnSpc>
              <a:buFont typeface="Arial MT"/>
              <a:buChar char="•"/>
              <a:tabLst>
                <a:tab pos="435609" algn="l"/>
              </a:tabLst>
            </a:pPr>
            <a:r>
              <a:rPr sz="2400">
                <a:latin typeface="Times New Roman"/>
                <a:cs typeface="Times New Roman"/>
              </a:rPr>
              <a:t>Routine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that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helps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feel </a:t>
            </a:r>
            <a:r>
              <a:rPr sz="2400" spc="-10">
                <a:latin typeface="Times New Roman"/>
                <a:cs typeface="Times New Roman"/>
              </a:rPr>
              <a:t>healthy </a:t>
            </a:r>
            <a:r>
              <a:rPr sz="2400">
                <a:latin typeface="Times New Roman"/>
                <a:cs typeface="Times New Roman"/>
              </a:rPr>
              <a:t>when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upset.</a:t>
            </a:r>
            <a:endParaRPr sz="2400">
              <a:latin typeface="Times New Roman"/>
              <a:cs typeface="Times New Roman"/>
            </a:endParaRPr>
          </a:p>
          <a:p>
            <a:pPr marL="434975" lvl="1" indent="-34417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34975" algn="l"/>
              </a:tabLst>
            </a:pPr>
            <a:r>
              <a:rPr sz="2400">
                <a:latin typeface="Times New Roman"/>
                <a:cs typeface="Times New Roman"/>
              </a:rPr>
              <a:t>Encourage and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reward to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confidence.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766047" y="6025896"/>
            <a:ext cx="7802880" cy="2676525"/>
          </a:xfrm>
          <a:prstGeom prst="rect">
            <a:avLst/>
          </a:prstGeom>
          <a:solidFill>
            <a:srgbClr val="94B3D6"/>
          </a:solidFill>
        </p:spPr>
        <p:txBody>
          <a:bodyPr vert="horz" wrap="square" lIns="0" tIns="36830" rIns="0" bIns="0" rtlCol="0">
            <a:spAutoFit/>
          </a:bodyPr>
          <a:lstStyle/>
          <a:p>
            <a:pPr marL="396875" indent="-304800">
              <a:lnSpc>
                <a:spcPct val="100000"/>
              </a:lnSpc>
              <a:spcBef>
                <a:spcPts val="290"/>
              </a:spcBef>
              <a:buAutoNum type="arabicPeriod" startAt="4"/>
              <a:tabLst>
                <a:tab pos="396875" algn="l"/>
              </a:tabLst>
            </a:pPr>
            <a:r>
              <a:rPr sz="2400" spc="-10">
                <a:latin typeface="Times New Roman"/>
                <a:cs typeface="Times New Roman"/>
              </a:rPr>
              <a:t>Parent-</a:t>
            </a:r>
            <a:r>
              <a:rPr sz="2400">
                <a:latin typeface="Times New Roman"/>
                <a:cs typeface="Times New Roman"/>
              </a:rPr>
              <a:t>Focused</a:t>
            </a:r>
            <a:r>
              <a:rPr sz="2400" spc="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Support</a:t>
            </a:r>
            <a:endParaRPr sz="2400">
              <a:latin typeface="Times New Roman"/>
              <a:cs typeface="Times New Roman"/>
            </a:endParaRPr>
          </a:p>
          <a:p>
            <a:pPr marL="436245" lvl="1" indent="-34417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36245" algn="l"/>
              </a:tabLst>
            </a:pPr>
            <a:r>
              <a:rPr sz="2400">
                <a:latin typeface="Times New Roman"/>
                <a:cs typeface="Times New Roman"/>
              </a:rPr>
              <a:t>Parenting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support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programmes.</a:t>
            </a:r>
            <a:endParaRPr sz="2400">
              <a:latin typeface="Times New Roman"/>
              <a:cs typeface="Times New Roman"/>
            </a:endParaRPr>
          </a:p>
          <a:p>
            <a:pPr marL="436245" lvl="1" indent="-344170">
              <a:lnSpc>
                <a:spcPct val="100000"/>
              </a:lnSpc>
              <a:buFont typeface="Arial MT"/>
              <a:buChar char="•"/>
              <a:tabLst>
                <a:tab pos="436245" algn="l"/>
              </a:tabLst>
            </a:pPr>
            <a:r>
              <a:rPr sz="2400" spc="-20">
                <a:latin typeface="Times New Roman"/>
                <a:cs typeface="Times New Roman"/>
              </a:rPr>
              <a:t>Mother-</a:t>
            </a:r>
            <a:r>
              <a:rPr sz="2400">
                <a:latin typeface="Times New Roman"/>
                <a:cs typeface="Times New Roman"/>
              </a:rPr>
              <a:t>child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play</a:t>
            </a:r>
            <a:r>
              <a:rPr sz="2400" spc="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sessions.</a:t>
            </a:r>
            <a:endParaRPr sz="2400">
              <a:latin typeface="Times New Roman"/>
              <a:cs typeface="Times New Roman"/>
            </a:endParaRPr>
          </a:p>
          <a:p>
            <a:pPr marL="436245" lvl="1" indent="-344170">
              <a:lnSpc>
                <a:spcPct val="100000"/>
              </a:lnSpc>
              <a:buFont typeface="Arial MT"/>
              <a:buChar char="•"/>
              <a:tabLst>
                <a:tab pos="436245" algn="l"/>
              </a:tabLst>
            </a:pPr>
            <a:r>
              <a:rPr sz="2400">
                <a:latin typeface="Times New Roman"/>
                <a:cs typeface="Times New Roman"/>
              </a:rPr>
              <a:t>Coaching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responsive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communication.</a:t>
            </a:r>
            <a:endParaRPr sz="2400">
              <a:latin typeface="Times New Roman"/>
              <a:cs typeface="Times New Roman"/>
            </a:endParaRPr>
          </a:p>
          <a:p>
            <a:pPr marL="436245" lvl="1" indent="-344170">
              <a:lnSpc>
                <a:spcPct val="100000"/>
              </a:lnSpc>
              <a:buFont typeface="Arial MT"/>
              <a:buChar char="•"/>
              <a:tabLst>
                <a:tab pos="436245" algn="l"/>
              </a:tabLst>
            </a:pPr>
            <a:r>
              <a:rPr sz="2400">
                <a:latin typeface="Times New Roman"/>
                <a:cs typeface="Times New Roman"/>
              </a:rPr>
              <a:t>Advice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for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setting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bedtime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habits.</a:t>
            </a:r>
            <a:endParaRPr sz="2400">
              <a:latin typeface="Times New Roman"/>
              <a:cs typeface="Times New Roman"/>
            </a:endParaRPr>
          </a:p>
          <a:p>
            <a:pPr marL="436245" marR="969010" lvl="1" indent="-344805">
              <a:lnSpc>
                <a:spcPct val="100000"/>
              </a:lnSpc>
              <a:buFont typeface="Arial MT"/>
              <a:buChar char="•"/>
              <a:tabLst>
                <a:tab pos="436245" algn="l"/>
              </a:tabLst>
            </a:pPr>
            <a:r>
              <a:rPr sz="2400">
                <a:latin typeface="Times New Roman"/>
                <a:cs typeface="Times New Roman"/>
              </a:rPr>
              <a:t>Adequate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health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services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for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mother's </a:t>
            </a:r>
            <a:r>
              <a:rPr sz="2400">
                <a:latin typeface="Times New Roman"/>
                <a:cs typeface="Times New Roman"/>
              </a:rPr>
              <a:t>mental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health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(Main,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2023).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4834128" y="1185672"/>
            <a:ext cx="8620125" cy="771525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2730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15"/>
              </a:spcBef>
            </a:pPr>
            <a:r>
              <a:rPr sz="4400" spc="-25"/>
              <a:t>Evidence-</a:t>
            </a:r>
            <a:r>
              <a:rPr sz="4400"/>
              <a:t>Based</a:t>
            </a:r>
            <a:r>
              <a:rPr sz="4400" spc="-110"/>
              <a:t> </a:t>
            </a:r>
            <a:r>
              <a:rPr sz="4400"/>
              <a:t>Intervention</a:t>
            </a:r>
            <a:r>
              <a:rPr sz="4400" spc="-150"/>
              <a:t> </a:t>
            </a:r>
            <a:r>
              <a:rPr sz="4400" spc="-20"/>
              <a:t>Plan</a:t>
            </a:r>
            <a:endParaRPr sz="44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9" y="-1587"/>
            <a:ext cx="18291175" cy="10290175"/>
            <a:chOff x="-1589" y="-1587"/>
            <a:chExt cx="18291175" cy="102901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3736" y="45718"/>
              <a:ext cx="18114264" cy="1024127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441669" y="0"/>
              <a:ext cx="4846955" cy="5650865"/>
            </a:xfrm>
            <a:custGeom>
              <a:avLst/>
              <a:gdLst/>
              <a:ahLst/>
              <a:cxnLst/>
              <a:rect l="l" t="t" r="r" b="b"/>
              <a:pathLst>
                <a:path w="4846955" h="5650865">
                  <a:moveTo>
                    <a:pt x="0" y="0"/>
                  </a:moveTo>
                  <a:lnTo>
                    <a:pt x="4369064" y="5650865"/>
                  </a:lnTo>
                </a:path>
                <a:path w="4846955" h="5650865">
                  <a:moveTo>
                    <a:pt x="4369064" y="5650865"/>
                  </a:moveTo>
                  <a:lnTo>
                    <a:pt x="4846330" y="5281868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922753" y="2020823"/>
              <a:ext cx="2365375" cy="8266430"/>
            </a:xfrm>
            <a:custGeom>
              <a:avLst/>
              <a:gdLst/>
              <a:ahLst/>
              <a:cxnLst/>
              <a:rect l="l" t="t" r="r" b="b"/>
              <a:pathLst>
                <a:path w="2365375" h="8266430">
                  <a:moveTo>
                    <a:pt x="2365248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8266176"/>
                  </a:lnTo>
                  <a:lnTo>
                    <a:pt x="3048" y="8266176"/>
                  </a:lnTo>
                  <a:lnTo>
                    <a:pt x="3048" y="3048"/>
                  </a:lnTo>
                  <a:lnTo>
                    <a:pt x="2365248" y="3048"/>
                  </a:lnTo>
                  <a:lnTo>
                    <a:pt x="23652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-1" y="0"/>
              <a:ext cx="6094095" cy="10287000"/>
            </a:xfrm>
            <a:custGeom>
              <a:avLst/>
              <a:gdLst/>
              <a:ahLst/>
              <a:cxnLst/>
              <a:rect l="l" t="t" r="r" b="b"/>
              <a:pathLst>
                <a:path w="6094095" h="10287000">
                  <a:moveTo>
                    <a:pt x="0" y="3536305"/>
                  </a:moveTo>
                  <a:lnTo>
                    <a:pt x="4590670" y="4934839"/>
                  </a:lnTo>
                </a:path>
                <a:path w="6094095" h="10287000">
                  <a:moveTo>
                    <a:pt x="4590670" y="4934839"/>
                  </a:moveTo>
                  <a:lnTo>
                    <a:pt x="6094033" y="0"/>
                  </a:lnTo>
                </a:path>
                <a:path w="6094095" h="10287000">
                  <a:moveTo>
                    <a:pt x="0" y="3226619"/>
                  </a:moveTo>
                  <a:lnTo>
                    <a:pt x="1982852" y="2577465"/>
                  </a:lnTo>
                </a:path>
                <a:path w="6094095" h="10287000">
                  <a:moveTo>
                    <a:pt x="4506907" y="10286997"/>
                  </a:moveTo>
                  <a:lnTo>
                    <a:pt x="1982852" y="2577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514575" y="9302495"/>
              <a:ext cx="48767" cy="4267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4568423" y="9370796"/>
              <a:ext cx="421640" cy="29845"/>
            </a:xfrm>
            <a:custGeom>
              <a:avLst/>
              <a:gdLst/>
              <a:ahLst/>
              <a:cxnLst/>
              <a:rect l="l" t="t" r="r" b="b"/>
              <a:pathLst>
                <a:path w="421640" h="29845">
                  <a:moveTo>
                    <a:pt x="10414" y="3606"/>
                  </a:moveTo>
                  <a:lnTo>
                    <a:pt x="7366" y="3606"/>
                  </a:lnTo>
                  <a:lnTo>
                    <a:pt x="7366" y="23152"/>
                  </a:lnTo>
                  <a:lnTo>
                    <a:pt x="10414" y="23152"/>
                  </a:lnTo>
                  <a:lnTo>
                    <a:pt x="10414" y="3606"/>
                  </a:lnTo>
                  <a:close/>
                </a:path>
                <a:path w="421640" h="29845">
                  <a:moveTo>
                    <a:pt x="17780" y="990"/>
                  </a:moveTo>
                  <a:lnTo>
                    <a:pt x="0" y="990"/>
                  </a:lnTo>
                  <a:lnTo>
                    <a:pt x="0" y="3606"/>
                  </a:lnTo>
                  <a:lnTo>
                    <a:pt x="17780" y="3606"/>
                  </a:lnTo>
                  <a:lnTo>
                    <a:pt x="17780" y="990"/>
                  </a:lnTo>
                  <a:close/>
                </a:path>
                <a:path w="421640" h="29845">
                  <a:moveTo>
                    <a:pt x="23114" y="0"/>
                  </a:moveTo>
                  <a:lnTo>
                    <a:pt x="20320" y="0"/>
                  </a:lnTo>
                  <a:lnTo>
                    <a:pt x="20320" y="23152"/>
                  </a:lnTo>
                  <a:lnTo>
                    <a:pt x="23114" y="23152"/>
                  </a:lnTo>
                  <a:lnTo>
                    <a:pt x="23114" y="10744"/>
                  </a:lnTo>
                  <a:lnTo>
                    <a:pt x="23876" y="10147"/>
                  </a:lnTo>
                  <a:lnTo>
                    <a:pt x="24638" y="9664"/>
                  </a:lnTo>
                  <a:lnTo>
                    <a:pt x="25273" y="9296"/>
                  </a:lnTo>
                  <a:lnTo>
                    <a:pt x="25781" y="9042"/>
                  </a:lnTo>
                  <a:lnTo>
                    <a:pt x="33282" y="9042"/>
                  </a:lnTo>
                  <a:lnTo>
                    <a:pt x="32649" y="8369"/>
                  </a:lnTo>
                  <a:lnTo>
                    <a:pt x="23114" y="8369"/>
                  </a:lnTo>
                  <a:lnTo>
                    <a:pt x="23114" y="0"/>
                  </a:lnTo>
                  <a:close/>
                </a:path>
                <a:path w="421640" h="29845">
                  <a:moveTo>
                    <a:pt x="33088" y="9042"/>
                  </a:moveTo>
                  <a:lnTo>
                    <a:pt x="29083" y="9042"/>
                  </a:lnTo>
                  <a:lnTo>
                    <a:pt x="29633" y="9296"/>
                  </a:lnTo>
                  <a:lnTo>
                    <a:pt x="29916" y="9664"/>
                  </a:lnTo>
                  <a:lnTo>
                    <a:pt x="30353" y="10363"/>
                  </a:lnTo>
                  <a:lnTo>
                    <a:pt x="30480" y="10896"/>
                  </a:lnTo>
                  <a:lnTo>
                    <a:pt x="30607" y="23152"/>
                  </a:lnTo>
                  <a:lnTo>
                    <a:pt x="33401" y="23152"/>
                  </a:lnTo>
                  <a:lnTo>
                    <a:pt x="33357" y="10147"/>
                  </a:lnTo>
                  <a:lnTo>
                    <a:pt x="33239" y="9664"/>
                  </a:lnTo>
                  <a:lnTo>
                    <a:pt x="33150" y="9296"/>
                  </a:lnTo>
                  <a:lnTo>
                    <a:pt x="33088" y="9042"/>
                  </a:lnTo>
                  <a:close/>
                </a:path>
                <a:path w="421640" h="29845">
                  <a:moveTo>
                    <a:pt x="29845" y="6070"/>
                  </a:moveTo>
                  <a:lnTo>
                    <a:pt x="27305" y="6070"/>
                  </a:lnTo>
                  <a:lnTo>
                    <a:pt x="26416" y="6261"/>
                  </a:lnTo>
                  <a:lnTo>
                    <a:pt x="25654" y="6667"/>
                  </a:lnTo>
                  <a:lnTo>
                    <a:pt x="24765" y="7061"/>
                  </a:lnTo>
                  <a:lnTo>
                    <a:pt x="23941" y="7683"/>
                  </a:lnTo>
                  <a:lnTo>
                    <a:pt x="23114" y="8369"/>
                  </a:lnTo>
                  <a:lnTo>
                    <a:pt x="32649" y="8369"/>
                  </a:lnTo>
                  <a:lnTo>
                    <a:pt x="32004" y="7683"/>
                  </a:lnTo>
                  <a:lnTo>
                    <a:pt x="31167" y="6667"/>
                  </a:lnTo>
                  <a:lnTo>
                    <a:pt x="30298" y="6261"/>
                  </a:lnTo>
                  <a:lnTo>
                    <a:pt x="29845" y="6070"/>
                  </a:lnTo>
                  <a:close/>
                </a:path>
                <a:path w="421640" h="29845">
                  <a:moveTo>
                    <a:pt x="45466" y="6070"/>
                  </a:moveTo>
                  <a:lnTo>
                    <a:pt x="42164" y="6070"/>
                  </a:lnTo>
                  <a:lnTo>
                    <a:pt x="40259" y="6870"/>
                  </a:lnTo>
                  <a:lnTo>
                    <a:pt x="37797" y="9690"/>
                  </a:lnTo>
                  <a:lnTo>
                    <a:pt x="37447" y="10121"/>
                  </a:lnTo>
                  <a:lnTo>
                    <a:pt x="36703" y="12280"/>
                  </a:lnTo>
                  <a:lnTo>
                    <a:pt x="36703" y="17691"/>
                  </a:lnTo>
                  <a:lnTo>
                    <a:pt x="37204" y="19088"/>
                  </a:lnTo>
                  <a:lnTo>
                    <a:pt x="37273" y="19278"/>
                  </a:lnTo>
                  <a:lnTo>
                    <a:pt x="37346" y="19481"/>
                  </a:lnTo>
                  <a:lnTo>
                    <a:pt x="37465" y="19812"/>
                  </a:lnTo>
                  <a:lnTo>
                    <a:pt x="38862" y="21297"/>
                  </a:lnTo>
                  <a:lnTo>
                    <a:pt x="40386" y="22796"/>
                  </a:lnTo>
                  <a:lnTo>
                    <a:pt x="42418" y="23545"/>
                  </a:lnTo>
                  <a:lnTo>
                    <a:pt x="46566" y="23545"/>
                  </a:lnTo>
                  <a:lnTo>
                    <a:pt x="48471" y="22974"/>
                  </a:lnTo>
                  <a:lnTo>
                    <a:pt x="48641" y="22974"/>
                  </a:lnTo>
                  <a:lnTo>
                    <a:pt x="50800" y="22136"/>
                  </a:lnTo>
                  <a:lnTo>
                    <a:pt x="50800" y="21094"/>
                  </a:lnTo>
                  <a:lnTo>
                    <a:pt x="43307" y="21094"/>
                  </a:lnTo>
                  <a:lnTo>
                    <a:pt x="42037" y="20586"/>
                  </a:lnTo>
                  <a:lnTo>
                    <a:pt x="40005" y="18542"/>
                  </a:lnTo>
                  <a:lnTo>
                    <a:pt x="39497" y="17068"/>
                  </a:lnTo>
                  <a:lnTo>
                    <a:pt x="39497" y="15125"/>
                  </a:lnTo>
                  <a:lnTo>
                    <a:pt x="51054" y="15125"/>
                  </a:lnTo>
                  <a:lnTo>
                    <a:pt x="50985" y="12992"/>
                  </a:lnTo>
                  <a:lnTo>
                    <a:pt x="39497" y="12992"/>
                  </a:lnTo>
                  <a:lnTo>
                    <a:pt x="39624" y="12280"/>
                  </a:lnTo>
                  <a:lnTo>
                    <a:pt x="39751" y="11671"/>
                  </a:lnTo>
                  <a:lnTo>
                    <a:pt x="39992" y="11163"/>
                  </a:lnTo>
                  <a:lnTo>
                    <a:pt x="40132" y="10604"/>
                  </a:lnTo>
                  <a:lnTo>
                    <a:pt x="40894" y="9690"/>
                  </a:lnTo>
                  <a:lnTo>
                    <a:pt x="41783" y="8928"/>
                  </a:lnTo>
                  <a:lnTo>
                    <a:pt x="42291" y="8712"/>
                  </a:lnTo>
                  <a:lnTo>
                    <a:pt x="42749" y="8547"/>
                  </a:lnTo>
                  <a:lnTo>
                    <a:pt x="49784" y="8547"/>
                  </a:lnTo>
                  <a:lnTo>
                    <a:pt x="49276" y="7912"/>
                  </a:lnTo>
                  <a:lnTo>
                    <a:pt x="48641" y="7277"/>
                  </a:lnTo>
                  <a:lnTo>
                    <a:pt x="47981" y="6870"/>
                  </a:lnTo>
                  <a:lnTo>
                    <a:pt x="46355" y="6223"/>
                  </a:lnTo>
                  <a:lnTo>
                    <a:pt x="45466" y="6070"/>
                  </a:lnTo>
                  <a:close/>
                </a:path>
                <a:path w="421640" h="29845">
                  <a:moveTo>
                    <a:pt x="50800" y="19088"/>
                  </a:moveTo>
                  <a:lnTo>
                    <a:pt x="50546" y="19088"/>
                  </a:lnTo>
                  <a:lnTo>
                    <a:pt x="50419" y="19278"/>
                  </a:lnTo>
                  <a:lnTo>
                    <a:pt x="50038" y="19481"/>
                  </a:lnTo>
                  <a:lnTo>
                    <a:pt x="45939" y="21094"/>
                  </a:lnTo>
                  <a:lnTo>
                    <a:pt x="50800" y="21094"/>
                  </a:lnTo>
                  <a:lnTo>
                    <a:pt x="50800" y="19088"/>
                  </a:lnTo>
                  <a:close/>
                </a:path>
                <a:path w="421640" h="29845">
                  <a:moveTo>
                    <a:pt x="49784" y="8547"/>
                  </a:moveTo>
                  <a:lnTo>
                    <a:pt x="45742" y="8547"/>
                  </a:lnTo>
                  <a:lnTo>
                    <a:pt x="46629" y="8928"/>
                  </a:lnTo>
                  <a:lnTo>
                    <a:pt x="47170" y="9321"/>
                  </a:lnTo>
                  <a:lnTo>
                    <a:pt x="47409" y="9690"/>
                  </a:lnTo>
                  <a:lnTo>
                    <a:pt x="47776" y="10121"/>
                  </a:lnTo>
                  <a:lnTo>
                    <a:pt x="47811" y="10248"/>
                  </a:lnTo>
                  <a:lnTo>
                    <a:pt x="47932" y="10604"/>
                  </a:lnTo>
                  <a:lnTo>
                    <a:pt x="48162" y="11163"/>
                  </a:lnTo>
                  <a:lnTo>
                    <a:pt x="48268" y="11671"/>
                  </a:lnTo>
                  <a:lnTo>
                    <a:pt x="48387" y="12992"/>
                  </a:lnTo>
                  <a:lnTo>
                    <a:pt x="50985" y="12992"/>
                  </a:lnTo>
                  <a:lnTo>
                    <a:pt x="50927" y="11163"/>
                  </a:lnTo>
                  <a:lnTo>
                    <a:pt x="50546" y="10248"/>
                  </a:lnTo>
                  <a:lnTo>
                    <a:pt x="50511" y="10121"/>
                  </a:lnTo>
                  <a:lnTo>
                    <a:pt x="50392" y="9690"/>
                  </a:lnTo>
                  <a:lnTo>
                    <a:pt x="50292" y="9321"/>
                  </a:lnTo>
                  <a:lnTo>
                    <a:pt x="49892" y="8712"/>
                  </a:lnTo>
                  <a:lnTo>
                    <a:pt x="49784" y="8547"/>
                  </a:lnTo>
                  <a:close/>
                </a:path>
                <a:path w="421640" h="29845">
                  <a:moveTo>
                    <a:pt x="66929" y="6527"/>
                  </a:moveTo>
                  <a:lnTo>
                    <a:pt x="64135" y="6527"/>
                  </a:lnTo>
                  <a:lnTo>
                    <a:pt x="64135" y="29286"/>
                  </a:lnTo>
                  <a:lnTo>
                    <a:pt x="66929" y="29286"/>
                  </a:lnTo>
                  <a:lnTo>
                    <a:pt x="66929" y="22326"/>
                  </a:lnTo>
                  <a:lnTo>
                    <a:pt x="75084" y="22326"/>
                  </a:lnTo>
                  <a:lnTo>
                    <a:pt x="76200" y="21018"/>
                  </a:lnTo>
                  <a:lnTo>
                    <a:pt x="69777" y="21018"/>
                  </a:lnTo>
                  <a:lnTo>
                    <a:pt x="68326" y="20637"/>
                  </a:lnTo>
                  <a:lnTo>
                    <a:pt x="67791" y="20434"/>
                  </a:lnTo>
                  <a:lnTo>
                    <a:pt x="66929" y="20040"/>
                  </a:lnTo>
                  <a:lnTo>
                    <a:pt x="66929" y="10617"/>
                  </a:lnTo>
                  <a:lnTo>
                    <a:pt x="68326" y="9613"/>
                  </a:lnTo>
                  <a:lnTo>
                    <a:pt x="69850" y="8902"/>
                  </a:lnTo>
                  <a:lnTo>
                    <a:pt x="70612" y="8737"/>
                  </a:lnTo>
                  <a:lnTo>
                    <a:pt x="76854" y="8737"/>
                  </a:lnTo>
                  <a:lnTo>
                    <a:pt x="76581" y="8331"/>
                  </a:lnTo>
                  <a:lnTo>
                    <a:pt x="66929" y="8331"/>
                  </a:lnTo>
                  <a:lnTo>
                    <a:pt x="66929" y="6527"/>
                  </a:lnTo>
                  <a:close/>
                </a:path>
                <a:path w="421640" h="29845">
                  <a:moveTo>
                    <a:pt x="75084" y="22326"/>
                  </a:moveTo>
                  <a:lnTo>
                    <a:pt x="66929" y="22326"/>
                  </a:lnTo>
                  <a:lnTo>
                    <a:pt x="67691" y="22720"/>
                  </a:lnTo>
                  <a:lnTo>
                    <a:pt x="68326" y="23012"/>
                  </a:lnTo>
                  <a:lnTo>
                    <a:pt x="69892" y="23482"/>
                  </a:lnTo>
                  <a:lnTo>
                    <a:pt x="73152" y="23482"/>
                  </a:lnTo>
                  <a:lnTo>
                    <a:pt x="74676" y="22720"/>
                  </a:lnTo>
                  <a:lnTo>
                    <a:pt x="75084" y="22326"/>
                  </a:lnTo>
                  <a:close/>
                </a:path>
                <a:path w="421640" h="29845">
                  <a:moveTo>
                    <a:pt x="76854" y="8737"/>
                  </a:moveTo>
                  <a:lnTo>
                    <a:pt x="72771" y="8737"/>
                  </a:lnTo>
                  <a:lnTo>
                    <a:pt x="73787" y="9258"/>
                  </a:lnTo>
                  <a:lnTo>
                    <a:pt x="74295" y="10299"/>
                  </a:lnTo>
                  <a:lnTo>
                    <a:pt x="74930" y="11353"/>
                  </a:lnTo>
                  <a:lnTo>
                    <a:pt x="75018" y="11861"/>
                  </a:lnTo>
                  <a:lnTo>
                    <a:pt x="75084" y="17170"/>
                  </a:lnTo>
                  <a:lnTo>
                    <a:pt x="74803" y="18313"/>
                  </a:lnTo>
                  <a:lnTo>
                    <a:pt x="73279" y="20434"/>
                  </a:lnTo>
                  <a:lnTo>
                    <a:pt x="72027" y="21018"/>
                  </a:lnTo>
                  <a:lnTo>
                    <a:pt x="76200" y="21018"/>
                  </a:lnTo>
                  <a:lnTo>
                    <a:pt x="77470" y="19380"/>
                  </a:lnTo>
                  <a:lnTo>
                    <a:pt x="78105" y="17170"/>
                  </a:lnTo>
                  <a:lnTo>
                    <a:pt x="78105" y="11861"/>
                  </a:lnTo>
                  <a:lnTo>
                    <a:pt x="77791" y="10617"/>
                  </a:lnTo>
                  <a:lnTo>
                    <a:pt x="77712" y="10299"/>
                  </a:lnTo>
                  <a:lnTo>
                    <a:pt x="77597" y="9842"/>
                  </a:lnTo>
                  <a:lnTo>
                    <a:pt x="76965" y="8902"/>
                  </a:lnTo>
                  <a:lnTo>
                    <a:pt x="76854" y="8737"/>
                  </a:lnTo>
                  <a:close/>
                </a:path>
                <a:path w="421640" h="29845">
                  <a:moveTo>
                    <a:pt x="73914" y="6070"/>
                  </a:moveTo>
                  <a:lnTo>
                    <a:pt x="71120" y="6070"/>
                  </a:lnTo>
                  <a:lnTo>
                    <a:pt x="70104" y="6273"/>
                  </a:lnTo>
                  <a:lnTo>
                    <a:pt x="69099" y="6819"/>
                  </a:lnTo>
                  <a:lnTo>
                    <a:pt x="68453" y="7124"/>
                  </a:lnTo>
                  <a:lnTo>
                    <a:pt x="67691" y="7645"/>
                  </a:lnTo>
                  <a:lnTo>
                    <a:pt x="66851" y="8331"/>
                  </a:lnTo>
                  <a:lnTo>
                    <a:pt x="76581" y="8331"/>
                  </a:lnTo>
                  <a:lnTo>
                    <a:pt x="75438" y="6819"/>
                  </a:lnTo>
                  <a:lnTo>
                    <a:pt x="73914" y="6070"/>
                  </a:lnTo>
                  <a:close/>
                </a:path>
                <a:path w="421640" h="29845">
                  <a:moveTo>
                    <a:pt x="84455" y="6527"/>
                  </a:moveTo>
                  <a:lnTo>
                    <a:pt x="81534" y="6527"/>
                  </a:lnTo>
                  <a:lnTo>
                    <a:pt x="81534" y="23152"/>
                  </a:lnTo>
                  <a:lnTo>
                    <a:pt x="84455" y="23152"/>
                  </a:lnTo>
                  <a:lnTo>
                    <a:pt x="84455" y="6527"/>
                  </a:lnTo>
                  <a:close/>
                </a:path>
                <a:path w="421640" h="29845">
                  <a:moveTo>
                    <a:pt x="84582" y="838"/>
                  </a:moveTo>
                  <a:lnTo>
                    <a:pt x="81407" y="838"/>
                  </a:lnTo>
                  <a:lnTo>
                    <a:pt x="81407" y="3746"/>
                  </a:lnTo>
                  <a:lnTo>
                    <a:pt x="84582" y="3746"/>
                  </a:lnTo>
                  <a:lnTo>
                    <a:pt x="84582" y="838"/>
                  </a:lnTo>
                  <a:close/>
                </a:path>
                <a:path w="421640" h="29845">
                  <a:moveTo>
                    <a:pt x="96266" y="6146"/>
                  </a:moveTo>
                  <a:lnTo>
                    <a:pt x="94234" y="6146"/>
                  </a:lnTo>
                  <a:lnTo>
                    <a:pt x="93091" y="6337"/>
                  </a:lnTo>
                  <a:lnTo>
                    <a:pt x="92070" y="6781"/>
                  </a:lnTo>
                  <a:lnTo>
                    <a:pt x="91186" y="7124"/>
                  </a:lnTo>
                  <a:lnTo>
                    <a:pt x="87601" y="16827"/>
                  </a:lnTo>
                  <a:lnTo>
                    <a:pt x="87757" y="17614"/>
                  </a:lnTo>
                  <a:lnTo>
                    <a:pt x="92202" y="22999"/>
                  </a:lnTo>
                  <a:lnTo>
                    <a:pt x="98537" y="22999"/>
                  </a:lnTo>
                  <a:lnTo>
                    <a:pt x="100203" y="22212"/>
                  </a:lnTo>
                  <a:lnTo>
                    <a:pt x="100157" y="21094"/>
                  </a:lnTo>
                  <a:lnTo>
                    <a:pt x="93726" y="21094"/>
                  </a:lnTo>
                  <a:lnTo>
                    <a:pt x="92583" y="20548"/>
                  </a:lnTo>
                  <a:lnTo>
                    <a:pt x="91694" y="19456"/>
                  </a:lnTo>
                  <a:lnTo>
                    <a:pt x="90932" y="18364"/>
                  </a:lnTo>
                  <a:lnTo>
                    <a:pt x="90424" y="16827"/>
                  </a:lnTo>
                  <a:lnTo>
                    <a:pt x="90424" y="12865"/>
                  </a:lnTo>
                  <a:lnTo>
                    <a:pt x="90932" y="11315"/>
                  </a:lnTo>
                  <a:lnTo>
                    <a:pt x="92699" y="9131"/>
                  </a:lnTo>
                  <a:lnTo>
                    <a:pt x="93693" y="8648"/>
                  </a:lnTo>
                  <a:lnTo>
                    <a:pt x="100203" y="8648"/>
                  </a:lnTo>
                  <a:lnTo>
                    <a:pt x="100203" y="7429"/>
                  </a:lnTo>
                  <a:lnTo>
                    <a:pt x="99638" y="7124"/>
                  </a:lnTo>
                  <a:lnTo>
                    <a:pt x="98806" y="6781"/>
                  </a:lnTo>
                  <a:lnTo>
                    <a:pt x="97917" y="6527"/>
                  </a:lnTo>
                  <a:lnTo>
                    <a:pt x="97345" y="6337"/>
                  </a:lnTo>
                  <a:lnTo>
                    <a:pt x="97599" y="6337"/>
                  </a:lnTo>
                  <a:lnTo>
                    <a:pt x="96266" y="6146"/>
                  </a:lnTo>
                  <a:close/>
                </a:path>
                <a:path w="421640" h="29845">
                  <a:moveTo>
                    <a:pt x="100076" y="19075"/>
                  </a:moveTo>
                  <a:lnTo>
                    <a:pt x="96139" y="21094"/>
                  </a:lnTo>
                  <a:lnTo>
                    <a:pt x="100157" y="21094"/>
                  </a:lnTo>
                  <a:lnTo>
                    <a:pt x="100076" y="19075"/>
                  </a:lnTo>
                  <a:close/>
                </a:path>
                <a:path w="421640" h="29845">
                  <a:moveTo>
                    <a:pt x="100203" y="8648"/>
                  </a:moveTo>
                  <a:lnTo>
                    <a:pt x="96266" y="8648"/>
                  </a:lnTo>
                  <a:lnTo>
                    <a:pt x="96774" y="8788"/>
                  </a:lnTo>
                  <a:lnTo>
                    <a:pt x="97815" y="9131"/>
                  </a:lnTo>
                  <a:lnTo>
                    <a:pt x="98171" y="9309"/>
                  </a:lnTo>
                  <a:lnTo>
                    <a:pt x="99361" y="10020"/>
                  </a:lnTo>
                  <a:lnTo>
                    <a:pt x="99822" y="10388"/>
                  </a:lnTo>
                  <a:lnTo>
                    <a:pt x="100203" y="10566"/>
                  </a:lnTo>
                  <a:lnTo>
                    <a:pt x="100203" y="8648"/>
                  </a:lnTo>
                  <a:close/>
                </a:path>
                <a:path w="421640" h="29845">
                  <a:moveTo>
                    <a:pt x="106172" y="8851"/>
                  </a:moveTo>
                  <a:lnTo>
                    <a:pt x="103378" y="8851"/>
                  </a:lnTo>
                  <a:lnTo>
                    <a:pt x="103487" y="20332"/>
                  </a:lnTo>
                  <a:lnTo>
                    <a:pt x="103586" y="20688"/>
                  </a:lnTo>
                  <a:lnTo>
                    <a:pt x="103656" y="20942"/>
                  </a:lnTo>
                  <a:lnTo>
                    <a:pt x="103759" y="21310"/>
                  </a:lnTo>
                  <a:lnTo>
                    <a:pt x="105978" y="23482"/>
                  </a:lnTo>
                  <a:lnTo>
                    <a:pt x="111379" y="23482"/>
                  </a:lnTo>
                  <a:lnTo>
                    <a:pt x="111379" y="20942"/>
                  </a:lnTo>
                  <a:lnTo>
                    <a:pt x="107696" y="20942"/>
                  </a:lnTo>
                  <a:lnTo>
                    <a:pt x="107151" y="20688"/>
                  </a:lnTo>
                  <a:lnTo>
                    <a:pt x="106680" y="20332"/>
                  </a:lnTo>
                  <a:lnTo>
                    <a:pt x="106553" y="19989"/>
                  </a:lnTo>
                  <a:lnTo>
                    <a:pt x="106299" y="19583"/>
                  </a:lnTo>
                  <a:lnTo>
                    <a:pt x="106172" y="8851"/>
                  </a:lnTo>
                  <a:close/>
                </a:path>
                <a:path w="421640" h="29845">
                  <a:moveTo>
                    <a:pt x="111379" y="20332"/>
                  </a:moveTo>
                  <a:lnTo>
                    <a:pt x="106680" y="20332"/>
                  </a:lnTo>
                  <a:lnTo>
                    <a:pt x="107151" y="20688"/>
                  </a:lnTo>
                  <a:lnTo>
                    <a:pt x="107696" y="20942"/>
                  </a:lnTo>
                  <a:lnTo>
                    <a:pt x="111379" y="20942"/>
                  </a:lnTo>
                  <a:lnTo>
                    <a:pt x="111379" y="20332"/>
                  </a:lnTo>
                  <a:close/>
                </a:path>
                <a:path w="421640" h="29845">
                  <a:moveTo>
                    <a:pt x="111379" y="6527"/>
                  </a:moveTo>
                  <a:lnTo>
                    <a:pt x="101473" y="6527"/>
                  </a:lnTo>
                  <a:lnTo>
                    <a:pt x="101473" y="8851"/>
                  </a:lnTo>
                  <a:lnTo>
                    <a:pt x="111379" y="8851"/>
                  </a:lnTo>
                  <a:lnTo>
                    <a:pt x="111379" y="6527"/>
                  </a:lnTo>
                  <a:close/>
                </a:path>
                <a:path w="421640" h="29845">
                  <a:moveTo>
                    <a:pt x="106172" y="1752"/>
                  </a:moveTo>
                  <a:lnTo>
                    <a:pt x="103378" y="1752"/>
                  </a:lnTo>
                  <a:lnTo>
                    <a:pt x="103378" y="6527"/>
                  </a:lnTo>
                  <a:lnTo>
                    <a:pt x="106172" y="6527"/>
                  </a:lnTo>
                  <a:lnTo>
                    <a:pt x="106172" y="1752"/>
                  </a:lnTo>
                  <a:close/>
                </a:path>
                <a:path w="421640" h="29845">
                  <a:moveTo>
                    <a:pt x="116332" y="6527"/>
                  </a:moveTo>
                  <a:lnTo>
                    <a:pt x="113538" y="6527"/>
                  </a:lnTo>
                  <a:lnTo>
                    <a:pt x="113653" y="18186"/>
                  </a:lnTo>
                  <a:lnTo>
                    <a:pt x="116247" y="23152"/>
                  </a:lnTo>
                  <a:lnTo>
                    <a:pt x="116421" y="23152"/>
                  </a:lnTo>
                  <a:lnTo>
                    <a:pt x="117348" y="23495"/>
                  </a:lnTo>
                  <a:lnTo>
                    <a:pt x="120502" y="23495"/>
                  </a:lnTo>
                  <a:lnTo>
                    <a:pt x="122149" y="22644"/>
                  </a:lnTo>
                  <a:lnTo>
                    <a:pt x="122936" y="22059"/>
                  </a:lnTo>
                  <a:lnTo>
                    <a:pt x="123825" y="21310"/>
                  </a:lnTo>
                  <a:lnTo>
                    <a:pt x="126619" y="21310"/>
                  </a:lnTo>
                  <a:lnTo>
                    <a:pt x="126619" y="20955"/>
                  </a:lnTo>
                  <a:lnTo>
                    <a:pt x="118433" y="20955"/>
                  </a:lnTo>
                  <a:lnTo>
                    <a:pt x="117475" y="20459"/>
                  </a:lnTo>
                  <a:lnTo>
                    <a:pt x="117094" y="20142"/>
                  </a:lnTo>
                  <a:lnTo>
                    <a:pt x="116967" y="19710"/>
                  </a:lnTo>
                  <a:lnTo>
                    <a:pt x="116847" y="19507"/>
                  </a:lnTo>
                  <a:lnTo>
                    <a:pt x="116627" y="18935"/>
                  </a:lnTo>
                  <a:lnTo>
                    <a:pt x="116586" y="18770"/>
                  </a:lnTo>
                  <a:lnTo>
                    <a:pt x="116459" y="18186"/>
                  </a:lnTo>
                  <a:lnTo>
                    <a:pt x="116332" y="6527"/>
                  </a:lnTo>
                  <a:close/>
                </a:path>
                <a:path w="421640" h="29845">
                  <a:moveTo>
                    <a:pt x="126619" y="21310"/>
                  </a:moveTo>
                  <a:lnTo>
                    <a:pt x="123825" y="21310"/>
                  </a:lnTo>
                  <a:lnTo>
                    <a:pt x="123825" y="23152"/>
                  </a:lnTo>
                  <a:lnTo>
                    <a:pt x="126619" y="23152"/>
                  </a:lnTo>
                  <a:lnTo>
                    <a:pt x="126619" y="21310"/>
                  </a:lnTo>
                  <a:close/>
                </a:path>
                <a:path w="421640" h="29845">
                  <a:moveTo>
                    <a:pt x="126619" y="6527"/>
                  </a:moveTo>
                  <a:lnTo>
                    <a:pt x="123825" y="6527"/>
                  </a:lnTo>
                  <a:lnTo>
                    <a:pt x="123825" y="18935"/>
                  </a:lnTo>
                  <a:lnTo>
                    <a:pt x="123190" y="19507"/>
                  </a:lnTo>
                  <a:lnTo>
                    <a:pt x="122555" y="19989"/>
                  </a:lnTo>
                  <a:lnTo>
                    <a:pt x="121488" y="20459"/>
                  </a:lnTo>
                  <a:lnTo>
                    <a:pt x="120497" y="20955"/>
                  </a:lnTo>
                  <a:lnTo>
                    <a:pt x="126619" y="20955"/>
                  </a:lnTo>
                  <a:lnTo>
                    <a:pt x="126619" y="6527"/>
                  </a:lnTo>
                  <a:close/>
                </a:path>
                <a:path w="421640" h="29845">
                  <a:moveTo>
                    <a:pt x="133985" y="6591"/>
                  </a:moveTo>
                  <a:lnTo>
                    <a:pt x="131191" y="6591"/>
                  </a:lnTo>
                  <a:lnTo>
                    <a:pt x="131191" y="23152"/>
                  </a:lnTo>
                  <a:lnTo>
                    <a:pt x="133985" y="23152"/>
                  </a:lnTo>
                  <a:lnTo>
                    <a:pt x="133985" y="11353"/>
                  </a:lnTo>
                  <a:lnTo>
                    <a:pt x="134620" y="10706"/>
                  </a:lnTo>
                  <a:lnTo>
                    <a:pt x="135382" y="10223"/>
                  </a:lnTo>
                  <a:lnTo>
                    <a:pt x="136906" y="9563"/>
                  </a:lnTo>
                  <a:lnTo>
                    <a:pt x="139955" y="9563"/>
                  </a:lnTo>
                  <a:lnTo>
                    <a:pt x="139931" y="9004"/>
                  </a:lnTo>
                  <a:lnTo>
                    <a:pt x="133985" y="9004"/>
                  </a:lnTo>
                  <a:lnTo>
                    <a:pt x="133985" y="6591"/>
                  </a:lnTo>
                  <a:close/>
                </a:path>
                <a:path w="421640" h="29845">
                  <a:moveTo>
                    <a:pt x="139827" y="6591"/>
                  </a:moveTo>
                  <a:lnTo>
                    <a:pt x="137922" y="6591"/>
                  </a:lnTo>
                  <a:lnTo>
                    <a:pt x="137414" y="6718"/>
                  </a:lnTo>
                  <a:lnTo>
                    <a:pt x="135890" y="7454"/>
                  </a:lnTo>
                  <a:lnTo>
                    <a:pt x="135001" y="8102"/>
                  </a:lnTo>
                  <a:lnTo>
                    <a:pt x="133985" y="9004"/>
                  </a:lnTo>
                  <a:lnTo>
                    <a:pt x="139931" y="9004"/>
                  </a:lnTo>
                  <a:lnTo>
                    <a:pt x="139827" y="6591"/>
                  </a:lnTo>
                  <a:close/>
                </a:path>
                <a:path w="421640" h="29845">
                  <a:moveTo>
                    <a:pt x="150114" y="6070"/>
                  </a:moveTo>
                  <a:lnTo>
                    <a:pt x="146812" y="6070"/>
                  </a:lnTo>
                  <a:lnTo>
                    <a:pt x="144907" y="6870"/>
                  </a:lnTo>
                  <a:lnTo>
                    <a:pt x="142445" y="9690"/>
                  </a:lnTo>
                  <a:lnTo>
                    <a:pt x="142095" y="10121"/>
                  </a:lnTo>
                  <a:lnTo>
                    <a:pt x="141351" y="12280"/>
                  </a:lnTo>
                  <a:lnTo>
                    <a:pt x="141351" y="17691"/>
                  </a:lnTo>
                  <a:lnTo>
                    <a:pt x="141852" y="19088"/>
                  </a:lnTo>
                  <a:lnTo>
                    <a:pt x="141921" y="19278"/>
                  </a:lnTo>
                  <a:lnTo>
                    <a:pt x="141994" y="19481"/>
                  </a:lnTo>
                  <a:lnTo>
                    <a:pt x="142113" y="19812"/>
                  </a:lnTo>
                  <a:lnTo>
                    <a:pt x="143510" y="21297"/>
                  </a:lnTo>
                  <a:lnTo>
                    <a:pt x="145034" y="22796"/>
                  </a:lnTo>
                  <a:lnTo>
                    <a:pt x="147066" y="23545"/>
                  </a:lnTo>
                  <a:lnTo>
                    <a:pt x="150988" y="23545"/>
                  </a:lnTo>
                  <a:lnTo>
                    <a:pt x="153528" y="22974"/>
                  </a:lnTo>
                  <a:lnTo>
                    <a:pt x="153289" y="22974"/>
                  </a:lnTo>
                  <a:lnTo>
                    <a:pt x="155448" y="22136"/>
                  </a:lnTo>
                  <a:lnTo>
                    <a:pt x="155448" y="21094"/>
                  </a:lnTo>
                  <a:lnTo>
                    <a:pt x="147955" y="21094"/>
                  </a:lnTo>
                  <a:lnTo>
                    <a:pt x="146685" y="20586"/>
                  </a:lnTo>
                  <a:lnTo>
                    <a:pt x="144653" y="18542"/>
                  </a:lnTo>
                  <a:lnTo>
                    <a:pt x="144272" y="17068"/>
                  </a:lnTo>
                  <a:lnTo>
                    <a:pt x="144272" y="15125"/>
                  </a:lnTo>
                  <a:lnTo>
                    <a:pt x="155702" y="15125"/>
                  </a:lnTo>
                  <a:lnTo>
                    <a:pt x="155702" y="12992"/>
                  </a:lnTo>
                  <a:lnTo>
                    <a:pt x="144272" y="12992"/>
                  </a:lnTo>
                  <a:lnTo>
                    <a:pt x="144399" y="11671"/>
                  </a:lnTo>
                  <a:lnTo>
                    <a:pt x="144979" y="10490"/>
                  </a:lnTo>
                  <a:lnTo>
                    <a:pt x="145098" y="10248"/>
                  </a:lnTo>
                  <a:lnTo>
                    <a:pt x="145161" y="10121"/>
                  </a:lnTo>
                  <a:lnTo>
                    <a:pt x="145542" y="9690"/>
                  </a:lnTo>
                  <a:lnTo>
                    <a:pt x="146431" y="8928"/>
                  </a:lnTo>
                  <a:lnTo>
                    <a:pt x="146939" y="8712"/>
                  </a:lnTo>
                  <a:lnTo>
                    <a:pt x="147397" y="8547"/>
                  </a:lnTo>
                  <a:lnTo>
                    <a:pt x="154432" y="8547"/>
                  </a:lnTo>
                  <a:lnTo>
                    <a:pt x="153924" y="7912"/>
                  </a:lnTo>
                  <a:lnTo>
                    <a:pt x="153289" y="7277"/>
                  </a:lnTo>
                  <a:lnTo>
                    <a:pt x="152739" y="6870"/>
                  </a:lnTo>
                  <a:lnTo>
                    <a:pt x="151003" y="6223"/>
                  </a:lnTo>
                  <a:lnTo>
                    <a:pt x="150114" y="6070"/>
                  </a:lnTo>
                  <a:close/>
                </a:path>
                <a:path w="421640" h="29845">
                  <a:moveTo>
                    <a:pt x="155448" y="19088"/>
                  </a:moveTo>
                  <a:lnTo>
                    <a:pt x="155194" y="19088"/>
                  </a:lnTo>
                  <a:lnTo>
                    <a:pt x="155067" y="19278"/>
                  </a:lnTo>
                  <a:lnTo>
                    <a:pt x="154686" y="19481"/>
                  </a:lnTo>
                  <a:lnTo>
                    <a:pt x="150587" y="21094"/>
                  </a:lnTo>
                  <a:lnTo>
                    <a:pt x="155448" y="21094"/>
                  </a:lnTo>
                  <a:lnTo>
                    <a:pt x="155448" y="19088"/>
                  </a:lnTo>
                  <a:close/>
                </a:path>
                <a:path w="421640" h="29845">
                  <a:moveTo>
                    <a:pt x="154432" y="8547"/>
                  </a:moveTo>
                  <a:lnTo>
                    <a:pt x="150390" y="8547"/>
                  </a:lnTo>
                  <a:lnTo>
                    <a:pt x="151277" y="8928"/>
                  </a:lnTo>
                  <a:lnTo>
                    <a:pt x="151818" y="9321"/>
                  </a:lnTo>
                  <a:lnTo>
                    <a:pt x="152057" y="9690"/>
                  </a:lnTo>
                  <a:lnTo>
                    <a:pt x="152424" y="10121"/>
                  </a:lnTo>
                  <a:lnTo>
                    <a:pt x="152527" y="10490"/>
                  </a:lnTo>
                  <a:lnTo>
                    <a:pt x="152810" y="11163"/>
                  </a:lnTo>
                  <a:lnTo>
                    <a:pt x="152916" y="11671"/>
                  </a:lnTo>
                  <a:lnTo>
                    <a:pt x="153035" y="12992"/>
                  </a:lnTo>
                  <a:lnTo>
                    <a:pt x="155702" y="12992"/>
                  </a:lnTo>
                  <a:lnTo>
                    <a:pt x="155632" y="11671"/>
                  </a:lnTo>
                  <a:lnTo>
                    <a:pt x="155575" y="11163"/>
                  </a:lnTo>
                  <a:lnTo>
                    <a:pt x="155294" y="10490"/>
                  </a:lnTo>
                  <a:lnTo>
                    <a:pt x="155194" y="10248"/>
                  </a:lnTo>
                  <a:lnTo>
                    <a:pt x="155159" y="10121"/>
                  </a:lnTo>
                  <a:lnTo>
                    <a:pt x="155040" y="9690"/>
                  </a:lnTo>
                  <a:lnTo>
                    <a:pt x="154940" y="9321"/>
                  </a:lnTo>
                  <a:lnTo>
                    <a:pt x="154540" y="8712"/>
                  </a:lnTo>
                  <a:lnTo>
                    <a:pt x="154432" y="8547"/>
                  </a:lnTo>
                  <a:close/>
                </a:path>
                <a:path w="421640" h="29845">
                  <a:moveTo>
                    <a:pt x="176403" y="6146"/>
                  </a:moveTo>
                  <a:lnTo>
                    <a:pt x="174371" y="6146"/>
                  </a:lnTo>
                  <a:lnTo>
                    <a:pt x="173228" y="6337"/>
                  </a:lnTo>
                  <a:lnTo>
                    <a:pt x="172207" y="6781"/>
                  </a:lnTo>
                  <a:lnTo>
                    <a:pt x="171323" y="7124"/>
                  </a:lnTo>
                  <a:lnTo>
                    <a:pt x="167738" y="16827"/>
                  </a:lnTo>
                  <a:lnTo>
                    <a:pt x="167894" y="17614"/>
                  </a:lnTo>
                  <a:lnTo>
                    <a:pt x="168540" y="19456"/>
                  </a:lnTo>
                  <a:lnTo>
                    <a:pt x="168656" y="19786"/>
                  </a:lnTo>
                  <a:lnTo>
                    <a:pt x="169085" y="20548"/>
                  </a:lnTo>
                  <a:lnTo>
                    <a:pt x="169164" y="20688"/>
                  </a:lnTo>
                  <a:lnTo>
                    <a:pt x="169799" y="21399"/>
                  </a:lnTo>
                  <a:lnTo>
                    <a:pt x="170706" y="22212"/>
                  </a:lnTo>
                  <a:lnTo>
                    <a:pt x="171323" y="22644"/>
                  </a:lnTo>
                  <a:lnTo>
                    <a:pt x="172339" y="22999"/>
                  </a:lnTo>
                  <a:lnTo>
                    <a:pt x="178674" y="22999"/>
                  </a:lnTo>
                  <a:lnTo>
                    <a:pt x="180340" y="22212"/>
                  </a:lnTo>
                  <a:lnTo>
                    <a:pt x="180294" y="21094"/>
                  </a:lnTo>
                  <a:lnTo>
                    <a:pt x="173863" y="21094"/>
                  </a:lnTo>
                  <a:lnTo>
                    <a:pt x="172720" y="20548"/>
                  </a:lnTo>
                  <a:lnTo>
                    <a:pt x="171831" y="19456"/>
                  </a:lnTo>
                  <a:lnTo>
                    <a:pt x="171069" y="18364"/>
                  </a:lnTo>
                  <a:lnTo>
                    <a:pt x="170561" y="16827"/>
                  </a:lnTo>
                  <a:lnTo>
                    <a:pt x="170561" y="12865"/>
                  </a:lnTo>
                  <a:lnTo>
                    <a:pt x="171069" y="11315"/>
                  </a:lnTo>
                  <a:lnTo>
                    <a:pt x="172836" y="9131"/>
                  </a:lnTo>
                  <a:lnTo>
                    <a:pt x="173830" y="8648"/>
                  </a:lnTo>
                  <a:lnTo>
                    <a:pt x="180340" y="8648"/>
                  </a:lnTo>
                  <a:lnTo>
                    <a:pt x="180340" y="7429"/>
                  </a:lnTo>
                  <a:lnTo>
                    <a:pt x="179775" y="7124"/>
                  </a:lnTo>
                  <a:lnTo>
                    <a:pt x="178943" y="6781"/>
                  </a:lnTo>
                  <a:lnTo>
                    <a:pt x="178054" y="6527"/>
                  </a:lnTo>
                  <a:lnTo>
                    <a:pt x="177482" y="6337"/>
                  </a:lnTo>
                  <a:lnTo>
                    <a:pt x="177736" y="6337"/>
                  </a:lnTo>
                  <a:lnTo>
                    <a:pt x="176403" y="6146"/>
                  </a:lnTo>
                  <a:close/>
                </a:path>
                <a:path w="421640" h="29845">
                  <a:moveTo>
                    <a:pt x="180213" y="19075"/>
                  </a:moveTo>
                  <a:lnTo>
                    <a:pt x="176276" y="21094"/>
                  </a:lnTo>
                  <a:lnTo>
                    <a:pt x="180294" y="21094"/>
                  </a:lnTo>
                  <a:lnTo>
                    <a:pt x="180213" y="19075"/>
                  </a:lnTo>
                  <a:close/>
                </a:path>
                <a:path w="421640" h="29845">
                  <a:moveTo>
                    <a:pt x="180340" y="8648"/>
                  </a:moveTo>
                  <a:lnTo>
                    <a:pt x="176403" y="8648"/>
                  </a:lnTo>
                  <a:lnTo>
                    <a:pt x="176911" y="8788"/>
                  </a:lnTo>
                  <a:lnTo>
                    <a:pt x="177952" y="9131"/>
                  </a:lnTo>
                  <a:lnTo>
                    <a:pt x="178308" y="9309"/>
                  </a:lnTo>
                  <a:lnTo>
                    <a:pt x="179498" y="10020"/>
                  </a:lnTo>
                  <a:lnTo>
                    <a:pt x="179959" y="10388"/>
                  </a:lnTo>
                  <a:lnTo>
                    <a:pt x="180340" y="10566"/>
                  </a:lnTo>
                  <a:lnTo>
                    <a:pt x="180340" y="8648"/>
                  </a:lnTo>
                  <a:close/>
                </a:path>
                <a:path w="421640" h="29845">
                  <a:moveTo>
                    <a:pt x="194824" y="8788"/>
                  </a:moveTo>
                  <a:lnTo>
                    <a:pt x="190627" y="8788"/>
                  </a:lnTo>
                  <a:lnTo>
                    <a:pt x="191135" y="8940"/>
                  </a:lnTo>
                  <a:lnTo>
                    <a:pt x="191897" y="9385"/>
                  </a:lnTo>
                  <a:lnTo>
                    <a:pt x="192162" y="9728"/>
                  </a:lnTo>
                  <a:lnTo>
                    <a:pt x="192278" y="10096"/>
                  </a:lnTo>
                  <a:lnTo>
                    <a:pt x="192532" y="10490"/>
                  </a:lnTo>
                  <a:lnTo>
                    <a:pt x="192550" y="10744"/>
                  </a:lnTo>
                  <a:lnTo>
                    <a:pt x="192664" y="12293"/>
                  </a:lnTo>
                  <a:lnTo>
                    <a:pt x="191135" y="12293"/>
                  </a:lnTo>
                  <a:lnTo>
                    <a:pt x="182266" y="19824"/>
                  </a:lnTo>
                  <a:lnTo>
                    <a:pt x="182545" y="20307"/>
                  </a:lnTo>
                  <a:lnTo>
                    <a:pt x="182635" y="20472"/>
                  </a:lnTo>
                  <a:lnTo>
                    <a:pt x="182779" y="20853"/>
                  </a:lnTo>
                  <a:lnTo>
                    <a:pt x="182880" y="21120"/>
                  </a:lnTo>
                  <a:lnTo>
                    <a:pt x="183001" y="21386"/>
                  </a:lnTo>
                  <a:lnTo>
                    <a:pt x="183259" y="21793"/>
                  </a:lnTo>
                  <a:lnTo>
                    <a:pt x="184150" y="22606"/>
                  </a:lnTo>
                  <a:lnTo>
                    <a:pt x="184430" y="22809"/>
                  </a:lnTo>
                  <a:lnTo>
                    <a:pt x="184245" y="22809"/>
                  </a:lnTo>
                  <a:lnTo>
                    <a:pt x="186245" y="23609"/>
                  </a:lnTo>
                  <a:lnTo>
                    <a:pt x="188548" y="23609"/>
                  </a:lnTo>
                  <a:lnTo>
                    <a:pt x="189484" y="23266"/>
                  </a:lnTo>
                  <a:lnTo>
                    <a:pt x="189712" y="23266"/>
                  </a:lnTo>
                  <a:lnTo>
                    <a:pt x="190627" y="22809"/>
                  </a:lnTo>
                  <a:lnTo>
                    <a:pt x="191262" y="22390"/>
                  </a:lnTo>
                  <a:lnTo>
                    <a:pt x="192024" y="21793"/>
                  </a:lnTo>
                  <a:lnTo>
                    <a:pt x="192659" y="21386"/>
                  </a:lnTo>
                  <a:lnTo>
                    <a:pt x="195453" y="21386"/>
                  </a:lnTo>
                  <a:lnTo>
                    <a:pt x="195453" y="21120"/>
                  </a:lnTo>
                  <a:lnTo>
                    <a:pt x="187438" y="21120"/>
                  </a:lnTo>
                  <a:lnTo>
                    <a:pt x="186596" y="20853"/>
                  </a:lnTo>
                  <a:lnTo>
                    <a:pt x="186012" y="20472"/>
                  </a:lnTo>
                  <a:lnTo>
                    <a:pt x="185801" y="20307"/>
                  </a:lnTo>
                  <a:lnTo>
                    <a:pt x="185293" y="19824"/>
                  </a:lnTo>
                  <a:lnTo>
                    <a:pt x="185039" y="19100"/>
                  </a:lnTo>
                  <a:lnTo>
                    <a:pt x="185087" y="17183"/>
                  </a:lnTo>
                  <a:lnTo>
                    <a:pt x="189103" y="14795"/>
                  </a:lnTo>
                  <a:lnTo>
                    <a:pt x="195453" y="14795"/>
                  </a:lnTo>
                  <a:lnTo>
                    <a:pt x="195380" y="10490"/>
                  </a:lnTo>
                  <a:lnTo>
                    <a:pt x="195267" y="10096"/>
                  </a:lnTo>
                  <a:lnTo>
                    <a:pt x="195154" y="9728"/>
                  </a:lnTo>
                  <a:lnTo>
                    <a:pt x="195034" y="9385"/>
                  </a:lnTo>
                  <a:lnTo>
                    <a:pt x="194927" y="9080"/>
                  </a:lnTo>
                  <a:lnTo>
                    <a:pt x="194824" y="8788"/>
                  </a:lnTo>
                  <a:close/>
                </a:path>
                <a:path w="421640" h="29845">
                  <a:moveTo>
                    <a:pt x="195453" y="21386"/>
                  </a:moveTo>
                  <a:lnTo>
                    <a:pt x="192659" y="21386"/>
                  </a:lnTo>
                  <a:lnTo>
                    <a:pt x="192659" y="23266"/>
                  </a:lnTo>
                  <a:lnTo>
                    <a:pt x="195453" y="23266"/>
                  </a:lnTo>
                  <a:lnTo>
                    <a:pt x="195453" y="21386"/>
                  </a:lnTo>
                  <a:close/>
                </a:path>
                <a:path w="421640" h="29845">
                  <a:moveTo>
                    <a:pt x="195453" y="14795"/>
                  </a:moveTo>
                  <a:lnTo>
                    <a:pt x="192659" y="14795"/>
                  </a:lnTo>
                  <a:lnTo>
                    <a:pt x="192615" y="19100"/>
                  </a:lnTo>
                  <a:lnTo>
                    <a:pt x="192024" y="19621"/>
                  </a:lnTo>
                  <a:lnTo>
                    <a:pt x="190627" y="20472"/>
                  </a:lnTo>
                  <a:lnTo>
                    <a:pt x="189865" y="20853"/>
                  </a:lnTo>
                  <a:lnTo>
                    <a:pt x="188798" y="21120"/>
                  </a:lnTo>
                  <a:lnTo>
                    <a:pt x="195453" y="21120"/>
                  </a:lnTo>
                  <a:lnTo>
                    <a:pt x="195453" y="14795"/>
                  </a:lnTo>
                  <a:close/>
                </a:path>
                <a:path w="421640" h="29845">
                  <a:moveTo>
                    <a:pt x="190754" y="6223"/>
                  </a:moveTo>
                  <a:lnTo>
                    <a:pt x="186690" y="6223"/>
                  </a:lnTo>
                  <a:lnTo>
                    <a:pt x="185674" y="6400"/>
                  </a:lnTo>
                  <a:lnTo>
                    <a:pt x="184023" y="6743"/>
                  </a:lnTo>
                  <a:lnTo>
                    <a:pt x="183515" y="6896"/>
                  </a:lnTo>
                  <a:lnTo>
                    <a:pt x="183642" y="9728"/>
                  </a:lnTo>
                  <a:lnTo>
                    <a:pt x="184469" y="9385"/>
                  </a:lnTo>
                  <a:lnTo>
                    <a:pt x="185420" y="9080"/>
                  </a:lnTo>
                  <a:lnTo>
                    <a:pt x="186783" y="8788"/>
                  </a:lnTo>
                  <a:lnTo>
                    <a:pt x="194824" y="8788"/>
                  </a:lnTo>
                  <a:lnTo>
                    <a:pt x="194691" y="8407"/>
                  </a:lnTo>
                  <a:lnTo>
                    <a:pt x="194183" y="7823"/>
                  </a:lnTo>
                  <a:lnTo>
                    <a:pt x="192913" y="6896"/>
                  </a:lnTo>
                  <a:lnTo>
                    <a:pt x="192278" y="6578"/>
                  </a:lnTo>
                  <a:lnTo>
                    <a:pt x="190754" y="6223"/>
                  </a:lnTo>
                  <a:close/>
                </a:path>
                <a:path w="421640" h="29845">
                  <a:moveTo>
                    <a:pt x="202565" y="6667"/>
                  </a:moveTo>
                  <a:lnTo>
                    <a:pt x="199771" y="6667"/>
                  </a:lnTo>
                  <a:lnTo>
                    <a:pt x="199771" y="23152"/>
                  </a:lnTo>
                  <a:lnTo>
                    <a:pt x="202565" y="23152"/>
                  </a:lnTo>
                  <a:lnTo>
                    <a:pt x="202565" y="10744"/>
                  </a:lnTo>
                  <a:lnTo>
                    <a:pt x="203962" y="9664"/>
                  </a:lnTo>
                  <a:lnTo>
                    <a:pt x="205227" y="9042"/>
                  </a:lnTo>
                  <a:lnTo>
                    <a:pt x="212574" y="9042"/>
                  </a:lnTo>
                  <a:lnTo>
                    <a:pt x="212019" y="8369"/>
                  </a:lnTo>
                  <a:lnTo>
                    <a:pt x="202565" y="8369"/>
                  </a:lnTo>
                  <a:lnTo>
                    <a:pt x="202565" y="6667"/>
                  </a:lnTo>
                  <a:close/>
                </a:path>
                <a:path w="421640" h="29845">
                  <a:moveTo>
                    <a:pt x="212434" y="9042"/>
                  </a:moveTo>
                  <a:lnTo>
                    <a:pt x="208534" y="9042"/>
                  </a:lnTo>
                  <a:lnTo>
                    <a:pt x="209042" y="9245"/>
                  </a:lnTo>
                  <a:lnTo>
                    <a:pt x="209365" y="9664"/>
                  </a:lnTo>
                  <a:lnTo>
                    <a:pt x="209550" y="9969"/>
                  </a:lnTo>
                  <a:lnTo>
                    <a:pt x="209677" y="10363"/>
                  </a:lnTo>
                  <a:lnTo>
                    <a:pt x="209858" y="10744"/>
                  </a:lnTo>
                  <a:lnTo>
                    <a:pt x="209931" y="10896"/>
                  </a:lnTo>
                  <a:lnTo>
                    <a:pt x="210058" y="23152"/>
                  </a:lnTo>
                  <a:lnTo>
                    <a:pt x="212852" y="23152"/>
                  </a:lnTo>
                  <a:lnTo>
                    <a:pt x="212736" y="9969"/>
                  </a:lnTo>
                  <a:lnTo>
                    <a:pt x="212500" y="9245"/>
                  </a:lnTo>
                  <a:lnTo>
                    <a:pt x="212434" y="9042"/>
                  </a:lnTo>
                  <a:close/>
                </a:path>
                <a:path w="421640" h="29845">
                  <a:moveTo>
                    <a:pt x="209296" y="6070"/>
                  </a:moveTo>
                  <a:lnTo>
                    <a:pt x="206756" y="6070"/>
                  </a:lnTo>
                  <a:lnTo>
                    <a:pt x="205867" y="6261"/>
                  </a:lnTo>
                  <a:lnTo>
                    <a:pt x="205105" y="6667"/>
                  </a:lnTo>
                  <a:lnTo>
                    <a:pt x="204216" y="7061"/>
                  </a:lnTo>
                  <a:lnTo>
                    <a:pt x="203454" y="7632"/>
                  </a:lnTo>
                  <a:lnTo>
                    <a:pt x="202565" y="8369"/>
                  </a:lnTo>
                  <a:lnTo>
                    <a:pt x="212019" y="8369"/>
                  </a:lnTo>
                  <a:lnTo>
                    <a:pt x="210618" y="6667"/>
                  </a:lnTo>
                  <a:lnTo>
                    <a:pt x="209749" y="6261"/>
                  </a:lnTo>
                  <a:lnTo>
                    <a:pt x="209296" y="6070"/>
                  </a:lnTo>
                  <a:close/>
                </a:path>
                <a:path w="421640" h="29845">
                  <a:moveTo>
                    <a:pt x="220091" y="0"/>
                  </a:moveTo>
                  <a:lnTo>
                    <a:pt x="216789" y="0"/>
                  </a:lnTo>
                  <a:lnTo>
                    <a:pt x="217424" y="8610"/>
                  </a:lnTo>
                  <a:lnTo>
                    <a:pt x="219456" y="8610"/>
                  </a:lnTo>
                  <a:lnTo>
                    <a:pt x="220091" y="0"/>
                  </a:lnTo>
                  <a:close/>
                </a:path>
                <a:path w="421640" h="29845">
                  <a:moveTo>
                    <a:pt x="226949" y="8851"/>
                  </a:moveTo>
                  <a:lnTo>
                    <a:pt x="224155" y="8851"/>
                  </a:lnTo>
                  <a:lnTo>
                    <a:pt x="224264" y="20332"/>
                  </a:lnTo>
                  <a:lnTo>
                    <a:pt x="224363" y="20688"/>
                  </a:lnTo>
                  <a:lnTo>
                    <a:pt x="224433" y="20942"/>
                  </a:lnTo>
                  <a:lnTo>
                    <a:pt x="224536" y="21310"/>
                  </a:lnTo>
                  <a:lnTo>
                    <a:pt x="225425" y="22174"/>
                  </a:lnTo>
                  <a:lnTo>
                    <a:pt x="226562" y="23482"/>
                  </a:lnTo>
                  <a:lnTo>
                    <a:pt x="232053" y="23482"/>
                  </a:lnTo>
                  <a:lnTo>
                    <a:pt x="231943" y="21310"/>
                  </a:lnTo>
                  <a:lnTo>
                    <a:pt x="231925" y="20942"/>
                  </a:lnTo>
                  <a:lnTo>
                    <a:pt x="228473" y="20942"/>
                  </a:lnTo>
                  <a:lnTo>
                    <a:pt x="227928" y="20688"/>
                  </a:lnTo>
                  <a:lnTo>
                    <a:pt x="227457" y="20332"/>
                  </a:lnTo>
                  <a:lnTo>
                    <a:pt x="227330" y="19989"/>
                  </a:lnTo>
                  <a:lnTo>
                    <a:pt x="227076" y="19583"/>
                  </a:lnTo>
                  <a:lnTo>
                    <a:pt x="226949" y="8851"/>
                  </a:lnTo>
                  <a:close/>
                </a:path>
                <a:path w="421640" h="29845">
                  <a:moveTo>
                    <a:pt x="231894" y="20332"/>
                  </a:moveTo>
                  <a:lnTo>
                    <a:pt x="227457" y="20332"/>
                  </a:lnTo>
                  <a:lnTo>
                    <a:pt x="227928" y="20688"/>
                  </a:lnTo>
                  <a:lnTo>
                    <a:pt x="228473" y="20942"/>
                  </a:lnTo>
                  <a:lnTo>
                    <a:pt x="231925" y="20942"/>
                  </a:lnTo>
                  <a:lnTo>
                    <a:pt x="231894" y="20332"/>
                  </a:lnTo>
                  <a:close/>
                </a:path>
                <a:path w="421640" h="29845">
                  <a:moveTo>
                    <a:pt x="232029" y="6527"/>
                  </a:moveTo>
                  <a:lnTo>
                    <a:pt x="222250" y="6527"/>
                  </a:lnTo>
                  <a:lnTo>
                    <a:pt x="222250" y="8851"/>
                  </a:lnTo>
                  <a:lnTo>
                    <a:pt x="232029" y="8851"/>
                  </a:lnTo>
                  <a:lnTo>
                    <a:pt x="232029" y="6527"/>
                  </a:lnTo>
                  <a:close/>
                </a:path>
                <a:path w="421640" h="29845">
                  <a:moveTo>
                    <a:pt x="226949" y="1752"/>
                  </a:moveTo>
                  <a:lnTo>
                    <a:pt x="224155" y="1752"/>
                  </a:lnTo>
                  <a:lnTo>
                    <a:pt x="224155" y="6527"/>
                  </a:lnTo>
                  <a:lnTo>
                    <a:pt x="226949" y="6527"/>
                  </a:lnTo>
                  <a:lnTo>
                    <a:pt x="226949" y="1752"/>
                  </a:lnTo>
                  <a:close/>
                </a:path>
                <a:path w="421640" h="29845">
                  <a:moveTo>
                    <a:pt x="255201" y="22377"/>
                  </a:moveTo>
                  <a:lnTo>
                    <a:pt x="247015" y="22377"/>
                  </a:lnTo>
                  <a:lnTo>
                    <a:pt x="247702" y="22783"/>
                  </a:lnTo>
                  <a:lnTo>
                    <a:pt x="248539" y="23152"/>
                  </a:lnTo>
                  <a:lnTo>
                    <a:pt x="249845" y="23609"/>
                  </a:lnTo>
                  <a:lnTo>
                    <a:pt x="253238" y="23609"/>
                  </a:lnTo>
                  <a:lnTo>
                    <a:pt x="254889" y="22783"/>
                  </a:lnTo>
                  <a:lnTo>
                    <a:pt x="255201" y="22377"/>
                  </a:lnTo>
                  <a:close/>
                </a:path>
                <a:path w="421640" h="29845">
                  <a:moveTo>
                    <a:pt x="247015" y="0"/>
                  </a:moveTo>
                  <a:lnTo>
                    <a:pt x="244221" y="0"/>
                  </a:lnTo>
                  <a:lnTo>
                    <a:pt x="244221" y="23152"/>
                  </a:lnTo>
                  <a:lnTo>
                    <a:pt x="246888" y="23152"/>
                  </a:lnTo>
                  <a:lnTo>
                    <a:pt x="247015" y="22377"/>
                  </a:lnTo>
                  <a:lnTo>
                    <a:pt x="255201" y="22377"/>
                  </a:lnTo>
                  <a:lnTo>
                    <a:pt x="256159" y="21132"/>
                  </a:lnTo>
                  <a:lnTo>
                    <a:pt x="249781" y="21132"/>
                  </a:lnTo>
                  <a:lnTo>
                    <a:pt x="248412" y="20739"/>
                  </a:lnTo>
                  <a:lnTo>
                    <a:pt x="248044" y="20599"/>
                  </a:lnTo>
                  <a:lnTo>
                    <a:pt x="247015" y="20142"/>
                  </a:lnTo>
                  <a:lnTo>
                    <a:pt x="247015" y="10617"/>
                  </a:lnTo>
                  <a:lnTo>
                    <a:pt x="247650" y="10071"/>
                  </a:lnTo>
                  <a:lnTo>
                    <a:pt x="248412" y="9626"/>
                  </a:lnTo>
                  <a:lnTo>
                    <a:pt x="249936" y="8915"/>
                  </a:lnTo>
                  <a:lnTo>
                    <a:pt x="250698" y="8737"/>
                  </a:lnTo>
                  <a:lnTo>
                    <a:pt x="256856" y="8737"/>
                  </a:lnTo>
                  <a:lnTo>
                    <a:pt x="256540" y="8318"/>
                  </a:lnTo>
                  <a:lnTo>
                    <a:pt x="247015" y="8318"/>
                  </a:lnTo>
                  <a:lnTo>
                    <a:pt x="247015" y="0"/>
                  </a:lnTo>
                  <a:close/>
                </a:path>
                <a:path w="421640" h="29845">
                  <a:moveTo>
                    <a:pt x="256856" y="8737"/>
                  </a:moveTo>
                  <a:lnTo>
                    <a:pt x="252857" y="8737"/>
                  </a:lnTo>
                  <a:lnTo>
                    <a:pt x="253746" y="9245"/>
                  </a:lnTo>
                  <a:lnTo>
                    <a:pt x="255016" y="11303"/>
                  </a:lnTo>
                  <a:lnTo>
                    <a:pt x="255119" y="11912"/>
                  </a:lnTo>
                  <a:lnTo>
                    <a:pt x="255194" y="17284"/>
                  </a:lnTo>
                  <a:lnTo>
                    <a:pt x="254889" y="18567"/>
                  </a:lnTo>
                  <a:lnTo>
                    <a:pt x="254127" y="19583"/>
                  </a:lnTo>
                  <a:lnTo>
                    <a:pt x="253238" y="20599"/>
                  </a:lnTo>
                  <a:lnTo>
                    <a:pt x="252007" y="21132"/>
                  </a:lnTo>
                  <a:lnTo>
                    <a:pt x="256159" y="21132"/>
                  </a:lnTo>
                  <a:lnTo>
                    <a:pt x="257460" y="19583"/>
                  </a:lnTo>
                  <a:lnTo>
                    <a:pt x="257818" y="18567"/>
                  </a:lnTo>
                  <a:lnTo>
                    <a:pt x="258191" y="17284"/>
                  </a:lnTo>
                  <a:lnTo>
                    <a:pt x="258191" y="11912"/>
                  </a:lnTo>
                  <a:lnTo>
                    <a:pt x="257741" y="10071"/>
                  </a:lnTo>
                  <a:lnTo>
                    <a:pt x="257683" y="9829"/>
                  </a:lnTo>
                  <a:lnTo>
                    <a:pt x="256856" y="8737"/>
                  </a:lnTo>
                  <a:close/>
                </a:path>
                <a:path w="421640" h="29845">
                  <a:moveTo>
                    <a:pt x="254000" y="6070"/>
                  </a:moveTo>
                  <a:lnTo>
                    <a:pt x="251079" y="6070"/>
                  </a:lnTo>
                  <a:lnTo>
                    <a:pt x="250190" y="6273"/>
                  </a:lnTo>
                  <a:lnTo>
                    <a:pt x="249070" y="6819"/>
                  </a:lnTo>
                  <a:lnTo>
                    <a:pt x="248539" y="7112"/>
                  </a:lnTo>
                  <a:lnTo>
                    <a:pt x="247777" y="7632"/>
                  </a:lnTo>
                  <a:lnTo>
                    <a:pt x="246954" y="8318"/>
                  </a:lnTo>
                  <a:lnTo>
                    <a:pt x="256540" y="8318"/>
                  </a:lnTo>
                  <a:lnTo>
                    <a:pt x="255524" y="6819"/>
                  </a:lnTo>
                  <a:lnTo>
                    <a:pt x="254000" y="6070"/>
                  </a:lnTo>
                  <a:close/>
                </a:path>
                <a:path w="421640" h="29845">
                  <a:moveTo>
                    <a:pt x="269113" y="6070"/>
                  </a:moveTo>
                  <a:lnTo>
                    <a:pt x="265811" y="6070"/>
                  </a:lnTo>
                  <a:lnTo>
                    <a:pt x="264033" y="6870"/>
                  </a:lnTo>
                  <a:lnTo>
                    <a:pt x="262442" y="8547"/>
                  </a:lnTo>
                  <a:lnTo>
                    <a:pt x="261477" y="9652"/>
                  </a:lnTo>
                  <a:lnTo>
                    <a:pt x="261097" y="10121"/>
                  </a:lnTo>
                  <a:lnTo>
                    <a:pt x="260477" y="12280"/>
                  </a:lnTo>
                  <a:lnTo>
                    <a:pt x="260477" y="17691"/>
                  </a:lnTo>
                  <a:lnTo>
                    <a:pt x="266192" y="23545"/>
                  </a:lnTo>
                  <a:lnTo>
                    <a:pt x="270307" y="23545"/>
                  </a:lnTo>
                  <a:lnTo>
                    <a:pt x="272796" y="22821"/>
                  </a:lnTo>
                  <a:lnTo>
                    <a:pt x="274193" y="22275"/>
                  </a:lnTo>
                  <a:lnTo>
                    <a:pt x="274447" y="22136"/>
                  </a:lnTo>
                  <a:lnTo>
                    <a:pt x="274403" y="21094"/>
                  </a:lnTo>
                  <a:lnTo>
                    <a:pt x="267081" y="21094"/>
                  </a:lnTo>
                  <a:lnTo>
                    <a:pt x="265684" y="20586"/>
                  </a:lnTo>
                  <a:lnTo>
                    <a:pt x="264795" y="19570"/>
                  </a:lnTo>
                  <a:lnTo>
                    <a:pt x="263779" y="18542"/>
                  </a:lnTo>
                  <a:lnTo>
                    <a:pt x="263271" y="17068"/>
                  </a:lnTo>
                  <a:lnTo>
                    <a:pt x="263271" y="15125"/>
                  </a:lnTo>
                  <a:lnTo>
                    <a:pt x="274828" y="15125"/>
                  </a:lnTo>
                  <a:lnTo>
                    <a:pt x="274759" y="12992"/>
                  </a:lnTo>
                  <a:lnTo>
                    <a:pt x="263271" y="12992"/>
                  </a:lnTo>
                  <a:lnTo>
                    <a:pt x="263398" y="12280"/>
                  </a:lnTo>
                  <a:lnTo>
                    <a:pt x="266427" y="8547"/>
                  </a:lnTo>
                  <a:lnTo>
                    <a:pt x="273558" y="8547"/>
                  </a:lnTo>
                  <a:lnTo>
                    <a:pt x="272923" y="7912"/>
                  </a:lnTo>
                  <a:lnTo>
                    <a:pt x="272415" y="7277"/>
                  </a:lnTo>
                  <a:lnTo>
                    <a:pt x="271755" y="6870"/>
                  </a:lnTo>
                  <a:lnTo>
                    <a:pt x="270129" y="6223"/>
                  </a:lnTo>
                  <a:lnTo>
                    <a:pt x="269113" y="6070"/>
                  </a:lnTo>
                  <a:close/>
                </a:path>
                <a:path w="421640" h="29845">
                  <a:moveTo>
                    <a:pt x="274320" y="19088"/>
                  </a:moveTo>
                  <a:lnTo>
                    <a:pt x="273589" y="19570"/>
                  </a:lnTo>
                  <a:lnTo>
                    <a:pt x="273177" y="19900"/>
                  </a:lnTo>
                  <a:lnTo>
                    <a:pt x="271616" y="20586"/>
                  </a:lnTo>
                  <a:lnTo>
                    <a:pt x="271145" y="20751"/>
                  </a:lnTo>
                  <a:lnTo>
                    <a:pt x="270637" y="20891"/>
                  </a:lnTo>
                  <a:lnTo>
                    <a:pt x="269713" y="21094"/>
                  </a:lnTo>
                  <a:lnTo>
                    <a:pt x="274403" y="21094"/>
                  </a:lnTo>
                  <a:lnTo>
                    <a:pt x="274320" y="19088"/>
                  </a:lnTo>
                  <a:close/>
                </a:path>
                <a:path w="421640" h="29845">
                  <a:moveTo>
                    <a:pt x="273558" y="8547"/>
                  </a:moveTo>
                  <a:lnTo>
                    <a:pt x="269516" y="8547"/>
                  </a:lnTo>
                  <a:lnTo>
                    <a:pt x="270398" y="8928"/>
                  </a:lnTo>
                  <a:lnTo>
                    <a:pt x="270844" y="9321"/>
                  </a:lnTo>
                  <a:lnTo>
                    <a:pt x="271145" y="9652"/>
                  </a:lnTo>
                  <a:lnTo>
                    <a:pt x="271448" y="10121"/>
                  </a:lnTo>
                  <a:lnTo>
                    <a:pt x="271679" y="10604"/>
                  </a:lnTo>
                  <a:lnTo>
                    <a:pt x="271839" y="11163"/>
                  </a:lnTo>
                  <a:lnTo>
                    <a:pt x="272034" y="11671"/>
                  </a:lnTo>
                  <a:lnTo>
                    <a:pt x="272034" y="12992"/>
                  </a:lnTo>
                  <a:lnTo>
                    <a:pt x="274759" y="12992"/>
                  </a:lnTo>
                  <a:lnTo>
                    <a:pt x="274701" y="11163"/>
                  </a:lnTo>
                  <a:lnTo>
                    <a:pt x="274320" y="10248"/>
                  </a:lnTo>
                  <a:lnTo>
                    <a:pt x="274156" y="9652"/>
                  </a:lnTo>
                  <a:lnTo>
                    <a:pt x="274066" y="9321"/>
                  </a:lnTo>
                  <a:lnTo>
                    <a:pt x="273558" y="8547"/>
                  </a:lnTo>
                  <a:close/>
                </a:path>
                <a:path w="421640" h="29845">
                  <a:moveTo>
                    <a:pt x="295910" y="6350"/>
                  </a:moveTo>
                  <a:lnTo>
                    <a:pt x="291808" y="6350"/>
                  </a:lnTo>
                  <a:lnTo>
                    <a:pt x="290824" y="6807"/>
                  </a:lnTo>
                  <a:lnTo>
                    <a:pt x="287401" y="11176"/>
                  </a:lnTo>
                  <a:lnTo>
                    <a:pt x="287020" y="12242"/>
                  </a:lnTo>
                  <a:lnTo>
                    <a:pt x="286893" y="17602"/>
                  </a:lnTo>
                  <a:lnTo>
                    <a:pt x="287161" y="18364"/>
                  </a:lnTo>
                  <a:lnTo>
                    <a:pt x="287274" y="18681"/>
                  </a:lnTo>
                  <a:lnTo>
                    <a:pt x="287528" y="19761"/>
                  </a:lnTo>
                  <a:lnTo>
                    <a:pt x="287812" y="20434"/>
                  </a:lnTo>
                  <a:lnTo>
                    <a:pt x="287909" y="20662"/>
                  </a:lnTo>
                  <a:lnTo>
                    <a:pt x="288588" y="21463"/>
                  </a:lnTo>
                  <a:lnTo>
                    <a:pt x="289052" y="22123"/>
                  </a:lnTo>
                  <a:lnTo>
                    <a:pt x="289687" y="22669"/>
                  </a:lnTo>
                  <a:lnTo>
                    <a:pt x="290753" y="23202"/>
                  </a:lnTo>
                  <a:lnTo>
                    <a:pt x="295275" y="23202"/>
                  </a:lnTo>
                  <a:lnTo>
                    <a:pt x="296037" y="22821"/>
                  </a:lnTo>
                  <a:lnTo>
                    <a:pt x="296799" y="22364"/>
                  </a:lnTo>
                  <a:lnTo>
                    <a:pt x="297053" y="22123"/>
                  </a:lnTo>
                  <a:lnTo>
                    <a:pt x="297434" y="21818"/>
                  </a:lnTo>
                  <a:lnTo>
                    <a:pt x="297942" y="21463"/>
                  </a:lnTo>
                  <a:lnTo>
                    <a:pt x="300736" y="21463"/>
                  </a:lnTo>
                  <a:lnTo>
                    <a:pt x="300736" y="20955"/>
                  </a:lnTo>
                  <a:lnTo>
                    <a:pt x="292227" y="20955"/>
                  </a:lnTo>
                  <a:lnTo>
                    <a:pt x="291211" y="20434"/>
                  </a:lnTo>
                  <a:lnTo>
                    <a:pt x="289941" y="18364"/>
                  </a:lnTo>
                  <a:lnTo>
                    <a:pt x="289811" y="17602"/>
                  </a:lnTo>
                  <a:lnTo>
                    <a:pt x="289687" y="12877"/>
                  </a:lnTo>
                  <a:lnTo>
                    <a:pt x="290068" y="11315"/>
                  </a:lnTo>
                  <a:lnTo>
                    <a:pt x="290830" y="10248"/>
                  </a:lnTo>
                  <a:lnTo>
                    <a:pt x="291708" y="9182"/>
                  </a:lnTo>
                  <a:lnTo>
                    <a:pt x="292729" y="8686"/>
                  </a:lnTo>
                  <a:lnTo>
                    <a:pt x="300736" y="8686"/>
                  </a:lnTo>
                  <a:lnTo>
                    <a:pt x="300736" y="7200"/>
                  </a:lnTo>
                  <a:lnTo>
                    <a:pt x="297942" y="7200"/>
                  </a:lnTo>
                  <a:lnTo>
                    <a:pt x="297180" y="6807"/>
                  </a:lnTo>
                  <a:lnTo>
                    <a:pt x="296545" y="6527"/>
                  </a:lnTo>
                  <a:lnTo>
                    <a:pt x="295910" y="6350"/>
                  </a:lnTo>
                  <a:close/>
                </a:path>
                <a:path w="421640" h="29845">
                  <a:moveTo>
                    <a:pt x="300736" y="21463"/>
                  </a:moveTo>
                  <a:lnTo>
                    <a:pt x="297942" y="21463"/>
                  </a:lnTo>
                  <a:lnTo>
                    <a:pt x="297942" y="23202"/>
                  </a:lnTo>
                  <a:lnTo>
                    <a:pt x="300736" y="23202"/>
                  </a:lnTo>
                  <a:lnTo>
                    <a:pt x="300736" y="21463"/>
                  </a:lnTo>
                  <a:close/>
                </a:path>
                <a:path w="421640" h="29845">
                  <a:moveTo>
                    <a:pt x="300736" y="8686"/>
                  </a:moveTo>
                  <a:lnTo>
                    <a:pt x="295529" y="8686"/>
                  </a:lnTo>
                  <a:lnTo>
                    <a:pt x="296545" y="8953"/>
                  </a:lnTo>
                  <a:lnTo>
                    <a:pt x="297180" y="9182"/>
                  </a:lnTo>
                  <a:lnTo>
                    <a:pt x="297942" y="9525"/>
                  </a:lnTo>
                  <a:lnTo>
                    <a:pt x="297942" y="19100"/>
                  </a:lnTo>
                  <a:lnTo>
                    <a:pt x="297154" y="19761"/>
                  </a:lnTo>
                  <a:lnTo>
                    <a:pt x="296545" y="20116"/>
                  </a:lnTo>
                  <a:lnTo>
                    <a:pt x="295021" y="20789"/>
                  </a:lnTo>
                  <a:lnTo>
                    <a:pt x="294386" y="20955"/>
                  </a:lnTo>
                  <a:lnTo>
                    <a:pt x="300736" y="20955"/>
                  </a:lnTo>
                  <a:lnTo>
                    <a:pt x="300736" y="8686"/>
                  </a:lnTo>
                  <a:close/>
                </a:path>
                <a:path w="421640" h="29845">
                  <a:moveTo>
                    <a:pt x="300736" y="0"/>
                  </a:moveTo>
                  <a:lnTo>
                    <a:pt x="297942" y="0"/>
                  </a:lnTo>
                  <a:lnTo>
                    <a:pt x="297942" y="7200"/>
                  </a:lnTo>
                  <a:lnTo>
                    <a:pt x="300736" y="7200"/>
                  </a:lnTo>
                  <a:lnTo>
                    <a:pt x="300736" y="0"/>
                  </a:lnTo>
                  <a:close/>
                </a:path>
                <a:path w="421640" h="29845">
                  <a:moveTo>
                    <a:pt x="308102" y="6527"/>
                  </a:moveTo>
                  <a:lnTo>
                    <a:pt x="305308" y="6527"/>
                  </a:lnTo>
                  <a:lnTo>
                    <a:pt x="305308" y="23152"/>
                  </a:lnTo>
                  <a:lnTo>
                    <a:pt x="308102" y="23152"/>
                  </a:lnTo>
                  <a:lnTo>
                    <a:pt x="308102" y="6527"/>
                  </a:lnTo>
                  <a:close/>
                </a:path>
                <a:path w="421640" h="29845">
                  <a:moveTo>
                    <a:pt x="308356" y="838"/>
                  </a:moveTo>
                  <a:lnTo>
                    <a:pt x="305181" y="838"/>
                  </a:lnTo>
                  <a:lnTo>
                    <a:pt x="305181" y="3746"/>
                  </a:lnTo>
                  <a:lnTo>
                    <a:pt x="308356" y="3746"/>
                  </a:lnTo>
                  <a:lnTo>
                    <a:pt x="308356" y="838"/>
                  </a:lnTo>
                  <a:close/>
                </a:path>
                <a:path w="421640" h="29845">
                  <a:moveTo>
                    <a:pt x="311404" y="19011"/>
                  </a:moveTo>
                  <a:lnTo>
                    <a:pt x="311404" y="22161"/>
                  </a:lnTo>
                  <a:lnTo>
                    <a:pt x="312130" y="22529"/>
                  </a:lnTo>
                  <a:lnTo>
                    <a:pt x="313146" y="22910"/>
                  </a:lnTo>
                  <a:lnTo>
                    <a:pt x="315351" y="23558"/>
                  </a:lnTo>
                  <a:lnTo>
                    <a:pt x="318652" y="23558"/>
                  </a:lnTo>
                  <a:lnTo>
                    <a:pt x="322707" y="21031"/>
                  </a:lnTo>
                  <a:lnTo>
                    <a:pt x="315468" y="21031"/>
                  </a:lnTo>
                  <a:lnTo>
                    <a:pt x="314814" y="20802"/>
                  </a:lnTo>
                  <a:lnTo>
                    <a:pt x="313785" y="20396"/>
                  </a:lnTo>
                  <a:lnTo>
                    <a:pt x="312754" y="19913"/>
                  </a:lnTo>
                  <a:lnTo>
                    <a:pt x="312039" y="19418"/>
                  </a:lnTo>
                  <a:lnTo>
                    <a:pt x="311785" y="19202"/>
                  </a:lnTo>
                  <a:lnTo>
                    <a:pt x="311404" y="19011"/>
                  </a:lnTo>
                  <a:close/>
                </a:path>
                <a:path w="421640" h="29845">
                  <a:moveTo>
                    <a:pt x="319532" y="6235"/>
                  </a:moveTo>
                  <a:lnTo>
                    <a:pt x="315519" y="6235"/>
                  </a:lnTo>
                  <a:lnTo>
                    <a:pt x="314036" y="6692"/>
                  </a:lnTo>
                  <a:lnTo>
                    <a:pt x="314216" y="6692"/>
                  </a:lnTo>
                  <a:lnTo>
                    <a:pt x="312033" y="8496"/>
                  </a:lnTo>
                  <a:lnTo>
                    <a:pt x="311695" y="9309"/>
                  </a:lnTo>
                  <a:lnTo>
                    <a:pt x="311725" y="13004"/>
                  </a:lnTo>
                  <a:lnTo>
                    <a:pt x="311859" y="13335"/>
                  </a:lnTo>
                  <a:lnTo>
                    <a:pt x="312293" y="13995"/>
                  </a:lnTo>
                  <a:lnTo>
                    <a:pt x="312928" y="14757"/>
                  </a:lnTo>
                  <a:lnTo>
                    <a:pt x="313994" y="15443"/>
                  </a:lnTo>
                  <a:lnTo>
                    <a:pt x="314211" y="15443"/>
                  </a:lnTo>
                  <a:lnTo>
                    <a:pt x="316103" y="15963"/>
                  </a:lnTo>
                  <a:lnTo>
                    <a:pt x="318135" y="16395"/>
                  </a:lnTo>
                  <a:lnTo>
                    <a:pt x="319024" y="16624"/>
                  </a:lnTo>
                  <a:lnTo>
                    <a:pt x="319659" y="16903"/>
                  </a:lnTo>
                  <a:lnTo>
                    <a:pt x="320421" y="17576"/>
                  </a:lnTo>
                  <a:lnTo>
                    <a:pt x="320294" y="19913"/>
                  </a:lnTo>
                  <a:lnTo>
                    <a:pt x="320167" y="20167"/>
                  </a:lnTo>
                  <a:lnTo>
                    <a:pt x="319480" y="20802"/>
                  </a:lnTo>
                  <a:lnTo>
                    <a:pt x="314814" y="20802"/>
                  </a:lnTo>
                  <a:lnTo>
                    <a:pt x="315468" y="21031"/>
                  </a:lnTo>
                  <a:lnTo>
                    <a:pt x="322707" y="21031"/>
                  </a:lnTo>
                  <a:lnTo>
                    <a:pt x="322961" y="20396"/>
                  </a:lnTo>
                  <a:lnTo>
                    <a:pt x="323244" y="19913"/>
                  </a:lnTo>
                  <a:lnTo>
                    <a:pt x="323182" y="16395"/>
                  </a:lnTo>
                  <a:lnTo>
                    <a:pt x="323088" y="16154"/>
                  </a:lnTo>
                  <a:lnTo>
                    <a:pt x="322453" y="15443"/>
                  </a:lnTo>
                  <a:lnTo>
                    <a:pt x="321963" y="14757"/>
                  </a:lnTo>
                  <a:lnTo>
                    <a:pt x="320929" y="14224"/>
                  </a:lnTo>
                  <a:lnTo>
                    <a:pt x="320106" y="13995"/>
                  </a:lnTo>
                  <a:lnTo>
                    <a:pt x="317119" y="13335"/>
                  </a:lnTo>
                  <a:lnTo>
                    <a:pt x="315849" y="13004"/>
                  </a:lnTo>
                  <a:lnTo>
                    <a:pt x="315341" y="12725"/>
                  </a:lnTo>
                  <a:lnTo>
                    <a:pt x="314579" y="12039"/>
                  </a:lnTo>
                  <a:lnTo>
                    <a:pt x="314325" y="11518"/>
                  </a:lnTo>
                  <a:lnTo>
                    <a:pt x="314325" y="10045"/>
                  </a:lnTo>
                  <a:lnTo>
                    <a:pt x="314706" y="9461"/>
                  </a:lnTo>
                  <a:lnTo>
                    <a:pt x="315976" y="8686"/>
                  </a:lnTo>
                  <a:lnTo>
                    <a:pt x="316738" y="8496"/>
                  </a:lnTo>
                  <a:lnTo>
                    <a:pt x="322834" y="8496"/>
                  </a:lnTo>
                  <a:lnTo>
                    <a:pt x="322834" y="7327"/>
                  </a:lnTo>
                  <a:lnTo>
                    <a:pt x="322199" y="6985"/>
                  </a:lnTo>
                  <a:lnTo>
                    <a:pt x="321437" y="6692"/>
                  </a:lnTo>
                  <a:lnTo>
                    <a:pt x="320421" y="6464"/>
                  </a:lnTo>
                  <a:lnTo>
                    <a:pt x="319532" y="6235"/>
                  </a:lnTo>
                  <a:close/>
                </a:path>
                <a:path w="421640" h="29845">
                  <a:moveTo>
                    <a:pt x="322834" y="8496"/>
                  </a:moveTo>
                  <a:lnTo>
                    <a:pt x="318516" y="8496"/>
                  </a:lnTo>
                  <a:lnTo>
                    <a:pt x="319474" y="8686"/>
                  </a:lnTo>
                  <a:lnTo>
                    <a:pt x="321183" y="9309"/>
                  </a:lnTo>
                  <a:lnTo>
                    <a:pt x="321945" y="9753"/>
                  </a:lnTo>
                  <a:lnTo>
                    <a:pt x="322834" y="10325"/>
                  </a:lnTo>
                  <a:lnTo>
                    <a:pt x="322834" y="8496"/>
                  </a:lnTo>
                  <a:close/>
                </a:path>
                <a:path w="421640" h="29845">
                  <a:moveTo>
                    <a:pt x="329184" y="6527"/>
                  </a:moveTo>
                  <a:lnTo>
                    <a:pt x="326390" y="6527"/>
                  </a:lnTo>
                  <a:lnTo>
                    <a:pt x="326390" y="29286"/>
                  </a:lnTo>
                  <a:lnTo>
                    <a:pt x="329184" y="29286"/>
                  </a:lnTo>
                  <a:lnTo>
                    <a:pt x="329184" y="22326"/>
                  </a:lnTo>
                  <a:lnTo>
                    <a:pt x="337339" y="22326"/>
                  </a:lnTo>
                  <a:lnTo>
                    <a:pt x="338455" y="21018"/>
                  </a:lnTo>
                  <a:lnTo>
                    <a:pt x="332032" y="21018"/>
                  </a:lnTo>
                  <a:lnTo>
                    <a:pt x="330581" y="20637"/>
                  </a:lnTo>
                  <a:lnTo>
                    <a:pt x="330046" y="20434"/>
                  </a:lnTo>
                  <a:lnTo>
                    <a:pt x="329184" y="20040"/>
                  </a:lnTo>
                  <a:lnTo>
                    <a:pt x="329184" y="10617"/>
                  </a:lnTo>
                  <a:lnTo>
                    <a:pt x="330581" y="9613"/>
                  </a:lnTo>
                  <a:lnTo>
                    <a:pt x="332105" y="8902"/>
                  </a:lnTo>
                  <a:lnTo>
                    <a:pt x="332867" y="8737"/>
                  </a:lnTo>
                  <a:lnTo>
                    <a:pt x="339109" y="8737"/>
                  </a:lnTo>
                  <a:lnTo>
                    <a:pt x="338836" y="8331"/>
                  </a:lnTo>
                  <a:lnTo>
                    <a:pt x="329184" y="8331"/>
                  </a:lnTo>
                  <a:lnTo>
                    <a:pt x="329184" y="6527"/>
                  </a:lnTo>
                  <a:close/>
                </a:path>
                <a:path w="421640" h="29845">
                  <a:moveTo>
                    <a:pt x="337339" y="22326"/>
                  </a:moveTo>
                  <a:lnTo>
                    <a:pt x="329184" y="22326"/>
                  </a:lnTo>
                  <a:lnTo>
                    <a:pt x="329946" y="22720"/>
                  </a:lnTo>
                  <a:lnTo>
                    <a:pt x="330581" y="23012"/>
                  </a:lnTo>
                  <a:lnTo>
                    <a:pt x="332147" y="23482"/>
                  </a:lnTo>
                  <a:lnTo>
                    <a:pt x="335407" y="23482"/>
                  </a:lnTo>
                  <a:lnTo>
                    <a:pt x="336931" y="22720"/>
                  </a:lnTo>
                  <a:lnTo>
                    <a:pt x="337339" y="22326"/>
                  </a:lnTo>
                  <a:close/>
                </a:path>
                <a:path w="421640" h="29845">
                  <a:moveTo>
                    <a:pt x="339109" y="8737"/>
                  </a:moveTo>
                  <a:lnTo>
                    <a:pt x="335026" y="8737"/>
                  </a:lnTo>
                  <a:lnTo>
                    <a:pt x="336042" y="9258"/>
                  </a:lnTo>
                  <a:lnTo>
                    <a:pt x="336550" y="10299"/>
                  </a:lnTo>
                  <a:lnTo>
                    <a:pt x="337185" y="11353"/>
                  </a:lnTo>
                  <a:lnTo>
                    <a:pt x="337566" y="12814"/>
                  </a:lnTo>
                  <a:lnTo>
                    <a:pt x="337566" y="16764"/>
                  </a:lnTo>
                  <a:lnTo>
                    <a:pt x="337058" y="18313"/>
                  </a:lnTo>
                  <a:lnTo>
                    <a:pt x="335534" y="20434"/>
                  </a:lnTo>
                  <a:lnTo>
                    <a:pt x="334282" y="21018"/>
                  </a:lnTo>
                  <a:lnTo>
                    <a:pt x="338455" y="21018"/>
                  </a:lnTo>
                  <a:lnTo>
                    <a:pt x="339725" y="19380"/>
                  </a:lnTo>
                  <a:lnTo>
                    <a:pt x="340360" y="17170"/>
                  </a:lnTo>
                  <a:lnTo>
                    <a:pt x="340360" y="11861"/>
                  </a:lnTo>
                  <a:lnTo>
                    <a:pt x="340046" y="10617"/>
                  </a:lnTo>
                  <a:lnTo>
                    <a:pt x="339967" y="10299"/>
                  </a:lnTo>
                  <a:lnTo>
                    <a:pt x="339852" y="9842"/>
                  </a:lnTo>
                  <a:lnTo>
                    <a:pt x="339220" y="8902"/>
                  </a:lnTo>
                  <a:lnTo>
                    <a:pt x="339109" y="8737"/>
                  </a:lnTo>
                  <a:close/>
                </a:path>
                <a:path w="421640" h="29845">
                  <a:moveTo>
                    <a:pt x="336296" y="6070"/>
                  </a:moveTo>
                  <a:lnTo>
                    <a:pt x="333375" y="6070"/>
                  </a:lnTo>
                  <a:lnTo>
                    <a:pt x="332359" y="6273"/>
                  </a:lnTo>
                  <a:lnTo>
                    <a:pt x="331354" y="6819"/>
                  </a:lnTo>
                  <a:lnTo>
                    <a:pt x="330708" y="7124"/>
                  </a:lnTo>
                  <a:lnTo>
                    <a:pt x="329946" y="7645"/>
                  </a:lnTo>
                  <a:lnTo>
                    <a:pt x="329106" y="8331"/>
                  </a:lnTo>
                  <a:lnTo>
                    <a:pt x="338836" y="8331"/>
                  </a:lnTo>
                  <a:lnTo>
                    <a:pt x="337693" y="6819"/>
                  </a:lnTo>
                  <a:lnTo>
                    <a:pt x="336296" y="6070"/>
                  </a:lnTo>
                  <a:close/>
                </a:path>
                <a:path w="421640" h="29845">
                  <a:moveTo>
                    <a:pt x="346710" y="0"/>
                  </a:moveTo>
                  <a:lnTo>
                    <a:pt x="343916" y="0"/>
                  </a:lnTo>
                  <a:lnTo>
                    <a:pt x="343916" y="23152"/>
                  </a:lnTo>
                  <a:lnTo>
                    <a:pt x="346710" y="23152"/>
                  </a:lnTo>
                  <a:lnTo>
                    <a:pt x="346710" y="0"/>
                  </a:lnTo>
                  <a:close/>
                </a:path>
                <a:path w="421640" h="29845">
                  <a:moveTo>
                    <a:pt x="357124" y="23266"/>
                  </a:moveTo>
                  <a:lnTo>
                    <a:pt x="353028" y="23266"/>
                  </a:lnTo>
                  <a:lnTo>
                    <a:pt x="353885" y="23609"/>
                  </a:lnTo>
                  <a:lnTo>
                    <a:pt x="356188" y="23609"/>
                  </a:lnTo>
                  <a:lnTo>
                    <a:pt x="357124" y="23266"/>
                  </a:lnTo>
                  <a:close/>
                </a:path>
                <a:path w="421640" h="29845">
                  <a:moveTo>
                    <a:pt x="362464" y="8788"/>
                  </a:moveTo>
                  <a:lnTo>
                    <a:pt x="358394" y="8788"/>
                  </a:lnTo>
                  <a:lnTo>
                    <a:pt x="358775" y="8940"/>
                  </a:lnTo>
                  <a:lnTo>
                    <a:pt x="359537" y="9385"/>
                  </a:lnTo>
                  <a:lnTo>
                    <a:pt x="359802" y="9728"/>
                  </a:lnTo>
                  <a:lnTo>
                    <a:pt x="359918" y="10096"/>
                  </a:lnTo>
                  <a:lnTo>
                    <a:pt x="360172" y="10490"/>
                  </a:lnTo>
                  <a:lnTo>
                    <a:pt x="360190" y="10744"/>
                  </a:lnTo>
                  <a:lnTo>
                    <a:pt x="360304" y="12293"/>
                  </a:lnTo>
                  <a:lnTo>
                    <a:pt x="358775" y="12293"/>
                  </a:lnTo>
                  <a:lnTo>
                    <a:pt x="349758" y="17183"/>
                  </a:lnTo>
                  <a:lnTo>
                    <a:pt x="349767" y="19100"/>
                  </a:lnTo>
                  <a:lnTo>
                    <a:pt x="352700" y="23266"/>
                  </a:lnTo>
                  <a:lnTo>
                    <a:pt x="357340" y="23266"/>
                  </a:lnTo>
                  <a:lnTo>
                    <a:pt x="358648" y="22631"/>
                  </a:lnTo>
                  <a:lnTo>
                    <a:pt x="359029" y="22390"/>
                  </a:lnTo>
                  <a:lnTo>
                    <a:pt x="359791" y="21793"/>
                  </a:lnTo>
                  <a:lnTo>
                    <a:pt x="360218" y="21386"/>
                  </a:lnTo>
                  <a:lnTo>
                    <a:pt x="363093" y="21386"/>
                  </a:lnTo>
                  <a:lnTo>
                    <a:pt x="363093" y="21120"/>
                  </a:lnTo>
                  <a:lnTo>
                    <a:pt x="355078" y="21120"/>
                  </a:lnTo>
                  <a:lnTo>
                    <a:pt x="354236" y="20853"/>
                  </a:lnTo>
                  <a:lnTo>
                    <a:pt x="353568" y="20307"/>
                  </a:lnTo>
                  <a:lnTo>
                    <a:pt x="352933" y="19824"/>
                  </a:lnTo>
                  <a:lnTo>
                    <a:pt x="352679" y="19100"/>
                  </a:lnTo>
                  <a:lnTo>
                    <a:pt x="356743" y="14795"/>
                  </a:lnTo>
                  <a:lnTo>
                    <a:pt x="363093" y="14795"/>
                  </a:lnTo>
                  <a:lnTo>
                    <a:pt x="363020" y="10490"/>
                  </a:lnTo>
                  <a:lnTo>
                    <a:pt x="362907" y="10096"/>
                  </a:lnTo>
                  <a:lnTo>
                    <a:pt x="362794" y="9728"/>
                  </a:lnTo>
                  <a:lnTo>
                    <a:pt x="362674" y="9385"/>
                  </a:lnTo>
                  <a:lnTo>
                    <a:pt x="362567" y="9080"/>
                  </a:lnTo>
                  <a:lnTo>
                    <a:pt x="362464" y="8788"/>
                  </a:lnTo>
                  <a:close/>
                </a:path>
                <a:path w="421640" h="29845">
                  <a:moveTo>
                    <a:pt x="363093" y="21386"/>
                  </a:moveTo>
                  <a:lnTo>
                    <a:pt x="360299" y="21386"/>
                  </a:lnTo>
                  <a:lnTo>
                    <a:pt x="360299" y="23266"/>
                  </a:lnTo>
                  <a:lnTo>
                    <a:pt x="363093" y="23266"/>
                  </a:lnTo>
                  <a:lnTo>
                    <a:pt x="363093" y="21386"/>
                  </a:lnTo>
                  <a:close/>
                </a:path>
                <a:path w="421640" h="29845">
                  <a:moveTo>
                    <a:pt x="363093" y="14795"/>
                  </a:moveTo>
                  <a:lnTo>
                    <a:pt x="360299" y="14795"/>
                  </a:lnTo>
                  <a:lnTo>
                    <a:pt x="360255" y="19100"/>
                  </a:lnTo>
                  <a:lnTo>
                    <a:pt x="359664" y="19621"/>
                  </a:lnTo>
                  <a:lnTo>
                    <a:pt x="359029" y="20091"/>
                  </a:lnTo>
                  <a:lnTo>
                    <a:pt x="357505" y="20853"/>
                  </a:lnTo>
                  <a:lnTo>
                    <a:pt x="356438" y="21120"/>
                  </a:lnTo>
                  <a:lnTo>
                    <a:pt x="363093" y="21120"/>
                  </a:lnTo>
                  <a:lnTo>
                    <a:pt x="363093" y="14795"/>
                  </a:lnTo>
                  <a:close/>
                </a:path>
                <a:path w="421640" h="29845">
                  <a:moveTo>
                    <a:pt x="358394" y="6223"/>
                  </a:moveTo>
                  <a:lnTo>
                    <a:pt x="354330" y="6223"/>
                  </a:lnTo>
                  <a:lnTo>
                    <a:pt x="352425" y="6578"/>
                  </a:lnTo>
                  <a:lnTo>
                    <a:pt x="351663" y="6743"/>
                  </a:lnTo>
                  <a:lnTo>
                    <a:pt x="351155" y="6896"/>
                  </a:lnTo>
                  <a:lnTo>
                    <a:pt x="351282" y="9728"/>
                  </a:lnTo>
                  <a:lnTo>
                    <a:pt x="352109" y="9385"/>
                  </a:lnTo>
                  <a:lnTo>
                    <a:pt x="353060" y="9080"/>
                  </a:lnTo>
                  <a:lnTo>
                    <a:pt x="354423" y="8788"/>
                  </a:lnTo>
                  <a:lnTo>
                    <a:pt x="362464" y="8788"/>
                  </a:lnTo>
                  <a:lnTo>
                    <a:pt x="362331" y="8407"/>
                  </a:lnTo>
                  <a:lnTo>
                    <a:pt x="361823" y="7823"/>
                  </a:lnTo>
                  <a:lnTo>
                    <a:pt x="361188" y="7366"/>
                  </a:lnTo>
                  <a:lnTo>
                    <a:pt x="360680" y="6896"/>
                  </a:lnTo>
                  <a:lnTo>
                    <a:pt x="359918" y="6578"/>
                  </a:lnTo>
                  <a:lnTo>
                    <a:pt x="358394" y="6223"/>
                  </a:lnTo>
                  <a:close/>
                </a:path>
                <a:path w="421640" h="29845">
                  <a:moveTo>
                    <a:pt x="368554" y="6527"/>
                  </a:moveTo>
                  <a:lnTo>
                    <a:pt x="365506" y="6527"/>
                  </a:lnTo>
                  <a:lnTo>
                    <a:pt x="371602" y="22352"/>
                  </a:lnTo>
                  <a:lnTo>
                    <a:pt x="368554" y="29286"/>
                  </a:lnTo>
                  <a:lnTo>
                    <a:pt x="371602" y="29286"/>
                  </a:lnTo>
                  <a:lnTo>
                    <a:pt x="375684" y="18834"/>
                  </a:lnTo>
                  <a:lnTo>
                    <a:pt x="373126" y="18834"/>
                  </a:lnTo>
                  <a:lnTo>
                    <a:pt x="368554" y="6527"/>
                  </a:lnTo>
                  <a:close/>
                </a:path>
                <a:path w="421640" h="29845">
                  <a:moveTo>
                    <a:pt x="380492" y="6527"/>
                  </a:moveTo>
                  <a:lnTo>
                    <a:pt x="377571" y="6527"/>
                  </a:lnTo>
                  <a:lnTo>
                    <a:pt x="373126" y="18834"/>
                  </a:lnTo>
                  <a:lnTo>
                    <a:pt x="375684" y="18834"/>
                  </a:lnTo>
                  <a:lnTo>
                    <a:pt x="380492" y="6527"/>
                  </a:lnTo>
                  <a:close/>
                </a:path>
                <a:path w="421640" h="29845">
                  <a:moveTo>
                    <a:pt x="390652" y="6070"/>
                  </a:moveTo>
                  <a:lnTo>
                    <a:pt x="387350" y="6070"/>
                  </a:lnTo>
                  <a:lnTo>
                    <a:pt x="385445" y="6870"/>
                  </a:lnTo>
                  <a:lnTo>
                    <a:pt x="382983" y="9690"/>
                  </a:lnTo>
                  <a:lnTo>
                    <a:pt x="382633" y="10121"/>
                  </a:lnTo>
                  <a:lnTo>
                    <a:pt x="381889" y="12280"/>
                  </a:lnTo>
                  <a:lnTo>
                    <a:pt x="381889" y="17691"/>
                  </a:lnTo>
                  <a:lnTo>
                    <a:pt x="382564" y="19570"/>
                  </a:lnTo>
                  <a:lnTo>
                    <a:pt x="382651" y="19812"/>
                  </a:lnTo>
                  <a:lnTo>
                    <a:pt x="384175" y="21297"/>
                  </a:lnTo>
                  <a:lnTo>
                    <a:pt x="385418" y="22631"/>
                  </a:lnTo>
                  <a:lnTo>
                    <a:pt x="385640" y="22821"/>
                  </a:lnTo>
                  <a:lnTo>
                    <a:pt x="387604" y="23545"/>
                  </a:lnTo>
                  <a:lnTo>
                    <a:pt x="391846" y="23545"/>
                  </a:lnTo>
                  <a:lnTo>
                    <a:pt x="394335" y="22821"/>
                  </a:lnTo>
                  <a:lnTo>
                    <a:pt x="394716" y="22631"/>
                  </a:lnTo>
                  <a:lnTo>
                    <a:pt x="395224" y="22428"/>
                  </a:lnTo>
                  <a:lnTo>
                    <a:pt x="395732" y="22275"/>
                  </a:lnTo>
                  <a:lnTo>
                    <a:pt x="395986" y="22136"/>
                  </a:lnTo>
                  <a:lnTo>
                    <a:pt x="395942" y="21094"/>
                  </a:lnTo>
                  <a:lnTo>
                    <a:pt x="388620" y="21094"/>
                  </a:lnTo>
                  <a:lnTo>
                    <a:pt x="387223" y="20586"/>
                  </a:lnTo>
                  <a:lnTo>
                    <a:pt x="386207" y="19570"/>
                  </a:lnTo>
                  <a:lnTo>
                    <a:pt x="385318" y="18542"/>
                  </a:lnTo>
                  <a:lnTo>
                    <a:pt x="384810" y="17068"/>
                  </a:lnTo>
                  <a:lnTo>
                    <a:pt x="384810" y="15125"/>
                  </a:lnTo>
                  <a:lnTo>
                    <a:pt x="396367" y="15125"/>
                  </a:lnTo>
                  <a:lnTo>
                    <a:pt x="396367" y="12992"/>
                  </a:lnTo>
                  <a:lnTo>
                    <a:pt x="384810" y="12992"/>
                  </a:lnTo>
                  <a:lnTo>
                    <a:pt x="384937" y="11671"/>
                  </a:lnTo>
                  <a:lnTo>
                    <a:pt x="385517" y="10490"/>
                  </a:lnTo>
                  <a:lnTo>
                    <a:pt x="385636" y="10248"/>
                  </a:lnTo>
                  <a:lnTo>
                    <a:pt x="385699" y="10121"/>
                  </a:lnTo>
                  <a:lnTo>
                    <a:pt x="386207" y="9690"/>
                  </a:lnTo>
                  <a:lnTo>
                    <a:pt x="386531" y="9321"/>
                  </a:lnTo>
                  <a:lnTo>
                    <a:pt x="387096" y="8928"/>
                  </a:lnTo>
                  <a:lnTo>
                    <a:pt x="387966" y="8547"/>
                  </a:lnTo>
                  <a:lnTo>
                    <a:pt x="395097" y="8547"/>
                  </a:lnTo>
                  <a:lnTo>
                    <a:pt x="393827" y="7277"/>
                  </a:lnTo>
                  <a:lnTo>
                    <a:pt x="393277" y="6870"/>
                  </a:lnTo>
                  <a:lnTo>
                    <a:pt x="392430" y="6515"/>
                  </a:lnTo>
                  <a:lnTo>
                    <a:pt x="391541" y="6223"/>
                  </a:lnTo>
                  <a:lnTo>
                    <a:pt x="390652" y="6070"/>
                  </a:lnTo>
                  <a:close/>
                </a:path>
                <a:path w="421640" h="29845">
                  <a:moveTo>
                    <a:pt x="395859" y="19088"/>
                  </a:moveTo>
                  <a:lnTo>
                    <a:pt x="392049" y="20891"/>
                  </a:lnTo>
                  <a:lnTo>
                    <a:pt x="391310" y="21094"/>
                  </a:lnTo>
                  <a:lnTo>
                    <a:pt x="395942" y="21094"/>
                  </a:lnTo>
                  <a:lnTo>
                    <a:pt x="395859" y="19088"/>
                  </a:lnTo>
                  <a:close/>
                </a:path>
                <a:path w="421640" h="29845">
                  <a:moveTo>
                    <a:pt x="395097" y="8547"/>
                  </a:moveTo>
                  <a:lnTo>
                    <a:pt x="391055" y="8547"/>
                  </a:lnTo>
                  <a:lnTo>
                    <a:pt x="391937" y="8928"/>
                  </a:lnTo>
                  <a:lnTo>
                    <a:pt x="392383" y="9321"/>
                  </a:lnTo>
                  <a:lnTo>
                    <a:pt x="393573" y="12992"/>
                  </a:lnTo>
                  <a:lnTo>
                    <a:pt x="396367" y="12992"/>
                  </a:lnTo>
                  <a:lnTo>
                    <a:pt x="396367" y="12280"/>
                  </a:lnTo>
                  <a:lnTo>
                    <a:pt x="396228" y="11671"/>
                  </a:lnTo>
                  <a:lnTo>
                    <a:pt x="396113" y="11163"/>
                  </a:lnTo>
                  <a:lnTo>
                    <a:pt x="395926" y="10490"/>
                  </a:lnTo>
                  <a:lnTo>
                    <a:pt x="395806" y="10121"/>
                  </a:lnTo>
                  <a:lnTo>
                    <a:pt x="395478" y="9321"/>
                  </a:lnTo>
                  <a:lnTo>
                    <a:pt x="395097" y="8547"/>
                  </a:lnTo>
                  <a:close/>
                </a:path>
                <a:path w="421640" h="29845">
                  <a:moveTo>
                    <a:pt x="407429" y="6273"/>
                  </a:moveTo>
                  <a:lnTo>
                    <a:pt x="403606" y="6273"/>
                  </a:lnTo>
                  <a:lnTo>
                    <a:pt x="401819" y="7200"/>
                  </a:lnTo>
                  <a:lnTo>
                    <a:pt x="398653" y="12242"/>
                  </a:lnTo>
                  <a:lnTo>
                    <a:pt x="398653" y="17602"/>
                  </a:lnTo>
                  <a:lnTo>
                    <a:pt x="402285" y="23152"/>
                  </a:lnTo>
                  <a:lnTo>
                    <a:pt x="407185" y="23152"/>
                  </a:lnTo>
                  <a:lnTo>
                    <a:pt x="408062" y="22669"/>
                  </a:lnTo>
                  <a:lnTo>
                    <a:pt x="408432" y="22364"/>
                  </a:lnTo>
                  <a:lnTo>
                    <a:pt x="408813" y="22123"/>
                  </a:lnTo>
                  <a:lnTo>
                    <a:pt x="409194" y="21818"/>
                  </a:lnTo>
                  <a:lnTo>
                    <a:pt x="409575" y="21463"/>
                  </a:lnTo>
                  <a:lnTo>
                    <a:pt x="412369" y="21463"/>
                  </a:lnTo>
                  <a:lnTo>
                    <a:pt x="412369" y="20955"/>
                  </a:lnTo>
                  <a:lnTo>
                    <a:pt x="403860" y="20955"/>
                  </a:lnTo>
                  <a:lnTo>
                    <a:pt x="402971" y="20434"/>
                  </a:lnTo>
                  <a:lnTo>
                    <a:pt x="401701" y="18364"/>
                  </a:lnTo>
                  <a:lnTo>
                    <a:pt x="401320" y="16865"/>
                  </a:lnTo>
                  <a:lnTo>
                    <a:pt x="401320" y="12877"/>
                  </a:lnTo>
                  <a:lnTo>
                    <a:pt x="401701" y="11315"/>
                  </a:lnTo>
                  <a:lnTo>
                    <a:pt x="402590" y="10248"/>
                  </a:lnTo>
                  <a:lnTo>
                    <a:pt x="403343" y="9182"/>
                  </a:lnTo>
                  <a:lnTo>
                    <a:pt x="404362" y="8686"/>
                  </a:lnTo>
                  <a:lnTo>
                    <a:pt x="412369" y="8686"/>
                  </a:lnTo>
                  <a:lnTo>
                    <a:pt x="412369" y="7200"/>
                  </a:lnTo>
                  <a:lnTo>
                    <a:pt x="409575" y="7200"/>
                  </a:lnTo>
                  <a:lnTo>
                    <a:pt x="408940" y="6807"/>
                  </a:lnTo>
                  <a:lnTo>
                    <a:pt x="408305" y="6527"/>
                  </a:lnTo>
                  <a:lnTo>
                    <a:pt x="407429" y="6273"/>
                  </a:lnTo>
                  <a:close/>
                </a:path>
                <a:path w="421640" h="29845">
                  <a:moveTo>
                    <a:pt x="412369" y="21463"/>
                  </a:moveTo>
                  <a:lnTo>
                    <a:pt x="409575" y="21463"/>
                  </a:lnTo>
                  <a:lnTo>
                    <a:pt x="409575" y="23152"/>
                  </a:lnTo>
                  <a:lnTo>
                    <a:pt x="412369" y="23152"/>
                  </a:lnTo>
                  <a:lnTo>
                    <a:pt x="412369" y="21463"/>
                  </a:lnTo>
                  <a:close/>
                </a:path>
                <a:path w="421640" h="29845">
                  <a:moveTo>
                    <a:pt x="412369" y="8686"/>
                  </a:moveTo>
                  <a:lnTo>
                    <a:pt x="407162" y="8686"/>
                  </a:lnTo>
                  <a:lnTo>
                    <a:pt x="408305" y="8953"/>
                  </a:lnTo>
                  <a:lnTo>
                    <a:pt x="408940" y="9182"/>
                  </a:lnTo>
                  <a:lnTo>
                    <a:pt x="409575" y="9525"/>
                  </a:lnTo>
                  <a:lnTo>
                    <a:pt x="409575" y="19100"/>
                  </a:lnTo>
                  <a:lnTo>
                    <a:pt x="408813" y="19761"/>
                  </a:lnTo>
                  <a:lnTo>
                    <a:pt x="408305" y="20116"/>
                  </a:lnTo>
                  <a:lnTo>
                    <a:pt x="406781" y="20789"/>
                  </a:lnTo>
                  <a:lnTo>
                    <a:pt x="406019" y="20955"/>
                  </a:lnTo>
                  <a:lnTo>
                    <a:pt x="412369" y="20955"/>
                  </a:lnTo>
                  <a:lnTo>
                    <a:pt x="412369" y="8686"/>
                  </a:lnTo>
                  <a:close/>
                </a:path>
                <a:path w="421640" h="29845">
                  <a:moveTo>
                    <a:pt x="412369" y="0"/>
                  </a:moveTo>
                  <a:lnTo>
                    <a:pt x="409575" y="0"/>
                  </a:lnTo>
                  <a:lnTo>
                    <a:pt x="409575" y="7200"/>
                  </a:lnTo>
                  <a:lnTo>
                    <a:pt x="412369" y="7200"/>
                  </a:lnTo>
                  <a:lnTo>
                    <a:pt x="412369" y="0"/>
                  </a:lnTo>
                  <a:close/>
                </a:path>
                <a:path w="421640" h="29845">
                  <a:moveTo>
                    <a:pt x="421386" y="18910"/>
                  </a:moveTo>
                  <a:lnTo>
                    <a:pt x="417830" y="18910"/>
                  </a:lnTo>
                  <a:lnTo>
                    <a:pt x="417830" y="23152"/>
                  </a:lnTo>
                  <a:lnTo>
                    <a:pt x="421386" y="23152"/>
                  </a:lnTo>
                  <a:lnTo>
                    <a:pt x="421386" y="1891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4581632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7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7" y="1004313"/>
                  </a:lnTo>
                  <a:lnTo>
                    <a:pt x="304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811012" y="9282683"/>
              <a:ext cx="8772525" cy="0"/>
            </a:xfrm>
            <a:custGeom>
              <a:avLst/>
              <a:gdLst/>
              <a:ahLst/>
              <a:cxnLst/>
              <a:rect l="l" t="t" r="r" b="b"/>
              <a:pathLst>
                <a:path w="8772525">
                  <a:moveTo>
                    <a:pt x="8772144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809488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8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8" y="1004313"/>
                  </a:lnTo>
                  <a:lnTo>
                    <a:pt x="30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xfrm>
            <a:off x="5401055" y="877824"/>
            <a:ext cx="7589520" cy="768350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2476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95"/>
              </a:spcBef>
            </a:pPr>
            <a:r>
              <a:rPr sz="4400"/>
              <a:t>Strengths</a:t>
            </a:r>
            <a:r>
              <a:rPr sz="4400" spc="-160"/>
              <a:t> </a:t>
            </a:r>
            <a:r>
              <a:rPr sz="4400"/>
              <a:t>of</a:t>
            </a:r>
            <a:r>
              <a:rPr sz="4400" spc="-140"/>
              <a:t> </a:t>
            </a:r>
            <a:r>
              <a:rPr sz="4400"/>
              <a:t>Bowlby's</a:t>
            </a:r>
            <a:r>
              <a:rPr sz="4400" spc="-215"/>
              <a:t> </a:t>
            </a:r>
            <a:r>
              <a:rPr sz="4400" spc="-10"/>
              <a:t>Theory</a:t>
            </a:r>
            <a:endParaRPr sz="4400"/>
          </a:p>
        </p:txBody>
      </p:sp>
      <p:grpSp>
        <p:nvGrpSpPr>
          <p:cNvPr id="13" name="object 13"/>
          <p:cNvGrpSpPr/>
          <p:nvPr/>
        </p:nvGrpSpPr>
        <p:grpSpPr>
          <a:xfrm>
            <a:off x="5071871" y="2481072"/>
            <a:ext cx="8144509" cy="6614159"/>
            <a:chOff x="5071871" y="2481072"/>
            <a:chExt cx="8144509" cy="6614159"/>
          </a:xfrm>
        </p:grpSpPr>
        <p:sp>
          <p:nvSpPr>
            <p:cNvPr id="14" name="object 14"/>
            <p:cNvSpPr/>
            <p:nvPr/>
          </p:nvSpPr>
          <p:spPr>
            <a:xfrm>
              <a:off x="5084063" y="2493264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5">
                  <a:moveTo>
                    <a:pt x="7944104" y="0"/>
                  </a:moveTo>
                  <a:lnTo>
                    <a:pt x="175768" y="0"/>
                  </a:lnTo>
                  <a:lnTo>
                    <a:pt x="129057" y="6281"/>
                  </a:lnTo>
                  <a:lnTo>
                    <a:pt x="87074" y="24007"/>
                  </a:lnTo>
                  <a:lnTo>
                    <a:pt x="51498" y="51498"/>
                  </a:lnTo>
                  <a:lnTo>
                    <a:pt x="24007" y="87074"/>
                  </a:lnTo>
                  <a:lnTo>
                    <a:pt x="6281" y="129057"/>
                  </a:lnTo>
                  <a:lnTo>
                    <a:pt x="0" y="175767"/>
                  </a:lnTo>
                  <a:lnTo>
                    <a:pt x="0" y="878839"/>
                  </a:lnTo>
                  <a:lnTo>
                    <a:pt x="6281" y="925550"/>
                  </a:lnTo>
                  <a:lnTo>
                    <a:pt x="24007" y="967533"/>
                  </a:lnTo>
                  <a:lnTo>
                    <a:pt x="51498" y="1003109"/>
                  </a:lnTo>
                  <a:lnTo>
                    <a:pt x="87074" y="1030600"/>
                  </a:lnTo>
                  <a:lnTo>
                    <a:pt x="129057" y="1048326"/>
                  </a:lnTo>
                  <a:lnTo>
                    <a:pt x="175768" y="1054607"/>
                  </a:lnTo>
                  <a:lnTo>
                    <a:pt x="7944104" y="1054607"/>
                  </a:lnTo>
                  <a:lnTo>
                    <a:pt x="7990814" y="1048326"/>
                  </a:lnTo>
                  <a:lnTo>
                    <a:pt x="8032797" y="1030600"/>
                  </a:lnTo>
                  <a:lnTo>
                    <a:pt x="8068373" y="1003109"/>
                  </a:lnTo>
                  <a:lnTo>
                    <a:pt x="8095864" y="967533"/>
                  </a:lnTo>
                  <a:lnTo>
                    <a:pt x="8113590" y="925550"/>
                  </a:lnTo>
                  <a:lnTo>
                    <a:pt x="8119872" y="878839"/>
                  </a:lnTo>
                  <a:lnTo>
                    <a:pt x="8119872" y="175767"/>
                  </a:lnTo>
                  <a:lnTo>
                    <a:pt x="8113590" y="129057"/>
                  </a:lnTo>
                  <a:lnTo>
                    <a:pt x="8095864" y="87074"/>
                  </a:lnTo>
                  <a:lnTo>
                    <a:pt x="8068373" y="51498"/>
                  </a:lnTo>
                  <a:lnTo>
                    <a:pt x="8032797" y="24007"/>
                  </a:lnTo>
                  <a:lnTo>
                    <a:pt x="7990814" y="6281"/>
                  </a:lnTo>
                  <a:lnTo>
                    <a:pt x="7944104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084063" y="2493264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5">
                  <a:moveTo>
                    <a:pt x="0" y="175767"/>
                  </a:moveTo>
                  <a:lnTo>
                    <a:pt x="6281" y="129057"/>
                  </a:lnTo>
                  <a:lnTo>
                    <a:pt x="24007" y="87074"/>
                  </a:lnTo>
                  <a:lnTo>
                    <a:pt x="51498" y="51498"/>
                  </a:lnTo>
                  <a:lnTo>
                    <a:pt x="87074" y="24007"/>
                  </a:lnTo>
                  <a:lnTo>
                    <a:pt x="129057" y="6281"/>
                  </a:lnTo>
                  <a:lnTo>
                    <a:pt x="175768" y="0"/>
                  </a:lnTo>
                  <a:lnTo>
                    <a:pt x="7944104" y="0"/>
                  </a:lnTo>
                  <a:lnTo>
                    <a:pt x="7990814" y="6281"/>
                  </a:lnTo>
                  <a:lnTo>
                    <a:pt x="8032797" y="24007"/>
                  </a:lnTo>
                  <a:lnTo>
                    <a:pt x="8068373" y="51498"/>
                  </a:lnTo>
                  <a:lnTo>
                    <a:pt x="8095864" y="87074"/>
                  </a:lnTo>
                  <a:lnTo>
                    <a:pt x="8113590" y="129057"/>
                  </a:lnTo>
                  <a:lnTo>
                    <a:pt x="8119872" y="175767"/>
                  </a:lnTo>
                  <a:lnTo>
                    <a:pt x="8119872" y="878839"/>
                  </a:lnTo>
                  <a:lnTo>
                    <a:pt x="8113590" y="925550"/>
                  </a:lnTo>
                  <a:lnTo>
                    <a:pt x="8095864" y="967533"/>
                  </a:lnTo>
                  <a:lnTo>
                    <a:pt x="8068373" y="1003109"/>
                  </a:lnTo>
                  <a:lnTo>
                    <a:pt x="8032797" y="1030600"/>
                  </a:lnTo>
                  <a:lnTo>
                    <a:pt x="7990814" y="1048326"/>
                  </a:lnTo>
                  <a:lnTo>
                    <a:pt x="7944104" y="1054607"/>
                  </a:lnTo>
                  <a:lnTo>
                    <a:pt x="175768" y="1054607"/>
                  </a:lnTo>
                  <a:lnTo>
                    <a:pt x="129057" y="1048326"/>
                  </a:lnTo>
                  <a:lnTo>
                    <a:pt x="87074" y="1030600"/>
                  </a:lnTo>
                  <a:lnTo>
                    <a:pt x="51498" y="1003109"/>
                  </a:lnTo>
                  <a:lnTo>
                    <a:pt x="24007" y="967533"/>
                  </a:lnTo>
                  <a:lnTo>
                    <a:pt x="6281" y="925550"/>
                  </a:lnTo>
                  <a:lnTo>
                    <a:pt x="0" y="878839"/>
                  </a:lnTo>
                  <a:lnTo>
                    <a:pt x="0" y="175767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084063" y="3599688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5">
                  <a:moveTo>
                    <a:pt x="7944104" y="0"/>
                  </a:moveTo>
                  <a:lnTo>
                    <a:pt x="175768" y="0"/>
                  </a:lnTo>
                  <a:lnTo>
                    <a:pt x="129057" y="6281"/>
                  </a:lnTo>
                  <a:lnTo>
                    <a:pt x="87074" y="24007"/>
                  </a:lnTo>
                  <a:lnTo>
                    <a:pt x="51498" y="51498"/>
                  </a:lnTo>
                  <a:lnTo>
                    <a:pt x="24007" y="87074"/>
                  </a:lnTo>
                  <a:lnTo>
                    <a:pt x="6281" y="129057"/>
                  </a:lnTo>
                  <a:lnTo>
                    <a:pt x="0" y="175767"/>
                  </a:lnTo>
                  <a:lnTo>
                    <a:pt x="0" y="878839"/>
                  </a:lnTo>
                  <a:lnTo>
                    <a:pt x="6281" y="925550"/>
                  </a:lnTo>
                  <a:lnTo>
                    <a:pt x="24007" y="967533"/>
                  </a:lnTo>
                  <a:lnTo>
                    <a:pt x="51498" y="1003109"/>
                  </a:lnTo>
                  <a:lnTo>
                    <a:pt x="87074" y="1030600"/>
                  </a:lnTo>
                  <a:lnTo>
                    <a:pt x="129057" y="1048326"/>
                  </a:lnTo>
                  <a:lnTo>
                    <a:pt x="175768" y="1054607"/>
                  </a:lnTo>
                  <a:lnTo>
                    <a:pt x="7944104" y="1054607"/>
                  </a:lnTo>
                  <a:lnTo>
                    <a:pt x="7990814" y="1048326"/>
                  </a:lnTo>
                  <a:lnTo>
                    <a:pt x="8032797" y="1030600"/>
                  </a:lnTo>
                  <a:lnTo>
                    <a:pt x="8068373" y="1003109"/>
                  </a:lnTo>
                  <a:lnTo>
                    <a:pt x="8095864" y="967533"/>
                  </a:lnTo>
                  <a:lnTo>
                    <a:pt x="8113590" y="925550"/>
                  </a:lnTo>
                  <a:lnTo>
                    <a:pt x="8119872" y="878839"/>
                  </a:lnTo>
                  <a:lnTo>
                    <a:pt x="8119872" y="175767"/>
                  </a:lnTo>
                  <a:lnTo>
                    <a:pt x="8113590" y="129057"/>
                  </a:lnTo>
                  <a:lnTo>
                    <a:pt x="8095864" y="87074"/>
                  </a:lnTo>
                  <a:lnTo>
                    <a:pt x="8068373" y="51498"/>
                  </a:lnTo>
                  <a:lnTo>
                    <a:pt x="8032797" y="24007"/>
                  </a:lnTo>
                  <a:lnTo>
                    <a:pt x="7990814" y="6281"/>
                  </a:lnTo>
                  <a:lnTo>
                    <a:pt x="7944104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084063" y="3599688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5">
                  <a:moveTo>
                    <a:pt x="0" y="175767"/>
                  </a:moveTo>
                  <a:lnTo>
                    <a:pt x="6281" y="129057"/>
                  </a:lnTo>
                  <a:lnTo>
                    <a:pt x="24007" y="87074"/>
                  </a:lnTo>
                  <a:lnTo>
                    <a:pt x="51498" y="51498"/>
                  </a:lnTo>
                  <a:lnTo>
                    <a:pt x="87074" y="24007"/>
                  </a:lnTo>
                  <a:lnTo>
                    <a:pt x="129057" y="6281"/>
                  </a:lnTo>
                  <a:lnTo>
                    <a:pt x="175768" y="0"/>
                  </a:lnTo>
                  <a:lnTo>
                    <a:pt x="7944104" y="0"/>
                  </a:lnTo>
                  <a:lnTo>
                    <a:pt x="7990814" y="6281"/>
                  </a:lnTo>
                  <a:lnTo>
                    <a:pt x="8032797" y="24007"/>
                  </a:lnTo>
                  <a:lnTo>
                    <a:pt x="8068373" y="51498"/>
                  </a:lnTo>
                  <a:lnTo>
                    <a:pt x="8095864" y="87074"/>
                  </a:lnTo>
                  <a:lnTo>
                    <a:pt x="8113590" y="129057"/>
                  </a:lnTo>
                  <a:lnTo>
                    <a:pt x="8119872" y="175767"/>
                  </a:lnTo>
                  <a:lnTo>
                    <a:pt x="8119872" y="878839"/>
                  </a:lnTo>
                  <a:lnTo>
                    <a:pt x="8113590" y="925550"/>
                  </a:lnTo>
                  <a:lnTo>
                    <a:pt x="8095864" y="967533"/>
                  </a:lnTo>
                  <a:lnTo>
                    <a:pt x="8068373" y="1003109"/>
                  </a:lnTo>
                  <a:lnTo>
                    <a:pt x="8032797" y="1030600"/>
                  </a:lnTo>
                  <a:lnTo>
                    <a:pt x="7990814" y="1048326"/>
                  </a:lnTo>
                  <a:lnTo>
                    <a:pt x="7944104" y="1054607"/>
                  </a:lnTo>
                  <a:lnTo>
                    <a:pt x="175768" y="1054607"/>
                  </a:lnTo>
                  <a:lnTo>
                    <a:pt x="129057" y="1048326"/>
                  </a:lnTo>
                  <a:lnTo>
                    <a:pt x="87074" y="1030600"/>
                  </a:lnTo>
                  <a:lnTo>
                    <a:pt x="51498" y="1003109"/>
                  </a:lnTo>
                  <a:lnTo>
                    <a:pt x="24007" y="967533"/>
                  </a:lnTo>
                  <a:lnTo>
                    <a:pt x="6281" y="925550"/>
                  </a:lnTo>
                  <a:lnTo>
                    <a:pt x="0" y="878839"/>
                  </a:lnTo>
                  <a:lnTo>
                    <a:pt x="0" y="175767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084063" y="4706111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5">
                  <a:moveTo>
                    <a:pt x="7944104" y="0"/>
                  </a:moveTo>
                  <a:lnTo>
                    <a:pt x="175768" y="0"/>
                  </a:lnTo>
                  <a:lnTo>
                    <a:pt x="129057" y="6281"/>
                  </a:lnTo>
                  <a:lnTo>
                    <a:pt x="87074" y="24007"/>
                  </a:lnTo>
                  <a:lnTo>
                    <a:pt x="51498" y="51498"/>
                  </a:lnTo>
                  <a:lnTo>
                    <a:pt x="24007" y="87074"/>
                  </a:lnTo>
                  <a:lnTo>
                    <a:pt x="6281" y="129057"/>
                  </a:lnTo>
                  <a:lnTo>
                    <a:pt x="0" y="175767"/>
                  </a:lnTo>
                  <a:lnTo>
                    <a:pt x="0" y="878839"/>
                  </a:lnTo>
                  <a:lnTo>
                    <a:pt x="6281" y="925550"/>
                  </a:lnTo>
                  <a:lnTo>
                    <a:pt x="24007" y="967533"/>
                  </a:lnTo>
                  <a:lnTo>
                    <a:pt x="51498" y="1003109"/>
                  </a:lnTo>
                  <a:lnTo>
                    <a:pt x="87074" y="1030600"/>
                  </a:lnTo>
                  <a:lnTo>
                    <a:pt x="129057" y="1048326"/>
                  </a:lnTo>
                  <a:lnTo>
                    <a:pt x="175768" y="1054608"/>
                  </a:lnTo>
                  <a:lnTo>
                    <a:pt x="7944104" y="1054608"/>
                  </a:lnTo>
                  <a:lnTo>
                    <a:pt x="7990814" y="1048326"/>
                  </a:lnTo>
                  <a:lnTo>
                    <a:pt x="8032797" y="1030600"/>
                  </a:lnTo>
                  <a:lnTo>
                    <a:pt x="8068373" y="1003109"/>
                  </a:lnTo>
                  <a:lnTo>
                    <a:pt x="8095864" y="967533"/>
                  </a:lnTo>
                  <a:lnTo>
                    <a:pt x="8113590" y="925550"/>
                  </a:lnTo>
                  <a:lnTo>
                    <a:pt x="8119872" y="878839"/>
                  </a:lnTo>
                  <a:lnTo>
                    <a:pt x="8119872" y="175767"/>
                  </a:lnTo>
                  <a:lnTo>
                    <a:pt x="8113590" y="129057"/>
                  </a:lnTo>
                  <a:lnTo>
                    <a:pt x="8095864" y="87074"/>
                  </a:lnTo>
                  <a:lnTo>
                    <a:pt x="8068373" y="51498"/>
                  </a:lnTo>
                  <a:lnTo>
                    <a:pt x="8032797" y="24007"/>
                  </a:lnTo>
                  <a:lnTo>
                    <a:pt x="7990814" y="6281"/>
                  </a:lnTo>
                  <a:lnTo>
                    <a:pt x="7944104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084063" y="4706111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5">
                  <a:moveTo>
                    <a:pt x="0" y="175767"/>
                  </a:moveTo>
                  <a:lnTo>
                    <a:pt x="6281" y="129057"/>
                  </a:lnTo>
                  <a:lnTo>
                    <a:pt x="24007" y="87074"/>
                  </a:lnTo>
                  <a:lnTo>
                    <a:pt x="51498" y="51498"/>
                  </a:lnTo>
                  <a:lnTo>
                    <a:pt x="87074" y="24007"/>
                  </a:lnTo>
                  <a:lnTo>
                    <a:pt x="129057" y="6281"/>
                  </a:lnTo>
                  <a:lnTo>
                    <a:pt x="175768" y="0"/>
                  </a:lnTo>
                  <a:lnTo>
                    <a:pt x="7944104" y="0"/>
                  </a:lnTo>
                  <a:lnTo>
                    <a:pt x="7990814" y="6281"/>
                  </a:lnTo>
                  <a:lnTo>
                    <a:pt x="8032797" y="24007"/>
                  </a:lnTo>
                  <a:lnTo>
                    <a:pt x="8068373" y="51498"/>
                  </a:lnTo>
                  <a:lnTo>
                    <a:pt x="8095864" y="87074"/>
                  </a:lnTo>
                  <a:lnTo>
                    <a:pt x="8113590" y="129057"/>
                  </a:lnTo>
                  <a:lnTo>
                    <a:pt x="8119872" y="175767"/>
                  </a:lnTo>
                  <a:lnTo>
                    <a:pt x="8119872" y="878839"/>
                  </a:lnTo>
                  <a:lnTo>
                    <a:pt x="8113590" y="925550"/>
                  </a:lnTo>
                  <a:lnTo>
                    <a:pt x="8095864" y="967533"/>
                  </a:lnTo>
                  <a:lnTo>
                    <a:pt x="8068373" y="1003109"/>
                  </a:lnTo>
                  <a:lnTo>
                    <a:pt x="8032797" y="1030600"/>
                  </a:lnTo>
                  <a:lnTo>
                    <a:pt x="7990814" y="1048326"/>
                  </a:lnTo>
                  <a:lnTo>
                    <a:pt x="7944104" y="1054608"/>
                  </a:lnTo>
                  <a:lnTo>
                    <a:pt x="175768" y="1054608"/>
                  </a:lnTo>
                  <a:lnTo>
                    <a:pt x="129057" y="1048326"/>
                  </a:lnTo>
                  <a:lnTo>
                    <a:pt x="87074" y="1030600"/>
                  </a:lnTo>
                  <a:lnTo>
                    <a:pt x="51498" y="1003109"/>
                  </a:lnTo>
                  <a:lnTo>
                    <a:pt x="24007" y="967533"/>
                  </a:lnTo>
                  <a:lnTo>
                    <a:pt x="6281" y="925550"/>
                  </a:lnTo>
                  <a:lnTo>
                    <a:pt x="0" y="878839"/>
                  </a:lnTo>
                  <a:lnTo>
                    <a:pt x="0" y="175767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084063" y="5815583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4">
                  <a:moveTo>
                    <a:pt x="7944104" y="0"/>
                  </a:moveTo>
                  <a:lnTo>
                    <a:pt x="175768" y="0"/>
                  </a:lnTo>
                  <a:lnTo>
                    <a:pt x="129057" y="6281"/>
                  </a:lnTo>
                  <a:lnTo>
                    <a:pt x="87074" y="24007"/>
                  </a:lnTo>
                  <a:lnTo>
                    <a:pt x="51498" y="51498"/>
                  </a:lnTo>
                  <a:lnTo>
                    <a:pt x="24007" y="87074"/>
                  </a:lnTo>
                  <a:lnTo>
                    <a:pt x="6281" y="129057"/>
                  </a:lnTo>
                  <a:lnTo>
                    <a:pt x="0" y="175767"/>
                  </a:lnTo>
                  <a:lnTo>
                    <a:pt x="0" y="878839"/>
                  </a:lnTo>
                  <a:lnTo>
                    <a:pt x="6281" y="925550"/>
                  </a:lnTo>
                  <a:lnTo>
                    <a:pt x="24007" y="967533"/>
                  </a:lnTo>
                  <a:lnTo>
                    <a:pt x="51498" y="1003109"/>
                  </a:lnTo>
                  <a:lnTo>
                    <a:pt x="87074" y="1030600"/>
                  </a:lnTo>
                  <a:lnTo>
                    <a:pt x="129057" y="1048326"/>
                  </a:lnTo>
                  <a:lnTo>
                    <a:pt x="175768" y="1054607"/>
                  </a:lnTo>
                  <a:lnTo>
                    <a:pt x="7944104" y="1054607"/>
                  </a:lnTo>
                  <a:lnTo>
                    <a:pt x="7990814" y="1048326"/>
                  </a:lnTo>
                  <a:lnTo>
                    <a:pt x="8032797" y="1030600"/>
                  </a:lnTo>
                  <a:lnTo>
                    <a:pt x="8068373" y="1003109"/>
                  </a:lnTo>
                  <a:lnTo>
                    <a:pt x="8095864" y="967533"/>
                  </a:lnTo>
                  <a:lnTo>
                    <a:pt x="8113590" y="925550"/>
                  </a:lnTo>
                  <a:lnTo>
                    <a:pt x="8119872" y="878839"/>
                  </a:lnTo>
                  <a:lnTo>
                    <a:pt x="8119872" y="175767"/>
                  </a:lnTo>
                  <a:lnTo>
                    <a:pt x="8113590" y="129057"/>
                  </a:lnTo>
                  <a:lnTo>
                    <a:pt x="8095864" y="87074"/>
                  </a:lnTo>
                  <a:lnTo>
                    <a:pt x="8068373" y="51498"/>
                  </a:lnTo>
                  <a:lnTo>
                    <a:pt x="8032797" y="24007"/>
                  </a:lnTo>
                  <a:lnTo>
                    <a:pt x="7990814" y="6281"/>
                  </a:lnTo>
                  <a:lnTo>
                    <a:pt x="7944104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084063" y="5815583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4">
                  <a:moveTo>
                    <a:pt x="0" y="175767"/>
                  </a:moveTo>
                  <a:lnTo>
                    <a:pt x="6281" y="129057"/>
                  </a:lnTo>
                  <a:lnTo>
                    <a:pt x="24007" y="87074"/>
                  </a:lnTo>
                  <a:lnTo>
                    <a:pt x="51498" y="51498"/>
                  </a:lnTo>
                  <a:lnTo>
                    <a:pt x="87074" y="24007"/>
                  </a:lnTo>
                  <a:lnTo>
                    <a:pt x="129057" y="6281"/>
                  </a:lnTo>
                  <a:lnTo>
                    <a:pt x="175768" y="0"/>
                  </a:lnTo>
                  <a:lnTo>
                    <a:pt x="7944104" y="0"/>
                  </a:lnTo>
                  <a:lnTo>
                    <a:pt x="7990814" y="6281"/>
                  </a:lnTo>
                  <a:lnTo>
                    <a:pt x="8032797" y="24007"/>
                  </a:lnTo>
                  <a:lnTo>
                    <a:pt x="8068373" y="51498"/>
                  </a:lnTo>
                  <a:lnTo>
                    <a:pt x="8095864" y="87074"/>
                  </a:lnTo>
                  <a:lnTo>
                    <a:pt x="8113590" y="129057"/>
                  </a:lnTo>
                  <a:lnTo>
                    <a:pt x="8119872" y="175767"/>
                  </a:lnTo>
                  <a:lnTo>
                    <a:pt x="8119872" y="878839"/>
                  </a:lnTo>
                  <a:lnTo>
                    <a:pt x="8113590" y="925550"/>
                  </a:lnTo>
                  <a:lnTo>
                    <a:pt x="8095864" y="967533"/>
                  </a:lnTo>
                  <a:lnTo>
                    <a:pt x="8068373" y="1003109"/>
                  </a:lnTo>
                  <a:lnTo>
                    <a:pt x="8032797" y="1030600"/>
                  </a:lnTo>
                  <a:lnTo>
                    <a:pt x="7990814" y="1048326"/>
                  </a:lnTo>
                  <a:lnTo>
                    <a:pt x="7944104" y="1054607"/>
                  </a:lnTo>
                  <a:lnTo>
                    <a:pt x="175768" y="1054607"/>
                  </a:lnTo>
                  <a:lnTo>
                    <a:pt x="129057" y="1048326"/>
                  </a:lnTo>
                  <a:lnTo>
                    <a:pt x="87074" y="1030600"/>
                  </a:lnTo>
                  <a:lnTo>
                    <a:pt x="51498" y="1003109"/>
                  </a:lnTo>
                  <a:lnTo>
                    <a:pt x="24007" y="967533"/>
                  </a:lnTo>
                  <a:lnTo>
                    <a:pt x="6281" y="925550"/>
                  </a:lnTo>
                  <a:lnTo>
                    <a:pt x="0" y="878839"/>
                  </a:lnTo>
                  <a:lnTo>
                    <a:pt x="0" y="175767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084063" y="6922007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4">
                  <a:moveTo>
                    <a:pt x="7944104" y="0"/>
                  </a:moveTo>
                  <a:lnTo>
                    <a:pt x="175768" y="0"/>
                  </a:lnTo>
                  <a:lnTo>
                    <a:pt x="129057" y="6281"/>
                  </a:lnTo>
                  <a:lnTo>
                    <a:pt x="87074" y="24007"/>
                  </a:lnTo>
                  <a:lnTo>
                    <a:pt x="51498" y="51498"/>
                  </a:lnTo>
                  <a:lnTo>
                    <a:pt x="24007" y="87074"/>
                  </a:lnTo>
                  <a:lnTo>
                    <a:pt x="6281" y="129057"/>
                  </a:lnTo>
                  <a:lnTo>
                    <a:pt x="0" y="175768"/>
                  </a:lnTo>
                  <a:lnTo>
                    <a:pt x="0" y="878840"/>
                  </a:lnTo>
                  <a:lnTo>
                    <a:pt x="6281" y="925550"/>
                  </a:lnTo>
                  <a:lnTo>
                    <a:pt x="24007" y="967533"/>
                  </a:lnTo>
                  <a:lnTo>
                    <a:pt x="51498" y="1003109"/>
                  </a:lnTo>
                  <a:lnTo>
                    <a:pt x="87074" y="1030600"/>
                  </a:lnTo>
                  <a:lnTo>
                    <a:pt x="129057" y="1048326"/>
                  </a:lnTo>
                  <a:lnTo>
                    <a:pt x="175768" y="1054608"/>
                  </a:lnTo>
                  <a:lnTo>
                    <a:pt x="7944104" y="1054608"/>
                  </a:lnTo>
                  <a:lnTo>
                    <a:pt x="7990814" y="1048326"/>
                  </a:lnTo>
                  <a:lnTo>
                    <a:pt x="8032797" y="1030600"/>
                  </a:lnTo>
                  <a:lnTo>
                    <a:pt x="8068373" y="1003109"/>
                  </a:lnTo>
                  <a:lnTo>
                    <a:pt x="8095864" y="967533"/>
                  </a:lnTo>
                  <a:lnTo>
                    <a:pt x="8113590" y="925550"/>
                  </a:lnTo>
                  <a:lnTo>
                    <a:pt x="8119872" y="878840"/>
                  </a:lnTo>
                  <a:lnTo>
                    <a:pt x="8119872" y="175768"/>
                  </a:lnTo>
                  <a:lnTo>
                    <a:pt x="8113590" y="129057"/>
                  </a:lnTo>
                  <a:lnTo>
                    <a:pt x="8095864" y="87074"/>
                  </a:lnTo>
                  <a:lnTo>
                    <a:pt x="8068373" y="51498"/>
                  </a:lnTo>
                  <a:lnTo>
                    <a:pt x="8032797" y="24007"/>
                  </a:lnTo>
                  <a:lnTo>
                    <a:pt x="7990814" y="6281"/>
                  </a:lnTo>
                  <a:lnTo>
                    <a:pt x="7944104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084063" y="6922007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4">
                  <a:moveTo>
                    <a:pt x="0" y="175768"/>
                  </a:moveTo>
                  <a:lnTo>
                    <a:pt x="6281" y="129057"/>
                  </a:lnTo>
                  <a:lnTo>
                    <a:pt x="24007" y="87074"/>
                  </a:lnTo>
                  <a:lnTo>
                    <a:pt x="51498" y="51498"/>
                  </a:lnTo>
                  <a:lnTo>
                    <a:pt x="87074" y="24007"/>
                  </a:lnTo>
                  <a:lnTo>
                    <a:pt x="129057" y="6281"/>
                  </a:lnTo>
                  <a:lnTo>
                    <a:pt x="175768" y="0"/>
                  </a:lnTo>
                  <a:lnTo>
                    <a:pt x="7944104" y="0"/>
                  </a:lnTo>
                  <a:lnTo>
                    <a:pt x="7990814" y="6281"/>
                  </a:lnTo>
                  <a:lnTo>
                    <a:pt x="8032797" y="24007"/>
                  </a:lnTo>
                  <a:lnTo>
                    <a:pt x="8068373" y="51498"/>
                  </a:lnTo>
                  <a:lnTo>
                    <a:pt x="8095864" y="87074"/>
                  </a:lnTo>
                  <a:lnTo>
                    <a:pt x="8113590" y="129057"/>
                  </a:lnTo>
                  <a:lnTo>
                    <a:pt x="8119872" y="175768"/>
                  </a:lnTo>
                  <a:lnTo>
                    <a:pt x="8119872" y="878840"/>
                  </a:lnTo>
                  <a:lnTo>
                    <a:pt x="8113590" y="925550"/>
                  </a:lnTo>
                  <a:lnTo>
                    <a:pt x="8095864" y="967533"/>
                  </a:lnTo>
                  <a:lnTo>
                    <a:pt x="8068373" y="1003109"/>
                  </a:lnTo>
                  <a:lnTo>
                    <a:pt x="8032797" y="1030600"/>
                  </a:lnTo>
                  <a:lnTo>
                    <a:pt x="7990814" y="1048326"/>
                  </a:lnTo>
                  <a:lnTo>
                    <a:pt x="7944104" y="1054608"/>
                  </a:lnTo>
                  <a:lnTo>
                    <a:pt x="175768" y="1054608"/>
                  </a:lnTo>
                  <a:lnTo>
                    <a:pt x="129057" y="1048326"/>
                  </a:lnTo>
                  <a:lnTo>
                    <a:pt x="87074" y="1030600"/>
                  </a:lnTo>
                  <a:lnTo>
                    <a:pt x="51498" y="1003109"/>
                  </a:lnTo>
                  <a:lnTo>
                    <a:pt x="24007" y="967533"/>
                  </a:lnTo>
                  <a:lnTo>
                    <a:pt x="6281" y="925550"/>
                  </a:lnTo>
                  <a:lnTo>
                    <a:pt x="0" y="878840"/>
                  </a:lnTo>
                  <a:lnTo>
                    <a:pt x="0" y="175768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5084063" y="8028431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4">
                  <a:moveTo>
                    <a:pt x="7944104" y="0"/>
                  </a:moveTo>
                  <a:lnTo>
                    <a:pt x="175768" y="0"/>
                  </a:lnTo>
                  <a:lnTo>
                    <a:pt x="129057" y="6281"/>
                  </a:lnTo>
                  <a:lnTo>
                    <a:pt x="87074" y="24007"/>
                  </a:lnTo>
                  <a:lnTo>
                    <a:pt x="51498" y="51498"/>
                  </a:lnTo>
                  <a:lnTo>
                    <a:pt x="24007" y="87074"/>
                  </a:lnTo>
                  <a:lnTo>
                    <a:pt x="6281" y="129057"/>
                  </a:lnTo>
                  <a:lnTo>
                    <a:pt x="0" y="175768"/>
                  </a:lnTo>
                  <a:lnTo>
                    <a:pt x="0" y="878840"/>
                  </a:lnTo>
                  <a:lnTo>
                    <a:pt x="6281" y="925550"/>
                  </a:lnTo>
                  <a:lnTo>
                    <a:pt x="24007" y="967533"/>
                  </a:lnTo>
                  <a:lnTo>
                    <a:pt x="51498" y="1003109"/>
                  </a:lnTo>
                  <a:lnTo>
                    <a:pt x="87074" y="1030600"/>
                  </a:lnTo>
                  <a:lnTo>
                    <a:pt x="129057" y="1048326"/>
                  </a:lnTo>
                  <a:lnTo>
                    <a:pt x="175768" y="1054608"/>
                  </a:lnTo>
                  <a:lnTo>
                    <a:pt x="7944104" y="1054608"/>
                  </a:lnTo>
                  <a:lnTo>
                    <a:pt x="7990814" y="1048326"/>
                  </a:lnTo>
                  <a:lnTo>
                    <a:pt x="8032797" y="1030600"/>
                  </a:lnTo>
                  <a:lnTo>
                    <a:pt x="8068373" y="1003109"/>
                  </a:lnTo>
                  <a:lnTo>
                    <a:pt x="8095864" y="967533"/>
                  </a:lnTo>
                  <a:lnTo>
                    <a:pt x="8113590" y="925550"/>
                  </a:lnTo>
                  <a:lnTo>
                    <a:pt x="8119872" y="878840"/>
                  </a:lnTo>
                  <a:lnTo>
                    <a:pt x="8119872" y="175768"/>
                  </a:lnTo>
                  <a:lnTo>
                    <a:pt x="8113590" y="129057"/>
                  </a:lnTo>
                  <a:lnTo>
                    <a:pt x="8095864" y="87074"/>
                  </a:lnTo>
                  <a:lnTo>
                    <a:pt x="8068373" y="51498"/>
                  </a:lnTo>
                  <a:lnTo>
                    <a:pt x="8032797" y="24007"/>
                  </a:lnTo>
                  <a:lnTo>
                    <a:pt x="7990814" y="6281"/>
                  </a:lnTo>
                  <a:lnTo>
                    <a:pt x="7944104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5084063" y="8028431"/>
              <a:ext cx="8120380" cy="1054735"/>
            </a:xfrm>
            <a:custGeom>
              <a:avLst/>
              <a:gdLst/>
              <a:ahLst/>
              <a:cxnLst/>
              <a:rect l="l" t="t" r="r" b="b"/>
              <a:pathLst>
                <a:path w="8120380" h="1054734">
                  <a:moveTo>
                    <a:pt x="0" y="175768"/>
                  </a:moveTo>
                  <a:lnTo>
                    <a:pt x="6281" y="129057"/>
                  </a:lnTo>
                  <a:lnTo>
                    <a:pt x="24007" y="87074"/>
                  </a:lnTo>
                  <a:lnTo>
                    <a:pt x="51498" y="51498"/>
                  </a:lnTo>
                  <a:lnTo>
                    <a:pt x="87074" y="24007"/>
                  </a:lnTo>
                  <a:lnTo>
                    <a:pt x="129057" y="6281"/>
                  </a:lnTo>
                  <a:lnTo>
                    <a:pt x="175768" y="0"/>
                  </a:lnTo>
                  <a:lnTo>
                    <a:pt x="7944104" y="0"/>
                  </a:lnTo>
                  <a:lnTo>
                    <a:pt x="7990814" y="6281"/>
                  </a:lnTo>
                  <a:lnTo>
                    <a:pt x="8032797" y="24007"/>
                  </a:lnTo>
                  <a:lnTo>
                    <a:pt x="8068373" y="51498"/>
                  </a:lnTo>
                  <a:lnTo>
                    <a:pt x="8095864" y="87074"/>
                  </a:lnTo>
                  <a:lnTo>
                    <a:pt x="8113590" y="129057"/>
                  </a:lnTo>
                  <a:lnTo>
                    <a:pt x="8119872" y="175768"/>
                  </a:lnTo>
                  <a:lnTo>
                    <a:pt x="8119872" y="878840"/>
                  </a:lnTo>
                  <a:lnTo>
                    <a:pt x="8113590" y="925550"/>
                  </a:lnTo>
                  <a:lnTo>
                    <a:pt x="8095864" y="967533"/>
                  </a:lnTo>
                  <a:lnTo>
                    <a:pt x="8068373" y="1003109"/>
                  </a:lnTo>
                  <a:lnTo>
                    <a:pt x="8032797" y="1030600"/>
                  </a:lnTo>
                  <a:lnTo>
                    <a:pt x="7990814" y="1048326"/>
                  </a:lnTo>
                  <a:lnTo>
                    <a:pt x="7944104" y="1054608"/>
                  </a:lnTo>
                  <a:lnTo>
                    <a:pt x="175768" y="1054608"/>
                  </a:lnTo>
                  <a:lnTo>
                    <a:pt x="129057" y="1048326"/>
                  </a:lnTo>
                  <a:lnTo>
                    <a:pt x="87074" y="1030600"/>
                  </a:lnTo>
                  <a:lnTo>
                    <a:pt x="51498" y="1003109"/>
                  </a:lnTo>
                  <a:lnTo>
                    <a:pt x="24007" y="967533"/>
                  </a:lnTo>
                  <a:lnTo>
                    <a:pt x="6281" y="925550"/>
                  </a:lnTo>
                  <a:lnTo>
                    <a:pt x="0" y="878840"/>
                  </a:lnTo>
                  <a:lnTo>
                    <a:pt x="0" y="175768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56515" marR="52069" algn="ctr">
              <a:lnSpc>
                <a:spcPts val="2470"/>
              </a:lnSpc>
              <a:spcBef>
                <a:spcPts val="525"/>
              </a:spcBef>
            </a:pPr>
            <a:r>
              <a:t>Describes</a:t>
            </a:r>
            <a:r>
              <a:rPr spc="-15"/>
              <a:t> </a:t>
            </a:r>
            <a:r>
              <a:t>the</a:t>
            </a:r>
            <a:r>
              <a:rPr spc="-35"/>
              <a:t> </a:t>
            </a:r>
            <a:r>
              <a:t>significance</a:t>
            </a:r>
            <a:r>
              <a:rPr spc="25"/>
              <a:t> </a:t>
            </a:r>
            <a:r>
              <a:t>of</a:t>
            </a:r>
            <a:r>
              <a:rPr spc="-35"/>
              <a:t> </a:t>
            </a:r>
            <a:r>
              <a:t>early</a:t>
            </a:r>
            <a:r>
              <a:rPr spc="-15"/>
              <a:t> </a:t>
            </a:r>
            <a:r>
              <a:t>emotional</a:t>
            </a:r>
            <a:r>
              <a:rPr spc="-35"/>
              <a:t> </a:t>
            </a:r>
            <a:r>
              <a:t>relationships</a:t>
            </a:r>
            <a:r>
              <a:rPr spc="-35"/>
              <a:t> </a:t>
            </a:r>
            <a:r>
              <a:rPr spc="-25"/>
              <a:t>for </a:t>
            </a:r>
            <a:r>
              <a:t>children's</a:t>
            </a:r>
            <a:r>
              <a:rPr spc="-40"/>
              <a:t> </a:t>
            </a:r>
            <a:r>
              <a:rPr spc="-10"/>
              <a:t>development.</a:t>
            </a:r>
          </a:p>
          <a:p>
            <a:pPr marL="13970" marR="5080" algn="ctr">
              <a:lnSpc>
                <a:spcPct val="86300"/>
              </a:lnSpc>
              <a:spcBef>
                <a:spcPts val="2505"/>
              </a:spcBef>
            </a:pPr>
            <a:r>
              <a:t>Underpinned</a:t>
            </a:r>
            <a:r>
              <a:rPr spc="-15"/>
              <a:t> </a:t>
            </a:r>
            <a:r>
              <a:t>by</a:t>
            </a:r>
            <a:r>
              <a:rPr spc="-35"/>
              <a:t> </a:t>
            </a:r>
            <a:r>
              <a:t>solid</a:t>
            </a:r>
            <a:r>
              <a:rPr spc="-25"/>
              <a:t> </a:t>
            </a:r>
            <a:r>
              <a:t>research</a:t>
            </a:r>
            <a:r>
              <a:rPr spc="10"/>
              <a:t> </a:t>
            </a:r>
            <a:r>
              <a:t>evidence</a:t>
            </a:r>
            <a:r>
              <a:rPr spc="-20"/>
              <a:t> </a:t>
            </a:r>
            <a:r>
              <a:t>showing</a:t>
            </a:r>
            <a:r>
              <a:rPr spc="-30"/>
              <a:t> </a:t>
            </a:r>
            <a:r>
              <a:t>how</a:t>
            </a:r>
            <a:r>
              <a:rPr spc="-35"/>
              <a:t> </a:t>
            </a:r>
            <a:r>
              <a:t>a</a:t>
            </a:r>
            <a:r>
              <a:rPr spc="-45"/>
              <a:t> </a:t>
            </a:r>
            <a:r>
              <a:rPr spc="-10"/>
              <a:t>secure </a:t>
            </a:r>
            <a:r>
              <a:t>attachment</a:t>
            </a:r>
            <a:r>
              <a:rPr spc="5"/>
              <a:t> </a:t>
            </a:r>
            <a:r>
              <a:t>with</a:t>
            </a:r>
            <a:r>
              <a:rPr spc="-25"/>
              <a:t> </a:t>
            </a:r>
            <a:r>
              <a:t>the parent</a:t>
            </a:r>
            <a:r>
              <a:rPr spc="-10"/>
              <a:t> </a:t>
            </a:r>
            <a:r>
              <a:t>will</a:t>
            </a:r>
            <a:r>
              <a:rPr spc="-10"/>
              <a:t> </a:t>
            </a:r>
            <a:r>
              <a:t>influence their</a:t>
            </a:r>
            <a:r>
              <a:rPr spc="-15"/>
              <a:t> </a:t>
            </a:r>
            <a:r>
              <a:rPr spc="-10"/>
              <a:t>emotional </a:t>
            </a:r>
            <a:r>
              <a:t>wellbeing</a:t>
            </a:r>
            <a:r>
              <a:rPr spc="-25"/>
              <a:t> </a:t>
            </a:r>
            <a:r>
              <a:t>later</a:t>
            </a:r>
            <a:r>
              <a:rPr spc="-10"/>
              <a:t> </a:t>
            </a:r>
            <a:r>
              <a:t>in</a:t>
            </a:r>
            <a:r>
              <a:rPr spc="-25"/>
              <a:t> </a:t>
            </a:r>
            <a:r>
              <a:rPr spc="-20"/>
              <a:t>life.</a:t>
            </a:r>
          </a:p>
          <a:p>
            <a:pPr marL="68580" marR="62230" algn="ctr">
              <a:lnSpc>
                <a:spcPct val="86300"/>
              </a:lnSpc>
              <a:spcBef>
                <a:spcPts val="1270"/>
              </a:spcBef>
            </a:pPr>
            <a:r>
              <a:t>Offers</a:t>
            </a:r>
            <a:r>
              <a:rPr spc="15"/>
              <a:t> </a:t>
            </a:r>
            <a:r>
              <a:t>a</a:t>
            </a:r>
            <a:r>
              <a:rPr spc="-30"/>
              <a:t> </a:t>
            </a:r>
            <a:r>
              <a:t>helpful</a:t>
            </a:r>
            <a:r>
              <a:rPr spc="-25"/>
              <a:t> </a:t>
            </a:r>
            <a:r>
              <a:t>guide</a:t>
            </a:r>
            <a:r>
              <a:rPr spc="-15"/>
              <a:t> </a:t>
            </a:r>
            <a:r>
              <a:t>to</a:t>
            </a:r>
            <a:r>
              <a:rPr spc="-20"/>
              <a:t> </a:t>
            </a:r>
            <a:r>
              <a:t>help</a:t>
            </a:r>
            <a:r>
              <a:rPr spc="-25"/>
              <a:t> </a:t>
            </a:r>
            <a:r>
              <a:t>identify</a:t>
            </a:r>
            <a:r>
              <a:rPr spc="-30"/>
              <a:t> </a:t>
            </a:r>
            <a:r>
              <a:t>children</a:t>
            </a:r>
            <a:r>
              <a:rPr spc="-10"/>
              <a:t> </a:t>
            </a:r>
            <a:r>
              <a:t>who</a:t>
            </a:r>
            <a:r>
              <a:rPr spc="-25"/>
              <a:t> </a:t>
            </a:r>
            <a:r>
              <a:t>may</a:t>
            </a:r>
            <a:r>
              <a:rPr spc="-30"/>
              <a:t> </a:t>
            </a:r>
            <a:r>
              <a:t>be</a:t>
            </a:r>
            <a:r>
              <a:rPr spc="-10"/>
              <a:t> </a:t>
            </a:r>
            <a:r>
              <a:rPr spc="-25"/>
              <a:t>at </a:t>
            </a:r>
            <a:r>
              <a:t>risk</a:t>
            </a:r>
            <a:r>
              <a:rPr spc="-65"/>
              <a:t> </a:t>
            </a:r>
            <a:r>
              <a:t>of</a:t>
            </a:r>
            <a:r>
              <a:rPr spc="-75"/>
              <a:t> </a:t>
            </a:r>
            <a:r>
              <a:t>experiencing</a:t>
            </a:r>
            <a:r>
              <a:rPr spc="-40"/>
              <a:t> </a:t>
            </a:r>
            <a:r>
              <a:t>emotional</a:t>
            </a:r>
            <a:r>
              <a:rPr spc="-65"/>
              <a:t> </a:t>
            </a:r>
            <a:r>
              <a:t>issues</a:t>
            </a:r>
            <a:r>
              <a:rPr spc="-65"/>
              <a:t> </a:t>
            </a:r>
            <a:r>
              <a:rPr spc="-10"/>
              <a:t>(Twohig,</a:t>
            </a:r>
            <a:r>
              <a:rPr spc="-45"/>
              <a:t> </a:t>
            </a:r>
            <a:r>
              <a:rPr spc="-10"/>
              <a:t>Lyne</a:t>
            </a:r>
            <a:r>
              <a:rPr spc="30"/>
              <a:t> </a:t>
            </a:r>
            <a:r>
              <a:rPr spc="-25"/>
              <a:t>and </a:t>
            </a:r>
            <a:r>
              <a:t>McNicholas,</a:t>
            </a:r>
            <a:r>
              <a:rPr spc="-40"/>
              <a:t> </a:t>
            </a:r>
            <a:r>
              <a:rPr spc="-10"/>
              <a:t>2024).</a:t>
            </a:r>
          </a:p>
          <a:p>
            <a:pPr marL="333375" marR="325755" algn="ctr">
              <a:lnSpc>
                <a:spcPts val="2470"/>
              </a:lnSpc>
              <a:spcBef>
                <a:spcPts val="2535"/>
              </a:spcBef>
            </a:pPr>
            <a:r>
              <a:t>Implements</a:t>
            </a:r>
            <a:r>
              <a:rPr spc="20"/>
              <a:t> </a:t>
            </a:r>
            <a:r>
              <a:rPr spc="-10"/>
              <a:t>attachment-</a:t>
            </a:r>
            <a:r>
              <a:t>based</a:t>
            </a:r>
            <a:r>
              <a:rPr spc="25"/>
              <a:t> </a:t>
            </a:r>
            <a:r>
              <a:t>interventions</a:t>
            </a:r>
            <a:r>
              <a:rPr spc="-20"/>
              <a:t> </a:t>
            </a:r>
            <a:r>
              <a:t>in</a:t>
            </a:r>
            <a:r>
              <a:rPr spc="-20"/>
              <a:t> </a:t>
            </a:r>
            <a:r>
              <a:t>early</a:t>
            </a:r>
            <a:r>
              <a:rPr spc="-5"/>
              <a:t> </a:t>
            </a:r>
            <a:r>
              <a:rPr spc="-10"/>
              <a:t>years practice.</a:t>
            </a:r>
          </a:p>
          <a:p>
            <a:pPr marL="1270">
              <a:lnSpc>
                <a:spcPct val="100000"/>
              </a:lnSpc>
              <a:spcBef>
                <a:spcPts val="1019"/>
              </a:spcBef>
            </a:pPr>
            <a:endParaRPr spc="-10"/>
          </a:p>
          <a:p>
            <a:pPr marL="184150" marR="180975" algn="ctr">
              <a:lnSpc>
                <a:spcPts val="2470"/>
              </a:lnSpc>
              <a:spcBef>
                <a:spcPts val="5"/>
              </a:spcBef>
            </a:pPr>
            <a:r>
              <a:t>Emphasizes</a:t>
            </a:r>
            <a:r>
              <a:rPr spc="-30"/>
              <a:t> </a:t>
            </a:r>
            <a:r>
              <a:t>the</a:t>
            </a:r>
            <a:r>
              <a:rPr spc="-30"/>
              <a:t> </a:t>
            </a:r>
            <a:r>
              <a:t>importance</a:t>
            </a:r>
            <a:r>
              <a:rPr spc="-15"/>
              <a:t> </a:t>
            </a:r>
            <a:r>
              <a:t>of</a:t>
            </a:r>
            <a:r>
              <a:rPr spc="-30"/>
              <a:t> </a:t>
            </a:r>
            <a:r>
              <a:t>responsive</a:t>
            </a:r>
            <a:r>
              <a:rPr spc="-20"/>
              <a:t> </a:t>
            </a:r>
            <a:r>
              <a:t>care</a:t>
            </a:r>
            <a:r>
              <a:rPr spc="-25"/>
              <a:t> </a:t>
            </a:r>
            <a:r>
              <a:t>for</a:t>
            </a:r>
            <a:r>
              <a:rPr spc="-25"/>
              <a:t> </a:t>
            </a:r>
            <a:r>
              <a:rPr spc="-10"/>
              <a:t>resilience </a:t>
            </a:r>
            <a:r>
              <a:t>and</a:t>
            </a:r>
            <a:r>
              <a:rPr spc="-20"/>
              <a:t> </a:t>
            </a:r>
            <a:r>
              <a:t>healthy </a:t>
            </a:r>
            <a:r>
              <a:rPr spc="-10"/>
              <a:t>development.</a:t>
            </a:r>
          </a:p>
          <a:p>
            <a:pPr marL="1270">
              <a:lnSpc>
                <a:spcPct val="100000"/>
              </a:lnSpc>
              <a:spcBef>
                <a:spcPts val="1019"/>
              </a:spcBef>
            </a:pPr>
            <a:endParaRPr spc="-10"/>
          </a:p>
          <a:p>
            <a:pPr marL="248285" marR="243204" algn="ctr">
              <a:lnSpc>
                <a:spcPts val="2470"/>
              </a:lnSpc>
            </a:pPr>
            <a:r>
              <a:t>Led</a:t>
            </a:r>
            <a:r>
              <a:rPr spc="20"/>
              <a:t> </a:t>
            </a:r>
            <a:r>
              <a:t>and</a:t>
            </a:r>
            <a:r>
              <a:rPr spc="-5"/>
              <a:t> </a:t>
            </a:r>
            <a:r>
              <a:t>shaped</a:t>
            </a:r>
            <a:r>
              <a:rPr spc="-5"/>
              <a:t> </a:t>
            </a:r>
            <a:r>
              <a:t>national</a:t>
            </a:r>
            <a:r>
              <a:rPr spc="-20"/>
              <a:t> </a:t>
            </a:r>
            <a:r>
              <a:t>and</a:t>
            </a:r>
            <a:r>
              <a:rPr spc="-25"/>
              <a:t> </a:t>
            </a:r>
            <a:r>
              <a:t>international</a:t>
            </a:r>
            <a:r>
              <a:rPr spc="-25"/>
              <a:t> </a:t>
            </a:r>
            <a:r>
              <a:t>policies</a:t>
            </a:r>
            <a:r>
              <a:rPr spc="-20"/>
              <a:t> </a:t>
            </a:r>
            <a:r>
              <a:t>on</a:t>
            </a:r>
            <a:r>
              <a:rPr spc="-25"/>
              <a:t> </a:t>
            </a:r>
            <a:r>
              <a:rPr spc="-10"/>
              <a:t>child </a:t>
            </a:r>
            <a:r>
              <a:t>welfare</a:t>
            </a:r>
            <a:r>
              <a:rPr spc="-5"/>
              <a:t> </a:t>
            </a:r>
            <a:r>
              <a:t>and</a:t>
            </a:r>
            <a:r>
              <a:rPr spc="-30"/>
              <a:t> </a:t>
            </a:r>
            <a:r>
              <a:t>early</a:t>
            </a:r>
            <a:r>
              <a:rPr spc="-15"/>
              <a:t> </a:t>
            </a:r>
            <a:r>
              <a:rPr spc="-10"/>
              <a:t>intervention.</a:t>
            </a: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8</a:t>
            </a:fld>
            <a:endParaRPr sz="3200"/>
          </a:p>
        </p:txBody>
      </p:sp>
    </p:spTree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9" y="-1587"/>
            <a:ext cx="18291175" cy="10290175"/>
            <a:chOff x="-1589" y="-1587"/>
            <a:chExt cx="18291175" cy="102901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1815" y="-1"/>
              <a:ext cx="18236184" cy="10287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335464" y="0"/>
              <a:ext cx="4953000" cy="5053330"/>
            </a:xfrm>
            <a:custGeom>
              <a:avLst/>
              <a:gdLst/>
              <a:ahLst/>
              <a:cxnLst/>
              <a:rect l="l" t="t" r="r" b="b"/>
              <a:pathLst>
                <a:path w="4953000" h="5053330">
                  <a:moveTo>
                    <a:pt x="0" y="0"/>
                  </a:moveTo>
                  <a:lnTo>
                    <a:pt x="3906690" y="5053076"/>
                  </a:lnTo>
                </a:path>
                <a:path w="4953000" h="5053330">
                  <a:moveTo>
                    <a:pt x="3906690" y="5053076"/>
                  </a:moveTo>
                  <a:lnTo>
                    <a:pt x="4952535" y="42444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922753" y="2020823"/>
              <a:ext cx="2365375" cy="8266430"/>
            </a:xfrm>
            <a:custGeom>
              <a:avLst/>
              <a:gdLst/>
              <a:ahLst/>
              <a:cxnLst/>
              <a:rect l="l" t="t" r="r" b="b"/>
              <a:pathLst>
                <a:path w="2365375" h="8266430">
                  <a:moveTo>
                    <a:pt x="2365248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8266176"/>
                  </a:lnTo>
                  <a:lnTo>
                    <a:pt x="3048" y="8266176"/>
                  </a:lnTo>
                  <a:lnTo>
                    <a:pt x="3048" y="3048"/>
                  </a:lnTo>
                  <a:lnTo>
                    <a:pt x="2365248" y="3048"/>
                  </a:lnTo>
                  <a:lnTo>
                    <a:pt x="23652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-1" y="0"/>
              <a:ext cx="6094095" cy="10287000"/>
            </a:xfrm>
            <a:custGeom>
              <a:avLst/>
              <a:gdLst/>
              <a:ahLst/>
              <a:cxnLst/>
              <a:rect l="l" t="t" r="r" b="b"/>
              <a:pathLst>
                <a:path w="6094095" h="10287000">
                  <a:moveTo>
                    <a:pt x="0" y="3536305"/>
                  </a:moveTo>
                  <a:lnTo>
                    <a:pt x="4590670" y="4934839"/>
                  </a:lnTo>
                </a:path>
                <a:path w="6094095" h="10287000">
                  <a:moveTo>
                    <a:pt x="4590670" y="4934839"/>
                  </a:moveTo>
                  <a:lnTo>
                    <a:pt x="6094033" y="0"/>
                  </a:lnTo>
                </a:path>
                <a:path w="6094095" h="10287000">
                  <a:moveTo>
                    <a:pt x="0" y="3226619"/>
                  </a:moveTo>
                  <a:lnTo>
                    <a:pt x="1982852" y="2577465"/>
                  </a:lnTo>
                </a:path>
                <a:path w="6094095" h="10287000">
                  <a:moveTo>
                    <a:pt x="4506907" y="10286997"/>
                  </a:moveTo>
                  <a:lnTo>
                    <a:pt x="1982852" y="2577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514575" y="9302495"/>
              <a:ext cx="48767" cy="4267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4568423" y="9370796"/>
              <a:ext cx="421640" cy="29845"/>
            </a:xfrm>
            <a:custGeom>
              <a:avLst/>
              <a:gdLst/>
              <a:ahLst/>
              <a:cxnLst/>
              <a:rect l="l" t="t" r="r" b="b"/>
              <a:pathLst>
                <a:path w="421640" h="29845">
                  <a:moveTo>
                    <a:pt x="10414" y="3606"/>
                  </a:moveTo>
                  <a:lnTo>
                    <a:pt x="7366" y="3606"/>
                  </a:lnTo>
                  <a:lnTo>
                    <a:pt x="7366" y="23152"/>
                  </a:lnTo>
                  <a:lnTo>
                    <a:pt x="10414" y="23152"/>
                  </a:lnTo>
                  <a:lnTo>
                    <a:pt x="10414" y="3606"/>
                  </a:lnTo>
                  <a:close/>
                </a:path>
                <a:path w="421640" h="29845">
                  <a:moveTo>
                    <a:pt x="17780" y="990"/>
                  </a:moveTo>
                  <a:lnTo>
                    <a:pt x="0" y="990"/>
                  </a:lnTo>
                  <a:lnTo>
                    <a:pt x="0" y="3606"/>
                  </a:lnTo>
                  <a:lnTo>
                    <a:pt x="17780" y="3606"/>
                  </a:lnTo>
                  <a:lnTo>
                    <a:pt x="17780" y="990"/>
                  </a:lnTo>
                  <a:close/>
                </a:path>
                <a:path w="421640" h="29845">
                  <a:moveTo>
                    <a:pt x="23114" y="0"/>
                  </a:moveTo>
                  <a:lnTo>
                    <a:pt x="20320" y="0"/>
                  </a:lnTo>
                  <a:lnTo>
                    <a:pt x="20320" y="23152"/>
                  </a:lnTo>
                  <a:lnTo>
                    <a:pt x="23114" y="23152"/>
                  </a:lnTo>
                  <a:lnTo>
                    <a:pt x="23114" y="10744"/>
                  </a:lnTo>
                  <a:lnTo>
                    <a:pt x="23876" y="10147"/>
                  </a:lnTo>
                  <a:lnTo>
                    <a:pt x="24638" y="9664"/>
                  </a:lnTo>
                  <a:lnTo>
                    <a:pt x="25273" y="9296"/>
                  </a:lnTo>
                  <a:lnTo>
                    <a:pt x="25781" y="9042"/>
                  </a:lnTo>
                  <a:lnTo>
                    <a:pt x="33282" y="9042"/>
                  </a:lnTo>
                  <a:lnTo>
                    <a:pt x="32649" y="8369"/>
                  </a:lnTo>
                  <a:lnTo>
                    <a:pt x="23114" y="8369"/>
                  </a:lnTo>
                  <a:lnTo>
                    <a:pt x="23114" y="0"/>
                  </a:lnTo>
                  <a:close/>
                </a:path>
                <a:path w="421640" h="29845">
                  <a:moveTo>
                    <a:pt x="33088" y="9042"/>
                  </a:moveTo>
                  <a:lnTo>
                    <a:pt x="29083" y="9042"/>
                  </a:lnTo>
                  <a:lnTo>
                    <a:pt x="29633" y="9296"/>
                  </a:lnTo>
                  <a:lnTo>
                    <a:pt x="29916" y="9664"/>
                  </a:lnTo>
                  <a:lnTo>
                    <a:pt x="30353" y="10363"/>
                  </a:lnTo>
                  <a:lnTo>
                    <a:pt x="30480" y="10896"/>
                  </a:lnTo>
                  <a:lnTo>
                    <a:pt x="30607" y="23152"/>
                  </a:lnTo>
                  <a:lnTo>
                    <a:pt x="33401" y="23152"/>
                  </a:lnTo>
                  <a:lnTo>
                    <a:pt x="33357" y="10147"/>
                  </a:lnTo>
                  <a:lnTo>
                    <a:pt x="33239" y="9664"/>
                  </a:lnTo>
                  <a:lnTo>
                    <a:pt x="33150" y="9296"/>
                  </a:lnTo>
                  <a:lnTo>
                    <a:pt x="33088" y="9042"/>
                  </a:lnTo>
                  <a:close/>
                </a:path>
                <a:path w="421640" h="29845">
                  <a:moveTo>
                    <a:pt x="29845" y="6070"/>
                  </a:moveTo>
                  <a:lnTo>
                    <a:pt x="27305" y="6070"/>
                  </a:lnTo>
                  <a:lnTo>
                    <a:pt x="26416" y="6261"/>
                  </a:lnTo>
                  <a:lnTo>
                    <a:pt x="25654" y="6667"/>
                  </a:lnTo>
                  <a:lnTo>
                    <a:pt x="24765" y="7061"/>
                  </a:lnTo>
                  <a:lnTo>
                    <a:pt x="23941" y="7683"/>
                  </a:lnTo>
                  <a:lnTo>
                    <a:pt x="23114" y="8369"/>
                  </a:lnTo>
                  <a:lnTo>
                    <a:pt x="32649" y="8369"/>
                  </a:lnTo>
                  <a:lnTo>
                    <a:pt x="32004" y="7683"/>
                  </a:lnTo>
                  <a:lnTo>
                    <a:pt x="31167" y="6667"/>
                  </a:lnTo>
                  <a:lnTo>
                    <a:pt x="30298" y="6261"/>
                  </a:lnTo>
                  <a:lnTo>
                    <a:pt x="29845" y="6070"/>
                  </a:lnTo>
                  <a:close/>
                </a:path>
                <a:path w="421640" h="29845">
                  <a:moveTo>
                    <a:pt x="45466" y="6070"/>
                  </a:moveTo>
                  <a:lnTo>
                    <a:pt x="42164" y="6070"/>
                  </a:lnTo>
                  <a:lnTo>
                    <a:pt x="40259" y="6870"/>
                  </a:lnTo>
                  <a:lnTo>
                    <a:pt x="37797" y="9690"/>
                  </a:lnTo>
                  <a:lnTo>
                    <a:pt x="37447" y="10121"/>
                  </a:lnTo>
                  <a:lnTo>
                    <a:pt x="36703" y="12280"/>
                  </a:lnTo>
                  <a:lnTo>
                    <a:pt x="36703" y="17691"/>
                  </a:lnTo>
                  <a:lnTo>
                    <a:pt x="37204" y="19088"/>
                  </a:lnTo>
                  <a:lnTo>
                    <a:pt x="37273" y="19278"/>
                  </a:lnTo>
                  <a:lnTo>
                    <a:pt x="37346" y="19481"/>
                  </a:lnTo>
                  <a:lnTo>
                    <a:pt x="37465" y="19812"/>
                  </a:lnTo>
                  <a:lnTo>
                    <a:pt x="38862" y="21297"/>
                  </a:lnTo>
                  <a:lnTo>
                    <a:pt x="40386" y="22796"/>
                  </a:lnTo>
                  <a:lnTo>
                    <a:pt x="42418" y="23545"/>
                  </a:lnTo>
                  <a:lnTo>
                    <a:pt x="46566" y="23545"/>
                  </a:lnTo>
                  <a:lnTo>
                    <a:pt x="48471" y="22974"/>
                  </a:lnTo>
                  <a:lnTo>
                    <a:pt x="48641" y="22974"/>
                  </a:lnTo>
                  <a:lnTo>
                    <a:pt x="50800" y="22136"/>
                  </a:lnTo>
                  <a:lnTo>
                    <a:pt x="50800" y="21094"/>
                  </a:lnTo>
                  <a:lnTo>
                    <a:pt x="43307" y="21094"/>
                  </a:lnTo>
                  <a:lnTo>
                    <a:pt x="42037" y="20586"/>
                  </a:lnTo>
                  <a:lnTo>
                    <a:pt x="40005" y="18542"/>
                  </a:lnTo>
                  <a:lnTo>
                    <a:pt x="39497" y="17068"/>
                  </a:lnTo>
                  <a:lnTo>
                    <a:pt x="39497" y="15125"/>
                  </a:lnTo>
                  <a:lnTo>
                    <a:pt x="51054" y="15125"/>
                  </a:lnTo>
                  <a:lnTo>
                    <a:pt x="50985" y="12992"/>
                  </a:lnTo>
                  <a:lnTo>
                    <a:pt x="39497" y="12992"/>
                  </a:lnTo>
                  <a:lnTo>
                    <a:pt x="39624" y="12280"/>
                  </a:lnTo>
                  <a:lnTo>
                    <a:pt x="39751" y="11671"/>
                  </a:lnTo>
                  <a:lnTo>
                    <a:pt x="39992" y="11163"/>
                  </a:lnTo>
                  <a:lnTo>
                    <a:pt x="40132" y="10604"/>
                  </a:lnTo>
                  <a:lnTo>
                    <a:pt x="40894" y="9690"/>
                  </a:lnTo>
                  <a:lnTo>
                    <a:pt x="41783" y="8928"/>
                  </a:lnTo>
                  <a:lnTo>
                    <a:pt x="42291" y="8712"/>
                  </a:lnTo>
                  <a:lnTo>
                    <a:pt x="42749" y="8547"/>
                  </a:lnTo>
                  <a:lnTo>
                    <a:pt x="49784" y="8547"/>
                  </a:lnTo>
                  <a:lnTo>
                    <a:pt x="49276" y="7912"/>
                  </a:lnTo>
                  <a:lnTo>
                    <a:pt x="48641" y="7277"/>
                  </a:lnTo>
                  <a:lnTo>
                    <a:pt x="47981" y="6870"/>
                  </a:lnTo>
                  <a:lnTo>
                    <a:pt x="46355" y="6223"/>
                  </a:lnTo>
                  <a:lnTo>
                    <a:pt x="45466" y="6070"/>
                  </a:lnTo>
                  <a:close/>
                </a:path>
                <a:path w="421640" h="29845">
                  <a:moveTo>
                    <a:pt x="50800" y="19088"/>
                  </a:moveTo>
                  <a:lnTo>
                    <a:pt x="50546" y="19088"/>
                  </a:lnTo>
                  <a:lnTo>
                    <a:pt x="50419" y="19278"/>
                  </a:lnTo>
                  <a:lnTo>
                    <a:pt x="50038" y="19481"/>
                  </a:lnTo>
                  <a:lnTo>
                    <a:pt x="45939" y="21094"/>
                  </a:lnTo>
                  <a:lnTo>
                    <a:pt x="50800" y="21094"/>
                  </a:lnTo>
                  <a:lnTo>
                    <a:pt x="50800" y="19088"/>
                  </a:lnTo>
                  <a:close/>
                </a:path>
                <a:path w="421640" h="29845">
                  <a:moveTo>
                    <a:pt x="49784" y="8547"/>
                  </a:moveTo>
                  <a:lnTo>
                    <a:pt x="45742" y="8547"/>
                  </a:lnTo>
                  <a:lnTo>
                    <a:pt x="46629" y="8928"/>
                  </a:lnTo>
                  <a:lnTo>
                    <a:pt x="47170" y="9321"/>
                  </a:lnTo>
                  <a:lnTo>
                    <a:pt x="47409" y="9690"/>
                  </a:lnTo>
                  <a:lnTo>
                    <a:pt x="47776" y="10121"/>
                  </a:lnTo>
                  <a:lnTo>
                    <a:pt x="47811" y="10248"/>
                  </a:lnTo>
                  <a:lnTo>
                    <a:pt x="47932" y="10604"/>
                  </a:lnTo>
                  <a:lnTo>
                    <a:pt x="48162" y="11163"/>
                  </a:lnTo>
                  <a:lnTo>
                    <a:pt x="48268" y="11671"/>
                  </a:lnTo>
                  <a:lnTo>
                    <a:pt x="48387" y="12992"/>
                  </a:lnTo>
                  <a:lnTo>
                    <a:pt x="50985" y="12992"/>
                  </a:lnTo>
                  <a:lnTo>
                    <a:pt x="50927" y="11163"/>
                  </a:lnTo>
                  <a:lnTo>
                    <a:pt x="50546" y="10248"/>
                  </a:lnTo>
                  <a:lnTo>
                    <a:pt x="50511" y="10121"/>
                  </a:lnTo>
                  <a:lnTo>
                    <a:pt x="50392" y="9690"/>
                  </a:lnTo>
                  <a:lnTo>
                    <a:pt x="50292" y="9321"/>
                  </a:lnTo>
                  <a:lnTo>
                    <a:pt x="49892" y="8712"/>
                  </a:lnTo>
                  <a:lnTo>
                    <a:pt x="49784" y="8547"/>
                  </a:lnTo>
                  <a:close/>
                </a:path>
                <a:path w="421640" h="29845">
                  <a:moveTo>
                    <a:pt x="66929" y="6527"/>
                  </a:moveTo>
                  <a:lnTo>
                    <a:pt x="64135" y="6527"/>
                  </a:lnTo>
                  <a:lnTo>
                    <a:pt x="64135" y="29286"/>
                  </a:lnTo>
                  <a:lnTo>
                    <a:pt x="66929" y="29286"/>
                  </a:lnTo>
                  <a:lnTo>
                    <a:pt x="66929" y="22326"/>
                  </a:lnTo>
                  <a:lnTo>
                    <a:pt x="75084" y="22326"/>
                  </a:lnTo>
                  <a:lnTo>
                    <a:pt x="76200" y="21018"/>
                  </a:lnTo>
                  <a:lnTo>
                    <a:pt x="69777" y="21018"/>
                  </a:lnTo>
                  <a:lnTo>
                    <a:pt x="68326" y="20637"/>
                  </a:lnTo>
                  <a:lnTo>
                    <a:pt x="67791" y="20434"/>
                  </a:lnTo>
                  <a:lnTo>
                    <a:pt x="66929" y="20040"/>
                  </a:lnTo>
                  <a:lnTo>
                    <a:pt x="66929" y="10617"/>
                  </a:lnTo>
                  <a:lnTo>
                    <a:pt x="68326" y="9613"/>
                  </a:lnTo>
                  <a:lnTo>
                    <a:pt x="69850" y="8902"/>
                  </a:lnTo>
                  <a:lnTo>
                    <a:pt x="70612" y="8737"/>
                  </a:lnTo>
                  <a:lnTo>
                    <a:pt x="76854" y="8737"/>
                  </a:lnTo>
                  <a:lnTo>
                    <a:pt x="76581" y="8331"/>
                  </a:lnTo>
                  <a:lnTo>
                    <a:pt x="66929" y="8331"/>
                  </a:lnTo>
                  <a:lnTo>
                    <a:pt x="66929" y="6527"/>
                  </a:lnTo>
                  <a:close/>
                </a:path>
                <a:path w="421640" h="29845">
                  <a:moveTo>
                    <a:pt x="75084" y="22326"/>
                  </a:moveTo>
                  <a:lnTo>
                    <a:pt x="66929" y="22326"/>
                  </a:lnTo>
                  <a:lnTo>
                    <a:pt x="67691" y="22720"/>
                  </a:lnTo>
                  <a:lnTo>
                    <a:pt x="68326" y="23012"/>
                  </a:lnTo>
                  <a:lnTo>
                    <a:pt x="69892" y="23482"/>
                  </a:lnTo>
                  <a:lnTo>
                    <a:pt x="73152" y="23482"/>
                  </a:lnTo>
                  <a:lnTo>
                    <a:pt x="74676" y="22720"/>
                  </a:lnTo>
                  <a:lnTo>
                    <a:pt x="75084" y="22326"/>
                  </a:lnTo>
                  <a:close/>
                </a:path>
                <a:path w="421640" h="29845">
                  <a:moveTo>
                    <a:pt x="76854" y="8737"/>
                  </a:moveTo>
                  <a:lnTo>
                    <a:pt x="72771" y="8737"/>
                  </a:lnTo>
                  <a:lnTo>
                    <a:pt x="73787" y="9258"/>
                  </a:lnTo>
                  <a:lnTo>
                    <a:pt x="74295" y="10299"/>
                  </a:lnTo>
                  <a:lnTo>
                    <a:pt x="74930" y="11353"/>
                  </a:lnTo>
                  <a:lnTo>
                    <a:pt x="75018" y="11861"/>
                  </a:lnTo>
                  <a:lnTo>
                    <a:pt x="75084" y="17170"/>
                  </a:lnTo>
                  <a:lnTo>
                    <a:pt x="74803" y="18313"/>
                  </a:lnTo>
                  <a:lnTo>
                    <a:pt x="73279" y="20434"/>
                  </a:lnTo>
                  <a:lnTo>
                    <a:pt x="72027" y="21018"/>
                  </a:lnTo>
                  <a:lnTo>
                    <a:pt x="76200" y="21018"/>
                  </a:lnTo>
                  <a:lnTo>
                    <a:pt x="77470" y="19380"/>
                  </a:lnTo>
                  <a:lnTo>
                    <a:pt x="78105" y="17170"/>
                  </a:lnTo>
                  <a:lnTo>
                    <a:pt x="78105" y="11861"/>
                  </a:lnTo>
                  <a:lnTo>
                    <a:pt x="77791" y="10617"/>
                  </a:lnTo>
                  <a:lnTo>
                    <a:pt x="77712" y="10299"/>
                  </a:lnTo>
                  <a:lnTo>
                    <a:pt x="77597" y="9842"/>
                  </a:lnTo>
                  <a:lnTo>
                    <a:pt x="76965" y="8902"/>
                  </a:lnTo>
                  <a:lnTo>
                    <a:pt x="76854" y="8737"/>
                  </a:lnTo>
                  <a:close/>
                </a:path>
                <a:path w="421640" h="29845">
                  <a:moveTo>
                    <a:pt x="73914" y="6070"/>
                  </a:moveTo>
                  <a:lnTo>
                    <a:pt x="71120" y="6070"/>
                  </a:lnTo>
                  <a:lnTo>
                    <a:pt x="70104" y="6273"/>
                  </a:lnTo>
                  <a:lnTo>
                    <a:pt x="69099" y="6819"/>
                  </a:lnTo>
                  <a:lnTo>
                    <a:pt x="68453" y="7124"/>
                  </a:lnTo>
                  <a:lnTo>
                    <a:pt x="67691" y="7645"/>
                  </a:lnTo>
                  <a:lnTo>
                    <a:pt x="66851" y="8331"/>
                  </a:lnTo>
                  <a:lnTo>
                    <a:pt x="76581" y="8331"/>
                  </a:lnTo>
                  <a:lnTo>
                    <a:pt x="75438" y="6819"/>
                  </a:lnTo>
                  <a:lnTo>
                    <a:pt x="73914" y="6070"/>
                  </a:lnTo>
                  <a:close/>
                </a:path>
                <a:path w="421640" h="29845">
                  <a:moveTo>
                    <a:pt x="84455" y="6527"/>
                  </a:moveTo>
                  <a:lnTo>
                    <a:pt x="81534" y="6527"/>
                  </a:lnTo>
                  <a:lnTo>
                    <a:pt x="81534" y="23152"/>
                  </a:lnTo>
                  <a:lnTo>
                    <a:pt x="84455" y="23152"/>
                  </a:lnTo>
                  <a:lnTo>
                    <a:pt x="84455" y="6527"/>
                  </a:lnTo>
                  <a:close/>
                </a:path>
                <a:path w="421640" h="29845">
                  <a:moveTo>
                    <a:pt x="84582" y="838"/>
                  </a:moveTo>
                  <a:lnTo>
                    <a:pt x="81407" y="838"/>
                  </a:lnTo>
                  <a:lnTo>
                    <a:pt x="81407" y="3746"/>
                  </a:lnTo>
                  <a:lnTo>
                    <a:pt x="84582" y="3746"/>
                  </a:lnTo>
                  <a:lnTo>
                    <a:pt x="84582" y="838"/>
                  </a:lnTo>
                  <a:close/>
                </a:path>
                <a:path w="421640" h="29845">
                  <a:moveTo>
                    <a:pt x="96266" y="6146"/>
                  </a:moveTo>
                  <a:lnTo>
                    <a:pt x="94234" y="6146"/>
                  </a:lnTo>
                  <a:lnTo>
                    <a:pt x="93091" y="6337"/>
                  </a:lnTo>
                  <a:lnTo>
                    <a:pt x="92070" y="6781"/>
                  </a:lnTo>
                  <a:lnTo>
                    <a:pt x="91186" y="7124"/>
                  </a:lnTo>
                  <a:lnTo>
                    <a:pt x="87601" y="16827"/>
                  </a:lnTo>
                  <a:lnTo>
                    <a:pt x="87757" y="17614"/>
                  </a:lnTo>
                  <a:lnTo>
                    <a:pt x="92202" y="22999"/>
                  </a:lnTo>
                  <a:lnTo>
                    <a:pt x="98537" y="22999"/>
                  </a:lnTo>
                  <a:lnTo>
                    <a:pt x="100203" y="22212"/>
                  </a:lnTo>
                  <a:lnTo>
                    <a:pt x="100157" y="21094"/>
                  </a:lnTo>
                  <a:lnTo>
                    <a:pt x="93726" y="21094"/>
                  </a:lnTo>
                  <a:lnTo>
                    <a:pt x="92583" y="20548"/>
                  </a:lnTo>
                  <a:lnTo>
                    <a:pt x="91694" y="19456"/>
                  </a:lnTo>
                  <a:lnTo>
                    <a:pt x="90932" y="18364"/>
                  </a:lnTo>
                  <a:lnTo>
                    <a:pt x="90424" y="16827"/>
                  </a:lnTo>
                  <a:lnTo>
                    <a:pt x="90424" y="12865"/>
                  </a:lnTo>
                  <a:lnTo>
                    <a:pt x="90932" y="11315"/>
                  </a:lnTo>
                  <a:lnTo>
                    <a:pt x="92699" y="9131"/>
                  </a:lnTo>
                  <a:lnTo>
                    <a:pt x="93693" y="8648"/>
                  </a:lnTo>
                  <a:lnTo>
                    <a:pt x="100203" y="8648"/>
                  </a:lnTo>
                  <a:lnTo>
                    <a:pt x="100203" y="7429"/>
                  </a:lnTo>
                  <a:lnTo>
                    <a:pt x="99638" y="7124"/>
                  </a:lnTo>
                  <a:lnTo>
                    <a:pt x="98806" y="6781"/>
                  </a:lnTo>
                  <a:lnTo>
                    <a:pt x="97917" y="6527"/>
                  </a:lnTo>
                  <a:lnTo>
                    <a:pt x="97345" y="6337"/>
                  </a:lnTo>
                  <a:lnTo>
                    <a:pt x="97599" y="6337"/>
                  </a:lnTo>
                  <a:lnTo>
                    <a:pt x="96266" y="6146"/>
                  </a:lnTo>
                  <a:close/>
                </a:path>
                <a:path w="421640" h="29845">
                  <a:moveTo>
                    <a:pt x="100076" y="19075"/>
                  </a:moveTo>
                  <a:lnTo>
                    <a:pt x="96139" y="21094"/>
                  </a:lnTo>
                  <a:lnTo>
                    <a:pt x="100157" y="21094"/>
                  </a:lnTo>
                  <a:lnTo>
                    <a:pt x="100076" y="19075"/>
                  </a:lnTo>
                  <a:close/>
                </a:path>
                <a:path w="421640" h="29845">
                  <a:moveTo>
                    <a:pt x="100203" y="8648"/>
                  </a:moveTo>
                  <a:lnTo>
                    <a:pt x="96266" y="8648"/>
                  </a:lnTo>
                  <a:lnTo>
                    <a:pt x="96774" y="8788"/>
                  </a:lnTo>
                  <a:lnTo>
                    <a:pt x="97815" y="9131"/>
                  </a:lnTo>
                  <a:lnTo>
                    <a:pt x="98171" y="9309"/>
                  </a:lnTo>
                  <a:lnTo>
                    <a:pt x="99361" y="10020"/>
                  </a:lnTo>
                  <a:lnTo>
                    <a:pt x="99822" y="10388"/>
                  </a:lnTo>
                  <a:lnTo>
                    <a:pt x="100203" y="10566"/>
                  </a:lnTo>
                  <a:lnTo>
                    <a:pt x="100203" y="8648"/>
                  </a:lnTo>
                  <a:close/>
                </a:path>
                <a:path w="421640" h="29845">
                  <a:moveTo>
                    <a:pt x="106172" y="8851"/>
                  </a:moveTo>
                  <a:lnTo>
                    <a:pt x="103378" y="8851"/>
                  </a:lnTo>
                  <a:lnTo>
                    <a:pt x="103487" y="20332"/>
                  </a:lnTo>
                  <a:lnTo>
                    <a:pt x="103586" y="20688"/>
                  </a:lnTo>
                  <a:lnTo>
                    <a:pt x="103656" y="20942"/>
                  </a:lnTo>
                  <a:lnTo>
                    <a:pt x="103759" y="21310"/>
                  </a:lnTo>
                  <a:lnTo>
                    <a:pt x="105978" y="23482"/>
                  </a:lnTo>
                  <a:lnTo>
                    <a:pt x="111379" y="23482"/>
                  </a:lnTo>
                  <a:lnTo>
                    <a:pt x="111379" y="20942"/>
                  </a:lnTo>
                  <a:lnTo>
                    <a:pt x="107696" y="20942"/>
                  </a:lnTo>
                  <a:lnTo>
                    <a:pt x="107151" y="20688"/>
                  </a:lnTo>
                  <a:lnTo>
                    <a:pt x="106680" y="20332"/>
                  </a:lnTo>
                  <a:lnTo>
                    <a:pt x="106553" y="19989"/>
                  </a:lnTo>
                  <a:lnTo>
                    <a:pt x="106299" y="19583"/>
                  </a:lnTo>
                  <a:lnTo>
                    <a:pt x="106172" y="8851"/>
                  </a:lnTo>
                  <a:close/>
                </a:path>
                <a:path w="421640" h="29845">
                  <a:moveTo>
                    <a:pt x="111379" y="20332"/>
                  </a:moveTo>
                  <a:lnTo>
                    <a:pt x="106680" y="20332"/>
                  </a:lnTo>
                  <a:lnTo>
                    <a:pt x="107151" y="20688"/>
                  </a:lnTo>
                  <a:lnTo>
                    <a:pt x="107696" y="20942"/>
                  </a:lnTo>
                  <a:lnTo>
                    <a:pt x="111379" y="20942"/>
                  </a:lnTo>
                  <a:lnTo>
                    <a:pt x="111379" y="20332"/>
                  </a:lnTo>
                  <a:close/>
                </a:path>
                <a:path w="421640" h="29845">
                  <a:moveTo>
                    <a:pt x="111379" y="6527"/>
                  </a:moveTo>
                  <a:lnTo>
                    <a:pt x="101473" y="6527"/>
                  </a:lnTo>
                  <a:lnTo>
                    <a:pt x="101473" y="8851"/>
                  </a:lnTo>
                  <a:lnTo>
                    <a:pt x="111379" y="8851"/>
                  </a:lnTo>
                  <a:lnTo>
                    <a:pt x="111379" y="6527"/>
                  </a:lnTo>
                  <a:close/>
                </a:path>
                <a:path w="421640" h="29845">
                  <a:moveTo>
                    <a:pt x="106172" y="1752"/>
                  </a:moveTo>
                  <a:lnTo>
                    <a:pt x="103378" y="1752"/>
                  </a:lnTo>
                  <a:lnTo>
                    <a:pt x="103378" y="6527"/>
                  </a:lnTo>
                  <a:lnTo>
                    <a:pt x="106172" y="6527"/>
                  </a:lnTo>
                  <a:lnTo>
                    <a:pt x="106172" y="1752"/>
                  </a:lnTo>
                  <a:close/>
                </a:path>
                <a:path w="421640" h="29845">
                  <a:moveTo>
                    <a:pt x="116332" y="6527"/>
                  </a:moveTo>
                  <a:lnTo>
                    <a:pt x="113538" y="6527"/>
                  </a:lnTo>
                  <a:lnTo>
                    <a:pt x="113653" y="18186"/>
                  </a:lnTo>
                  <a:lnTo>
                    <a:pt x="116247" y="23152"/>
                  </a:lnTo>
                  <a:lnTo>
                    <a:pt x="116421" y="23152"/>
                  </a:lnTo>
                  <a:lnTo>
                    <a:pt x="117348" y="23495"/>
                  </a:lnTo>
                  <a:lnTo>
                    <a:pt x="120502" y="23495"/>
                  </a:lnTo>
                  <a:lnTo>
                    <a:pt x="122149" y="22644"/>
                  </a:lnTo>
                  <a:lnTo>
                    <a:pt x="122936" y="22059"/>
                  </a:lnTo>
                  <a:lnTo>
                    <a:pt x="123825" y="21310"/>
                  </a:lnTo>
                  <a:lnTo>
                    <a:pt x="126619" y="21310"/>
                  </a:lnTo>
                  <a:lnTo>
                    <a:pt x="126619" y="20955"/>
                  </a:lnTo>
                  <a:lnTo>
                    <a:pt x="118433" y="20955"/>
                  </a:lnTo>
                  <a:lnTo>
                    <a:pt x="117475" y="20459"/>
                  </a:lnTo>
                  <a:lnTo>
                    <a:pt x="117094" y="20142"/>
                  </a:lnTo>
                  <a:lnTo>
                    <a:pt x="116967" y="19710"/>
                  </a:lnTo>
                  <a:lnTo>
                    <a:pt x="116847" y="19507"/>
                  </a:lnTo>
                  <a:lnTo>
                    <a:pt x="116627" y="18935"/>
                  </a:lnTo>
                  <a:lnTo>
                    <a:pt x="116586" y="18770"/>
                  </a:lnTo>
                  <a:lnTo>
                    <a:pt x="116459" y="18186"/>
                  </a:lnTo>
                  <a:lnTo>
                    <a:pt x="116332" y="6527"/>
                  </a:lnTo>
                  <a:close/>
                </a:path>
                <a:path w="421640" h="29845">
                  <a:moveTo>
                    <a:pt x="126619" y="21310"/>
                  </a:moveTo>
                  <a:lnTo>
                    <a:pt x="123825" y="21310"/>
                  </a:lnTo>
                  <a:lnTo>
                    <a:pt x="123825" y="23152"/>
                  </a:lnTo>
                  <a:lnTo>
                    <a:pt x="126619" y="23152"/>
                  </a:lnTo>
                  <a:lnTo>
                    <a:pt x="126619" y="21310"/>
                  </a:lnTo>
                  <a:close/>
                </a:path>
                <a:path w="421640" h="29845">
                  <a:moveTo>
                    <a:pt x="126619" y="6527"/>
                  </a:moveTo>
                  <a:lnTo>
                    <a:pt x="123825" y="6527"/>
                  </a:lnTo>
                  <a:lnTo>
                    <a:pt x="123825" y="18935"/>
                  </a:lnTo>
                  <a:lnTo>
                    <a:pt x="123190" y="19507"/>
                  </a:lnTo>
                  <a:lnTo>
                    <a:pt x="122555" y="19989"/>
                  </a:lnTo>
                  <a:lnTo>
                    <a:pt x="121488" y="20459"/>
                  </a:lnTo>
                  <a:lnTo>
                    <a:pt x="120497" y="20955"/>
                  </a:lnTo>
                  <a:lnTo>
                    <a:pt x="126619" y="20955"/>
                  </a:lnTo>
                  <a:lnTo>
                    <a:pt x="126619" y="6527"/>
                  </a:lnTo>
                  <a:close/>
                </a:path>
                <a:path w="421640" h="29845">
                  <a:moveTo>
                    <a:pt x="133985" y="6591"/>
                  </a:moveTo>
                  <a:lnTo>
                    <a:pt x="131191" y="6591"/>
                  </a:lnTo>
                  <a:lnTo>
                    <a:pt x="131191" y="23152"/>
                  </a:lnTo>
                  <a:lnTo>
                    <a:pt x="133985" y="23152"/>
                  </a:lnTo>
                  <a:lnTo>
                    <a:pt x="133985" y="11353"/>
                  </a:lnTo>
                  <a:lnTo>
                    <a:pt x="134620" y="10706"/>
                  </a:lnTo>
                  <a:lnTo>
                    <a:pt x="135382" y="10223"/>
                  </a:lnTo>
                  <a:lnTo>
                    <a:pt x="136906" y="9563"/>
                  </a:lnTo>
                  <a:lnTo>
                    <a:pt x="139955" y="9563"/>
                  </a:lnTo>
                  <a:lnTo>
                    <a:pt x="139931" y="9004"/>
                  </a:lnTo>
                  <a:lnTo>
                    <a:pt x="133985" y="9004"/>
                  </a:lnTo>
                  <a:lnTo>
                    <a:pt x="133985" y="6591"/>
                  </a:lnTo>
                  <a:close/>
                </a:path>
                <a:path w="421640" h="29845">
                  <a:moveTo>
                    <a:pt x="139827" y="6591"/>
                  </a:moveTo>
                  <a:lnTo>
                    <a:pt x="137922" y="6591"/>
                  </a:lnTo>
                  <a:lnTo>
                    <a:pt x="137414" y="6718"/>
                  </a:lnTo>
                  <a:lnTo>
                    <a:pt x="135890" y="7454"/>
                  </a:lnTo>
                  <a:lnTo>
                    <a:pt x="135001" y="8102"/>
                  </a:lnTo>
                  <a:lnTo>
                    <a:pt x="133985" y="9004"/>
                  </a:lnTo>
                  <a:lnTo>
                    <a:pt x="139931" y="9004"/>
                  </a:lnTo>
                  <a:lnTo>
                    <a:pt x="139827" y="6591"/>
                  </a:lnTo>
                  <a:close/>
                </a:path>
                <a:path w="421640" h="29845">
                  <a:moveTo>
                    <a:pt x="150114" y="6070"/>
                  </a:moveTo>
                  <a:lnTo>
                    <a:pt x="146812" y="6070"/>
                  </a:lnTo>
                  <a:lnTo>
                    <a:pt x="144907" y="6870"/>
                  </a:lnTo>
                  <a:lnTo>
                    <a:pt x="142445" y="9690"/>
                  </a:lnTo>
                  <a:lnTo>
                    <a:pt x="142095" y="10121"/>
                  </a:lnTo>
                  <a:lnTo>
                    <a:pt x="141351" y="12280"/>
                  </a:lnTo>
                  <a:lnTo>
                    <a:pt x="141351" y="17691"/>
                  </a:lnTo>
                  <a:lnTo>
                    <a:pt x="141852" y="19088"/>
                  </a:lnTo>
                  <a:lnTo>
                    <a:pt x="141921" y="19278"/>
                  </a:lnTo>
                  <a:lnTo>
                    <a:pt x="141994" y="19481"/>
                  </a:lnTo>
                  <a:lnTo>
                    <a:pt x="142113" y="19812"/>
                  </a:lnTo>
                  <a:lnTo>
                    <a:pt x="143510" y="21297"/>
                  </a:lnTo>
                  <a:lnTo>
                    <a:pt x="145034" y="22796"/>
                  </a:lnTo>
                  <a:lnTo>
                    <a:pt x="147066" y="23545"/>
                  </a:lnTo>
                  <a:lnTo>
                    <a:pt x="150988" y="23545"/>
                  </a:lnTo>
                  <a:lnTo>
                    <a:pt x="153528" y="22974"/>
                  </a:lnTo>
                  <a:lnTo>
                    <a:pt x="153289" y="22974"/>
                  </a:lnTo>
                  <a:lnTo>
                    <a:pt x="155448" y="22136"/>
                  </a:lnTo>
                  <a:lnTo>
                    <a:pt x="155448" y="21094"/>
                  </a:lnTo>
                  <a:lnTo>
                    <a:pt x="147955" y="21094"/>
                  </a:lnTo>
                  <a:lnTo>
                    <a:pt x="146685" y="20586"/>
                  </a:lnTo>
                  <a:lnTo>
                    <a:pt x="144653" y="18542"/>
                  </a:lnTo>
                  <a:lnTo>
                    <a:pt x="144272" y="17068"/>
                  </a:lnTo>
                  <a:lnTo>
                    <a:pt x="144272" y="15125"/>
                  </a:lnTo>
                  <a:lnTo>
                    <a:pt x="155702" y="15125"/>
                  </a:lnTo>
                  <a:lnTo>
                    <a:pt x="155702" y="12992"/>
                  </a:lnTo>
                  <a:lnTo>
                    <a:pt x="144272" y="12992"/>
                  </a:lnTo>
                  <a:lnTo>
                    <a:pt x="144399" y="11671"/>
                  </a:lnTo>
                  <a:lnTo>
                    <a:pt x="144979" y="10490"/>
                  </a:lnTo>
                  <a:lnTo>
                    <a:pt x="145098" y="10248"/>
                  </a:lnTo>
                  <a:lnTo>
                    <a:pt x="145161" y="10121"/>
                  </a:lnTo>
                  <a:lnTo>
                    <a:pt x="145542" y="9690"/>
                  </a:lnTo>
                  <a:lnTo>
                    <a:pt x="146431" y="8928"/>
                  </a:lnTo>
                  <a:lnTo>
                    <a:pt x="146939" y="8712"/>
                  </a:lnTo>
                  <a:lnTo>
                    <a:pt x="147397" y="8547"/>
                  </a:lnTo>
                  <a:lnTo>
                    <a:pt x="154432" y="8547"/>
                  </a:lnTo>
                  <a:lnTo>
                    <a:pt x="153924" y="7912"/>
                  </a:lnTo>
                  <a:lnTo>
                    <a:pt x="153289" y="7277"/>
                  </a:lnTo>
                  <a:lnTo>
                    <a:pt x="152739" y="6870"/>
                  </a:lnTo>
                  <a:lnTo>
                    <a:pt x="151003" y="6223"/>
                  </a:lnTo>
                  <a:lnTo>
                    <a:pt x="150114" y="6070"/>
                  </a:lnTo>
                  <a:close/>
                </a:path>
                <a:path w="421640" h="29845">
                  <a:moveTo>
                    <a:pt x="155448" y="19088"/>
                  </a:moveTo>
                  <a:lnTo>
                    <a:pt x="155194" y="19088"/>
                  </a:lnTo>
                  <a:lnTo>
                    <a:pt x="155067" y="19278"/>
                  </a:lnTo>
                  <a:lnTo>
                    <a:pt x="154686" y="19481"/>
                  </a:lnTo>
                  <a:lnTo>
                    <a:pt x="150587" y="21094"/>
                  </a:lnTo>
                  <a:lnTo>
                    <a:pt x="155448" y="21094"/>
                  </a:lnTo>
                  <a:lnTo>
                    <a:pt x="155448" y="19088"/>
                  </a:lnTo>
                  <a:close/>
                </a:path>
                <a:path w="421640" h="29845">
                  <a:moveTo>
                    <a:pt x="154432" y="8547"/>
                  </a:moveTo>
                  <a:lnTo>
                    <a:pt x="150390" y="8547"/>
                  </a:lnTo>
                  <a:lnTo>
                    <a:pt x="151277" y="8928"/>
                  </a:lnTo>
                  <a:lnTo>
                    <a:pt x="151818" y="9321"/>
                  </a:lnTo>
                  <a:lnTo>
                    <a:pt x="152057" y="9690"/>
                  </a:lnTo>
                  <a:lnTo>
                    <a:pt x="152424" y="10121"/>
                  </a:lnTo>
                  <a:lnTo>
                    <a:pt x="152527" y="10490"/>
                  </a:lnTo>
                  <a:lnTo>
                    <a:pt x="152810" y="11163"/>
                  </a:lnTo>
                  <a:lnTo>
                    <a:pt x="152916" y="11671"/>
                  </a:lnTo>
                  <a:lnTo>
                    <a:pt x="153035" y="12992"/>
                  </a:lnTo>
                  <a:lnTo>
                    <a:pt x="155702" y="12992"/>
                  </a:lnTo>
                  <a:lnTo>
                    <a:pt x="155632" y="11671"/>
                  </a:lnTo>
                  <a:lnTo>
                    <a:pt x="155575" y="11163"/>
                  </a:lnTo>
                  <a:lnTo>
                    <a:pt x="155294" y="10490"/>
                  </a:lnTo>
                  <a:lnTo>
                    <a:pt x="155194" y="10248"/>
                  </a:lnTo>
                  <a:lnTo>
                    <a:pt x="155159" y="10121"/>
                  </a:lnTo>
                  <a:lnTo>
                    <a:pt x="155040" y="9690"/>
                  </a:lnTo>
                  <a:lnTo>
                    <a:pt x="154940" y="9321"/>
                  </a:lnTo>
                  <a:lnTo>
                    <a:pt x="154540" y="8712"/>
                  </a:lnTo>
                  <a:lnTo>
                    <a:pt x="154432" y="8547"/>
                  </a:lnTo>
                  <a:close/>
                </a:path>
                <a:path w="421640" h="29845">
                  <a:moveTo>
                    <a:pt x="176403" y="6146"/>
                  </a:moveTo>
                  <a:lnTo>
                    <a:pt x="174371" y="6146"/>
                  </a:lnTo>
                  <a:lnTo>
                    <a:pt x="173228" y="6337"/>
                  </a:lnTo>
                  <a:lnTo>
                    <a:pt x="172207" y="6781"/>
                  </a:lnTo>
                  <a:lnTo>
                    <a:pt x="171323" y="7124"/>
                  </a:lnTo>
                  <a:lnTo>
                    <a:pt x="167738" y="16827"/>
                  </a:lnTo>
                  <a:lnTo>
                    <a:pt x="167894" y="17614"/>
                  </a:lnTo>
                  <a:lnTo>
                    <a:pt x="168540" y="19456"/>
                  </a:lnTo>
                  <a:lnTo>
                    <a:pt x="168656" y="19786"/>
                  </a:lnTo>
                  <a:lnTo>
                    <a:pt x="169085" y="20548"/>
                  </a:lnTo>
                  <a:lnTo>
                    <a:pt x="169164" y="20688"/>
                  </a:lnTo>
                  <a:lnTo>
                    <a:pt x="169799" y="21399"/>
                  </a:lnTo>
                  <a:lnTo>
                    <a:pt x="170706" y="22212"/>
                  </a:lnTo>
                  <a:lnTo>
                    <a:pt x="171323" y="22644"/>
                  </a:lnTo>
                  <a:lnTo>
                    <a:pt x="172339" y="22999"/>
                  </a:lnTo>
                  <a:lnTo>
                    <a:pt x="178674" y="22999"/>
                  </a:lnTo>
                  <a:lnTo>
                    <a:pt x="180340" y="22212"/>
                  </a:lnTo>
                  <a:lnTo>
                    <a:pt x="180294" y="21094"/>
                  </a:lnTo>
                  <a:lnTo>
                    <a:pt x="173863" y="21094"/>
                  </a:lnTo>
                  <a:lnTo>
                    <a:pt x="172720" y="20548"/>
                  </a:lnTo>
                  <a:lnTo>
                    <a:pt x="171831" y="19456"/>
                  </a:lnTo>
                  <a:lnTo>
                    <a:pt x="171069" y="18364"/>
                  </a:lnTo>
                  <a:lnTo>
                    <a:pt x="170561" y="16827"/>
                  </a:lnTo>
                  <a:lnTo>
                    <a:pt x="170561" y="12865"/>
                  </a:lnTo>
                  <a:lnTo>
                    <a:pt x="171069" y="11315"/>
                  </a:lnTo>
                  <a:lnTo>
                    <a:pt x="172836" y="9131"/>
                  </a:lnTo>
                  <a:lnTo>
                    <a:pt x="173830" y="8648"/>
                  </a:lnTo>
                  <a:lnTo>
                    <a:pt x="180340" y="8648"/>
                  </a:lnTo>
                  <a:lnTo>
                    <a:pt x="180340" y="7429"/>
                  </a:lnTo>
                  <a:lnTo>
                    <a:pt x="179775" y="7124"/>
                  </a:lnTo>
                  <a:lnTo>
                    <a:pt x="178943" y="6781"/>
                  </a:lnTo>
                  <a:lnTo>
                    <a:pt x="178054" y="6527"/>
                  </a:lnTo>
                  <a:lnTo>
                    <a:pt x="177482" y="6337"/>
                  </a:lnTo>
                  <a:lnTo>
                    <a:pt x="177736" y="6337"/>
                  </a:lnTo>
                  <a:lnTo>
                    <a:pt x="176403" y="6146"/>
                  </a:lnTo>
                  <a:close/>
                </a:path>
                <a:path w="421640" h="29845">
                  <a:moveTo>
                    <a:pt x="180213" y="19075"/>
                  </a:moveTo>
                  <a:lnTo>
                    <a:pt x="176276" y="21094"/>
                  </a:lnTo>
                  <a:lnTo>
                    <a:pt x="180294" y="21094"/>
                  </a:lnTo>
                  <a:lnTo>
                    <a:pt x="180213" y="19075"/>
                  </a:lnTo>
                  <a:close/>
                </a:path>
                <a:path w="421640" h="29845">
                  <a:moveTo>
                    <a:pt x="180340" y="8648"/>
                  </a:moveTo>
                  <a:lnTo>
                    <a:pt x="176403" y="8648"/>
                  </a:lnTo>
                  <a:lnTo>
                    <a:pt x="176911" y="8788"/>
                  </a:lnTo>
                  <a:lnTo>
                    <a:pt x="177952" y="9131"/>
                  </a:lnTo>
                  <a:lnTo>
                    <a:pt x="178308" y="9309"/>
                  </a:lnTo>
                  <a:lnTo>
                    <a:pt x="179498" y="10020"/>
                  </a:lnTo>
                  <a:lnTo>
                    <a:pt x="179959" y="10388"/>
                  </a:lnTo>
                  <a:lnTo>
                    <a:pt x="180340" y="10566"/>
                  </a:lnTo>
                  <a:lnTo>
                    <a:pt x="180340" y="8648"/>
                  </a:lnTo>
                  <a:close/>
                </a:path>
                <a:path w="421640" h="29845">
                  <a:moveTo>
                    <a:pt x="194824" y="8788"/>
                  </a:moveTo>
                  <a:lnTo>
                    <a:pt x="190627" y="8788"/>
                  </a:lnTo>
                  <a:lnTo>
                    <a:pt x="191135" y="8940"/>
                  </a:lnTo>
                  <a:lnTo>
                    <a:pt x="191897" y="9385"/>
                  </a:lnTo>
                  <a:lnTo>
                    <a:pt x="192162" y="9728"/>
                  </a:lnTo>
                  <a:lnTo>
                    <a:pt x="192278" y="10096"/>
                  </a:lnTo>
                  <a:lnTo>
                    <a:pt x="192532" y="10490"/>
                  </a:lnTo>
                  <a:lnTo>
                    <a:pt x="192550" y="10744"/>
                  </a:lnTo>
                  <a:lnTo>
                    <a:pt x="192664" y="12293"/>
                  </a:lnTo>
                  <a:lnTo>
                    <a:pt x="191135" y="12293"/>
                  </a:lnTo>
                  <a:lnTo>
                    <a:pt x="182266" y="19824"/>
                  </a:lnTo>
                  <a:lnTo>
                    <a:pt x="182545" y="20307"/>
                  </a:lnTo>
                  <a:lnTo>
                    <a:pt x="182635" y="20472"/>
                  </a:lnTo>
                  <a:lnTo>
                    <a:pt x="182779" y="20853"/>
                  </a:lnTo>
                  <a:lnTo>
                    <a:pt x="182880" y="21120"/>
                  </a:lnTo>
                  <a:lnTo>
                    <a:pt x="183001" y="21386"/>
                  </a:lnTo>
                  <a:lnTo>
                    <a:pt x="183259" y="21793"/>
                  </a:lnTo>
                  <a:lnTo>
                    <a:pt x="184150" y="22606"/>
                  </a:lnTo>
                  <a:lnTo>
                    <a:pt x="184430" y="22809"/>
                  </a:lnTo>
                  <a:lnTo>
                    <a:pt x="184245" y="22809"/>
                  </a:lnTo>
                  <a:lnTo>
                    <a:pt x="186245" y="23609"/>
                  </a:lnTo>
                  <a:lnTo>
                    <a:pt x="188548" y="23609"/>
                  </a:lnTo>
                  <a:lnTo>
                    <a:pt x="189484" y="23266"/>
                  </a:lnTo>
                  <a:lnTo>
                    <a:pt x="189712" y="23266"/>
                  </a:lnTo>
                  <a:lnTo>
                    <a:pt x="190627" y="22809"/>
                  </a:lnTo>
                  <a:lnTo>
                    <a:pt x="191262" y="22390"/>
                  </a:lnTo>
                  <a:lnTo>
                    <a:pt x="192024" y="21793"/>
                  </a:lnTo>
                  <a:lnTo>
                    <a:pt x="192659" y="21386"/>
                  </a:lnTo>
                  <a:lnTo>
                    <a:pt x="195453" y="21386"/>
                  </a:lnTo>
                  <a:lnTo>
                    <a:pt x="195453" y="21120"/>
                  </a:lnTo>
                  <a:lnTo>
                    <a:pt x="187438" y="21120"/>
                  </a:lnTo>
                  <a:lnTo>
                    <a:pt x="186596" y="20853"/>
                  </a:lnTo>
                  <a:lnTo>
                    <a:pt x="186012" y="20472"/>
                  </a:lnTo>
                  <a:lnTo>
                    <a:pt x="185801" y="20307"/>
                  </a:lnTo>
                  <a:lnTo>
                    <a:pt x="185293" y="19824"/>
                  </a:lnTo>
                  <a:lnTo>
                    <a:pt x="185039" y="19100"/>
                  </a:lnTo>
                  <a:lnTo>
                    <a:pt x="185087" y="17183"/>
                  </a:lnTo>
                  <a:lnTo>
                    <a:pt x="189103" y="14795"/>
                  </a:lnTo>
                  <a:lnTo>
                    <a:pt x="195453" y="14795"/>
                  </a:lnTo>
                  <a:lnTo>
                    <a:pt x="195380" y="10490"/>
                  </a:lnTo>
                  <a:lnTo>
                    <a:pt x="195267" y="10096"/>
                  </a:lnTo>
                  <a:lnTo>
                    <a:pt x="195154" y="9728"/>
                  </a:lnTo>
                  <a:lnTo>
                    <a:pt x="195034" y="9385"/>
                  </a:lnTo>
                  <a:lnTo>
                    <a:pt x="194927" y="9080"/>
                  </a:lnTo>
                  <a:lnTo>
                    <a:pt x="194824" y="8788"/>
                  </a:lnTo>
                  <a:close/>
                </a:path>
                <a:path w="421640" h="29845">
                  <a:moveTo>
                    <a:pt x="195453" y="21386"/>
                  </a:moveTo>
                  <a:lnTo>
                    <a:pt x="192659" y="21386"/>
                  </a:lnTo>
                  <a:lnTo>
                    <a:pt x="192659" y="23266"/>
                  </a:lnTo>
                  <a:lnTo>
                    <a:pt x="195453" y="23266"/>
                  </a:lnTo>
                  <a:lnTo>
                    <a:pt x="195453" y="21386"/>
                  </a:lnTo>
                  <a:close/>
                </a:path>
                <a:path w="421640" h="29845">
                  <a:moveTo>
                    <a:pt x="195453" y="14795"/>
                  </a:moveTo>
                  <a:lnTo>
                    <a:pt x="192659" y="14795"/>
                  </a:lnTo>
                  <a:lnTo>
                    <a:pt x="192615" y="19100"/>
                  </a:lnTo>
                  <a:lnTo>
                    <a:pt x="192024" y="19621"/>
                  </a:lnTo>
                  <a:lnTo>
                    <a:pt x="190627" y="20472"/>
                  </a:lnTo>
                  <a:lnTo>
                    <a:pt x="189865" y="20853"/>
                  </a:lnTo>
                  <a:lnTo>
                    <a:pt x="188798" y="21120"/>
                  </a:lnTo>
                  <a:lnTo>
                    <a:pt x="195453" y="21120"/>
                  </a:lnTo>
                  <a:lnTo>
                    <a:pt x="195453" y="14795"/>
                  </a:lnTo>
                  <a:close/>
                </a:path>
                <a:path w="421640" h="29845">
                  <a:moveTo>
                    <a:pt x="190754" y="6223"/>
                  </a:moveTo>
                  <a:lnTo>
                    <a:pt x="186690" y="6223"/>
                  </a:lnTo>
                  <a:lnTo>
                    <a:pt x="185674" y="6400"/>
                  </a:lnTo>
                  <a:lnTo>
                    <a:pt x="184023" y="6743"/>
                  </a:lnTo>
                  <a:lnTo>
                    <a:pt x="183515" y="6896"/>
                  </a:lnTo>
                  <a:lnTo>
                    <a:pt x="183642" y="9728"/>
                  </a:lnTo>
                  <a:lnTo>
                    <a:pt x="184469" y="9385"/>
                  </a:lnTo>
                  <a:lnTo>
                    <a:pt x="185420" y="9080"/>
                  </a:lnTo>
                  <a:lnTo>
                    <a:pt x="186783" y="8788"/>
                  </a:lnTo>
                  <a:lnTo>
                    <a:pt x="194824" y="8788"/>
                  </a:lnTo>
                  <a:lnTo>
                    <a:pt x="194691" y="8407"/>
                  </a:lnTo>
                  <a:lnTo>
                    <a:pt x="194183" y="7823"/>
                  </a:lnTo>
                  <a:lnTo>
                    <a:pt x="192913" y="6896"/>
                  </a:lnTo>
                  <a:lnTo>
                    <a:pt x="192278" y="6578"/>
                  </a:lnTo>
                  <a:lnTo>
                    <a:pt x="190754" y="6223"/>
                  </a:lnTo>
                  <a:close/>
                </a:path>
                <a:path w="421640" h="29845">
                  <a:moveTo>
                    <a:pt x="202565" y="6667"/>
                  </a:moveTo>
                  <a:lnTo>
                    <a:pt x="199771" y="6667"/>
                  </a:lnTo>
                  <a:lnTo>
                    <a:pt x="199771" y="23152"/>
                  </a:lnTo>
                  <a:lnTo>
                    <a:pt x="202565" y="23152"/>
                  </a:lnTo>
                  <a:lnTo>
                    <a:pt x="202565" y="10744"/>
                  </a:lnTo>
                  <a:lnTo>
                    <a:pt x="203962" y="9664"/>
                  </a:lnTo>
                  <a:lnTo>
                    <a:pt x="205227" y="9042"/>
                  </a:lnTo>
                  <a:lnTo>
                    <a:pt x="212574" y="9042"/>
                  </a:lnTo>
                  <a:lnTo>
                    <a:pt x="212019" y="8369"/>
                  </a:lnTo>
                  <a:lnTo>
                    <a:pt x="202565" y="8369"/>
                  </a:lnTo>
                  <a:lnTo>
                    <a:pt x="202565" y="6667"/>
                  </a:lnTo>
                  <a:close/>
                </a:path>
                <a:path w="421640" h="29845">
                  <a:moveTo>
                    <a:pt x="212434" y="9042"/>
                  </a:moveTo>
                  <a:lnTo>
                    <a:pt x="208534" y="9042"/>
                  </a:lnTo>
                  <a:lnTo>
                    <a:pt x="209042" y="9245"/>
                  </a:lnTo>
                  <a:lnTo>
                    <a:pt x="209365" y="9664"/>
                  </a:lnTo>
                  <a:lnTo>
                    <a:pt x="209550" y="9969"/>
                  </a:lnTo>
                  <a:lnTo>
                    <a:pt x="209677" y="10363"/>
                  </a:lnTo>
                  <a:lnTo>
                    <a:pt x="209858" y="10744"/>
                  </a:lnTo>
                  <a:lnTo>
                    <a:pt x="209931" y="10896"/>
                  </a:lnTo>
                  <a:lnTo>
                    <a:pt x="210058" y="23152"/>
                  </a:lnTo>
                  <a:lnTo>
                    <a:pt x="212852" y="23152"/>
                  </a:lnTo>
                  <a:lnTo>
                    <a:pt x="212736" y="9969"/>
                  </a:lnTo>
                  <a:lnTo>
                    <a:pt x="212500" y="9245"/>
                  </a:lnTo>
                  <a:lnTo>
                    <a:pt x="212434" y="9042"/>
                  </a:lnTo>
                  <a:close/>
                </a:path>
                <a:path w="421640" h="29845">
                  <a:moveTo>
                    <a:pt x="209296" y="6070"/>
                  </a:moveTo>
                  <a:lnTo>
                    <a:pt x="206756" y="6070"/>
                  </a:lnTo>
                  <a:lnTo>
                    <a:pt x="205867" y="6261"/>
                  </a:lnTo>
                  <a:lnTo>
                    <a:pt x="205105" y="6667"/>
                  </a:lnTo>
                  <a:lnTo>
                    <a:pt x="204216" y="7061"/>
                  </a:lnTo>
                  <a:lnTo>
                    <a:pt x="203454" y="7632"/>
                  </a:lnTo>
                  <a:lnTo>
                    <a:pt x="202565" y="8369"/>
                  </a:lnTo>
                  <a:lnTo>
                    <a:pt x="212019" y="8369"/>
                  </a:lnTo>
                  <a:lnTo>
                    <a:pt x="210618" y="6667"/>
                  </a:lnTo>
                  <a:lnTo>
                    <a:pt x="209749" y="6261"/>
                  </a:lnTo>
                  <a:lnTo>
                    <a:pt x="209296" y="6070"/>
                  </a:lnTo>
                  <a:close/>
                </a:path>
                <a:path w="421640" h="29845">
                  <a:moveTo>
                    <a:pt x="220091" y="0"/>
                  </a:moveTo>
                  <a:lnTo>
                    <a:pt x="216789" y="0"/>
                  </a:lnTo>
                  <a:lnTo>
                    <a:pt x="217424" y="8610"/>
                  </a:lnTo>
                  <a:lnTo>
                    <a:pt x="219456" y="8610"/>
                  </a:lnTo>
                  <a:lnTo>
                    <a:pt x="220091" y="0"/>
                  </a:lnTo>
                  <a:close/>
                </a:path>
                <a:path w="421640" h="29845">
                  <a:moveTo>
                    <a:pt x="226949" y="8851"/>
                  </a:moveTo>
                  <a:lnTo>
                    <a:pt x="224155" y="8851"/>
                  </a:lnTo>
                  <a:lnTo>
                    <a:pt x="224264" y="20332"/>
                  </a:lnTo>
                  <a:lnTo>
                    <a:pt x="224363" y="20688"/>
                  </a:lnTo>
                  <a:lnTo>
                    <a:pt x="224433" y="20942"/>
                  </a:lnTo>
                  <a:lnTo>
                    <a:pt x="224536" y="21310"/>
                  </a:lnTo>
                  <a:lnTo>
                    <a:pt x="225425" y="22174"/>
                  </a:lnTo>
                  <a:lnTo>
                    <a:pt x="226562" y="23482"/>
                  </a:lnTo>
                  <a:lnTo>
                    <a:pt x="232053" y="23482"/>
                  </a:lnTo>
                  <a:lnTo>
                    <a:pt x="231943" y="21310"/>
                  </a:lnTo>
                  <a:lnTo>
                    <a:pt x="231925" y="20942"/>
                  </a:lnTo>
                  <a:lnTo>
                    <a:pt x="228473" y="20942"/>
                  </a:lnTo>
                  <a:lnTo>
                    <a:pt x="227928" y="20688"/>
                  </a:lnTo>
                  <a:lnTo>
                    <a:pt x="227457" y="20332"/>
                  </a:lnTo>
                  <a:lnTo>
                    <a:pt x="227330" y="19989"/>
                  </a:lnTo>
                  <a:lnTo>
                    <a:pt x="227076" y="19583"/>
                  </a:lnTo>
                  <a:lnTo>
                    <a:pt x="226949" y="8851"/>
                  </a:lnTo>
                  <a:close/>
                </a:path>
                <a:path w="421640" h="29845">
                  <a:moveTo>
                    <a:pt x="231894" y="20332"/>
                  </a:moveTo>
                  <a:lnTo>
                    <a:pt x="227457" y="20332"/>
                  </a:lnTo>
                  <a:lnTo>
                    <a:pt x="227928" y="20688"/>
                  </a:lnTo>
                  <a:lnTo>
                    <a:pt x="228473" y="20942"/>
                  </a:lnTo>
                  <a:lnTo>
                    <a:pt x="231925" y="20942"/>
                  </a:lnTo>
                  <a:lnTo>
                    <a:pt x="231894" y="20332"/>
                  </a:lnTo>
                  <a:close/>
                </a:path>
                <a:path w="421640" h="29845">
                  <a:moveTo>
                    <a:pt x="232029" y="6527"/>
                  </a:moveTo>
                  <a:lnTo>
                    <a:pt x="222250" y="6527"/>
                  </a:lnTo>
                  <a:lnTo>
                    <a:pt x="222250" y="8851"/>
                  </a:lnTo>
                  <a:lnTo>
                    <a:pt x="232029" y="8851"/>
                  </a:lnTo>
                  <a:lnTo>
                    <a:pt x="232029" y="6527"/>
                  </a:lnTo>
                  <a:close/>
                </a:path>
                <a:path w="421640" h="29845">
                  <a:moveTo>
                    <a:pt x="226949" y="1752"/>
                  </a:moveTo>
                  <a:lnTo>
                    <a:pt x="224155" y="1752"/>
                  </a:lnTo>
                  <a:lnTo>
                    <a:pt x="224155" y="6527"/>
                  </a:lnTo>
                  <a:lnTo>
                    <a:pt x="226949" y="6527"/>
                  </a:lnTo>
                  <a:lnTo>
                    <a:pt x="226949" y="1752"/>
                  </a:lnTo>
                  <a:close/>
                </a:path>
                <a:path w="421640" h="29845">
                  <a:moveTo>
                    <a:pt x="255201" y="22377"/>
                  </a:moveTo>
                  <a:lnTo>
                    <a:pt x="247015" y="22377"/>
                  </a:lnTo>
                  <a:lnTo>
                    <a:pt x="247702" y="22783"/>
                  </a:lnTo>
                  <a:lnTo>
                    <a:pt x="248539" y="23152"/>
                  </a:lnTo>
                  <a:lnTo>
                    <a:pt x="249845" y="23609"/>
                  </a:lnTo>
                  <a:lnTo>
                    <a:pt x="253238" y="23609"/>
                  </a:lnTo>
                  <a:lnTo>
                    <a:pt x="254889" y="22783"/>
                  </a:lnTo>
                  <a:lnTo>
                    <a:pt x="255201" y="22377"/>
                  </a:lnTo>
                  <a:close/>
                </a:path>
                <a:path w="421640" h="29845">
                  <a:moveTo>
                    <a:pt x="247015" y="0"/>
                  </a:moveTo>
                  <a:lnTo>
                    <a:pt x="244221" y="0"/>
                  </a:lnTo>
                  <a:lnTo>
                    <a:pt x="244221" y="23152"/>
                  </a:lnTo>
                  <a:lnTo>
                    <a:pt x="246888" y="23152"/>
                  </a:lnTo>
                  <a:lnTo>
                    <a:pt x="247015" y="22377"/>
                  </a:lnTo>
                  <a:lnTo>
                    <a:pt x="255201" y="22377"/>
                  </a:lnTo>
                  <a:lnTo>
                    <a:pt x="256159" y="21132"/>
                  </a:lnTo>
                  <a:lnTo>
                    <a:pt x="249781" y="21132"/>
                  </a:lnTo>
                  <a:lnTo>
                    <a:pt x="248412" y="20739"/>
                  </a:lnTo>
                  <a:lnTo>
                    <a:pt x="248044" y="20599"/>
                  </a:lnTo>
                  <a:lnTo>
                    <a:pt x="247015" y="20142"/>
                  </a:lnTo>
                  <a:lnTo>
                    <a:pt x="247015" y="10617"/>
                  </a:lnTo>
                  <a:lnTo>
                    <a:pt x="247650" y="10071"/>
                  </a:lnTo>
                  <a:lnTo>
                    <a:pt x="248412" y="9626"/>
                  </a:lnTo>
                  <a:lnTo>
                    <a:pt x="249936" y="8915"/>
                  </a:lnTo>
                  <a:lnTo>
                    <a:pt x="250698" y="8737"/>
                  </a:lnTo>
                  <a:lnTo>
                    <a:pt x="256856" y="8737"/>
                  </a:lnTo>
                  <a:lnTo>
                    <a:pt x="256540" y="8318"/>
                  </a:lnTo>
                  <a:lnTo>
                    <a:pt x="247015" y="8318"/>
                  </a:lnTo>
                  <a:lnTo>
                    <a:pt x="247015" y="0"/>
                  </a:lnTo>
                  <a:close/>
                </a:path>
                <a:path w="421640" h="29845">
                  <a:moveTo>
                    <a:pt x="256856" y="8737"/>
                  </a:moveTo>
                  <a:lnTo>
                    <a:pt x="252857" y="8737"/>
                  </a:lnTo>
                  <a:lnTo>
                    <a:pt x="253746" y="9245"/>
                  </a:lnTo>
                  <a:lnTo>
                    <a:pt x="255016" y="11303"/>
                  </a:lnTo>
                  <a:lnTo>
                    <a:pt x="255119" y="11912"/>
                  </a:lnTo>
                  <a:lnTo>
                    <a:pt x="255194" y="17284"/>
                  </a:lnTo>
                  <a:lnTo>
                    <a:pt x="254889" y="18567"/>
                  </a:lnTo>
                  <a:lnTo>
                    <a:pt x="254127" y="19583"/>
                  </a:lnTo>
                  <a:lnTo>
                    <a:pt x="253238" y="20599"/>
                  </a:lnTo>
                  <a:lnTo>
                    <a:pt x="252007" y="21132"/>
                  </a:lnTo>
                  <a:lnTo>
                    <a:pt x="256159" y="21132"/>
                  </a:lnTo>
                  <a:lnTo>
                    <a:pt x="257460" y="19583"/>
                  </a:lnTo>
                  <a:lnTo>
                    <a:pt x="257818" y="18567"/>
                  </a:lnTo>
                  <a:lnTo>
                    <a:pt x="258191" y="17284"/>
                  </a:lnTo>
                  <a:lnTo>
                    <a:pt x="258191" y="11912"/>
                  </a:lnTo>
                  <a:lnTo>
                    <a:pt x="257741" y="10071"/>
                  </a:lnTo>
                  <a:lnTo>
                    <a:pt x="257683" y="9829"/>
                  </a:lnTo>
                  <a:lnTo>
                    <a:pt x="256856" y="8737"/>
                  </a:lnTo>
                  <a:close/>
                </a:path>
                <a:path w="421640" h="29845">
                  <a:moveTo>
                    <a:pt x="254000" y="6070"/>
                  </a:moveTo>
                  <a:lnTo>
                    <a:pt x="251079" y="6070"/>
                  </a:lnTo>
                  <a:lnTo>
                    <a:pt x="250190" y="6273"/>
                  </a:lnTo>
                  <a:lnTo>
                    <a:pt x="249070" y="6819"/>
                  </a:lnTo>
                  <a:lnTo>
                    <a:pt x="248539" y="7112"/>
                  </a:lnTo>
                  <a:lnTo>
                    <a:pt x="247777" y="7632"/>
                  </a:lnTo>
                  <a:lnTo>
                    <a:pt x="246954" y="8318"/>
                  </a:lnTo>
                  <a:lnTo>
                    <a:pt x="256540" y="8318"/>
                  </a:lnTo>
                  <a:lnTo>
                    <a:pt x="255524" y="6819"/>
                  </a:lnTo>
                  <a:lnTo>
                    <a:pt x="254000" y="6070"/>
                  </a:lnTo>
                  <a:close/>
                </a:path>
                <a:path w="421640" h="29845">
                  <a:moveTo>
                    <a:pt x="269113" y="6070"/>
                  </a:moveTo>
                  <a:lnTo>
                    <a:pt x="265811" y="6070"/>
                  </a:lnTo>
                  <a:lnTo>
                    <a:pt x="264033" y="6870"/>
                  </a:lnTo>
                  <a:lnTo>
                    <a:pt x="262442" y="8547"/>
                  </a:lnTo>
                  <a:lnTo>
                    <a:pt x="261477" y="9652"/>
                  </a:lnTo>
                  <a:lnTo>
                    <a:pt x="261097" y="10121"/>
                  </a:lnTo>
                  <a:lnTo>
                    <a:pt x="260477" y="12280"/>
                  </a:lnTo>
                  <a:lnTo>
                    <a:pt x="260477" y="17691"/>
                  </a:lnTo>
                  <a:lnTo>
                    <a:pt x="266192" y="23545"/>
                  </a:lnTo>
                  <a:lnTo>
                    <a:pt x="270307" y="23545"/>
                  </a:lnTo>
                  <a:lnTo>
                    <a:pt x="272796" y="22821"/>
                  </a:lnTo>
                  <a:lnTo>
                    <a:pt x="274193" y="22275"/>
                  </a:lnTo>
                  <a:lnTo>
                    <a:pt x="274447" y="22136"/>
                  </a:lnTo>
                  <a:lnTo>
                    <a:pt x="274403" y="21094"/>
                  </a:lnTo>
                  <a:lnTo>
                    <a:pt x="267081" y="21094"/>
                  </a:lnTo>
                  <a:lnTo>
                    <a:pt x="265684" y="20586"/>
                  </a:lnTo>
                  <a:lnTo>
                    <a:pt x="264795" y="19570"/>
                  </a:lnTo>
                  <a:lnTo>
                    <a:pt x="263779" y="18542"/>
                  </a:lnTo>
                  <a:lnTo>
                    <a:pt x="263271" y="17068"/>
                  </a:lnTo>
                  <a:lnTo>
                    <a:pt x="263271" y="15125"/>
                  </a:lnTo>
                  <a:lnTo>
                    <a:pt x="274828" y="15125"/>
                  </a:lnTo>
                  <a:lnTo>
                    <a:pt x="274759" y="12992"/>
                  </a:lnTo>
                  <a:lnTo>
                    <a:pt x="263271" y="12992"/>
                  </a:lnTo>
                  <a:lnTo>
                    <a:pt x="263398" y="12280"/>
                  </a:lnTo>
                  <a:lnTo>
                    <a:pt x="266427" y="8547"/>
                  </a:lnTo>
                  <a:lnTo>
                    <a:pt x="273558" y="8547"/>
                  </a:lnTo>
                  <a:lnTo>
                    <a:pt x="272923" y="7912"/>
                  </a:lnTo>
                  <a:lnTo>
                    <a:pt x="272415" y="7277"/>
                  </a:lnTo>
                  <a:lnTo>
                    <a:pt x="271755" y="6870"/>
                  </a:lnTo>
                  <a:lnTo>
                    <a:pt x="270129" y="6223"/>
                  </a:lnTo>
                  <a:lnTo>
                    <a:pt x="269113" y="6070"/>
                  </a:lnTo>
                  <a:close/>
                </a:path>
                <a:path w="421640" h="29845">
                  <a:moveTo>
                    <a:pt x="274320" y="19088"/>
                  </a:moveTo>
                  <a:lnTo>
                    <a:pt x="273589" y="19570"/>
                  </a:lnTo>
                  <a:lnTo>
                    <a:pt x="273177" y="19900"/>
                  </a:lnTo>
                  <a:lnTo>
                    <a:pt x="271616" y="20586"/>
                  </a:lnTo>
                  <a:lnTo>
                    <a:pt x="271145" y="20751"/>
                  </a:lnTo>
                  <a:lnTo>
                    <a:pt x="270637" y="20891"/>
                  </a:lnTo>
                  <a:lnTo>
                    <a:pt x="269713" y="21094"/>
                  </a:lnTo>
                  <a:lnTo>
                    <a:pt x="274403" y="21094"/>
                  </a:lnTo>
                  <a:lnTo>
                    <a:pt x="274320" y="19088"/>
                  </a:lnTo>
                  <a:close/>
                </a:path>
                <a:path w="421640" h="29845">
                  <a:moveTo>
                    <a:pt x="273558" y="8547"/>
                  </a:moveTo>
                  <a:lnTo>
                    <a:pt x="269516" y="8547"/>
                  </a:lnTo>
                  <a:lnTo>
                    <a:pt x="270398" y="8928"/>
                  </a:lnTo>
                  <a:lnTo>
                    <a:pt x="270844" y="9321"/>
                  </a:lnTo>
                  <a:lnTo>
                    <a:pt x="271145" y="9652"/>
                  </a:lnTo>
                  <a:lnTo>
                    <a:pt x="271448" y="10121"/>
                  </a:lnTo>
                  <a:lnTo>
                    <a:pt x="271679" y="10604"/>
                  </a:lnTo>
                  <a:lnTo>
                    <a:pt x="271839" y="11163"/>
                  </a:lnTo>
                  <a:lnTo>
                    <a:pt x="272034" y="11671"/>
                  </a:lnTo>
                  <a:lnTo>
                    <a:pt x="272034" y="12992"/>
                  </a:lnTo>
                  <a:lnTo>
                    <a:pt x="274759" y="12992"/>
                  </a:lnTo>
                  <a:lnTo>
                    <a:pt x="274701" y="11163"/>
                  </a:lnTo>
                  <a:lnTo>
                    <a:pt x="274320" y="10248"/>
                  </a:lnTo>
                  <a:lnTo>
                    <a:pt x="274156" y="9652"/>
                  </a:lnTo>
                  <a:lnTo>
                    <a:pt x="274066" y="9321"/>
                  </a:lnTo>
                  <a:lnTo>
                    <a:pt x="273558" y="8547"/>
                  </a:lnTo>
                  <a:close/>
                </a:path>
                <a:path w="421640" h="29845">
                  <a:moveTo>
                    <a:pt x="295910" y="6350"/>
                  </a:moveTo>
                  <a:lnTo>
                    <a:pt x="291808" y="6350"/>
                  </a:lnTo>
                  <a:lnTo>
                    <a:pt x="290824" y="6807"/>
                  </a:lnTo>
                  <a:lnTo>
                    <a:pt x="287401" y="11176"/>
                  </a:lnTo>
                  <a:lnTo>
                    <a:pt x="287020" y="12242"/>
                  </a:lnTo>
                  <a:lnTo>
                    <a:pt x="286893" y="17602"/>
                  </a:lnTo>
                  <a:lnTo>
                    <a:pt x="287161" y="18364"/>
                  </a:lnTo>
                  <a:lnTo>
                    <a:pt x="287274" y="18681"/>
                  </a:lnTo>
                  <a:lnTo>
                    <a:pt x="287528" y="19761"/>
                  </a:lnTo>
                  <a:lnTo>
                    <a:pt x="287812" y="20434"/>
                  </a:lnTo>
                  <a:lnTo>
                    <a:pt x="287909" y="20662"/>
                  </a:lnTo>
                  <a:lnTo>
                    <a:pt x="288588" y="21463"/>
                  </a:lnTo>
                  <a:lnTo>
                    <a:pt x="289052" y="22123"/>
                  </a:lnTo>
                  <a:lnTo>
                    <a:pt x="289687" y="22669"/>
                  </a:lnTo>
                  <a:lnTo>
                    <a:pt x="290753" y="23202"/>
                  </a:lnTo>
                  <a:lnTo>
                    <a:pt x="295275" y="23202"/>
                  </a:lnTo>
                  <a:lnTo>
                    <a:pt x="296037" y="22821"/>
                  </a:lnTo>
                  <a:lnTo>
                    <a:pt x="296799" y="22364"/>
                  </a:lnTo>
                  <a:lnTo>
                    <a:pt x="297053" y="22123"/>
                  </a:lnTo>
                  <a:lnTo>
                    <a:pt x="297434" y="21818"/>
                  </a:lnTo>
                  <a:lnTo>
                    <a:pt x="297942" y="21463"/>
                  </a:lnTo>
                  <a:lnTo>
                    <a:pt x="300736" y="21463"/>
                  </a:lnTo>
                  <a:lnTo>
                    <a:pt x="300736" y="20955"/>
                  </a:lnTo>
                  <a:lnTo>
                    <a:pt x="292227" y="20955"/>
                  </a:lnTo>
                  <a:lnTo>
                    <a:pt x="291211" y="20434"/>
                  </a:lnTo>
                  <a:lnTo>
                    <a:pt x="289941" y="18364"/>
                  </a:lnTo>
                  <a:lnTo>
                    <a:pt x="289811" y="17602"/>
                  </a:lnTo>
                  <a:lnTo>
                    <a:pt x="289687" y="12877"/>
                  </a:lnTo>
                  <a:lnTo>
                    <a:pt x="290068" y="11315"/>
                  </a:lnTo>
                  <a:lnTo>
                    <a:pt x="290830" y="10248"/>
                  </a:lnTo>
                  <a:lnTo>
                    <a:pt x="291708" y="9182"/>
                  </a:lnTo>
                  <a:lnTo>
                    <a:pt x="292729" y="8686"/>
                  </a:lnTo>
                  <a:lnTo>
                    <a:pt x="300736" y="8686"/>
                  </a:lnTo>
                  <a:lnTo>
                    <a:pt x="300736" y="7200"/>
                  </a:lnTo>
                  <a:lnTo>
                    <a:pt x="297942" y="7200"/>
                  </a:lnTo>
                  <a:lnTo>
                    <a:pt x="297180" y="6807"/>
                  </a:lnTo>
                  <a:lnTo>
                    <a:pt x="296545" y="6527"/>
                  </a:lnTo>
                  <a:lnTo>
                    <a:pt x="295910" y="6350"/>
                  </a:lnTo>
                  <a:close/>
                </a:path>
                <a:path w="421640" h="29845">
                  <a:moveTo>
                    <a:pt x="300736" y="21463"/>
                  </a:moveTo>
                  <a:lnTo>
                    <a:pt x="297942" y="21463"/>
                  </a:lnTo>
                  <a:lnTo>
                    <a:pt x="297942" y="23202"/>
                  </a:lnTo>
                  <a:lnTo>
                    <a:pt x="300736" y="23202"/>
                  </a:lnTo>
                  <a:lnTo>
                    <a:pt x="300736" y="21463"/>
                  </a:lnTo>
                  <a:close/>
                </a:path>
                <a:path w="421640" h="29845">
                  <a:moveTo>
                    <a:pt x="300736" y="8686"/>
                  </a:moveTo>
                  <a:lnTo>
                    <a:pt x="295529" y="8686"/>
                  </a:lnTo>
                  <a:lnTo>
                    <a:pt x="296545" y="8953"/>
                  </a:lnTo>
                  <a:lnTo>
                    <a:pt x="297180" y="9182"/>
                  </a:lnTo>
                  <a:lnTo>
                    <a:pt x="297942" y="9525"/>
                  </a:lnTo>
                  <a:lnTo>
                    <a:pt x="297942" y="19100"/>
                  </a:lnTo>
                  <a:lnTo>
                    <a:pt x="297154" y="19761"/>
                  </a:lnTo>
                  <a:lnTo>
                    <a:pt x="296545" y="20116"/>
                  </a:lnTo>
                  <a:lnTo>
                    <a:pt x="295021" y="20789"/>
                  </a:lnTo>
                  <a:lnTo>
                    <a:pt x="294386" y="20955"/>
                  </a:lnTo>
                  <a:lnTo>
                    <a:pt x="300736" y="20955"/>
                  </a:lnTo>
                  <a:lnTo>
                    <a:pt x="300736" y="8686"/>
                  </a:lnTo>
                  <a:close/>
                </a:path>
                <a:path w="421640" h="29845">
                  <a:moveTo>
                    <a:pt x="300736" y="0"/>
                  </a:moveTo>
                  <a:lnTo>
                    <a:pt x="297942" y="0"/>
                  </a:lnTo>
                  <a:lnTo>
                    <a:pt x="297942" y="7200"/>
                  </a:lnTo>
                  <a:lnTo>
                    <a:pt x="300736" y="7200"/>
                  </a:lnTo>
                  <a:lnTo>
                    <a:pt x="300736" y="0"/>
                  </a:lnTo>
                  <a:close/>
                </a:path>
                <a:path w="421640" h="29845">
                  <a:moveTo>
                    <a:pt x="308102" y="6527"/>
                  </a:moveTo>
                  <a:lnTo>
                    <a:pt x="305308" y="6527"/>
                  </a:lnTo>
                  <a:lnTo>
                    <a:pt x="305308" y="23152"/>
                  </a:lnTo>
                  <a:lnTo>
                    <a:pt x="308102" y="23152"/>
                  </a:lnTo>
                  <a:lnTo>
                    <a:pt x="308102" y="6527"/>
                  </a:lnTo>
                  <a:close/>
                </a:path>
                <a:path w="421640" h="29845">
                  <a:moveTo>
                    <a:pt x="308356" y="838"/>
                  </a:moveTo>
                  <a:lnTo>
                    <a:pt x="305181" y="838"/>
                  </a:lnTo>
                  <a:lnTo>
                    <a:pt x="305181" y="3746"/>
                  </a:lnTo>
                  <a:lnTo>
                    <a:pt x="308356" y="3746"/>
                  </a:lnTo>
                  <a:lnTo>
                    <a:pt x="308356" y="838"/>
                  </a:lnTo>
                  <a:close/>
                </a:path>
                <a:path w="421640" h="29845">
                  <a:moveTo>
                    <a:pt x="311404" y="19011"/>
                  </a:moveTo>
                  <a:lnTo>
                    <a:pt x="311404" y="22161"/>
                  </a:lnTo>
                  <a:lnTo>
                    <a:pt x="312130" y="22529"/>
                  </a:lnTo>
                  <a:lnTo>
                    <a:pt x="313146" y="22910"/>
                  </a:lnTo>
                  <a:lnTo>
                    <a:pt x="315351" y="23558"/>
                  </a:lnTo>
                  <a:lnTo>
                    <a:pt x="318652" y="23558"/>
                  </a:lnTo>
                  <a:lnTo>
                    <a:pt x="322707" y="21031"/>
                  </a:lnTo>
                  <a:lnTo>
                    <a:pt x="315468" y="21031"/>
                  </a:lnTo>
                  <a:lnTo>
                    <a:pt x="314814" y="20802"/>
                  </a:lnTo>
                  <a:lnTo>
                    <a:pt x="313785" y="20396"/>
                  </a:lnTo>
                  <a:lnTo>
                    <a:pt x="312754" y="19913"/>
                  </a:lnTo>
                  <a:lnTo>
                    <a:pt x="312039" y="19418"/>
                  </a:lnTo>
                  <a:lnTo>
                    <a:pt x="311785" y="19202"/>
                  </a:lnTo>
                  <a:lnTo>
                    <a:pt x="311404" y="19011"/>
                  </a:lnTo>
                  <a:close/>
                </a:path>
                <a:path w="421640" h="29845">
                  <a:moveTo>
                    <a:pt x="319532" y="6235"/>
                  </a:moveTo>
                  <a:lnTo>
                    <a:pt x="315519" y="6235"/>
                  </a:lnTo>
                  <a:lnTo>
                    <a:pt x="314036" y="6692"/>
                  </a:lnTo>
                  <a:lnTo>
                    <a:pt x="314216" y="6692"/>
                  </a:lnTo>
                  <a:lnTo>
                    <a:pt x="312033" y="8496"/>
                  </a:lnTo>
                  <a:lnTo>
                    <a:pt x="311695" y="9309"/>
                  </a:lnTo>
                  <a:lnTo>
                    <a:pt x="311725" y="13004"/>
                  </a:lnTo>
                  <a:lnTo>
                    <a:pt x="311859" y="13335"/>
                  </a:lnTo>
                  <a:lnTo>
                    <a:pt x="312293" y="13995"/>
                  </a:lnTo>
                  <a:lnTo>
                    <a:pt x="312928" y="14757"/>
                  </a:lnTo>
                  <a:lnTo>
                    <a:pt x="313994" y="15443"/>
                  </a:lnTo>
                  <a:lnTo>
                    <a:pt x="314211" y="15443"/>
                  </a:lnTo>
                  <a:lnTo>
                    <a:pt x="316103" y="15963"/>
                  </a:lnTo>
                  <a:lnTo>
                    <a:pt x="318135" y="16395"/>
                  </a:lnTo>
                  <a:lnTo>
                    <a:pt x="319024" y="16624"/>
                  </a:lnTo>
                  <a:lnTo>
                    <a:pt x="319659" y="16903"/>
                  </a:lnTo>
                  <a:lnTo>
                    <a:pt x="320421" y="17576"/>
                  </a:lnTo>
                  <a:lnTo>
                    <a:pt x="320294" y="19913"/>
                  </a:lnTo>
                  <a:lnTo>
                    <a:pt x="320167" y="20167"/>
                  </a:lnTo>
                  <a:lnTo>
                    <a:pt x="319480" y="20802"/>
                  </a:lnTo>
                  <a:lnTo>
                    <a:pt x="314814" y="20802"/>
                  </a:lnTo>
                  <a:lnTo>
                    <a:pt x="315468" y="21031"/>
                  </a:lnTo>
                  <a:lnTo>
                    <a:pt x="322707" y="21031"/>
                  </a:lnTo>
                  <a:lnTo>
                    <a:pt x="322961" y="20396"/>
                  </a:lnTo>
                  <a:lnTo>
                    <a:pt x="323244" y="19913"/>
                  </a:lnTo>
                  <a:lnTo>
                    <a:pt x="323182" y="16395"/>
                  </a:lnTo>
                  <a:lnTo>
                    <a:pt x="323088" y="16154"/>
                  </a:lnTo>
                  <a:lnTo>
                    <a:pt x="322453" y="15443"/>
                  </a:lnTo>
                  <a:lnTo>
                    <a:pt x="321963" y="14757"/>
                  </a:lnTo>
                  <a:lnTo>
                    <a:pt x="320929" y="14224"/>
                  </a:lnTo>
                  <a:lnTo>
                    <a:pt x="320106" y="13995"/>
                  </a:lnTo>
                  <a:lnTo>
                    <a:pt x="317119" y="13335"/>
                  </a:lnTo>
                  <a:lnTo>
                    <a:pt x="315849" y="13004"/>
                  </a:lnTo>
                  <a:lnTo>
                    <a:pt x="315341" y="12725"/>
                  </a:lnTo>
                  <a:lnTo>
                    <a:pt x="314579" y="12039"/>
                  </a:lnTo>
                  <a:lnTo>
                    <a:pt x="314325" y="11518"/>
                  </a:lnTo>
                  <a:lnTo>
                    <a:pt x="314325" y="10045"/>
                  </a:lnTo>
                  <a:lnTo>
                    <a:pt x="314706" y="9461"/>
                  </a:lnTo>
                  <a:lnTo>
                    <a:pt x="315976" y="8686"/>
                  </a:lnTo>
                  <a:lnTo>
                    <a:pt x="316738" y="8496"/>
                  </a:lnTo>
                  <a:lnTo>
                    <a:pt x="322834" y="8496"/>
                  </a:lnTo>
                  <a:lnTo>
                    <a:pt x="322834" y="7327"/>
                  </a:lnTo>
                  <a:lnTo>
                    <a:pt x="322199" y="6985"/>
                  </a:lnTo>
                  <a:lnTo>
                    <a:pt x="321437" y="6692"/>
                  </a:lnTo>
                  <a:lnTo>
                    <a:pt x="320421" y="6464"/>
                  </a:lnTo>
                  <a:lnTo>
                    <a:pt x="319532" y="6235"/>
                  </a:lnTo>
                  <a:close/>
                </a:path>
                <a:path w="421640" h="29845">
                  <a:moveTo>
                    <a:pt x="322834" y="8496"/>
                  </a:moveTo>
                  <a:lnTo>
                    <a:pt x="318516" y="8496"/>
                  </a:lnTo>
                  <a:lnTo>
                    <a:pt x="319474" y="8686"/>
                  </a:lnTo>
                  <a:lnTo>
                    <a:pt x="321183" y="9309"/>
                  </a:lnTo>
                  <a:lnTo>
                    <a:pt x="321945" y="9753"/>
                  </a:lnTo>
                  <a:lnTo>
                    <a:pt x="322834" y="10325"/>
                  </a:lnTo>
                  <a:lnTo>
                    <a:pt x="322834" y="8496"/>
                  </a:lnTo>
                  <a:close/>
                </a:path>
                <a:path w="421640" h="29845">
                  <a:moveTo>
                    <a:pt x="329184" y="6527"/>
                  </a:moveTo>
                  <a:lnTo>
                    <a:pt x="326390" y="6527"/>
                  </a:lnTo>
                  <a:lnTo>
                    <a:pt x="326390" y="29286"/>
                  </a:lnTo>
                  <a:lnTo>
                    <a:pt x="329184" y="29286"/>
                  </a:lnTo>
                  <a:lnTo>
                    <a:pt x="329184" y="22326"/>
                  </a:lnTo>
                  <a:lnTo>
                    <a:pt x="337339" y="22326"/>
                  </a:lnTo>
                  <a:lnTo>
                    <a:pt x="338455" y="21018"/>
                  </a:lnTo>
                  <a:lnTo>
                    <a:pt x="332032" y="21018"/>
                  </a:lnTo>
                  <a:lnTo>
                    <a:pt x="330581" y="20637"/>
                  </a:lnTo>
                  <a:lnTo>
                    <a:pt x="330046" y="20434"/>
                  </a:lnTo>
                  <a:lnTo>
                    <a:pt x="329184" y="20040"/>
                  </a:lnTo>
                  <a:lnTo>
                    <a:pt x="329184" y="10617"/>
                  </a:lnTo>
                  <a:lnTo>
                    <a:pt x="330581" y="9613"/>
                  </a:lnTo>
                  <a:lnTo>
                    <a:pt x="332105" y="8902"/>
                  </a:lnTo>
                  <a:lnTo>
                    <a:pt x="332867" y="8737"/>
                  </a:lnTo>
                  <a:lnTo>
                    <a:pt x="339109" y="8737"/>
                  </a:lnTo>
                  <a:lnTo>
                    <a:pt x="338836" y="8331"/>
                  </a:lnTo>
                  <a:lnTo>
                    <a:pt x="329184" y="8331"/>
                  </a:lnTo>
                  <a:lnTo>
                    <a:pt x="329184" y="6527"/>
                  </a:lnTo>
                  <a:close/>
                </a:path>
                <a:path w="421640" h="29845">
                  <a:moveTo>
                    <a:pt x="337339" y="22326"/>
                  </a:moveTo>
                  <a:lnTo>
                    <a:pt x="329184" y="22326"/>
                  </a:lnTo>
                  <a:lnTo>
                    <a:pt x="329946" y="22720"/>
                  </a:lnTo>
                  <a:lnTo>
                    <a:pt x="330581" y="23012"/>
                  </a:lnTo>
                  <a:lnTo>
                    <a:pt x="332147" y="23482"/>
                  </a:lnTo>
                  <a:lnTo>
                    <a:pt x="335407" y="23482"/>
                  </a:lnTo>
                  <a:lnTo>
                    <a:pt x="336931" y="22720"/>
                  </a:lnTo>
                  <a:lnTo>
                    <a:pt x="337339" y="22326"/>
                  </a:lnTo>
                  <a:close/>
                </a:path>
                <a:path w="421640" h="29845">
                  <a:moveTo>
                    <a:pt x="339109" y="8737"/>
                  </a:moveTo>
                  <a:lnTo>
                    <a:pt x="335026" y="8737"/>
                  </a:lnTo>
                  <a:lnTo>
                    <a:pt x="336042" y="9258"/>
                  </a:lnTo>
                  <a:lnTo>
                    <a:pt x="336550" y="10299"/>
                  </a:lnTo>
                  <a:lnTo>
                    <a:pt x="337185" y="11353"/>
                  </a:lnTo>
                  <a:lnTo>
                    <a:pt x="337566" y="12814"/>
                  </a:lnTo>
                  <a:lnTo>
                    <a:pt x="337566" y="16764"/>
                  </a:lnTo>
                  <a:lnTo>
                    <a:pt x="337058" y="18313"/>
                  </a:lnTo>
                  <a:lnTo>
                    <a:pt x="335534" y="20434"/>
                  </a:lnTo>
                  <a:lnTo>
                    <a:pt x="334282" y="21018"/>
                  </a:lnTo>
                  <a:lnTo>
                    <a:pt x="338455" y="21018"/>
                  </a:lnTo>
                  <a:lnTo>
                    <a:pt x="339725" y="19380"/>
                  </a:lnTo>
                  <a:lnTo>
                    <a:pt x="340360" y="17170"/>
                  </a:lnTo>
                  <a:lnTo>
                    <a:pt x="340360" y="11861"/>
                  </a:lnTo>
                  <a:lnTo>
                    <a:pt x="340046" y="10617"/>
                  </a:lnTo>
                  <a:lnTo>
                    <a:pt x="339967" y="10299"/>
                  </a:lnTo>
                  <a:lnTo>
                    <a:pt x="339852" y="9842"/>
                  </a:lnTo>
                  <a:lnTo>
                    <a:pt x="339220" y="8902"/>
                  </a:lnTo>
                  <a:lnTo>
                    <a:pt x="339109" y="8737"/>
                  </a:lnTo>
                  <a:close/>
                </a:path>
                <a:path w="421640" h="29845">
                  <a:moveTo>
                    <a:pt x="336296" y="6070"/>
                  </a:moveTo>
                  <a:lnTo>
                    <a:pt x="333375" y="6070"/>
                  </a:lnTo>
                  <a:lnTo>
                    <a:pt x="332359" y="6273"/>
                  </a:lnTo>
                  <a:lnTo>
                    <a:pt x="331354" y="6819"/>
                  </a:lnTo>
                  <a:lnTo>
                    <a:pt x="330708" y="7124"/>
                  </a:lnTo>
                  <a:lnTo>
                    <a:pt x="329946" y="7645"/>
                  </a:lnTo>
                  <a:lnTo>
                    <a:pt x="329106" y="8331"/>
                  </a:lnTo>
                  <a:lnTo>
                    <a:pt x="338836" y="8331"/>
                  </a:lnTo>
                  <a:lnTo>
                    <a:pt x="337693" y="6819"/>
                  </a:lnTo>
                  <a:lnTo>
                    <a:pt x="336296" y="6070"/>
                  </a:lnTo>
                  <a:close/>
                </a:path>
                <a:path w="421640" h="29845">
                  <a:moveTo>
                    <a:pt x="346710" y="0"/>
                  </a:moveTo>
                  <a:lnTo>
                    <a:pt x="343916" y="0"/>
                  </a:lnTo>
                  <a:lnTo>
                    <a:pt x="343916" y="23152"/>
                  </a:lnTo>
                  <a:lnTo>
                    <a:pt x="346710" y="23152"/>
                  </a:lnTo>
                  <a:lnTo>
                    <a:pt x="346710" y="0"/>
                  </a:lnTo>
                  <a:close/>
                </a:path>
                <a:path w="421640" h="29845">
                  <a:moveTo>
                    <a:pt x="357124" y="23266"/>
                  </a:moveTo>
                  <a:lnTo>
                    <a:pt x="353028" y="23266"/>
                  </a:lnTo>
                  <a:lnTo>
                    <a:pt x="353885" y="23609"/>
                  </a:lnTo>
                  <a:lnTo>
                    <a:pt x="356188" y="23609"/>
                  </a:lnTo>
                  <a:lnTo>
                    <a:pt x="357124" y="23266"/>
                  </a:lnTo>
                  <a:close/>
                </a:path>
                <a:path w="421640" h="29845">
                  <a:moveTo>
                    <a:pt x="362464" y="8788"/>
                  </a:moveTo>
                  <a:lnTo>
                    <a:pt x="358394" y="8788"/>
                  </a:lnTo>
                  <a:lnTo>
                    <a:pt x="358775" y="8940"/>
                  </a:lnTo>
                  <a:lnTo>
                    <a:pt x="359537" y="9385"/>
                  </a:lnTo>
                  <a:lnTo>
                    <a:pt x="359802" y="9728"/>
                  </a:lnTo>
                  <a:lnTo>
                    <a:pt x="359918" y="10096"/>
                  </a:lnTo>
                  <a:lnTo>
                    <a:pt x="360172" y="10490"/>
                  </a:lnTo>
                  <a:lnTo>
                    <a:pt x="360190" y="10744"/>
                  </a:lnTo>
                  <a:lnTo>
                    <a:pt x="360304" y="12293"/>
                  </a:lnTo>
                  <a:lnTo>
                    <a:pt x="358775" y="12293"/>
                  </a:lnTo>
                  <a:lnTo>
                    <a:pt x="349758" y="17183"/>
                  </a:lnTo>
                  <a:lnTo>
                    <a:pt x="349767" y="19100"/>
                  </a:lnTo>
                  <a:lnTo>
                    <a:pt x="352700" y="23266"/>
                  </a:lnTo>
                  <a:lnTo>
                    <a:pt x="357340" y="23266"/>
                  </a:lnTo>
                  <a:lnTo>
                    <a:pt x="358648" y="22631"/>
                  </a:lnTo>
                  <a:lnTo>
                    <a:pt x="359029" y="22390"/>
                  </a:lnTo>
                  <a:lnTo>
                    <a:pt x="359791" y="21793"/>
                  </a:lnTo>
                  <a:lnTo>
                    <a:pt x="360218" y="21386"/>
                  </a:lnTo>
                  <a:lnTo>
                    <a:pt x="363093" y="21386"/>
                  </a:lnTo>
                  <a:lnTo>
                    <a:pt x="363093" y="21120"/>
                  </a:lnTo>
                  <a:lnTo>
                    <a:pt x="355078" y="21120"/>
                  </a:lnTo>
                  <a:lnTo>
                    <a:pt x="354236" y="20853"/>
                  </a:lnTo>
                  <a:lnTo>
                    <a:pt x="353568" y="20307"/>
                  </a:lnTo>
                  <a:lnTo>
                    <a:pt x="352933" y="19824"/>
                  </a:lnTo>
                  <a:lnTo>
                    <a:pt x="352679" y="19100"/>
                  </a:lnTo>
                  <a:lnTo>
                    <a:pt x="356743" y="14795"/>
                  </a:lnTo>
                  <a:lnTo>
                    <a:pt x="363093" y="14795"/>
                  </a:lnTo>
                  <a:lnTo>
                    <a:pt x="363020" y="10490"/>
                  </a:lnTo>
                  <a:lnTo>
                    <a:pt x="362907" y="10096"/>
                  </a:lnTo>
                  <a:lnTo>
                    <a:pt x="362794" y="9728"/>
                  </a:lnTo>
                  <a:lnTo>
                    <a:pt x="362674" y="9385"/>
                  </a:lnTo>
                  <a:lnTo>
                    <a:pt x="362567" y="9080"/>
                  </a:lnTo>
                  <a:lnTo>
                    <a:pt x="362464" y="8788"/>
                  </a:lnTo>
                  <a:close/>
                </a:path>
                <a:path w="421640" h="29845">
                  <a:moveTo>
                    <a:pt x="363093" y="21386"/>
                  </a:moveTo>
                  <a:lnTo>
                    <a:pt x="360299" y="21386"/>
                  </a:lnTo>
                  <a:lnTo>
                    <a:pt x="360299" y="23266"/>
                  </a:lnTo>
                  <a:lnTo>
                    <a:pt x="363093" y="23266"/>
                  </a:lnTo>
                  <a:lnTo>
                    <a:pt x="363093" y="21386"/>
                  </a:lnTo>
                  <a:close/>
                </a:path>
                <a:path w="421640" h="29845">
                  <a:moveTo>
                    <a:pt x="363093" y="14795"/>
                  </a:moveTo>
                  <a:lnTo>
                    <a:pt x="360299" y="14795"/>
                  </a:lnTo>
                  <a:lnTo>
                    <a:pt x="360255" y="19100"/>
                  </a:lnTo>
                  <a:lnTo>
                    <a:pt x="359664" y="19621"/>
                  </a:lnTo>
                  <a:lnTo>
                    <a:pt x="359029" y="20091"/>
                  </a:lnTo>
                  <a:lnTo>
                    <a:pt x="357505" y="20853"/>
                  </a:lnTo>
                  <a:lnTo>
                    <a:pt x="356438" y="21120"/>
                  </a:lnTo>
                  <a:lnTo>
                    <a:pt x="363093" y="21120"/>
                  </a:lnTo>
                  <a:lnTo>
                    <a:pt x="363093" y="14795"/>
                  </a:lnTo>
                  <a:close/>
                </a:path>
                <a:path w="421640" h="29845">
                  <a:moveTo>
                    <a:pt x="358394" y="6223"/>
                  </a:moveTo>
                  <a:lnTo>
                    <a:pt x="354330" y="6223"/>
                  </a:lnTo>
                  <a:lnTo>
                    <a:pt x="352425" y="6578"/>
                  </a:lnTo>
                  <a:lnTo>
                    <a:pt x="351663" y="6743"/>
                  </a:lnTo>
                  <a:lnTo>
                    <a:pt x="351155" y="6896"/>
                  </a:lnTo>
                  <a:lnTo>
                    <a:pt x="351282" y="9728"/>
                  </a:lnTo>
                  <a:lnTo>
                    <a:pt x="352109" y="9385"/>
                  </a:lnTo>
                  <a:lnTo>
                    <a:pt x="353060" y="9080"/>
                  </a:lnTo>
                  <a:lnTo>
                    <a:pt x="354423" y="8788"/>
                  </a:lnTo>
                  <a:lnTo>
                    <a:pt x="362464" y="8788"/>
                  </a:lnTo>
                  <a:lnTo>
                    <a:pt x="362331" y="8407"/>
                  </a:lnTo>
                  <a:lnTo>
                    <a:pt x="361823" y="7823"/>
                  </a:lnTo>
                  <a:lnTo>
                    <a:pt x="361188" y="7366"/>
                  </a:lnTo>
                  <a:lnTo>
                    <a:pt x="360680" y="6896"/>
                  </a:lnTo>
                  <a:lnTo>
                    <a:pt x="359918" y="6578"/>
                  </a:lnTo>
                  <a:lnTo>
                    <a:pt x="358394" y="6223"/>
                  </a:lnTo>
                  <a:close/>
                </a:path>
                <a:path w="421640" h="29845">
                  <a:moveTo>
                    <a:pt x="368554" y="6527"/>
                  </a:moveTo>
                  <a:lnTo>
                    <a:pt x="365506" y="6527"/>
                  </a:lnTo>
                  <a:lnTo>
                    <a:pt x="371602" y="22352"/>
                  </a:lnTo>
                  <a:lnTo>
                    <a:pt x="368554" y="29286"/>
                  </a:lnTo>
                  <a:lnTo>
                    <a:pt x="371602" y="29286"/>
                  </a:lnTo>
                  <a:lnTo>
                    <a:pt x="375684" y="18834"/>
                  </a:lnTo>
                  <a:lnTo>
                    <a:pt x="373126" y="18834"/>
                  </a:lnTo>
                  <a:lnTo>
                    <a:pt x="368554" y="6527"/>
                  </a:lnTo>
                  <a:close/>
                </a:path>
                <a:path w="421640" h="29845">
                  <a:moveTo>
                    <a:pt x="380492" y="6527"/>
                  </a:moveTo>
                  <a:lnTo>
                    <a:pt x="377571" y="6527"/>
                  </a:lnTo>
                  <a:lnTo>
                    <a:pt x="373126" y="18834"/>
                  </a:lnTo>
                  <a:lnTo>
                    <a:pt x="375684" y="18834"/>
                  </a:lnTo>
                  <a:lnTo>
                    <a:pt x="380492" y="6527"/>
                  </a:lnTo>
                  <a:close/>
                </a:path>
                <a:path w="421640" h="29845">
                  <a:moveTo>
                    <a:pt x="390652" y="6070"/>
                  </a:moveTo>
                  <a:lnTo>
                    <a:pt x="387350" y="6070"/>
                  </a:lnTo>
                  <a:lnTo>
                    <a:pt x="385445" y="6870"/>
                  </a:lnTo>
                  <a:lnTo>
                    <a:pt x="382983" y="9690"/>
                  </a:lnTo>
                  <a:lnTo>
                    <a:pt x="382633" y="10121"/>
                  </a:lnTo>
                  <a:lnTo>
                    <a:pt x="381889" y="12280"/>
                  </a:lnTo>
                  <a:lnTo>
                    <a:pt x="381889" y="17691"/>
                  </a:lnTo>
                  <a:lnTo>
                    <a:pt x="382564" y="19570"/>
                  </a:lnTo>
                  <a:lnTo>
                    <a:pt x="382651" y="19812"/>
                  </a:lnTo>
                  <a:lnTo>
                    <a:pt x="384175" y="21297"/>
                  </a:lnTo>
                  <a:lnTo>
                    <a:pt x="385418" y="22631"/>
                  </a:lnTo>
                  <a:lnTo>
                    <a:pt x="385640" y="22821"/>
                  </a:lnTo>
                  <a:lnTo>
                    <a:pt x="387604" y="23545"/>
                  </a:lnTo>
                  <a:lnTo>
                    <a:pt x="391846" y="23545"/>
                  </a:lnTo>
                  <a:lnTo>
                    <a:pt x="394335" y="22821"/>
                  </a:lnTo>
                  <a:lnTo>
                    <a:pt x="394716" y="22631"/>
                  </a:lnTo>
                  <a:lnTo>
                    <a:pt x="395224" y="22428"/>
                  </a:lnTo>
                  <a:lnTo>
                    <a:pt x="395732" y="22275"/>
                  </a:lnTo>
                  <a:lnTo>
                    <a:pt x="395986" y="22136"/>
                  </a:lnTo>
                  <a:lnTo>
                    <a:pt x="395942" y="21094"/>
                  </a:lnTo>
                  <a:lnTo>
                    <a:pt x="388620" y="21094"/>
                  </a:lnTo>
                  <a:lnTo>
                    <a:pt x="387223" y="20586"/>
                  </a:lnTo>
                  <a:lnTo>
                    <a:pt x="386207" y="19570"/>
                  </a:lnTo>
                  <a:lnTo>
                    <a:pt x="385318" y="18542"/>
                  </a:lnTo>
                  <a:lnTo>
                    <a:pt x="384810" y="17068"/>
                  </a:lnTo>
                  <a:lnTo>
                    <a:pt x="384810" y="15125"/>
                  </a:lnTo>
                  <a:lnTo>
                    <a:pt x="396367" y="15125"/>
                  </a:lnTo>
                  <a:lnTo>
                    <a:pt x="396367" y="12992"/>
                  </a:lnTo>
                  <a:lnTo>
                    <a:pt x="384810" y="12992"/>
                  </a:lnTo>
                  <a:lnTo>
                    <a:pt x="384937" y="11671"/>
                  </a:lnTo>
                  <a:lnTo>
                    <a:pt x="385517" y="10490"/>
                  </a:lnTo>
                  <a:lnTo>
                    <a:pt x="385636" y="10248"/>
                  </a:lnTo>
                  <a:lnTo>
                    <a:pt x="385699" y="10121"/>
                  </a:lnTo>
                  <a:lnTo>
                    <a:pt x="386207" y="9690"/>
                  </a:lnTo>
                  <a:lnTo>
                    <a:pt x="386531" y="9321"/>
                  </a:lnTo>
                  <a:lnTo>
                    <a:pt x="387096" y="8928"/>
                  </a:lnTo>
                  <a:lnTo>
                    <a:pt x="387966" y="8547"/>
                  </a:lnTo>
                  <a:lnTo>
                    <a:pt x="395097" y="8547"/>
                  </a:lnTo>
                  <a:lnTo>
                    <a:pt x="393827" y="7277"/>
                  </a:lnTo>
                  <a:lnTo>
                    <a:pt x="393277" y="6870"/>
                  </a:lnTo>
                  <a:lnTo>
                    <a:pt x="392430" y="6515"/>
                  </a:lnTo>
                  <a:lnTo>
                    <a:pt x="391541" y="6223"/>
                  </a:lnTo>
                  <a:lnTo>
                    <a:pt x="390652" y="6070"/>
                  </a:lnTo>
                  <a:close/>
                </a:path>
                <a:path w="421640" h="29845">
                  <a:moveTo>
                    <a:pt x="395859" y="19088"/>
                  </a:moveTo>
                  <a:lnTo>
                    <a:pt x="392049" y="20891"/>
                  </a:lnTo>
                  <a:lnTo>
                    <a:pt x="391310" y="21094"/>
                  </a:lnTo>
                  <a:lnTo>
                    <a:pt x="395942" y="21094"/>
                  </a:lnTo>
                  <a:lnTo>
                    <a:pt x="395859" y="19088"/>
                  </a:lnTo>
                  <a:close/>
                </a:path>
                <a:path w="421640" h="29845">
                  <a:moveTo>
                    <a:pt x="395097" y="8547"/>
                  </a:moveTo>
                  <a:lnTo>
                    <a:pt x="391055" y="8547"/>
                  </a:lnTo>
                  <a:lnTo>
                    <a:pt x="391937" y="8928"/>
                  </a:lnTo>
                  <a:lnTo>
                    <a:pt x="392383" y="9321"/>
                  </a:lnTo>
                  <a:lnTo>
                    <a:pt x="393573" y="12992"/>
                  </a:lnTo>
                  <a:lnTo>
                    <a:pt x="396367" y="12992"/>
                  </a:lnTo>
                  <a:lnTo>
                    <a:pt x="396367" y="12280"/>
                  </a:lnTo>
                  <a:lnTo>
                    <a:pt x="396228" y="11671"/>
                  </a:lnTo>
                  <a:lnTo>
                    <a:pt x="396113" y="11163"/>
                  </a:lnTo>
                  <a:lnTo>
                    <a:pt x="395926" y="10490"/>
                  </a:lnTo>
                  <a:lnTo>
                    <a:pt x="395806" y="10121"/>
                  </a:lnTo>
                  <a:lnTo>
                    <a:pt x="395478" y="9321"/>
                  </a:lnTo>
                  <a:lnTo>
                    <a:pt x="395097" y="8547"/>
                  </a:lnTo>
                  <a:close/>
                </a:path>
                <a:path w="421640" h="29845">
                  <a:moveTo>
                    <a:pt x="407429" y="6273"/>
                  </a:moveTo>
                  <a:lnTo>
                    <a:pt x="403606" y="6273"/>
                  </a:lnTo>
                  <a:lnTo>
                    <a:pt x="401819" y="7200"/>
                  </a:lnTo>
                  <a:lnTo>
                    <a:pt x="398653" y="12242"/>
                  </a:lnTo>
                  <a:lnTo>
                    <a:pt x="398653" y="17602"/>
                  </a:lnTo>
                  <a:lnTo>
                    <a:pt x="402285" y="23152"/>
                  </a:lnTo>
                  <a:lnTo>
                    <a:pt x="407185" y="23152"/>
                  </a:lnTo>
                  <a:lnTo>
                    <a:pt x="408062" y="22669"/>
                  </a:lnTo>
                  <a:lnTo>
                    <a:pt x="408432" y="22364"/>
                  </a:lnTo>
                  <a:lnTo>
                    <a:pt x="408813" y="22123"/>
                  </a:lnTo>
                  <a:lnTo>
                    <a:pt x="409194" y="21818"/>
                  </a:lnTo>
                  <a:lnTo>
                    <a:pt x="409575" y="21463"/>
                  </a:lnTo>
                  <a:lnTo>
                    <a:pt x="412369" y="21463"/>
                  </a:lnTo>
                  <a:lnTo>
                    <a:pt x="412369" y="20955"/>
                  </a:lnTo>
                  <a:lnTo>
                    <a:pt x="403860" y="20955"/>
                  </a:lnTo>
                  <a:lnTo>
                    <a:pt x="402971" y="20434"/>
                  </a:lnTo>
                  <a:lnTo>
                    <a:pt x="401701" y="18364"/>
                  </a:lnTo>
                  <a:lnTo>
                    <a:pt x="401320" y="16865"/>
                  </a:lnTo>
                  <a:lnTo>
                    <a:pt x="401320" y="12877"/>
                  </a:lnTo>
                  <a:lnTo>
                    <a:pt x="401701" y="11315"/>
                  </a:lnTo>
                  <a:lnTo>
                    <a:pt x="402590" y="10248"/>
                  </a:lnTo>
                  <a:lnTo>
                    <a:pt x="403343" y="9182"/>
                  </a:lnTo>
                  <a:lnTo>
                    <a:pt x="404362" y="8686"/>
                  </a:lnTo>
                  <a:lnTo>
                    <a:pt x="412369" y="8686"/>
                  </a:lnTo>
                  <a:lnTo>
                    <a:pt x="412369" y="7200"/>
                  </a:lnTo>
                  <a:lnTo>
                    <a:pt x="409575" y="7200"/>
                  </a:lnTo>
                  <a:lnTo>
                    <a:pt x="408940" y="6807"/>
                  </a:lnTo>
                  <a:lnTo>
                    <a:pt x="408305" y="6527"/>
                  </a:lnTo>
                  <a:lnTo>
                    <a:pt x="407429" y="6273"/>
                  </a:lnTo>
                  <a:close/>
                </a:path>
                <a:path w="421640" h="29845">
                  <a:moveTo>
                    <a:pt x="412369" y="21463"/>
                  </a:moveTo>
                  <a:lnTo>
                    <a:pt x="409575" y="21463"/>
                  </a:lnTo>
                  <a:lnTo>
                    <a:pt x="409575" y="23152"/>
                  </a:lnTo>
                  <a:lnTo>
                    <a:pt x="412369" y="23152"/>
                  </a:lnTo>
                  <a:lnTo>
                    <a:pt x="412369" y="21463"/>
                  </a:lnTo>
                  <a:close/>
                </a:path>
                <a:path w="421640" h="29845">
                  <a:moveTo>
                    <a:pt x="412369" y="8686"/>
                  </a:moveTo>
                  <a:lnTo>
                    <a:pt x="407162" y="8686"/>
                  </a:lnTo>
                  <a:lnTo>
                    <a:pt x="408305" y="8953"/>
                  </a:lnTo>
                  <a:lnTo>
                    <a:pt x="408940" y="9182"/>
                  </a:lnTo>
                  <a:lnTo>
                    <a:pt x="409575" y="9525"/>
                  </a:lnTo>
                  <a:lnTo>
                    <a:pt x="409575" y="19100"/>
                  </a:lnTo>
                  <a:lnTo>
                    <a:pt x="408813" y="19761"/>
                  </a:lnTo>
                  <a:lnTo>
                    <a:pt x="408305" y="20116"/>
                  </a:lnTo>
                  <a:lnTo>
                    <a:pt x="406781" y="20789"/>
                  </a:lnTo>
                  <a:lnTo>
                    <a:pt x="406019" y="20955"/>
                  </a:lnTo>
                  <a:lnTo>
                    <a:pt x="412369" y="20955"/>
                  </a:lnTo>
                  <a:lnTo>
                    <a:pt x="412369" y="8686"/>
                  </a:lnTo>
                  <a:close/>
                </a:path>
                <a:path w="421640" h="29845">
                  <a:moveTo>
                    <a:pt x="412369" y="0"/>
                  </a:moveTo>
                  <a:lnTo>
                    <a:pt x="409575" y="0"/>
                  </a:lnTo>
                  <a:lnTo>
                    <a:pt x="409575" y="7200"/>
                  </a:lnTo>
                  <a:lnTo>
                    <a:pt x="412369" y="7200"/>
                  </a:lnTo>
                  <a:lnTo>
                    <a:pt x="412369" y="0"/>
                  </a:lnTo>
                  <a:close/>
                </a:path>
                <a:path w="421640" h="29845">
                  <a:moveTo>
                    <a:pt x="421386" y="18910"/>
                  </a:moveTo>
                  <a:lnTo>
                    <a:pt x="417830" y="18910"/>
                  </a:lnTo>
                  <a:lnTo>
                    <a:pt x="417830" y="23152"/>
                  </a:lnTo>
                  <a:lnTo>
                    <a:pt x="421386" y="23152"/>
                  </a:lnTo>
                  <a:lnTo>
                    <a:pt x="421386" y="1891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4581632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7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7" y="1004313"/>
                  </a:lnTo>
                  <a:lnTo>
                    <a:pt x="304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811012" y="9282683"/>
              <a:ext cx="8772525" cy="0"/>
            </a:xfrm>
            <a:custGeom>
              <a:avLst/>
              <a:gdLst/>
              <a:ahLst/>
              <a:cxnLst/>
              <a:rect l="l" t="t" r="r" b="b"/>
              <a:pathLst>
                <a:path w="8772525">
                  <a:moveTo>
                    <a:pt x="8772144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809488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8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8" y="1004313"/>
                  </a:lnTo>
                  <a:lnTo>
                    <a:pt x="30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xfrm>
            <a:off x="5401055" y="877824"/>
            <a:ext cx="7589520" cy="768350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2476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95"/>
              </a:spcBef>
            </a:pPr>
            <a:r>
              <a:rPr sz="4400" spc="-20"/>
              <a:t>Weakness</a:t>
            </a:r>
            <a:r>
              <a:rPr sz="4400" spc="-135"/>
              <a:t> </a:t>
            </a:r>
            <a:r>
              <a:rPr sz="4400"/>
              <a:t>of</a:t>
            </a:r>
            <a:r>
              <a:rPr sz="4400" spc="-145"/>
              <a:t> </a:t>
            </a:r>
            <a:r>
              <a:rPr sz="4400"/>
              <a:t>Bowlby's</a:t>
            </a:r>
            <a:r>
              <a:rPr sz="4400" spc="-215"/>
              <a:t> </a:t>
            </a:r>
            <a:r>
              <a:rPr sz="4400" spc="-10"/>
              <a:t>Theory</a:t>
            </a:r>
            <a:endParaRPr sz="4400"/>
          </a:p>
        </p:txBody>
      </p:sp>
      <p:grpSp>
        <p:nvGrpSpPr>
          <p:cNvPr id="13" name="object 13"/>
          <p:cNvGrpSpPr/>
          <p:nvPr/>
        </p:nvGrpSpPr>
        <p:grpSpPr>
          <a:xfrm>
            <a:off x="4791455" y="2182367"/>
            <a:ext cx="8528685" cy="7382509"/>
            <a:chOff x="4791455" y="2182367"/>
            <a:chExt cx="8528685" cy="7382509"/>
          </a:xfrm>
        </p:grpSpPr>
        <p:sp>
          <p:nvSpPr>
            <p:cNvPr id="14" name="object 14"/>
            <p:cNvSpPr/>
            <p:nvPr/>
          </p:nvSpPr>
          <p:spPr>
            <a:xfrm>
              <a:off x="4803647" y="2194559"/>
              <a:ext cx="8503920" cy="1414780"/>
            </a:xfrm>
            <a:custGeom>
              <a:avLst/>
              <a:gdLst/>
              <a:ahLst/>
              <a:cxnLst/>
              <a:rect l="l" t="t" r="r" b="b"/>
              <a:pathLst>
                <a:path w="8503919" h="1414779">
                  <a:moveTo>
                    <a:pt x="8268208" y="0"/>
                  </a:moveTo>
                  <a:lnTo>
                    <a:pt x="235712" y="0"/>
                  </a:lnTo>
                  <a:lnTo>
                    <a:pt x="188209" y="4789"/>
                  </a:lnTo>
                  <a:lnTo>
                    <a:pt x="143964" y="18524"/>
                  </a:lnTo>
                  <a:lnTo>
                    <a:pt x="103925" y="40257"/>
                  </a:lnTo>
                  <a:lnTo>
                    <a:pt x="69040" y="69040"/>
                  </a:lnTo>
                  <a:lnTo>
                    <a:pt x="40257" y="103925"/>
                  </a:lnTo>
                  <a:lnTo>
                    <a:pt x="18524" y="143964"/>
                  </a:lnTo>
                  <a:lnTo>
                    <a:pt x="4789" y="188209"/>
                  </a:lnTo>
                  <a:lnTo>
                    <a:pt x="0" y="235712"/>
                  </a:lnTo>
                  <a:lnTo>
                    <a:pt x="0" y="1178560"/>
                  </a:lnTo>
                  <a:lnTo>
                    <a:pt x="4789" y="1226062"/>
                  </a:lnTo>
                  <a:lnTo>
                    <a:pt x="18524" y="1270307"/>
                  </a:lnTo>
                  <a:lnTo>
                    <a:pt x="40257" y="1310346"/>
                  </a:lnTo>
                  <a:lnTo>
                    <a:pt x="69040" y="1345231"/>
                  </a:lnTo>
                  <a:lnTo>
                    <a:pt x="103925" y="1374014"/>
                  </a:lnTo>
                  <a:lnTo>
                    <a:pt x="143964" y="1395747"/>
                  </a:lnTo>
                  <a:lnTo>
                    <a:pt x="188209" y="1409482"/>
                  </a:lnTo>
                  <a:lnTo>
                    <a:pt x="235712" y="1414272"/>
                  </a:lnTo>
                  <a:lnTo>
                    <a:pt x="8268208" y="1414272"/>
                  </a:lnTo>
                  <a:lnTo>
                    <a:pt x="8315710" y="1409482"/>
                  </a:lnTo>
                  <a:lnTo>
                    <a:pt x="8359955" y="1395747"/>
                  </a:lnTo>
                  <a:lnTo>
                    <a:pt x="8399994" y="1374014"/>
                  </a:lnTo>
                  <a:lnTo>
                    <a:pt x="8434879" y="1345231"/>
                  </a:lnTo>
                  <a:lnTo>
                    <a:pt x="8463662" y="1310346"/>
                  </a:lnTo>
                  <a:lnTo>
                    <a:pt x="8485395" y="1270307"/>
                  </a:lnTo>
                  <a:lnTo>
                    <a:pt x="8499130" y="1226062"/>
                  </a:lnTo>
                  <a:lnTo>
                    <a:pt x="8503919" y="1178560"/>
                  </a:lnTo>
                  <a:lnTo>
                    <a:pt x="8503919" y="235712"/>
                  </a:lnTo>
                  <a:lnTo>
                    <a:pt x="8499130" y="188209"/>
                  </a:lnTo>
                  <a:lnTo>
                    <a:pt x="8485395" y="143964"/>
                  </a:lnTo>
                  <a:lnTo>
                    <a:pt x="8463662" y="103925"/>
                  </a:lnTo>
                  <a:lnTo>
                    <a:pt x="8434879" y="69040"/>
                  </a:lnTo>
                  <a:lnTo>
                    <a:pt x="8399994" y="40257"/>
                  </a:lnTo>
                  <a:lnTo>
                    <a:pt x="8359955" y="18524"/>
                  </a:lnTo>
                  <a:lnTo>
                    <a:pt x="8315710" y="4789"/>
                  </a:lnTo>
                  <a:lnTo>
                    <a:pt x="8268208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803647" y="2194559"/>
              <a:ext cx="8503920" cy="1414780"/>
            </a:xfrm>
            <a:custGeom>
              <a:avLst/>
              <a:gdLst/>
              <a:ahLst/>
              <a:cxnLst/>
              <a:rect l="l" t="t" r="r" b="b"/>
              <a:pathLst>
                <a:path w="8503919" h="1414779">
                  <a:moveTo>
                    <a:pt x="0" y="235712"/>
                  </a:moveTo>
                  <a:lnTo>
                    <a:pt x="4789" y="188209"/>
                  </a:lnTo>
                  <a:lnTo>
                    <a:pt x="18524" y="143964"/>
                  </a:lnTo>
                  <a:lnTo>
                    <a:pt x="40257" y="103925"/>
                  </a:lnTo>
                  <a:lnTo>
                    <a:pt x="69040" y="69040"/>
                  </a:lnTo>
                  <a:lnTo>
                    <a:pt x="103925" y="40257"/>
                  </a:lnTo>
                  <a:lnTo>
                    <a:pt x="143964" y="18524"/>
                  </a:lnTo>
                  <a:lnTo>
                    <a:pt x="188209" y="4789"/>
                  </a:lnTo>
                  <a:lnTo>
                    <a:pt x="235712" y="0"/>
                  </a:lnTo>
                  <a:lnTo>
                    <a:pt x="8268208" y="0"/>
                  </a:lnTo>
                  <a:lnTo>
                    <a:pt x="8315710" y="4789"/>
                  </a:lnTo>
                  <a:lnTo>
                    <a:pt x="8359955" y="18524"/>
                  </a:lnTo>
                  <a:lnTo>
                    <a:pt x="8399994" y="40257"/>
                  </a:lnTo>
                  <a:lnTo>
                    <a:pt x="8434879" y="69040"/>
                  </a:lnTo>
                  <a:lnTo>
                    <a:pt x="8463662" y="103925"/>
                  </a:lnTo>
                  <a:lnTo>
                    <a:pt x="8485395" y="143964"/>
                  </a:lnTo>
                  <a:lnTo>
                    <a:pt x="8499130" y="188209"/>
                  </a:lnTo>
                  <a:lnTo>
                    <a:pt x="8503919" y="235712"/>
                  </a:lnTo>
                  <a:lnTo>
                    <a:pt x="8503919" y="1178560"/>
                  </a:lnTo>
                  <a:lnTo>
                    <a:pt x="8499130" y="1226062"/>
                  </a:lnTo>
                  <a:lnTo>
                    <a:pt x="8485395" y="1270307"/>
                  </a:lnTo>
                  <a:lnTo>
                    <a:pt x="8463662" y="1310346"/>
                  </a:lnTo>
                  <a:lnTo>
                    <a:pt x="8434879" y="1345231"/>
                  </a:lnTo>
                  <a:lnTo>
                    <a:pt x="8399994" y="1374014"/>
                  </a:lnTo>
                  <a:lnTo>
                    <a:pt x="8359955" y="1395747"/>
                  </a:lnTo>
                  <a:lnTo>
                    <a:pt x="8315710" y="1409482"/>
                  </a:lnTo>
                  <a:lnTo>
                    <a:pt x="8268208" y="1414272"/>
                  </a:lnTo>
                  <a:lnTo>
                    <a:pt x="235712" y="1414272"/>
                  </a:lnTo>
                  <a:lnTo>
                    <a:pt x="188209" y="1409482"/>
                  </a:lnTo>
                  <a:lnTo>
                    <a:pt x="143964" y="1395747"/>
                  </a:lnTo>
                  <a:lnTo>
                    <a:pt x="103925" y="1374014"/>
                  </a:lnTo>
                  <a:lnTo>
                    <a:pt x="69040" y="1345231"/>
                  </a:lnTo>
                  <a:lnTo>
                    <a:pt x="40257" y="1310346"/>
                  </a:lnTo>
                  <a:lnTo>
                    <a:pt x="18524" y="1270307"/>
                  </a:lnTo>
                  <a:lnTo>
                    <a:pt x="4789" y="1226062"/>
                  </a:lnTo>
                  <a:lnTo>
                    <a:pt x="0" y="1178560"/>
                  </a:lnTo>
                  <a:lnTo>
                    <a:pt x="0" y="235712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803647" y="3678935"/>
              <a:ext cx="8503920" cy="1417320"/>
            </a:xfrm>
            <a:custGeom>
              <a:avLst/>
              <a:gdLst/>
              <a:ahLst/>
              <a:cxnLst/>
              <a:rect l="l" t="t" r="r" b="b"/>
              <a:pathLst>
                <a:path w="8503919" h="1417320">
                  <a:moveTo>
                    <a:pt x="8267700" y="0"/>
                  </a:moveTo>
                  <a:lnTo>
                    <a:pt x="236219" y="0"/>
                  </a:lnTo>
                  <a:lnTo>
                    <a:pt x="188622" y="4800"/>
                  </a:lnTo>
                  <a:lnTo>
                    <a:pt x="144285" y="18567"/>
                  </a:lnTo>
                  <a:lnTo>
                    <a:pt x="104161" y="40351"/>
                  </a:lnTo>
                  <a:lnTo>
                    <a:pt x="69199" y="69199"/>
                  </a:lnTo>
                  <a:lnTo>
                    <a:pt x="40351" y="104161"/>
                  </a:lnTo>
                  <a:lnTo>
                    <a:pt x="18567" y="144285"/>
                  </a:lnTo>
                  <a:lnTo>
                    <a:pt x="4800" y="188622"/>
                  </a:lnTo>
                  <a:lnTo>
                    <a:pt x="0" y="236220"/>
                  </a:lnTo>
                  <a:lnTo>
                    <a:pt x="0" y="1181100"/>
                  </a:lnTo>
                  <a:lnTo>
                    <a:pt x="4800" y="1228697"/>
                  </a:lnTo>
                  <a:lnTo>
                    <a:pt x="18567" y="1273034"/>
                  </a:lnTo>
                  <a:lnTo>
                    <a:pt x="40351" y="1313158"/>
                  </a:lnTo>
                  <a:lnTo>
                    <a:pt x="69199" y="1348120"/>
                  </a:lnTo>
                  <a:lnTo>
                    <a:pt x="104161" y="1376968"/>
                  </a:lnTo>
                  <a:lnTo>
                    <a:pt x="144285" y="1398752"/>
                  </a:lnTo>
                  <a:lnTo>
                    <a:pt x="188622" y="1412519"/>
                  </a:lnTo>
                  <a:lnTo>
                    <a:pt x="236219" y="1417320"/>
                  </a:lnTo>
                  <a:lnTo>
                    <a:pt x="8267700" y="1417320"/>
                  </a:lnTo>
                  <a:lnTo>
                    <a:pt x="8315297" y="1412519"/>
                  </a:lnTo>
                  <a:lnTo>
                    <a:pt x="8359634" y="1398752"/>
                  </a:lnTo>
                  <a:lnTo>
                    <a:pt x="8399758" y="1376968"/>
                  </a:lnTo>
                  <a:lnTo>
                    <a:pt x="8434720" y="1348120"/>
                  </a:lnTo>
                  <a:lnTo>
                    <a:pt x="8463568" y="1313158"/>
                  </a:lnTo>
                  <a:lnTo>
                    <a:pt x="8485352" y="1273034"/>
                  </a:lnTo>
                  <a:lnTo>
                    <a:pt x="8499119" y="1228697"/>
                  </a:lnTo>
                  <a:lnTo>
                    <a:pt x="8503919" y="1181100"/>
                  </a:lnTo>
                  <a:lnTo>
                    <a:pt x="8503919" y="236220"/>
                  </a:lnTo>
                  <a:lnTo>
                    <a:pt x="8499119" y="188622"/>
                  </a:lnTo>
                  <a:lnTo>
                    <a:pt x="8485352" y="144285"/>
                  </a:lnTo>
                  <a:lnTo>
                    <a:pt x="8463568" y="104161"/>
                  </a:lnTo>
                  <a:lnTo>
                    <a:pt x="8434720" y="69199"/>
                  </a:lnTo>
                  <a:lnTo>
                    <a:pt x="8399758" y="40351"/>
                  </a:lnTo>
                  <a:lnTo>
                    <a:pt x="8359634" y="18567"/>
                  </a:lnTo>
                  <a:lnTo>
                    <a:pt x="8315297" y="4800"/>
                  </a:lnTo>
                  <a:lnTo>
                    <a:pt x="8267700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803647" y="3678935"/>
              <a:ext cx="8503920" cy="1417320"/>
            </a:xfrm>
            <a:custGeom>
              <a:avLst/>
              <a:gdLst/>
              <a:ahLst/>
              <a:cxnLst/>
              <a:rect l="l" t="t" r="r" b="b"/>
              <a:pathLst>
                <a:path w="8503919" h="1417320">
                  <a:moveTo>
                    <a:pt x="0" y="236220"/>
                  </a:moveTo>
                  <a:lnTo>
                    <a:pt x="4800" y="188622"/>
                  </a:lnTo>
                  <a:lnTo>
                    <a:pt x="18567" y="144285"/>
                  </a:lnTo>
                  <a:lnTo>
                    <a:pt x="40351" y="104161"/>
                  </a:lnTo>
                  <a:lnTo>
                    <a:pt x="69199" y="69199"/>
                  </a:lnTo>
                  <a:lnTo>
                    <a:pt x="104161" y="40351"/>
                  </a:lnTo>
                  <a:lnTo>
                    <a:pt x="144285" y="18567"/>
                  </a:lnTo>
                  <a:lnTo>
                    <a:pt x="188622" y="4800"/>
                  </a:lnTo>
                  <a:lnTo>
                    <a:pt x="236219" y="0"/>
                  </a:lnTo>
                  <a:lnTo>
                    <a:pt x="8267700" y="0"/>
                  </a:lnTo>
                  <a:lnTo>
                    <a:pt x="8315297" y="4800"/>
                  </a:lnTo>
                  <a:lnTo>
                    <a:pt x="8359634" y="18567"/>
                  </a:lnTo>
                  <a:lnTo>
                    <a:pt x="8399758" y="40351"/>
                  </a:lnTo>
                  <a:lnTo>
                    <a:pt x="8434720" y="69199"/>
                  </a:lnTo>
                  <a:lnTo>
                    <a:pt x="8463568" y="104161"/>
                  </a:lnTo>
                  <a:lnTo>
                    <a:pt x="8485352" y="144285"/>
                  </a:lnTo>
                  <a:lnTo>
                    <a:pt x="8499119" y="188622"/>
                  </a:lnTo>
                  <a:lnTo>
                    <a:pt x="8503919" y="236220"/>
                  </a:lnTo>
                  <a:lnTo>
                    <a:pt x="8503919" y="1181100"/>
                  </a:lnTo>
                  <a:lnTo>
                    <a:pt x="8499119" y="1228697"/>
                  </a:lnTo>
                  <a:lnTo>
                    <a:pt x="8485352" y="1273034"/>
                  </a:lnTo>
                  <a:lnTo>
                    <a:pt x="8463568" y="1313158"/>
                  </a:lnTo>
                  <a:lnTo>
                    <a:pt x="8434720" y="1348120"/>
                  </a:lnTo>
                  <a:lnTo>
                    <a:pt x="8399758" y="1376968"/>
                  </a:lnTo>
                  <a:lnTo>
                    <a:pt x="8359634" y="1398752"/>
                  </a:lnTo>
                  <a:lnTo>
                    <a:pt x="8315297" y="1412519"/>
                  </a:lnTo>
                  <a:lnTo>
                    <a:pt x="8267700" y="1417320"/>
                  </a:lnTo>
                  <a:lnTo>
                    <a:pt x="236219" y="1417320"/>
                  </a:lnTo>
                  <a:lnTo>
                    <a:pt x="188622" y="1412519"/>
                  </a:lnTo>
                  <a:lnTo>
                    <a:pt x="144285" y="1398752"/>
                  </a:lnTo>
                  <a:lnTo>
                    <a:pt x="104161" y="1376968"/>
                  </a:lnTo>
                  <a:lnTo>
                    <a:pt x="69199" y="1348120"/>
                  </a:lnTo>
                  <a:lnTo>
                    <a:pt x="40351" y="1313158"/>
                  </a:lnTo>
                  <a:lnTo>
                    <a:pt x="18567" y="1273034"/>
                  </a:lnTo>
                  <a:lnTo>
                    <a:pt x="4800" y="1228697"/>
                  </a:lnTo>
                  <a:lnTo>
                    <a:pt x="0" y="1181100"/>
                  </a:lnTo>
                  <a:lnTo>
                    <a:pt x="0" y="236220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803647" y="5166360"/>
              <a:ext cx="8503920" cy="1414780"/>
            </a:xfrm>
            <a:custGeom>
              <a:avLst/>
              <a:gdLst/>
              <a:ahLst/>
              <a:cxnLst/>
              <a:rect l="l" t="t" r="r" b="b"/>
              <a:pathLst>
                <a:path w="8503919" h="1414779">
                  <a:moveTo>
                    <a:pt x="8268208" y="0"/>
                  </a:moveTo>
                  <a:lnTo>
                    <a:pt x="235712" y="0"/>
                  </a:lnTo>
                  <a:lnTo>
                    <a:pt x="188209" y="4789"/>
                  </a:lnTo>
                  <a:lnTo>
                    <a:pt x="143964" y="18524"/>
                  </a:lnTo>
                  <a:lnTo>
                    <a:pt x="103925" y="40257"/>
                  </a:lnTo>
                  <a:lnTo>
                    <a:pt x="69040" y="69040"/>
                  </a:lnTo>
                  <a:lnTo>
                    <a:pt x="40257" y="103925"/>
                  </a:lnTo>
                  <a:lnTo>
                    <a:pt x="18524" y="143964"/>
                  </a:lnTo>
                  <a:lnTo>
                    <a:pt x="4789" y="188209"/>
                  </a:lnTo>
                  <a:lnTo>
                    <a:pt x="0" y="235712"/>
                  </a:lnTo>
                  <a:lnTo>
                    <a:pt x="0" y="1178560"/>
                  </a:lnTo>
                  <a:lnTo>
                    <a:pt x="4789" y="1226062"/>
                  </a:lnTo>
                  <a:lnTo>
                    <a:pt x="18524" y="1270307"/>
                  </a:lnTo>
                  <a:lnTo>
                    <a:pt x="40257" y="1310346"/>
                  </a:lnTo>
                  <a:lnTo>
                    <a:pt x="69040" y="1345231"/>
                  </a:lnTo>
                  <a:lnTo>
                    <a:pt x="103925" y="1374014"/>
                  </a:lnTo>
                  <a:lnTo>
                    <a:pt x="143964" y="1395747"/>
                  </a:lnTo>
                  <a:lnTo>
                    <a:pt x="188209" y="1409482"/>
                  </a:lnTo>
                  <a:lnTo>
                    <a:pt x="235712" y="1414272"/>
                  </a:lnTo>
                  <a:lnTo>
                    <a:pt x="8268208" y="1414272"/>
                  </a:lnTo>
                  <a:lnTo>
                    <a:pt x="8315710" y="1409482"/>
                  </a:lnTo>
                  <a:lnTo>
                    <a:pt x="8359955" y="1395747"/>
                  </a:lnTo>
                  <a:lnTo>
                    <a:pt x="8399994" y="1374014"/>
                  </a:lnTo>
                  <a:lnTo>
                    <a:pt x="8434879" y="1345231"/>
                  </a:lnTo>
                  <a:lnTo>
                    <a:pt x="8463662" y="1310346"/>
                  </a:lnTo>
                  <a:lnTo>
                    <a:pt x="8485395" y="1270307"/>
                  </a:lnTo>
                  <a:lnTo>
                    <a:pt x="8499130" y="1226062"/>
                  </a:lnTo>
                  <a:lnTo>
                    <a:pt x="8503919" y="1178560"/>
                  </a:lnTo>
                  <a:lnTo>
                    <a:pt x="8503919" y="235712"/>
                  </a:lnTo>
                  <a:lnTo>
                    <a:pt x="8499130" y="188209"/>
                  </a:lnTo>
                  <a:lnTo>
                    <a:pt x="8485395" y="143964"/>
                  </a:lnTo>
                  <a:lnTo>
                    <a:pt x="8463662" y="103925"/>
                  </a:lnTo>
                  <a:lnTo>
                    <a:pt x="8434879" y="69040"/>
                  </a:lnTo>
                  <a:lnTo>
                    <a:pt x="8399994" y="40257"/>
                  </a:lnTo>
                  <a:lnTo>
                    <a:pt x="8359955" y="18524"/>
                  </a:lnTo>
                  <a:lnTo>
                    <a:pt x="8315710" y="4789"/>
                  </a:lnTo>
                  <a:lnTo>
                    <a:pt x="8268208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4803647" y="5166360"/>
              <a:ext cx="8503920" cy="1414780"/>
            </a:xfrm>
            <a:custGeom>
              <a:avLst/>
              <a:gdLst/>
              <a:ahLst/>
              <a:cxnLst/>
              <a:rect l="l" t="t" r="r" b="b"/>
              <a:pathLst>
                <a:path w="8503919" h="1414779">
                  <a:moveTo>
                    <a:pt x="0" y="235712"/>
                  </a:moveTo>
                  <a:lnTo>
                    <a:pt x="4789" y="188209"/>
                  </a:lnTo>
                  <a:lnTo>
                    <a:pt x="18524" y="143964"/>
                  </a:lnTo>
                  <a:lnTo>
                    <a:pt x="40257" y="103925"/>
                  </a:lnTo>
                  <a:lnTo>
                    <a:pt x="69040" y="69040"/>
                  </a:lnTo>
                  <a:lnTo>
                    <a:pt x="103925" y="40257"/>
                  </a:lnTo>
                  <a:lnTo>
                    <a:pt x="143964" y="18524"/>
                  </a:lnTo>
                  <a:lnTo>
                    <a:pt x="188209" y="4789"/>
                  </a:lnTo>
                  <a:lnTo>
                    <a:pt x="235712" y="0"/>
                  </a:lnTo>
                  <a:lnTo>
                    <a:pt x="8268208" y="0"/>
                  </a:lnTo>
                  <a:lnTo>
                    <a:pt x="8315710" y="4789"/>
                  </a:lnTo>
                  <a:lnTo>
                    <a:pt x="8359955" y="18524"/>
                  </a:lnTo>
                  <a:lnTo>
                    <a:pt x="8399994" y="40257"/>
                  </a:lnTo>
                  <a:lnTo>
                    <a:pt x="8434879" y="69040"/>
                  </a:lnTo>
                  <a:lnTo>
                    <a:pt x="8463662" y="103925"/>
                  </a:lnTo>
                  <a:lnTo>
                    <a:pt x="8485395" y="143964"/>
                  </a:lnTo>
                  <a:lnTo>
                    <a:pt x="8499130" y="188209"/>
                  </a:lnTo>
                  <a:lnTo>
                    <a:pt x="8503919" y="235712"/>
                  </a:lnTo>
                  <a:lnTo>
                    <a:pt x="8503919" y="1178560"/>
                  </a:lnTo>
                  <a:lnTo>
                    <a:pt x="8499130" y="1226062"/>
                  </a:lnTo>
                  <a:lnTo>
                    <a:pt x="8485395" y="1270307"/>
                  </a:lnTo>
                  <a:lnTo>
                    <a:pt x="8463662" y="1310346"/>
                  </a:lnTo>
                  <a:lnTo>
                    <a:pt x="8434879" y="1345231"/>
                  </a:lnTo>
                  <a:lnTo>
                    <a:pt x="8399994" y="1374014"/>
                  </a:lnTo>
                  <a:lnTo>
                    <a:pt x="8359955" y="1395747"/>
                  </a:lnTo>
                  <a:lnTo>
                    <a:pt x="8315710" y="1409482"/>
                  </a:lnTo>
                  <a:lnTo>
                    <a:pt x="8268208" y="1414272"/>
                  </a:lnTo>
                  <a:lnTo>
                    <a:pt x="235712" y="1414272"/>
                  </a:lnTo>
                  <a:lnTo>
                    <a:pt x="188209" y="1409482"/>
                  </a:lnTo>
                  <a:lnTo>
                    <a:pt x="143964" y="1395747"/>
                  </a:lnTo>
                  <a:lnTo>
                    <a:pt x="103925" y="1374014"/>
                  </a:lnTo>
                  <a:lnTo>
                    <a:pt x="69040" y="1345231"/>
                  </a:lnTo>
                  <a:lnTo>
                    <a:pt x="40257" y="1310346"/>
                  </a:lnTo>
                  <a:lnTo>
                    <a:pt x="18524" y="1270307"/>
                  </a:lnTo>
                  <a:lnTo>
                    <a:pt x="4789" y="1226062"/>
                  </a:lnTo>
                  <a:lnTo>
                    <a:pt x="0" y="1178560"/>
                  </a:lnTo>
                  <a:lnTo>
                    <a:pt x="0" y="235712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803647" y="6650735"/>
              <a:ext cx="8503920" cy="1414780"/>
            </a:xfrm>
            <a:custGeom>
              <a:avLst/>
              <a:gdLst/>
              <a:ahLst/>
              <a:cxnLst/>
              <a:rect l="l" t="t" r="r" b="b"/>
              <a:pathLst>
                <a:path w="8503919" h="1414779">
                  <a:moveTo>
                    <a:pt x="8268208" y="0"/>
                  </a:moveTo>
                  <a:lnTo>
                    <a:pt x="235712" y="0"/>
                  </a:lnTo>
                  <a:lnTo>
                    <a:pt x="188209" y="4789"/>
                  </a:lnTo>
                  <a:lnTo>
                    <a:pt x="143964" y="18524"/>
                  </a:lnTo>
                  <a:lnTo>
                    <a:pt x="103925" y="40257"/>
                  </a:lnTo>
                  <a:lnTo>
                    <a:pt x="69040" y="69040"/>
                  </a:lnTo>
                  <a:lnTo>
                    <a:pt x="40257" y="103925"/>
                  </a:lnTo>
                  <a:lnTo>
                    <a:pt x="18524" y="143964"/>
                  </a:lnTo>
                  <a:lnTo>
                    <a:pt x="4789" y="188209"/>
                  </a:lnTo>
                  <a:lnTo>
                    <a:pt x="0" y="235711"/>
                  </a:lnTo>
                  <a:lnTo>
                    <a:pt x="0" y="1178559"/>
                  </a:lnTo>
                  <a:lnTo>
                    <a:pt x="4789" y="1226062"/>
                  </a:lnTo>
                  <a:lnTo>
                    <a:pt x="18524" y="1270307"/>
                  </a:lnTo>
                  <a:lnTo>
                    <a:pt x="40257" y="1310346"/>
                  </a:lnTo>
                  <a:lnTo>
                    <a:pt x="69040" y="1345231"/>
                  </a:lnTo>
                  <a:lnTo>
                    <a:pt x="103925" y="1374014"/>
                  </a:lnTo>
                  <a:lnTo>
                    <a:pt x="143964" y="1395747"/>
                  </a:lnTo>
                  <a:lnTo>
                    <a:pt x="188209" y="1409482"/>
                  </a:lnTo>
                  <a:lnTo>
                    <a:pt x="235712" y="1414271"/>
                  </a:lnTo>
                  <a:lnTo>
                    <a:pt x="8268208" y="1414271"/>
                  </a:lnTo>
                  <a:lnTo>
                    <a:pt x="8315710" y="1409482"/>
                  </a:lnTo>
                  <a:lnTo>
                    <a:pt x="8359955" y="1395747"/>
                  </a:lnTo>
                  <a:lnTo>
                    <a:pt x="8399994" y="1374014"/>
                  </a:lnTo>
                  <a:lnTo>
                    <a:pt x="8434879" y="1345231"/>
                  </a:lnTo>
                  <a:lnTo>
                    <a:pt x="8463662" y="1310346"/>
                  </a:lnTo>
                  <a:lnTo>
                    <a:pt x="8485395" y="1270307"/>
                  </a:lnTo>
                  <a:lnTo>
                    <a:pt x="8499130" y="1226062"/>
                  </a:lnTo>
                  <a:lnTo>
                    <a:pt x="8503919" y="1178559"/>
                  </a:lnTo>
                  <a:lnTo>
                    <a:pt x="8503919" y="235711"/>
                  </a:lnTo>
                  <a:lnTo>
                    <a:pt x="8499130" y="188209"/>
                  </a:lnTo>
                  <a:lnTo>
                    <a:pt x="8485395" y="143964"/>
                  </a:lnTo>
                  <a:lnTo>
                    <a:pt x="8463662" y="103925"/>
                  </a:lnTo>
                  <a:lnTo>
                    <a:pt x="8434879" y="69040"/>
                  </a:lnTo>
                  <a:lnTo>
                    <a:pt x="8399994" y="40257"/>
                  </a:lnTo>
                  <a:lnTo>
                    <a:pt x="8359955" y="18524"/>
                  </a:lnTo>
                  <a:lnTo>
                    <a:pt x="8315710" y="4789"/>
                  </a:lnTo>
                  <a:lnTo>
                    <a:pt x="8268208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803647" y="6650735"/>
              <a:ext cx="8503920" cy="1414780"/>
            </a:xfrm>
            <a:custGeom>
              <a:avLst/>
              <a:gdLst/>
              <a:ahLst/>
              <a:cxnLst/>
              <a:rect l="l" t="t" r="r" b="b"/>
              <a:pathLst>
                <a:path w="8503919" h="1414779">
                  <a:moveTo>
                    <a:pt x="0" y="235711"/>
                  </a:moveTo>
                  <a:lnTo>
                    <a:pt x="4789" y="188209"/>
                  </a:lnTo>
                  <a:lnTo>
                    <a:pt x="18524" y="143964"/>
                  </a:lnTo>
                  <a:lnTo>
                    <a:pt x="40257" y="103925"/>
                  </a:lnTo>
                  <a:lnTo>
                    <a:pt x="69040" y="69040"/>
                  </a:lnTo>
                  <a:lnTo>
                    <a:pt x="103925" y="40257"/>
                  </a:lnTo>
                  <a:lnTo>
                    <a:pt x="143964" y="18524"/>
                  </a:lnTo>
                  <a:lnTo>
                    <a:pt x="188209" y="4789"/>
                  </a:lnTo>
                  <a:lnTo>
                    <a:pt x="235712" y="0"/>
                  </a:lnTo>
                  <a:lnTo>
                    <a:pt x="8268208" y="0"/>
                  </a:lnTo>
                  <a:lnTo>
                    <a:pt x="8315710" y="4789"/>
                  </a:lnTo>
                  <a:lnTo>
                    <a:pt x="8359955" y="18524"/>
                  </a:lnTo>
                  <a:lnTo>
                    <a:pt x="8399994" y="40257"/>
                  </a:lnTo>
                  <a:lnTo>
                    <a:pt x="8434879" y="69040"/>
                  </a:lnTo>
                  <a:lnTo>
                    <a:pt x="8463662" y="103925"/>
                  </a:lnTo>
                  <a:lnTo>
                    <a:pt x="8485395" y="143964"/>
                  </a:lnTo>
                  <a:lnTo>
                    <a:pt x="8499130" y="188209"/>
                  </a:lnTo>
                  <a:lnTo>
                    <a:pt x="8503919" y="235711"/>
                  </a:lnTo>
                  <a:lnTo>
                    <a:pt x="8503919" y="1178559"/>
                  </a:lnTo>
                  <a:lnTo>
                    <a:pt x="8499130" y="1226062"/>
                  </a:lnTo>
                  <a:lnTo>
                    <a:pt x="8485395" y="1270307"/>
                  </a:lnTo>
                  <a:lnTo>
                    <a:pt x="8463662" y="1310346"/>
                  </a:lnTo>
                  <a:lnTo>
                    <a:pt x="8434879" y="1345231"/>
                  </a:lnTo>
                  <a:lnTo>
                    <a:pt x="8399994" y="1374014"/>
                  </a:lnTo>
                  <a:lnTo>
                    <a:pt x="8359955" y="1395747"/>
                  </a:lnTo>
                  <a:lnTo>
                    <a:pt x="8315710" y="1409482"/>
                  </a:lnTo>
                  <a:lnTo>
                    <a:pt x="8268208" y="1414271"/>
                  </a:lnTo>
                  <a:lnTo>
                    <a:pt x="235712" y="1414271"/>
                  </a:lnTo>
                  <a:lnTo>
                    <a:pt x="188209" y="1409482"/>
                  </a:lnTo>
                  <a:lnTo>
                    <a:pt x="143964" y="1395747"/>
                  </a:lnTo>
                  <a:lnTo>
                    <a:pt x="103925" y="1374014"/>
                  </a:lnTo>
                  <a:lnTo>
                    <a:pt x="69040" y="1345231"/>
                  </a:lnTo>
                  <a:lnTo>
                    <a:pt x="40257" y="1310346"/>
                  </a:lnTo>
                  <a:lnTo>
                    <a:pt x="18524" y="1270307"/>
                  </a:lnTo>
                  <a:lnTo>
                    <a:pt x="4789" y="1226062"/>
                  </a:lnTo>
                  <a:lnTo>
                    <a:pt x="0" y="1178559"/>
                  </a:lnTo>
                  <a:lnTo>
                    <a:pt x="0" y="235711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803647" y="8135111"/>
              <a:ext cx="8503920" cy="1417320"/>
            </a:xfrm>
            <a:custGeom>
              <a:avLst/>
              <a:gdLst/>
              <a:ahLst/>
              <a:cxnLst/>
              <a:rect l="l" t="t" r="r" b="b"/>
              <a:pathLst>
                <a:path w="8503919" h="1417320">
                  <a:moveTo>
                    <a:pt x="8267700" y="0"/>
                  </a:moveTo>
                  <a:lnTo>
                    <a:pt x="236219" y="0"/>
                  </a:lnTo>
                  <a:lnTo>
                    <a:pt x="188622" y="4800"/>
                  </a:lnTo>
                  <a:lnTo>
                    <a:pt x="144285" y="18567"/>
                  </a:lnTo>
                  <a:lnTo>
                    <a:pt x="104161" y="40351"/>
                  </a:lnTo>
                  <a:lnTo>
                    <a:pt x="69199" y="69199"/>
                  </a:lnTo>
                  <a:lnTo>
                    <a:pt x="40351" y="104161"/>
                  </a:lnTo>
                  <a:lnTo>
                    <a:pt x="18567" y="144285"/>
                  </a:lnTo>
                  <a:lnTo>
                    <a:pt x="4800" y="188622"/>
                  </a:lnTo>
                  <a:lnTo>
                    <a:pt x="0" y="236220"/>
                  </a:lnTo>
                  <a:lnTo>
                    <a:pt x="0" y="1181087"/>
                  </a:lnTo>
                  <a:lnTo>
                    <a:pt x="4800" y="1228696"/>
                  </a:lnTo>
                  <a:lnTo>
                    <a:pt x="18567" y="1273039"/>
                  </a:lnTo>
                  <a:lnTo>
                    <a:pt x="40351" y="1313166"/>
                  </a:lnTo>
                  <a:lnTo>
                    <a:pt x="69199" y="1348128"/>
                  </a:lnTo>
                  <a:lnTo>
                    <a:pt x="104161" y="1376975"/>
                  </a:lnTo>
                  <a:lnTo>
                    <a:pt x="144285" y="1398755"/>
                  </a:lnTo>
                  <a:lnTo>
                    <a:pt x="188622" y="1412520"/>
                  </a:lnTo>
                  <a:lnTo>
                    <a:pt x="236219" y="1417320"/>
                  </a:lnTo>
                  <a:lnTo>
                    <a:pt x="8267700" y="1417320"/>
                  </a:lnTo>
                  <a:lnTo>
                    <a:pt x="8315297" y="1412520"/>
                  </a:lnTo>
                  <a:lnTo>
                    <a:pt x="8359634" y="1398755"/>
                  </a:lnTo>
                  <a:lnTo>
                    <a:pt x="8399758" y="1376975"/>
                  </a:lnTo>
                  <a:lnTo>
                    <a:pt x="8434720" y="1348128"/>
                  </a:lnTo>
                  <a:lnTo>
                    <a:pt x="8463568" y="1313166"/>
                  </a:lnTo>
                  <a:lnTo>
                    <a:pt x="8485352" y="1273039"/>
                  </a:lnTo>
                  <a:lnTo>
                    <a:pt x="8499119" y="1228696"/>
                  </a:lnTo>
                  <a:lnTo>
                    <a:pt x="8503919" y="1181087"/>
                  </a:lnTo>
                  <a:lnTo>
                    <a:pt x="8503919" y="236220"/>
                  </a:lnTo>
                  <a:lnTo>
                    <a:pt x="8499119" y="188622"/>
                  </a:lnTo>
                  <a:lnTo>
                    <a:pt x="8485352" y="144285"/>
                  </a:lnTo>
                  <a:lnTo>
                    <a:pt x="8463568" y="104161"/>
                  </a:lnTo>
                  <a:lnTo>
                    <a:pt x="8434720" y="69199"/>
                  </a:lnTo>
                  <a:lnTo>
                    <a:pt x="8399758" y="40351"/>
                  </a:lnTo>
                  <a:lnTo>
                    <a:pt x="8359634" y="18567"/>
                  </a:lnTo>
                  <a:lnTo>
                    <a:pt x="8315297" y="4800"/>
                  </a:lnTo>
                  <a:lnTo>
                    <a:pt x="8267700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803647" y="8135111"/>
              <a:ext cx="8503920" cy="1417320"/>
            </a:xfrm>
            <a:custGeom>
              <a:avLst/>
              <a:gdLst/>
              <a:ahLst/>
              <a:cxnLst/>
              <a:rect l="l" t="t" r="r" b="b"/>
              <a:pathLst>
                <a:path w="8503919" h="1417320">
                  <a:moveTo>
                    <a:pt x="0" y="236220"/>
                  </a:moveTo>
                  <a:lnTo>
                    <a:pt x="4800" y="188622"/>
                  </a:lnTo>
                  <a:lnTo>
                    <a:pt x="18567" y="144285"/>
                  </a:lnTo>
                  <a:lnTo>
                    <a:pt x="40351" y="104161"/>
                  </a:lnTo>
                  <a:lnTo>
                    <a:pt x="69199" y="69199"/>
                  </a:lnTo>
                  <a:lnTo>
                    <a:pt x="104161" y="40351"/>
                  </a:lnTo>
                  <a:lnTo>
                    <a:pt x="144285" y="18567"/>
                  </a:lnTo>
                  <a:lnTo>
                    <a:pt x="188622" y="4800"/>
                  </a:lnTo>
                  <a:lnTo>
                    <a:pt x="236219" y="0"/>
                  </a:lnTo>
                  <a:lnTo>
                    <a:pt x="8267700" y="0"/>
                  </a:lnTo>
                  <a:lnTo>
                    <a:pt x="8315297" y="4800"/>
                  </a:lnTo>
                  <a:lnTo>
                    <a:pt x="8359634" y="18567"/>
                  </a:lnTo>
                  <a:lnTo>
                    <a:pt x="8399758" y="40351"/>
                  </a:lnTo>
                  <a:lnTo>
                    <a:pt x="8434720" y="69199"/>
                  </a:lnTo>
                  <a:lnTo>
                    <a:pt x="8463568" y="104161"/>
                  </a:lnTo>
                  <a:lnTo>
                    <a:pt x="8485352" y="144285"/>
                  </a:lnTo>
                  <a:lnTo>
                    <a:pt x="8499119" y="188622"/>
                  </a:lnTo>
                  <a:lnTo>
                    <a:pt x="8503919" y="236220"/>
                  </a:lnTo>
                  <a:lnTo>
                    <a:pt x="8503919" y="1181087"/>
                  </a:lnTo>
                  <a:lnTo>
                    <a:pt x="8499119" y="1228696"/>
                  </a:lnTo>
                  <a:lnTo>
                    <a:pt x="8485352" y="1273039"/>
                  </a:lnTo>
                  <a:lnTo>
                    <a:pt x="8463568" y="1313166"/>
                  </a:lnTo>
                  <a:lnTo>
                    <a:pt x="8434720" y="1348128"/>
                  </a:lnTo>
                  <a:lnTo>
                    <a:pt x="8399758" y="1376975"/>
                  </a:lnTo>
                  <a:lnTo>
                    <a:pt x="8359634" y="1398755"/>
                  </a:lnTo>
                  <a:lnTo>
                    <a:pt x="8315297" y="1412520"/>
                  </a:lnTo>
                  <a:lnTo>
                    <a:pt x="8267700" y="1417320"/>
                  </a:lnTo>
                  <a:lnTo>
                    <a:pt x="236219" y="1417320"/>
                  </a:lnTo>
                  <a:lnTo>
                    <a:pt x="188622" y="1412520"/>
                  </a:lnTo>
                  <a:lnTo>
                    <a:pt x="144285" y="1398755"/>
                  </a:lnTo>
                  <a:lnTo>
                    <a:pt x="104161" y="1376975"/>
                  </a:lnTo>
                  <a:lnTo>
                    <a:pt x="69199" y="1348128"/>
                  </a:lnTo>
                  <a:lnTo>
                    <a:pt x="40351" y="1313166"/>
                  </a:lnTo>
                  <a:lnTo>
                    <a:pt x="18567" y="1273039"/>
                  </a:lnTo>
                  <a:lnTo>
                    <a:pt x="4800" y="1228696"/>
                  </a:lnTo>
                  <a:lnTo>
                    <a:pt x="0" y="1181087"/>
                  </a:lnTo>
                  <a:lnTo>
                    <a:pt x="0" y="236220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5005578" y="2362327"/>
            <a:ext cx="8099425" cy="680656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46685" marR="139065" algn="ctr">
              <a:lnSpc>
                <a:spcPct val="86200"/>
              </a:lnSpc>
              <a:spcBef>
                <a:spcPts val="495"/>
              </a:spcBef>
            </a:pP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Exaggerates</a:t>
            </a:r>
            <a:r>
              <a:rPr sz="2400" spc="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importance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mother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as</a:t>
            </a:r>
            <a:r>
              <a:rPr sz="2400" spc="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key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attachment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figure,</a:t>
            </a:r>
            <a:r>
              <a:rPr sz="2400" spc="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while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children</a:t>
            </a:r>
            <a:r>
              <a:rPr sz="2400" spc="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may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have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strong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attachments</a:t>
            </a:r>
            <a:r>
              <a:rPr sz="2400" spc="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fathers,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grandparents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other</a:t>
            </a:r>
            <a:r>
              <a:rPr sz="2400" spc="-6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caregivers</a:t>
            </a:r>
            <a:r>
              <a:rPr sz="2400" spc="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(Khadka,</a:t>
            </a:r>
            <a:r>
              <a:rPr sz="24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2022).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755"/>
              </a:spcBef>
            </a:pPr>
            <a:endParaRPr sz="2400">
              <a:latin typeface="Times New Roman"/>
              <a:cs typeface="Times New Roman"/>
            </a:endParaRPr>
          </a:p>
          <a:p>
            <a:pPr marL="182880" marR="175895" algn="ctr">
              <a:lnSpc>
                <a:spcPts val="2470"/>
              </a:lnSpc>
              <a:spcBef>
                <a:spcPts val="5"/>
              </a:spcBef>
            </a:pP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Undervalues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resilience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recovery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from</a:t>
            </a:r>
            <a:r>
              <a:rPr sz="24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adverse</a:t>
            </a:r>
            <a:r>
              <a:rPr sz="24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events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in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children's</a:t>
            </a:r>
            <a:r>
              <a:rPr sz="24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life.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240"/>
              </a:spcBef>
            </a:pPr>
            <a:endParaRPr sz="2400">
              <a:latin typeface="Times New Roman"/>
              <a:cs typeface="Times New Roman"/>
            </a:endParaRPr>
          </a:p>
          <a:p>
            <a:pPr marL="73660" marR="59690" algn="ctr">
              <a:lnSpc>
                <a:spcPts val="2470"/>
              </a:lnSpc>
            </a:pP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Lacks</a:t>
            </a:r>
            <a:r>
              <a:rPr sz="2400" spc="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400" spc="-5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focus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on</a:t>
            </a:r>
            <a:r>
              <a:rPr sz="2400" spc="-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more</a:t>
            </a:r>
            <a:r>
              <a:rPr sz="2400" spc="-5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general social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issues</a:t>
            </a:r>
            <a:r>
              <a:rPr sz="2400" spc="-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like</a:t>
            </a:r>
            <a:r>
              <a:rPr sz="2400" spc="-5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poverty,</a:t>
            </a:r>
            <a:r>
              <a:rPr sz="2400" spc="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housing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insecurity</a:t>
            </a:r>
            <a:r>
              <a:rPr sz="24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cultural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factors.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725"/>
              </a:spcBef>
            </a:pPr>
            <a:endParaRPr sz="2400">
              <a:latin typeface="Times New Roman"/>
              <a:cs typeface="Times New Roman"/>
            </a:endParaRPr>
          </a:p>
          <a:p>
            <a:pPr marL="12065" marR="5080" algn="ctr">
              <a:lnSpc>
                <a:spcPct val="86300"/>
              </a:lnSpc>
            </a:pP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Proposes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attachment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be</a:t>
            </a:r>
            <a:r>
              <a:rPr sz="2400" spc="-3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sensitive,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although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later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studies</a:t>
            </a:r>
            <a:r>
              <a:rPr sz="2400" spc="-4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suggest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24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positive</a:t>
            </a:r>
            <a:r>
              <a:rPr sz="2400" spc="-3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attachments</a:t>
            </a:r>
            <a:r>
              <a:rPr sz="24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formed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after</a:t>
            </a:r>
            <a:r>
              <a:rPr sz="24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infancy</a:t>
            </a:r>
            <a:r>
              <a:rPr sz="2400" spc="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have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positive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effect</a:t>
            </a:r>
            <a:r>
              <a:rPr sz="2400" spc="-5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(Twohig,</a:t>
            </a:r>
            <a:r>
              <a:rPr sz="2400" spc="-7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Lyne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9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McNicholas,</a:t>
            </a:r>
            <a:r>
              <a:rPr sz="2400" spc="-8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2024).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755"/>
              </a:spcBef>
            </a:pPr>
            <a:endParaRPr sz="2400">
              <a:latin typeface="Times New Roman"/>
              <a:cs typeface="Times New Roman"/>
            </a:endParaRPr>
          </a:p>
          <a:p>
            <a:pPr marL="2569845" marR="188595" indent="-2371725">
              <a:lnSpc>
                <a:spcPts val="2470"/>
              </a:lnSpc>
              <a:spcBef>
                <a:spcPts val="5"/>
              </a:spcBef>
            </a:pP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Does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not</a:t>
            </a:r>
            <a:r>
              <a:rPr sz="2400" spc="-4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fully</a:t>
            </a:r>
            <a:r>
              <a:rPr sz="2400" spc="-2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understand that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children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can</a:t>
            </a:r>
            <a:r>
              <a:rPr sz="2400" spc="-2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have</a:t>
            </a:r>
            <a:r>
              <a:rPr sz="2400" spc="-1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several</a:t>
            </a:r>
            <a:r>
              <a:rPr sz="2400" spc="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secure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attachments</a:t>
            </a:r>
            <a:r>
              <a:rPr sz="2400" spc="-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imes New Roman"/>
                <a:cs typeface="Times New Roman"/>
              </a:rPr>
              <a:t>one</a:t>
            </a:r>
            <a:r>
              <a:rPr sz="2400" spc="-10">
                <a:solidFill>
                  <a:srgbClr val="FFFFFF"/>
                </a:solidFill>
                <a:latin typeface="Times New Roman"/>
                <a:cs typeface="Times New Roman"/>
              </a:rPr>
              <a:t> time.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3585"/>
              </a:lnSpc>
            </a:pPr>
            <a:fld id="{81D60167-4931-47E6-BA6A-407CBD079E47}" type="slidenum">
              <a:rPr sz="3200" spc="-50" dirty="0"/>
              <a:t>9</a:t>
            </a:fld>
            <a:endParaRPr sz="320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9" y="-1587"/>
            <a:ext cx="18291175" cy="10290175"/>
            <a:chOff x="-1589" y="-1587"/>
            <a:chExt cx="18291175" cy="102901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1815" y="-1"/>
              <a:ext cx="18236184" cy="1023823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335464" y="0"/>
              <a:ext cx="4953000" cy="5053330"/>
            </a:xfrm>
            <a:custGeom>
              <a:avLst/>
              <a:gdLst/>
              <a:ahLst/>
              <a:cxnLst/>
              <a:rect l="l" t="t" r="r" b="b"/>
              <a:pathLst>
                <a:path w="4953000" h="5053330">
                  <a:moveTo>
                    <a:pt x="0" y="0"/>
                  </a:moveTo>
                  <a:lnTo>
                    <a:pt x="3906690" y="5053076"/>
                  </a:lnTo>
                </a:path>
                <a:path w="4953000" h="5053330">
                  <a:moveTo>
                    <a:pt x="3906690" y="5053076"/>
                  </a:moveTo>
                  <a:lnTo>
                    <a:pt x="4952535" y="424448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922753" y="2020823"/>
              <a:ext cx="2365375" cy="8266430"/>
            </a:xfrm>
            <a:custGeom>
              <a:avLst/>
              <a:gdLst/>
              <a:ahLst/>
              <a:cxnLst/>
              <a:rect l="l" t="t" r="r" b="b"/>
              <a:pathLst>
                <a:path w="2365375" h="8266430">
                  <a:moveTo>
                    <a:pt x="2365248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8266176"/>
                  </a:lnTo>
                  <a:lnTo>
                    <a:pt x="3048" y="8266176"/>
                  </a:lnTo>
                  <a:lnTo>
                    <a:pt x="3048" y="3048"/>
                  </a:lnTo>
                  <a:lnTo>
                    <a:pt x="2365248" y="3048"/>
                  </a:lnTo>
                  <a:lnTo>
                    <a:pt x="23652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-1" y="0"/>
              <a:ext cx="6094095" cy="10287000"/>
            </a:xfrm>
            <a:custGeom>
              <a:avLst/>
              <a:gdLst/>
              <a:ahLst/>
              <a:cxnLst/>
              <a:rect l="l" t="t" r="r" b="b"/>
              <a:pathLst>
                <a:path w="6094095" h="10287000">
                  <a:moveTo>
                    <a:pt x="0" y="3536305"/>
                  </a:moveTo>
                  <a:lnTo>
                    <a:pt x="4590670" y="4934839"/>
                  </a:lnTo>
                </a:path>
                <a:path w="6094095" h="10287000">
                  <a:moveTo>
                    <a:pt x="4590670" y="4934839"/>
                  </a:moveTo>
                  <a:lnTo>
                    <a:pt x="6094033" y="0"/>
                  </a:lnTo>
                </a:path>
                <a:path w="6094095" h="10287000">
                  <a:moveTo>
                    <a:pt x="0" y="3226619"/>
                  </a:moveTo>
                  <a:lnTo>
                    <a:pt x="1982852" y="2577465"/>
                  </a:lnTo>
                </a:path>
                <a:path w="6094095" h="10287000">
                  <a:moveTo>
                    <a:pt x="4506907" y="10286997"/>
                  </a:moveTo>
                  <a:lnTo>
                    <a:pt x="1982852" y="2577465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514575" y="9302495"/>
              <a:ext cx="48767" cy="4267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4568423" y="9370796"/>
              <a:ext cx="421640" cy="29845"/>
            </a:xfrm>
            <a:custGeom>
              <a:avLst/>
              <a:gdLst/>
              <a:ahLst/>
              <a:cxnLst/>
              <a:rect l="l" t="t" r="r" b="b"/>
              <a:pathLst>
                <a:path w="421640" h="29845">
                  <a:moveTo>
                    <a:pt x="10414" y="3606"/>
                  </a:moveTo>
                  <a:lnTo>
                    <a:pt x="7366" y="3606"/>
                  </a:lnTo>
                  <a:lnTo>
                    <a:pt x="7366" y="23152"/>
                  </a:lnTo>
                  <a:lnTo>
                    <a:pt x="10414" y="23152"/>
                  </a:lnTo>
                  <a:lnTo>
                    <a:pt x="10414" y="3606"/>
                  </a:lnTo>
                  <a:close/>
                </a:path>
                <a:path w="421640" h="29845">
                  <a:moveTo>
                    <a:pt x="17780" y="990"/>
                  </a:moveTo>
                  <a:lnTo>
                    <a:pt x="0" y="990"/>
                  </a:lnTo>
                  <a:lnTo>
                    <a:pt x="0" y="3606"/>
                  </a:lnTo>
                  <a:lnTo>
                    <a:pt x="17780" y="3606"/>
                  </a:lnTo>
                  <a:lnTo>
                    <a:pt x="17780" y="990"/>
                  </a:lnTo>
                  <a:close/>
                </a:path>
                <a:path w="421640" h="29845">
                  <a:moveTo>
                    <a:pt x="23114" y="0"/>
                  </a:moveTo>
                  <a:lnTo>
                    <a:pt x="20320" y="0"/>
                  </a:lnTo>
                  <a:lnTo>
                    <a:pt x="20320" y="23152"/>
                  </a:lnTo>
                  <a:lnTo>
                    <a:pt x="23114" y="23152"/>
                  </a:lnTo>
                  <a:lnTo>
                    <a:pt x="23114" y="10744"/>
                  </a:lnTo>
                  <a:lnTo>
                    <a:pt x="23876" y="10147"/>
                  </a:lnTo>
                  <a:lnTo>
                    <a:pt x="24638" y="9664"/>
                  </a:lnTo>
                  <a:lnTo>
                    <a:pt x="25273" y="9296"/>
                  </a:lnTo>
                  <a:lnTo>
                    <a:pt x="25781" y="9042"/>
                  </a:lnTo>
                  <a:lnTo>
                    <a:pt x="33282" y="9042"/>
                  </a:lnTo>
                  <a:lnTo>
                    <a:pt x="32649" y="8369"/>
                  </a:lnTo>
                  <a:lnTo>
                    <a:pt x="23114" y="8369"/>
                  </a:lnTo>
                  <a:lnTo>
                    <a:pt x="23114" y="0"/>
                  </a:lnTo>
                  <a:close/>
                </a:path>
                <a:path w="421640" h="29845">
                  <a:moveTo>
                    <a:pt x="33088" y="9042"/>
                  </a:moveTo>
                  <a:lnTo>
                    <a:pt x="29083" y="9042"/>
                  </a:lnTo>
                  <a:lnTo>
                    <a:pt x="29633" y="9296"/>
                  </a:lnTo>
                  <a:lnTo>
                    <a:pt x="29916" y="9664"/>
                  </a:lnTo>
                  <a:lnTo>
                    <a:pt x="30353" y="10363"/>
                  </a:lnTo>
                  <a:lnTo>
                    <a:pt x="30480" y="10896"/>
                  </a:lnTo>
                  <a:lnTo>
                    <a:pt x="30607" y="23152"/>
                  </a:lnTo>
                  <a:lnTo>
                    <a:pt x="33401" y="23152"/>
                  </a:lnTo>
                  <a:lnTo>
                    <a:pt x="33357" y="10147"/>
                  </a:lnTo>
                  <a:lnTo>
                    <a:pt x="33239" y="9664"/>
                  </a:lnTo>
                  <a:lnTo>
                    <a:pt x="33150" y="9296"/>
                  </a:lnTo>
                  <a:lnTo>
                    <a:pt x="33088" y="9042"/>
                  </a:lnTo>
                  <a:close/>
                </a:path>
                <a:path w="421640" h="29845">
                  <a:moveTo>
                    <a:pt x="29845" y="6070"/>
                  </a:moveTo>
                  <a:lnTo>
                    <a:pt x="27305" y="6070"/>
                  </a:lnTo>
                  <a:lnTo>
                    <a:pt x="26416" y="6261"/>
                  </a:lnTo>
                  <a:lnTo>
                    <a:pt x="25654" y="6667"/>
                  </a:lnTo>
                  <a:lnTo>
                    <a:pt x="24765" y="7061"/>
                  </a:lnTo>
                  <a:lnTo>
                    <a:pt x="23941" y="7683"/>
                  </a:lnTo>
                  <a:lnTo>
                    <a:pt x="23114" y="8369"/>
                  </a:lnTo>
                  <a:lnTo>
                    <a:pt x="32649" y="8369"/>
                  </a:lnTo>
                  <a:lnTo>
                    <a:pt x="32004" y="7683"/>
                  </a:lnTo>
                  <a:lnTo>
                    <a:pt x="31167" y="6667"/>
                  </a:lnTo>
                  <a:lnTo>
                    <a:pt x="30298" y="6261"/>
                  </a:lnTo>
                  <a:lnTo>
                    <a:pt x="29845" y="6070"/>
                  </a:lnTo>
                  <a:close/>
                </a:path>
                <a:path w="421640" h="29845">
                  <a:moveTo>
                    <a:pt x="45466" y="6070"/>
                  </a:moveTo>
                  <a:lnTo>
                    <a:pt x="42164" y="6070"/>
                  </a:lnTo>
                  <a:lnTo>
                    <a:pt x="40259" y="6870"/>
                  </a:lnTo>
                  <a:lnTo>
                    <a:pt x="37797" y="9690"/>
                  </a:lnTo>
                  <a:lnTo>
                    <a:pt x="37447" y="10121"/>
                  </a:lnTo>
                  <a:lnTo>
                    <a:pt x="36703" y="12280"/>
                  </a:lnTo>
                  <a:lnTo>
                    <a:pt x="36703" y="17691"/>
                  </a:lnTo>
                  <a:lnTo>
                    <a:pt x="37204" y="19088"/>
                  </a:lnTo>
                  <a:lnTo>
                    <a:pt x="37273" y="19278"/>
                  </a:lnTo>
                  <a:lnTo>
                    <a:pt x="37346" y="19481"/>
                  </a:lnTo>
                  <a:lnTo>
                    <a:pt x="37465" y="19812"/>
                  </a:lnTo>
                  <a:lnTo>
                    <a:pt x="38862" y="21297"/>
                  </a:lnTo>
                  <a:lnTo>
                    <a:pt x="40386" y="22796"/>
                  </a:lnTo>
                  <a:lnTo>
                    <a:pt x="42418" y="23545"/>
                  </a:lnTo>
                  <a:lnTo>
                    <a:pt x="46566" y="23545"/>
                  </a:lnTo>
                  <a:lnTo>
                    <a:pt x="48471" y="22974"/>
                  </a:lnTo>
                  <a:lnTo>
                    <a:pt x="48641" y="22974"/>
                  </a:lnTo>
                  <a:lnTo>
                    <a:pt x="50800" y="22136"/>
                  </a:lnTo>
                  <a:lnTo>
                    <a:pt x="50800" y="21094"/>
                  </a:lnTo>
                  <a:lnTo>
                    <a:pt x="43307" y="21094"/>
                  </a:lnTo>
                  <a:lnTo>
                    <a:pt x="42037" y="20586"/>
                  </a:lnTo>
                  <a:lnTo>
                    <a:pt x="40005" y="18542"/>
                  </a:lnTo>
                  <a:lnTo>
                    <a:pt x="39497" y="17068"/>
                  </a:lnTo>
                  <a:lnTo>
                    <a:pt x="39497" y="15125"/>
                  </a:lnTo>
                  <a:lnTo>
                    <a:pt x="51054" y="15125"/>
                  </a:lnTo>
                  <a:lnTo>
                    <a:pt x="50985" y="12992"/>
                  </a:lnTo>
                  <a:lnTo>
                    <a:pt x="39497" y="12992"/>
                  </a:lnTo>
                  <a:lnTo>
                    <a:pt x="39624" y="12280"/>
                  </a:lnTo>
                  <a:lnTo>
                    <a:pt x="39751" y="11671"/>
                  </a:lnTo>
                  <a:lnTo>
                    <a:pt x="39992" y="11163"/>
                  </a:lnTo>
                  <a:lnTo>
                    <a:pt x="40132" y="10604"/>
                  </a:lnTo>
                  <a:lnTo>
                    <a:pt x="40894" y="9690"/>
                  </a:lnTo>
                  <a:lnTo>
                    <a:pt x="41783" y="8928"/>
                  </a:lnTo>
                  <a:lnTo>
                    <a:pt x="42291" y="8712"/>
                  </a:lnTo>
                  <a:lnTo>
                    <a:pt x="42749" y="8547"/>
                  </a:lnTo>
                  <a:lnTo>
                    <a:pt x="49784" y="8547"/>
                  </a:lnTo>
                  <a:lnTo>
                    <a:pt x="49276" y="7912"/>
                  </a:lnTo>
                  <a:lnTo>
                    <a:pt x="48641" y="7277"/>
                  </a:lnTo>
                  <a:lnTo>
                    <a:pt x="47981" y="6870"/>
                  </a:lnTo>
                  <a:lnTo>
                    <a:pt x="46355" y="6223"/>
                  </a:lnTo>
                  <a:lnTo>
                    <a:pt x="45466" y="6070"/>
                  </a:lnTo>
                  <a:close/>
                </a:path>
                <a:path w="421640" h="29845">
                  <a:moveTo>
                    <a:pt x="50800" y="19088"/>
                  </a:moveTo>
                  <a:lnTo>
                    <a:pt x="50546" y="19088"/>
                  </a:lnTo>
                  <a:lnTo>
                    <a:pt x="50419" y="19278"/>
                  </a:lnTo>
                  <a:lnTo>
                    <a:pt x="50038" y="19481"/>
                  </a:lnTo>
                  <a:lnTo>
                    <a:pt x="45939" y="21094"/>
                  </a:lnTo>
                  <a:lnTo>
                    <a:pt x="50800" y="21094"/>
                  </a:lnTo>
                  <a:lnTo>
                    <a:pt x="50800" y="19088"/>
                  </a:lnTo>
                  <a:close/>
                </a:path>
                <a:path w="421640" h="29845">
                  <a:moveTo>
                    <a:pt x="49784" y="8547"/>
                  </a:moveTo>
                  <a:lnTo>
                    <a:pt x="45742" y="8547"/>
                  </a:lnTo>
                  <a:lnTo>
                    <a:pt x="46629" y="8928"/>
                  </a:lnTo>
                  <a:lnTo>
                    <a:pt x="47170" y="9321"/>
                  </a:lnTo>
                  <a:lnTo>
                    <a:pt x="47409" y="9690"/>
                  </a:lnTo>
                  <a:lnTo>
                    <a:pt x="47776" y="10121"/>
                  </a:lnTo>
                  <a:lnTo>
                    <a:pt x="47811" y="10248"/>
                  </a:lnTo>
                  <a:lnTo>
                    <a:pt x="47932" y="10604"/>
                  </a:lnTo>
                  <a:lnTo>
                    <a:pt x="48162" y="11163"/>
                  </a:lnTo>
                  <a:lnTo>
                    <a:pt x="48268" y="11671"/>
                  </a:lnTo>
                  <a:lnTo>
                    <a:pt x="48387" y="12992"/>
                  </a:lnTo>
                  <a:lnTo>
                    <a:pt x="50985" y="12992"/>
                  </a:lnTo>
                  <a:lnTo>
                    <a:pt x="50927" y="11163"/>
                  </a:lnTo>
                  <a:lnTo>
                    <a:pt x="50546" y="10248"/>
                  </a:lnTo>
                  <a:lnTo>
                    <a:pt x="50511" y="10121"/>
                  </a:lnTo>
                  <a:lnTo>
                    <a:pt x="50392" y="9690"/>
                  </a:lnTo>
                  <a:lnTo>
                    <a:pt x="50292" y="9321"/>
                  </a:lnTo>
                  <a:lnTo>
                    <a:pt x="49892" y="8712"/>
                  </a:lnTo>
                  <a:lnTo>
                    <a:pt x="49784" y="8547"/>
                  </a:lnTo>
                  <a:close/>
                </a:path>
                <a:path w="421640" h="29845">
                  <a:moveTo>
                    <a:pt x="66929" y="6527"/>
                  </a:moveTo>
                  <a:lnTo>
                    <a:pt x="64135" y="6527"/>
                  </a:lnTo>
                  <a:lnTo>
                    <a:pt x="64135" y="29286"/>
                  </a:lnTo>
                  <a:lnTo>
                    <a:pt x="66929" y="29286"/>
                  </a:lnTo>
                  <a:lnTo>
                    <a:pt x="66929" y="22326"/>
                  </a:lnTo>
                  <a:lnTo>
                    <a:pt x="75084" y="22326"/>
                  </a:lnTo>
                  <a:lnTo>
                    <a:pt x="76200" y="21018"/>
                  </a:lnTo>
                  <a:lnTo>
                    <a:pt x="69777" y="21018"/>
                  </a:lnTo>
                  <a:lnTo>
                    <a:pt x="68326" y="20637"/>
                  </a:lnTo>
                  <a:lnTo>
                    <a:pt x="67791" y="20434"/>
                  </a:lnTo>
                  <a:lnTo>
                    <a:pt x="66929" y="20040"/>
                  </a:lnTo>
                  <a:lnTo>
                    <a:pt x="66929" y="10617"/>
                  </a:lnTo>
                  <a:lnTo>
                    <a:pt x="68326" y="9613"/>
                  </a:lnTo>
                  <a:lnTo>
                    <a:pt x="69850" y="8902"/>
                  </a:lnTo>
                  <a:lnTo>
                    <a:pt x="70612" y="8737"/>
                  </a:lnTo>
                  <a:lnTo>
                    <a:pt x="76854" y="8737"/>
                  </a:lnTo>
                  <a:lnTo>
                    <a:pt x="76581" y="8331"/>
                  </a:lnTo>
                  <a:lnTo>
                    <a:pt x="66929" y="8331"/>
                  </a:lnTo>
                  <a:lnTo>
                    <a:pt x="66929" y="6527"/>
                  </a:lnTo>
                  <a:close/>
                </a:path>
                <a:path w="421640" h="29845">
                  <a:moveTo>
                    <a:pt x="75084" y="22326"/>
                  </a:moveTo>
                  <a:lnTo>
                    <a:pt x="66929" y="22326"/>
                  </a:lnTo>
                  <a:lnTo>
                    <a:pt x="67691" y="22720"/>
                  </a:lnTo>
                  <a:lnTo>
                    <a:pt x="68326" y="23012"/>
                  </a:lnTo>
                  <a:lnTo>
                    <a:pt x="69892" y="23482"/>
                  </a:lnTo>
                  <a:lnTo>
                    <a:pt x="73152" y="23482"/>
                  </a:lnTo>
                  <a:lnTo>
                    <a:pt x="74676" y="22720"/>
                  </a:lnTo>
                  <a:lnTo>
                    <a:pt x="75084" y="22326"/>
                  </a:lnTo>
                  <a:close/>
                </a:path>
                <a:path w="421640" h="29845">
                  <a:moveTo>
                    <a:pt x="76854" y="8737"/>
                  </a:moveTo>
                  <a:lnTo>
                    <a:pt x="72771" y="8737"/>
                  </a:lnTo>
                  <a:lnTo>
                    <a:pt x="73787" y="9258"/>
                  </a:lnTo>
                  <a:lnTo>
                    <a:pt x="74295" y="10299"/>
                  </a:lnTo>
                  <a:lnTo>
                    <a:pt x="74930" y="11353"/>
                  </a:lnTo>
                  <a:lnTo>
                    <a:pt x="75018" y="11861"/>
                  </a:lnTo>
                  <a:lnTo>
                    <a:pt x="75084" y="17170"/>
                  </a:lnTo>
                  <a:lnTo>
                    <a:pt x="74803" y="18313"/>
                  </a:lnTo>
                  <a:lnTo>
                    <a:pt x="73279" y="20434"/>
                  </a:lnTo>
                  <a:lnTo>
                    <a:pt x="72027" y="21018"/>
                  </a:lnTo>
                  <a:lnTo>
                    <a:pt x="76200" y="21018"/>
                  </a:lnTo>
                  <a:lnTo>
                    <a:pt x="77470" y="19380"/>
                  </a:lnTo>
                  <a:lnTo>
                    <a:pt x="78105" y="17170"/>
                  </a:lnTo>
                  <a:lnTo>
                    <a:pt x="78105" y="11861"/>
                  </a:lnTo>
                  <a:lnTo>
                    <a:pt x="77791" y="10617"/>
                  </a:lnTo>
                  <a:lnTo>
                    <a:pt x="77712" y="10299"/>
                  </a:lnTo>
                  <a:lnTo>
                    <a:pt x="77597" y="9842"/>
                  </a:lnTo>
                  <a:lnTo>
                    <a:pt x="76965" y="8902"/>
                  </a:lnTo>
                  <a:lnTo>
                    <a:pt x="76854" y="8737"/>
                  </a:lnTo>
                  <a:close/>
                </a:path>
                <a:path w="421640" h="29845">
                  <a:moveTo>
                    <a:pt x="73914" y="6070"/>
                  </a:moveTo>
                  <a:lnTo>
                    <a:pt x="71120" y="6070"/>
                  </a:lnTo>
                  <a:lnTo>
                    <a:pt x="70104" y="6273"/>
                  </a:lnTo>
                  <a:lnTo>
                    <a:pt x="69099" y="6819"/>
                  </a:lnTo>
                  <a:lnTo>
                    <a:pt x="68453" y="7124"/>
                  </a:lnTo>
                  <a:lnTo>
                    <a:pt x="67691" y="7645"/>
                  </a:lnTo>
                  <a:lnTo>
                    <a:pt x="66851" y="8331"/>
                  </a:lnTo>
                  <a:lnTo>
                    <a:pt x="76581" y="8331"/>
                  </a:lnTo>
                  <a:lnTo>
                    <a:pt x="75438" y="6819"/>
                  </a:lnTo>
                  <a:lnTo>
                    <a:pt x="73914" y="6070"/>
                  </a:lnTo>
                  <a:close/>
                </a:path>
                <a:path w="421640" h="29845">
                  <a:moveTo>
                    <a:pt x="84455" y="6527"/>
                  </a:moveTo>
                  <a:lnTo>
                    <a:pt x="81534" y="6527"/>
                  </a:lnTo>
                  <a:lnTo>
                    <a:pt x="81534" y="23152"/>
                  </a:lnTo>
                  <a:lnTo>
                    <a:pt x="84455" y="23152"/>
                  </a:lnTo>
                  <a:lnTo>
                    <a:pt x="84455" y="6527"/>
                  </a:lnTo>
                  <a:close/>
                </a:path>
                <a:path w="421640" h="29845">
                  <a:moveTo>
                    <a:pt x="84582" y="838"/>
                  </a:moveTo>
                  <a:lnTo>
                    <a:pt x="81407" y="838"/>
                  </a:lnTo>
                  <a:lnTo>
                    <a:pt x="81407" y="3746"/>
                  </a:lnTo>
                  <a:lnTo>
                    <a:pt x="84582" y="3746"/>
                  </a:lnTo>
                  <a:lnTo>
                    <a:pt x="84582" y="838"/>
                  </a:lnTo>
                  <a:close/>
                </a:path>
                <a:path w="421640" h="29845">
                  <a:moveTo>
                    <a:pt x="96266" y="6146"/>
                  </a:moveTo>
                  <a:lnTo>
                    <a:pt x="94234" y="6146"/>
                  </a:lnTo>
                  <a:lnTo>
                    <a:pt x="93091" y="6337"/>
                  </a:lnTo>
                  <a:lnTo>
                    <a:pt x="92070" y="6781"/>
                  </a:lnTo>
                  <a:lnTo>
                    <a:pt x="91186" y="7124"/>
                  </a:lnTo>
                  <a:lnTo>
                    <a:pt x="87601" y="16827"/>
                  </a:lnTo>
                  <a:lnTo>
                    <a:pt x="87757" y="17614"/>
                  </a:lnTo>
                  <a:lnTo>
                    <a:pt x="92202" y="22999"/>
                  </a:lnTo>
                  <a:lnTo>
                    <a:pt x="98537" y="22999"/>
                  </a:lnTo>
                  <a:lnTo>
                    <a:pt x="100203" y="22212"/>
                  </a:lnTo>
                  <a:lnTo>
                    <a:pt x="100157" y="21094"/>
                  </a:lnTo>
                  <a:lnTo>
                    <a:pt x="93726" y="21094"/>
                  </a:lnTo>
                  <a:lnTo>
                    <a:pt x="92583" y="20548"/>
                  </a:lnTo>
                  <a:lnTo>
                    <a:pt x="91694" y="19456"/>
                  </a:lnTo>
                  <a:lnTo>
                    <a:pt x="90932" y="18364"/>
                  </a:lnTo>
                  <a:lnTo>
                    <a:pt x="90424" y="16827"/>
                  </a:lnTo>
                  <a:lnTo>
                    <a:pt x="90424" y="12865"/>
                  </a:lnTo>
                  <a:lnTo>
                    <a:pt x="90932" y="11315"/>
                  </a:lnTo>
                  <a:lnTo>
                    <a:pt x="92699" y="9131"/>
                  </a:lnTo>
                  <a:lnTo>
                    <a:pt x="93693" y="8648"/>
                  </a:lnTo>
                  <a:lnTo>
                    <a:pt x="100203" y="8648"/>
                  </a:lnTo>
                  <a:lnTo>
                    <a:pt x="100203" y="7429"/>
                  </a:lnTo>
                  <a:lnTo>
                    <a:pt x="99638" y="7124"/>
                  </a:lnTo>
                  <a:lnTo>
                    <a:pt x="98806" y="6781"/>
                  </a:lnTo>
                  <a:lnTo>
                    <a:pt x="97917" y="6527"/>
                  </a:lnTo>
                  <a:lnTo>
                    <a:pt x="97345" y="6337"/>
                  </a:lnTo>
                  <a:lnTo>
                    <a:pt x="97599" y="6337"/>
                  </a:lnTo>
                  <a:lnTo>
                    <a:pt x="96266" y="6146"/>
                  </a:lnTo>
                  <a:close/>
                </a:path>
                <a:path w="421640" h="29845">
                  <a:moveTo>
                    <a:pt x="100076" y="19075"/>
                  </a:moveTo>
                  <a:lnTo>
                    <a:pt x="96139" y="21094"/>
                  </a:lnTo>
                  <a:lnTo>
                    <a:pt x="100157" y="21094"/>
                  </a:lnTo>
                  <a:lnTo>
                    <a:pt x="100076" y="19075"/>
                  </a:lnTo>
                  <a:close/>
                </a:path>
                <a:path w="421640" h="29845">
                  <a:moveTo>
                    <a:pt x="100203" y="8648"/>
                  </a:moveTo>
                  <a:lnTo>
                    <a:pt x="96266" y="8648"/>
                  </a:lnTo>
                  <a:lnTo>
                    <a:pt x="96774" y="8788"/>
                  </a:lnTo>
                  <a:lnTo>
                    <a:pt x="97815" y="9131"/>
                  </a:lnTo>
                  <a:lnTo>
                    <a:pt x="98171" y="9309"/>
                  </a:lnTo>
                  <a:lnTo>
                    <a:pt x="99361" y="10020"/>
                  </a:lnTo>
                  <a:lnTo>
                    <a:pt x="99822" y="10388"/>
                  </a:lnTo>
                  <a:lnTo>
                    <a:pt x="100203" y="10566"/>
                  </a:lnTo>
                  <a:lnTo>
                    <a:pt x="100203" y="8648"/>
                  </a:lnTo>
                  <a:close/>
                </a:path>
                <a:path w="421640" h="29845">
                  <a:moveTo>
                    <a:pt x="106172" y="8851"/>
                  </a:moveTo>
                  <a:lnTo>
                    <a:pt x="103378" y="8851"/>
                  </a:lnTo>
                  <a:lnTo>
                    <a:pt x="103487" y="20332"/>
                  </a:lnTo>
                  <a:lnTo>
                    <a:pt x="103586" y="20688"/>
                  </a:lnTo>
                  <a:lnTo>
                    <a:pt x="103656" y="20942"/>
                  </a:lnTo>
                  <a:lnTo>
                    <a:pt x="103759" y="21310"/>
                  </a:lnTo>
                  <a:lnTo>
                    <a:pt x="105978" y="23482"/>
                  </a:lnTo>
                  <a:lnTo>
                    <a:pt x="111379" y="23482"/>
                  </a:lnTo>
                  <a:lnTo>
                    <a:pt x="111379" y="20942"/>
                  </a:lnTo>
                  <a:lnTo>
                    <a:pt x="107696" y="20942"/>
                  </a:lnTo>
                  <a:lnTo>
                    <a:pt x="107151" y="20688"/>
                  </a:lnTo>
                  <a:lnTo>
                    <a:pt x="106680" y="20332"/>
                  </a:lnTo>
                  <a:lnTo>
                    <a:pt x="106553" y="19989"/>
                  </a:lnTo>
                  <a:lnTo>
                    <a:pt x="106299" y="19583"/>
                  </a:lnTo>
                  <a:lnTo>
                    <a:pt x="106172" y="8851"/>
                  </a:lnTo>
                  <a:close/>
                </a:path>
                <a:path w="421640" h="29845">
                  <a:moveTo>
                    <a:pt x="111379" y="20332"/>
                  </a:moveTo>
                  <a:lnTo>
                    <a:pt x="106680" y="20332"/>
                  </a:lnTo>
                  <a:lnTo>
                    <a:pt x="107151" y="20688"/>
                  </a:lnTo>
                  <a:lnTo>
                    <a:pt x="107696" y="20942"/>
                  </a:lnTo>
                  <a:lnTo>
                    <a:pt x="111379" y="20942"/>
                  </a:lnTo>
                  <a:lnTo>
                    <a:pt x="111379" y="20332"/>
                  </a:lnTo>
                  <a:close/>
                </a:path>
                <a:path w="421640" h="29845">
                  <a:moveTo>
                    <a:pt x="111379" y="6527"/>
                  </a:moveTo>
                  <a:lnTo>
                    <a:pt x="101473" y="6527"/>
                  </a:lnTo>
                  <a:lnTo>
                    <a:pt x="101473" y="8851"/>
                  </a:lnTo>
                  <a:lnTo>
                    <a:pt x="111379" y="8851"/>
                  </a:lnTo>
                  <a:lnTo>
                    <a:pt x="111379" y="6527"/>
                  </a:lnTo>
                  <a:close/>
                </a:path>
                <a:path w="421640" h="29845">
                  <a:moveTo>
                    <a:pt x="106172" y="1752"/>
                  </a:moveTo>
                  <a:lnTo>
                    <a:pt x="103378" y="1752"/>
                  </a:lnTo>
                  <a:lnTo>
                    <a:pt x="103378" y="6527"/>
                  </a:lnTo>
                  <a:lnTo>
                    <a:pt x="106172" y="6527"/>
                  </a:lnTo>
                  <a:lnTo>
                    <a:pt x="106172" y="1752"/>
                  </a:lnTo>
                  <a:close/>
                </a:path>
                <a:path w="421640" h="29845">
                  <a:moveTo>
                    <a:pt x="116332" y="6527"/>
                  </a:moveTo>
                  <a:lnTo>
                    <a:pt x="113538" y="6527"/>
                  </a:lnTo>
                  <a:lnTo>
                    <a:pt x="113653" y="18186"/>
                  </a:lnTo>
                  <a:lnTo>
                    <a:pt x="116247" y="23152"/>
                  </a:lnTo>
                  <a:lnTo>
                    <a:pt x="116421" y="23152"/>
                  </a:lnTo>
                  <a:lnTo>
                    <a:pt x="117348" y="23495"/>
                  </a:lnTo>
                  <a:lnTo>
                    <a:pt x="120502" y="23495"/>
                  </a:lnTo>
                  <a:lnTo>
                    <a:pt x="122149" y="22644"/>
                  </a:lnTo>
                  <a:lnTo>
                    <a:pt x="122936" y="22059"/>
                  </a:lnTo>
                  <a:lnTo>
                    <a:pt x="123825" y="21310"/>
                  </a:lnTo>
                  <a:lnTo>
                    <a:pt x="126619" y="21310"/>
                  </a:lnTo>
                  <a:lnTo>
                    <a:pt x="126619" y="20955"/>
                  </a:lnTo>
                  <a:lnTo>
                    <a:pt x="118433" y="20955"/>
                  </a:lnTo>
                  <a:lnTo>
                    <a:pt x="117475" y="20459"/>
                  </a:lnTo>
                  <a:lnTo>
                    <a:pt x="117094" y="20142"/>
                  </a:lnTo>
                  <a:lnTo>
                    <a:pt x="116967" y="19710"/>
                  </a:lnTo>
                  <a:lnTo>
                    <a:pt x="116847" y="19507"/>
                  </a:lnTo>
                  <a:lnTo>
                    <a:pt x="116627" y="18935"/>
                  </a:lnTo>
                  <a:lnTo>
                    <a:pt x="116586" y="18770"/>
                  </a:lnTo>
                  <a:lnTo>
                    <a:pt x="116459" y="18186"/>
                  </a:lnTo>
                  <a:lnTo>
                    <a:pt x="116332" y="6527"/>
                  </a:lnTo>
                  <a:close/>
                </a:path>
                <a:path w="421640" h="29845">
                  <a:moveTo>
                    <a:pt x="126619" y="21310"/>
                  </a:moveTo>
                  <a:lnTo>
                    <a:pt x="123825" y="21310"/>
                  </a:lnTo>
                  <a:lnTo>
                    <a:pt x="123825" y="23152"/>
                  </a:lnTo>
                  <a:lnTo>
                    <a:pt x="126619" y="23152"/>
                  </a:lnTo>
                  <a:lnTo>
                    <a:pt x="126619" y="21310"/>
                  </a:lnTo>
                  <a:close/>
                </a:path>
                <a:path w="421640" h="29845">
                  <a:moveTo>
                    <a:pt x="126619" y="6527"/>
                  </a:moveTo>
                  <a:lnTo>
                    <a:pt x="123825" y="6527"/>
                  </a:lnTo>
                  <a:lnTo>
                    <a:pt x="123825" y="18935"/>
                  </a:lnTo>
                  <a:lnTo>
                    <a:pt x="123190" y="19507"/>
                  </a:lnTo>
                  <a:lnTo>
                    <a:pt x="122555" y="19989"/>
                  </a:lnTo>
                  <a:lnTo>
                    <a:pt x="121488" y="20459"/>
                  </a:lnTo>
                  <a:lnTo>
                    <a:pt x="120497" y="20955"/>
                  </a:lnTo>
                  <a:lnTo>
                    <a:pt x="126619" y="20955"/>
                  </a:lnTo>
                  <a:lnTo>
                    <a:pt x="126619" y="6527"/>
                  </a:lnTo>
                  <a:close/>
                </a:path>
                <a:path w="421640" h="29845">
                  <a:moveTo>
                    <a:pt x="133985" y="6591"/>
                  </a:moveTo>
                  <a:lnTo>
                    <a:pt x="131191" y="6591"/>
                  </a:lnTo>
                  <a:lnTo>
                    <a:pt x="131191" y="23152"/>
                  </a:lnTo>
                  <a:lnTo>
                    <a:pt x="133985" y="23152"/>
                  </a:lnTo>
                  <a:lnTo>
                    <a:pt x="133985" y="11353"/>
                  </a:lnTo>
                  <a:lnTo>
                    <a:pt x="134620" y="10706"/>
                  </a:lnTo>
                  <a:lnTo>
                    <a:pt x="135382" y="10223"/>
                  </a:lnTo>
                  <a:lnTo>
                    <a:pt x="136906" y="9563"/>
                  </a:lnTo>
                  <a:lnTo>
                    <a:pt x="139955" y="9563"/>
                  </a:lnTo>
                  <a:lnTo>
                    <a:pt x="139931" y="9004"/>
                  </a:lnTo>
                  <a:lnTo>
                    <a:pt x="133985" y="9004"/>
                  </a:lnTo>
                  <a:lnTo>
                    <a:pt x="133985" y="6591"/>
                  </a:lnTo>
                  <a:close/>
                </a:path>
                <a:path w="421640" h="29845">
                  <a:moveTo>
                    <a:pt x="139827" y="6591"/>
                  </a:moveTo>
                  <a:lnTo>
                    <a:pt x="137922" y="6591"/>
                  </a:lnTo>
                  <a:lnTo>
                    <a:pt x="137414" y="6718"/>
                  </a:lnTo>
                  <a:lnTo>
                    <a:pt x="135890" y="7454"/>
                  </a:lnTo>
                  <a:lnTo>
                    <a:pt x="135001" y="8102"/>
                  </a:lnTo>
                  <a:lnTo>
                    <a:pt x="133985" y="9004"/>
                  </a:lnTo>
                  <a:lnTo>
                    <a:pt x="139931" y="9004"/>
                  </a:lnTo>
                  <a:lnTo>
                    <a:pt x="139827" y="6591"/>
                  </a:lnTo>
                  <a:close/>
                </a:path>
                <a:path w="421640" h="29845">
                  <a:moveTo>
                    <a:pt x="150114" y="6070"/>
                  </a:moveTo>
                  <a:lnTo>
                    <a:pt x="146812" y="6070"/>
                  </a:lnTo>
                  <a:lnTo>
                    <a:pt x="144907" y="6870"/>
                  </a:lnTo>
                  <a:lnTo>
                    <a:pt x="142445" y="9690"/>
                  </a:lnTo>
                  <a:lnTo>
                    <a:pt x="142095" y="10121"/>
                  </a:lnTo>
                  <a:lnTo>
                    <a:pt x="141351" y="12280"/>
                  </a:lnTo>
                  <a:lnTo>
                    <a:pt x="141351" y="17691"/>
                  </a:lnTo>
                  <a:lnTo>
                    <a:pt x="141852" y="19088"/>
                  </a:lnTo>
                  <a:lnTo>
                    <a:pt x="141921" y="19278"/>
                  </a:lnTo>
                  <a:lnTo>
                    <a:pt x="141994" y="19481"/>
                  </a:lnTo>
                  <a:lnTo>
                    <a:pt x="142113" y="19812"/>
                  </a:lnTo>
                  <a:lnTo>
                    <a:pt x="143510" y="21297"/>
                  </a:lnTo>
                  <a:lnTo>
                    <a:pt x="145034" y="22796"/>
                  </a:lnTo>
                  <a:lnTo>
                    <a:pt x="147066" y="23545"/>
                  </a:lnTo>
                  <a:lnTo>
                    <a:pt x="150988" y="23545"/>
                  </a:lnTo>
                  <a:lnTo>
                    <a:pt x="153528" y="22974"/>
                  </a:lnTo>
                  <a:lnTo>
                    <a:pt x="153289" y="22974"/>
                  </a:lnTo>
                  <a:lnTo>
                    <a:pt x="155448" y="22136"/>
                  </a:lnTo>
                  <a:lnTo>
                    <a:pt x="155448" y="21094"/>
                  </a:lnTo>
                  <a:lnTo>
                    <a:pt x="147955" y="21094"/>
                  </a:lnTo>
                  <a:lnTo>
                    <a:pt x="146685" y="20586"/>
                  </a:lnTo>
                  <a:lnTo>
                    <a:pt x="144653" y="18542"/>
                  </a:lnTo>
                  <a:lnTo>
                    <a:pt x="144272" y="17068"/>
                  </a:lnTo>
                  <a:lnTo>
                    <a:pt x="144272" y="15125"/>
                  </a:lnTo>
                  <a:lnTo>
                    <a:pt x="155702" y="15125"/>
                  </a:lnTo>
                  <a:lnTo>
                    <a:pt x="155702" y="12992"/>
                  </a:lnTo>
                  <a:lnTo>
                    <a:pt x="144272" y="12992"/>
                  </a:lnTo>
                  <a:lnTo>
                    <a:pt x="144399" y="11671"/>
                  </a:lnTo>
                  <a:lnTo>
                    <a:pt x="144979" y="10490"/>
                  </a:lnTo>
                  <a:lnTo>
                    <a:pt x="145098" y="10248"/>
                  </a:lnTo>
                  <a:lnTo>
                    <a:pt x="145161" y="10121"/>
                  </a:lnTo>
                  <a:lnTo>
                    <a:pt x="145542" y="9690"/>
                  </a:lnTo>
                  <a:lnTo>
                    <a:pt x="146431" y="8928"/>
                  </a:lnTo>
                  <a:lnTo>
                    <a:pt x="146939" y="8712"/>
                  </a:lnTo>
                  <a:lnTo>
                    <a:pt x="147397" y="8547"/>
                  </a:lnTo>
                  <a:lnTo>
                    <a:pt x="154432" y="8547"/>
                  </a:lnTo>
                  <a:lnTo>
                    <a:pt x="153924" y="7912"/>
                  </a:lnTo>
                  <a:lnTo>
                    <a:pt x="153289" y="7277"/>
                  </a:lnTo>
                  <a:lnTo>
                    <a:pt x="152739" y="6870"/>
                  </a:lnTo>
                  <a:lnTo>
                    <a:pt x="151003" y="6223"/>
                  </a:lnTo>
                  <a:lnTo>
                    <a:pt x="150114" y="6070"/>
                  </a:lnTo>
                  <a:close/>
                </a:path>
                <a:path w="421640" h="29845">
                  <a:moveTo>
                    <a:pt x="155448" y="19088"/>
                  </a:moveTo>
                  <a:lnTo>
                    <a:pt x="155194" y="19088"/>
                  </a:lnTo>
                  <a:lnTo>
                    <a:pt x="155067" y="19278"/>
                  </a:lnTo>
                  <a:lnTo>
                    <a:pt x="154686" y="19481"/>
                  </a:lnTo>
                  <a:lnTo>
                    <a:pt x="150587" y="21094"/>
                  </a:lnTo>
                  <a:lnTo>
                    <a:pt x="155448" y="21094"/>
                  </a:lnTo>
                  <a:lnTo>
                    <a:pt x="155448" y="19088"/>
                  </a:lnTo>
                  <a:close/>
                </a:path>
                <a:path w="421640" h="29845">
                  <a:moveTo>
                    <a:pt x="154432" y="8547"/>
                  </a:moveTo>
                  <a:lnTo>
                    <a:pt x="150390" y="8547"/>
                  </a:lnTo>
                  <a:lnTo>
                    <a:pt x="151277" y="8928"/>
                  </a:lnTo>
                  <a:lnTo>
                    <a:pt x="151818" y="9321"/>
                  </a:lnTo>
                  <a:lnTo>
                    <a:pt x="152057" y="9690"/>
                  </a:lnTo>
                  <a:lnTo>
                    <a:pt x="152424" y="10121"/>
                  </a:lnTo>
                  <a:lnTo>
                    <a:pt x="152527" y="10490"/>
                  </a:lnTo>
                  <a:lnTo>
                    <a:pt x="152810" y="11163"/>
                  </a:lnTo>
                  <a:lnTo>
                    <a:pt x="152916" y="11671"/>
                  </a:lnTo>
                  <a:lnTo>
                    <a:pt x="153035" y="12992"/>
                  </a:lnTo>
                  <a:lnTo>
                    <a:pt x="155702" y="12992"/>
                  </a:lnTo>
                  <a:lnTo>
                    <a:pt x="155632" y="11671"/>
                  </a:lnTo>
                  <a:lnTo>
                    <a:pt x="155575" y="11163"/>
                  </a:lnTo>
                  <a:lnTo>
                    <a:pt x="155294" y="10490"/>
                  </a:lnTo>
                  <a:lnTo>
                    <a:pt x="155194" y="10248"/>
                  </a:lnTo>
                  <a:lnTo>
                    <a:pt x="155159" y="10121"/>
                  </a:lnTo>
                  <a:lnTo>
                    <a:pt x="155040" y="9690"/>
                  </a:lnTo>
                  <a:lnTo>
                    <a:pt x="154940" y="9321"/>
                  </a:lnTo>
                  <a:lnTo>
                    <a:pt x="154540" y="8712"/>
                  </a:lnTo>
                  <a:lnTo>
                    <a:pt x="154432" y="8547"/>
                  </a:lnTo>
                  <a:close/>
                </a:path>
                <a:path w="421640" h="29845">
                  <a:moveTo>
                    <a:pt x="176403" y="6146"/>
                  </a:moveTo>
                  <a:lnTo>
                    <a:pt x="174371" y="6146"/>
                  </a:lnTo>
                  <a:lnTo>
                    <a:pt x="173228" y="6337"/>
                  </a:lnTo>
                  <a:lnTo>
                    <a:pt x="172207" y="6781"/>
                  </a:lnTo>
                  <a:lnTo>
                    <a:pt x="171323" y="7124"/>
                  </a:lnTo>
                  <a:lnTo>
                    <a:pt x="167738" y="16827"/>
                  </a:lnTo>
                  <a:lnTo>
                    <a:pt x="167894" y="17614"/>
                  </a:lnTo>
                  <a:lnTo>
                    <a:pt x="168540" y="19456"/>
                  </a:lnTo>
                  <a:lnTo>
                    <a:pt x="168656" y="19786"/>
                  </a:lnTo>
                  <a:lnTo>
                    <a:pt x="169085" y="20548"/>
                  </a:lnTo>
                  <a:lnTo>
                    <a:pt x="169164" y="20688"/>
                  </a:lnTo>
                  <a:lnTo>
                    <a:pt x="169799" y="21399"/>
                  </a:lnTo>
                  <a:lnTo>
                    <a:pt x="170706" y="22212"/>
                  </a:lnTo>
                  <a:lnTo>
                    <a:pt x="171323" y="22644"/>
                  </a:lnTo>
                  <a:lnTo>
                    <a:pt x="172339" y="22999"/>
                  </a:lnTo>
                  <a:lnTo>
                    <a:pt x="178674" y="22999"/>
                  </a:lnTo>
                  <a:lnTo>
                    <a:pt x="180340" y="22212"/>
                  </a:lnTo>
                  <a:lnTo>
                    <a:pt x="180294" y="21094"/>
                  </a:lnTo>
                  <a:lnTo>
                    <a:pt x="173863" y="21094"/>
                  </a:lnTo>
                  <a:lnTo>
                    <a:pt x="172720" y="20548"/>
                  </a:lnTo>
                  <a:lnTo>
                    <a:pt x="171831" y="19456"/>
                  </a:lnTo>
                  <a:lnTo>
                    <a:pt x="171069" y="18364"/>
                  </a:lnTo>
                  <a:lnTo>
                    <a:pt x="170561" y="16827"/>
                  </a:lnTo>
                  <a:lnTo>
                    <a:pt x="170561" y="12865"/>
                  </a:lnTo>
                  <a:lnTo>
                    <a:pt x="171069" y="11315"/>
                  </a:lnTo>
                  <a:lnTo>
                    <a:pt x="172836" y="9131"/>
                  </a:lnTo>
                  <a:lnTo>
                    <a:pt x="173830" y="8648"/>
                  </a:lnTo>
                  <a:lnTo>
                    <a:pt x="180340" y="8648"/>
                  </a:lnTo>
                  <a:lnTo>
                    <a:pt x="180340" y="7429"/>
                  </a:lnTo>
                  <a:lnTo>
                    <a:pt x="179775" y="7124"/>
                  </a:lnTo>
                  <a:lnTo>
                    <a:pt x="178943" y="6781"/>
                  </a:lnTo>
                  <a:lnTo>
                    <a:pt x="178054" y="6527"/>
                  </a:lnTo>
                  <a:lnTo>
                    <a:pt x="177482" y="6337"/>
                  </a:lnTo>
                  <a:lnTo>
                    <a:pt x="177736" y="6337"/>
                  </a:lnTo>
                  <a:lnTo>
                    <a:pt x="176403" y="6146"/>
                  </a:lnTo>
                  <a:close/>
                </a:path>
                <a:path w="421640" h="29845">
                  <a:moveTo>
                    <a:pt x="180213" y="19075"/>
                  </a:moveTo>
                  <a:lnTo>
                    <a:pt x="176276" y="21094"/>
                  </a:lnTo>
                  <a:lnTo>
                    <a:pt x="180294" y="21094"/>
                  </a:lnTo>
                  <a:lnTo>
                    <a:pt x="180213" y="19075"/>
                  </a:lnTo>
                  <a:close/>
                </a:path>
                <a:path w="421640" h="29845">
                  <a:moveTo>
                    <a:pt x="180340" y="8648"/>
                  </a:moveTo>
                  <a:lnTo>
                    <a:pt x="176403" y="8648"/>
                  </a:lnTo>
                  <a:lnTo>
                    <a:pt x="176911" y="8788"/>
                  </a:lnTo>
                  <a:lnTo>
                    <a:pt x="177952" y="9131"/>
                  </a:lnTo>
                  <a:lnTo>
                    <a:pt x="178308" y="9309"/>
                  </a:lnTo>
                  <a:lnTo>
                    <a:pt x="179498" y="10020"/>
                  </a:lnTo>
                  <a:lnTo>
                    <a:pt x="179959" y="10388"/>
                  </a:lnTo>
                  <a:lnTo>
                    <a:pt x="180340" y="10566"/>
                  </a:lnTo>
                  <a:lnTo>
                    <a:pt x="180340" y="8648"/>
                  </a:lnTo>
                  <a:close/>
                </a:path>
                <a:path w="421640" h="29845">
                  <a:moveTo>
                    <a:pt x="194824" y="8788"/>
                  </a:moveTo>
                  <a:lnTo>
                    <a:pt x="190627" y="8788"/>
                  </a:lnTo>
                  <a:lnTo>
                    <a:pt x="191135" y="8940"/>
                  </a:lnTo>
                  <a:lnTo>
                    <a:pt x="191897" y="9385"/>
                  </a:lnTo>
                  <a:lnTo>
                    <a:pt x="192162" y="9728"/>
                  </a:lnTo>
                  <a:lnTo>
                    <a:pt x="192278" y="10096"/>
                  </a:lnTo>
                  <a:lnTo>
                    <a:pt x="192532" y="10490"/>
                  </a:lnTo>
                  <a:lnTo>
                    <a:pt x="192550" y="10744"/>
                  </a:lnTo>
                  <a:lnTo>
                    <a:pt x="192664" y="12293"/>
                  </a:lnTo>
                  <a:lnTo>
                    <a:pt x="191135" y="12293"/>
                  </a:lnTo>
                  <a:lnTo>
                    <a:pt x="182266" y="19824"/>
                  </a:lnTo>
                  <a:lnTo>
                    <a:pt x="182545" y="20307"/>
                  </a:lnTo>
                  <a:lnTo>
                    <a:pt x="182635" y="20472"/>
                  </a:lnTo>
                  <a:lnTo>
                    <a:pt x="182779" y="20853"/>
                  </a:lnTo>
                  <a:lnTo>
                    <a:pt x="182880" y="21120"/>
                  </a:lnTo>
                  <a:lnTo>
                    <a:pt x="183001" y="21386"/>
                  </a:lnTo>
                  <a:lnTo>
                    <a:pt x="183259" y="21793"/>
                  </a:lnTo>
                  <a:lnTo>
                    <a:pt x="184150" y="22606"/>
                  </a:lnTo>
                  <a:lnTo>
                    <a:pt x="184430" y="22809"/>
                  </a:lnTo>
                  <a:lnTo>
                    <a:pt x="184245" y="22809"/>
                  </a:lnTo>
                  <a:lnTo>
                    <a:pt x="186245" y="23609"/>
                  </a:lnTo>
                  <a:lnTo>
                    <a:pt x="188548" y="23609"/>
                  </a:lnTo>
                  <a:lnTo>
                    <a:pt x="189484" y="23266"/>
                  </a:lnTo>
                  <a:lnTo>
                    <a:pt x="189712" y="23266"/>
                  </a:lnTo>
                  <a:lnTo>
                    <a:pt x="190627" y="22809"/>
                  </a:lnTo>
                  <a:lnTo>
                    <a:pt x="191262" y="22390"/>
                  </a:lnTo>
                  <a:lnTo>
                    <a:pt x="192024" y="21793"/>
                  </a:lnTo>
                  <a:lnTo>
                    <a:pt x="192659" y="21386"/>
                  </a:lnTo>
                  <a:lnTo>
                    <a:pt x="195453" y="21386"/>
                  </a:lnTo>
                  <a:lnTo>
                    <a:pt x="195453" y="21120"/>
                  </a:lnTo>
                  <a:lnTo>
                    <a:pt x="187438" y="21120"/>
                  </a:lnTo>
                  <a:lnTo>
                    <a:pt x="186596" y="20853"/>
                  </a:lnTo>
                  <a:lnTo>
                    <a:pt x="186012" y="20472"/>
                  </a:lnTo>
                  <a:lnTo>
                    <a:pt x="185801" y="20307"/>
                  </a:lnTo>
                  <a:lnTo>
                    <a:pt x="185293" y="19824"/>
                  </a:lnTo>
                  <a:lnTo>
                    <a:pt x="185039" y="19100"/>
                  </a:lnTo>
                  <a:lnTo>
                    <a:pt x="185087" y="17183"/>
                  </a:lnTo>
                  <a:lnTo>
                    <a:pt x="189103" y="14795"/>
                  </a:lnTo>
                  <a:lnTo>
                    <a:pt x="195453" y="14795"/>
                  </a:lnTo>
                  <a:lnTo>
                    <a:pt x="195380" y="10490"/>
                  </a:lnTo>
                  <a:lnTo>
                    <a:pt x="195267" y="10096"/>
                  </a:lnTo>
                  <a:lnTo>
                    <a:pt x="195154" y="9728"/>
                  </a:lnTo>
                  <a:lnTo>
                    <a:pt x="195034" y="9385"/>
                  </a:lnTo>
                  <a:lnTo>
                    <a:pt x="194927" y="9080"/>
                  </a:lnTo>
                  <a:lnTo>
                    <a:pt x="194824" y="8788"/>
                  </a:lnTo>
                  <a:close/>
                </a:path>
                <a:path w="421640" h="29845">
                  <a:moveTo>
                    <a:pt x="195453" y="21386"/>
                  </a:moveTo>
                  <a:lnTo>
                    <a:pt x="192659" y="21386"/>
                  </a:lnTo>
                  <a:lnTo>
                    <a:pt x="192659" y="23266"/>
                  </a:lnTo>
                  <a:lnTo>
                    <a:pt x="195453" y="23266"/>
                  </a:lnTo>
                  <a:lnTo>
                    <a:pt x="195453" y="21386"/>
                  </a:lnTo>
                  <a:close/>
                </a:path>
                <a:path w="421640" h="29845">
                  <a:moveTo>
                    <a:pt x="195453" y="14795"/>
                  </a:moveTo>
                  <a:lnTo>
                    <a:pt x="192659" y="14795"/>
                  </a:lnTo>
                  <a:lnTo>
                    <a:pt x="192615" y="19100"/>
                  </a:lnTo>
                  <a:lnTo>
                    <a:pt x="192024" y="19621"/>
                  </a:lnTo>
                  <a:lnTo>
                    <a:pt x="190627" y="20472"/>
                  </a:lnTo>
                  <a:lnTo>
                    <a:pt x="189865" y="20853"/>
                  </a:lnTo>
                  <a:lnTo>
                    <a:pt x="188798" y="21120"/>
                  </a:lnTo>
                  <a:lnTo>
                    <a:pt x="195453" y="21120"/>
                  </a:lnTo>
                  <a:lnTo>
                    <a:pt x="195453" y="14795"/>
                  </a:lnTo>
                  <a:close/>
                </a:path>
                <a:path w="421640" h="29845">
                  <a:moveTo>
                    <a:pt x="190754" y="6223"/>
                  </a:moveTo>
                  <a:lnTo>
                    <a:pt x="186690" y="6223"/>
                  </a:lnTo>
                  <a:lnTo>
                    <a:pt x="185674" y="6400"/>
                  </a:lnTo>
                  <a:lnTo>
                    <a:pt x="184023" y="6743"/>
                  </a:lnTo>
                  <a:lnTo>
                    <a:pt x="183515" y="6896"/>
                  </a:lnTo>
                  <a:lnTo>
                    <a:pt x="183642" y="9728"/>
                  </a:lnTo>
                  <a:lnTo>
                    <a:pt x="184469" y="9385"/>
                  </a:lnTo>
                  <a:lnTo>
                    <a:pt x="185420" y="9080"/>
                  </a:lnTo>
                  <a:lnTo>
                    <a:pt x="186783" y="8788"/>
                  </a:lnTo>
                  <a:lnTo>
                    <a:pt x="194824" y="8788"/>
                  </a:lnTo>
                  <a:lnTo>
                    <a:pt x="194691" y="8407"/>
                  </a:lnTo>
                  <a:lnTo>
                    <a:pt x="194183" y="7823"/>
                  </a:lnTo>
                  <a:lnTo>
                    <a:pt x="192913" y="6896"/>
                  </a:lnTo>
                  <a:lnTo>
                    <a:pt x="192278" y="6578"/>
                  </a:lnTo>
                  <a:lnTo>
                    <a:pt x="190754" y="6223"/>
                  </a:lnTo>
                  <a:close/>
                </a:path>
                <a:path w="421640" h="29845">
                  <a:moveTo>
                    <a:pt x="202565" y="6667"/>
                  </a:moveTo>
                  <a:lnTo>
                    <a:pt x="199771" y="6667"/>
                  </a:lnTo>
                  <a:lnTo>
                    <a:pt x="199771" y="23152"/>
                  </a:lnTo>
                  <a:lnTo>
                    <a:pt x="202565" y="23152"/>
                  </a:lnTo>
                  <a:lnTo>
                    <a:pt x="202565" y="10744"/>
                  </a:lnTo>
                  <a:lnTo>
                    <a:pt x="203962" y="9664"/>
                  </a:lnTo>
                  <a:lnTo>
                    <a:pt x="205227" y="9042"/>
                  </a:lnTo>
                  <a:lnTo>
                    <a:pt x="212574" y="9042"/>
                  </a:lnTo>
                  <a:lnTo>
                    <a:pt x="212019" y="8369"/>
                  </a:lnTo>
                  <a:lnTo>
                    <a:pt x="202565" y="8369"/>
                  </a:lnTo>
                  <a:lnTo>
                    <a:pt x="202565" y="6667"/>
                  </a:lnTo>
                  <a:close/>
                </a:path>
                <a:path w="421640" h="29845">
                  <a:moveTo>
                    <a:pt x="212434" y="9042"/>
                  </a:moveTo>
                  <a:lnTo>
                    <a:pt x="208534" y="9042"/>
                  </a:lnTo>
                  <a:lnTo>
                    <a:pt x="209042" y="9245"/>
                  </a:lnTo>
                  <a:lnTo>
                    <a:pt x="209365" y="9664"/>
                  </a:lnTo>
                  <a:lnTo>
                    <a:pt x="209550" y="9969"/>
                  </a:lnTo>
                  <a:lnTo>
                    <a:pt x="209677" y="10363"/>
                  </a:lnTo>
                  <a:lnTo>
                    <a:pt x="209858" y="10744"/>
                  </a:lnTo>
                  <a:lnTo>
                    <a:pt x="209931" y="10896"/>
                  </a:lnTo>
                  <a:lnTo>
                    <a:pt x="210058" y="23152"/>
                  </a:lnTo>
                  <a:lnTo>
                    <a:pt x="212852" y="23152"/>
                  </a:lnTo>
                  <a:lnTo>
                    <a:pt x="212736" y="9969"/>
                  </a:lnTo>
                  <a:lnTo>
                    <a:pt x="212500" y="9245"/>
                  </a:lnTo>
                  <a:lnTo>
                    <a:pt x="212434" y="9042"/>
                  </a:lnTo>
                  <a:close/>
                </a:path>
                <a:path w="421640" h="29845">
                  <a:moveTo>
                    <a:pt x="209296" y="6070"/>
                  </a:moveTo>
                  <a:lnTo>
                    <a:pt x="206756" y="6070"/>
                  </a:lnTo>
                  <a:lnTo>
                    <a:pt x="205867" y="6261"/>
                  </a:lnTo>
                  <a:lnTo>
                    <a:pt x="205105" y="6667"/>
                  </a:lnTo>
                  <a:lnTo>
                    <a:pt x="204216" y="7061"/>
                  </a:lnTo>
                  <a:lnTo>
                    <a:pt x="203454" y="7632"/>
                  </a:lnTo>
                  <a:lnTo>
                    <a:pt x="202565" y="8369"/>
                  </a:lnTo>
                  <a:lnTo>
                    <a:pt x="212019" y="8369"/>
                  </a:lnTo>
                  <a:lnTo>
                    <a:pt x="210618" y="6667"/>
                  </a:lnTo>
                  <a:lnTo>
                    <a:pt x="209749" y="6261"/>
                  </a:lnTo>
                  <a:lnTo>
                    <a:pt x="209296" y="6070"/>
                  </a:lnTo>
                  <a:close/>
                </a:path>
                <a:path w="421640" h="29845">
                  <a:moveTo>
                    <a:pt x="220091" y="0"/>
                  </a:moveTo>
                  <a:lnTo>
                    <a:pt x="216789" y="0"/>
                  </a:lnTo>
                  <a:lnTo>
                    <a:pt x="217424" y="8610"/>
                  </a:lnTo>
                  <a:lnTo>
                    <a:pt x="219456" y="8610"/>
                  </a:lnTo>
                  <a:lnTo>
                    <a:pt x="220091" y="0"/>
                  </a:lnTo>
                  <a:close/>
                </a:path>
                <a:path w="421640" h="29845">
                  <a:moveTo>
                    <a:pt x="226949" y="8851"/>
                  </a:moveTo>
                  <a:lnTo>
                    <a:pt x="224155" y="8851"/>
                  </a:lnTo>
                  <a:lnTo>
                    <a:pt x="224264" y="20332"/>
                  </a:lnTo>
                  <a:lnTo>
                    <a:pt x="224363" y="20688"/>
                  </a:lnTo>
                  <a:lnTo>
                    <a:pt x="224433" y="20942"/>
                  </a:lnTo>
                  <a:lnTo>
                    <a:pt x="224536" y="21310"/>
                  </a:lnTo>
                  <a:lnTo>
                    <a:pt x="225425" y="22174"/>
                  </a:lnTo>
                  <a:lnTo>
                    <a:pt x="226562" y="23482"/>
                  </a:lnTo>
                  <a:lnTo>
                    <a:pt x="232053" y="23482"/>
                  </a:lnTo>
                  <a:lnTo>
                    <a:pt x="231943" y="21310"/>
                  </a:lnTo>
                  <a:lnTo>
                    <a:pt x="231925" y="20942"/>
                  </a:lnTo>
                  <a:lnTo>
                    <a:pt x="228473" y="20942"/>
                  </a:lnTo>
                  <a:lnTo>
                    <a:pt x="227928" y="20688"/>
                  </a:lnTo>
                  <a:lnTo>
                    <a:pt x="227457" y="20332"/>
                  </a:lnTo>
                  <a:lnTo>
                    <a:pt x="227330" y="19989"/>
                  </a:lnTo>
                  <a:lnTo>
                    <a:pt x="227076" y="19583"/>
                  </a:lnTo>
                  <a:lnTo>
                    <a:pt x="226949" y="8851"/>
                  </a:lnTo>
                  <a:close/>
                </a:path>
                <a:path w="421640" h="29845">
                  <a:moveTo>
                    <a:pt x="231894" y="20332"/>
                  </a:moveTo>
                  <a:lnTo>
                    <a:pt x="227457" y="20332"/>
                  </a:lnTo>
                  <a:lnTo>
                    <a:pt x="227928" y="20688"/>
                  </a:lnTo>
                  <a:lnTo>
                    <a:pt x="228473" y="20942"/>
                  </a:lnTo>
                  <a:lnTo>
                    <a:pt x="231925" y="20942"/>
                  </a:lnTo>
                  <a:lnTo>
                    <a:pt x="231894" y="20332"/>
                  </a:lnTo>
                  <a:close/>
                </a:path>
                <a:path w="421640" h="29845">
                  <a:moveTo>
                    <a:pt x="232029" y="6527"/>
                  </a:moveTo>
                  <a:lnTo>
                    <a:pt x="222250" y="6527"/>
                  </a:lnTo>
                  <a:lnTo>
                    <a:pt x="222250" y="8851"/>
                  </a:lnTo>
                  <a:lnTo>
                    <a:pt x="232029" y="8851"/>
                  </a:lnTo>
                  <a:lnTo>
                    <a:pt x="232029" y="6527"/>
                  </a:lnTo>
                  <a:close/>
                </a:path>
                <a:path w="421640" h="29845">
                  <a:moveTo>
                    <a:pt x="226949" y="1752"/>
                  </a:moveTo>
                  <a:lnTo>
                    <a:pt x="224155" y="1752"/>
                  </a:lnTo>
                  <a:lnTo>
                    <a:pt x="224155" y="6527"/>
                  </a:lnTo>
                  <a:lnTo>
                    <a:pt x="226949" y="6527"/>
                  </a:lnTo>
                  <a:lnTo>
                    <a:pt x="226949" y="1752"/>
                  </a:lnTo>
                  <a:close/>
                </a:path>
                <a:path w="421640" h="29845">
                  <a:moveTo>
                    <a:pt x="255201" y="22377"/>
                  </a:moveTo>
                  <a:lnTo>
                    <a:pt x="247015" y="22377"/>
                  </a:lnTo>
                  <a:lnTo>
                    <a:pt x="247702" y="22783"/>
                  </a:lnTo>
                  <a:lnTo>
                    <a:pt x="248539" y="23152"/>
                  </a:lnTo>
                  <a:lnTo>
                    <a:pt x="249845" y="23609"/>
                  </a:lnTo>
                  <a:lnTo>
                    <a:pt x="253238" y="23609"/>
                  </a:lnTo>
                  <a:lnTo>
                    <a:pt x="254889" y="22783"/>
                  </a:lnTo>
                  <a:lnTo>
                    <a:pt x="255201" y="22377"/>
                  </a:lnTo>
                  <a:close/>
                </a:path>
                <a:path w="421640" h="29845">
                  <a:moveTo>
                    <a:pt x="247015" y="0"/>
                  </a:moveTo>
                  <a:lnTo>
                    <a:pt x="244221" y="0"/>
                  </a:lnTo>
                  <a:lnTo>
                    <a:pt x="244221" y="23152"/>
                  </a:lnTo>
                  <a:lnTo>
                    <a:pt x="246888" y="23152"/>
                  </a:lnTo>
                  <a:lnTo>
                    <a:pt x="247015" y="22377"/>
                  </a:lnTo>
                  <a:lnTo>
                    <a:pt x="255201" y="22377"/>
                  </a:lnTo>
                  <a:lnTo>
                    <a:pt x="256159" y="21132"/>
                  </a:lnTo>
                  <a:lnTo>
                    <a:pt x="249781" y="21132"/>
                  </a:lnTo>
                  <a:lnTo>
                    <a:pt x="248412" y="20739"/>
                  </a:lnTo>
                  <a:lnTo>
                    <a:pt x="248044" y="20599"/>
                  </a:lnTo>
                  <a:lnTo>
                    <a:pt x="247015" y="20142"/>
                  </a:lnTo>
                  <a:lnTo>
                    <a:pt x="247015" y="10617"/>
                  </a:lnTo>
                  <a:lnTo>
                    <a:pt x="247650" y="10071"/>
                  </a:lnTo>
                  <a:lnTo>
                    <a:pt x="248412" y="9626"/>
                  </a:lnTo>
                  <a:lnTo>
                    <a:pt x="249936" y="8915"/>
                  </a:lnTo>
                  <a:lnTo>
                    <a:pt x="250698" y="8737"/>
                  </a:lnTo>
                  <a:lnTo>
                    <a:pt x="256856" y="8737"/>
                  </a:lnTo>
                  <a:lnTo>
                    <a:pt x="256540" y="8318"/>
                  </a:lnTo>
                  <a:lnTo>
                    <a:pt x="247015" y="8318"/>
                  </a:lnTo>
                  <a:lnTo>
                    <a:pt x="247015" y="0"/>
                  </a:lnTo>
                  <a:close/>
                </a:path>
                <a:path w="421640" h="29845">
                  <a:moveTo>
                    <a:pt x="256856" y="8737"/>
                  </a:moveTo>
                  <a:lnTo>
                    <a:pt x="252857" y="8737"/>
                  </a:lnTo>
                  <a:lnTo>
                    <a:pt x="253746" y="9245"/>
                  </a:lnTo>
                  <a:lnTo>
                    <a:pt x="255016" y="11303"/>
                  </a:lnTo>
                  <a:lnTo>
                    <a:pt x="255119" y="11912"/>
                  </a:lnTo>
                  <a:lnTo>
                    <a:pt x="255194" y="17284"/>
                  </a:lnTo>
                  <a:lnTo>
                    <a:pt x="254889" y="18567"/>
                  </a:lnTo>
                  <a:lnTo>
                    <a:pt x="254127" y="19583"/>
                  </a:lnTo>
                  <a:lnTo>
                    <a:pt x="253238" y="20599"/>
                  </a:lnTo>
                  <a:lnTo>
                    <a:pt x="252007" y="21132"/>
                  </a:lnTo>
                  <a:lnTo>
                    <a:pt x="256159" y="21132"/>
                  </a:lnTo>
                  <a:lnTo>
                    <a:pt x="257460" y="19583"/>
                  </a:lnTo>
                  <a:lnTo>
                    <a:pt x="257818" y="18567"/>
                  </a:lnTo>
                  <a:lnTo>
                    <a:pt x="258191" y="17284"/>
                  </a:lnTo>
                  <a:lnTo>
                    <a:pt x="258191" y="11912"/>
                  </a:lnTo>
                  <a:lnTo>
                    <a:pt x="257741" y="10071"/>
                  </a:lnTo>
                  <a:lnTo>
                    <a:pt x="257683" y="9829"/>
                  </a:lnTo>
                  <a:lnTo>
                    <a:pt x="256856" y="8737"/>
                  </a:lnTo>
                  <a:close/>
                </a:path>
                <a:path w="421640" h="29845">
                  <a:moveTo>
                    <a:pt x="254000" y="6070"/>
                  </a:moveTo>
                  <a:lnTo>
                    <a:pt x="251079" y="6070"/>
                  </a:lnTo>
                  <a:lnTo>
                    <a:pt x="250190" y="6273"/>
                  </a:lnTo>
                  <a:lnTo>
                    <a:pt x="249070" y="6819"/>
                  </a:lnTo>
                  <a:lnTo>
                    <a:pt x="248539" y="7112"/>
                  </a:lnTo>
                  <a:lnTo>
                    <a:pt x="247777" y="7632"/>
                  </a:lnTo>
                  <a:lnTo>
                    <a:pt x="246954" y="8318"/>
                  </a:lnTo>
                  <a:lnTo>
                    <a:pt x="256540" y="8318"/>
                  </a:lnTo>
                  <a:lnTo>
                    <a:pt x="255524" y="6819"/>
                  </a:lnTo>
                  <a:lnTo>
                    <a:pt x="254000" y="6070"/>
                  </a:lnTo>
                  <a:close/>
                </a:path>
                <a:path w="421640" h="29845">
                  <a:moveTo>
                    <a:pt x="269113" y="6070"/>
                  </a:moveTo>
                  <a:lnTo>
                    <a:pt x="265811" y="6070"/>
                  </a:lnTo>
                  <a:lnTo>
                    <a:pt x="264033" y="6870"/>
                  </a:lnTo>
                  <a:lnTo>
                    <a:pt x="262442" y="8547"/>
                  </a:lnTo>
                  <a:lnTo>
                    <a:pt x="261477" y="9652"/>
                  </a:lnTo>
                  <a:lnTo>
                    <a:pt x="261097" y="10121"/>
                  </a:lnTo>
                  <a:lnTo>
                    <a:pt x="260477" y="12280"/>
                  </a:lnTo>
                  <a:lnTo>
                    <a:pt x="260477" y="17691"/>
                  </a:lnTo>
                  <a:lnTo>
                    <a:pt x="266192" y="23545"/>
                  </a:lnTo>
                  <a:lnTo>
                    <a:pt x="270307" y="23545"/>
                  </a:lnTo>
                  <a:lnTo>
                    <a:pt x="272796" y="22821"/>
                  </a:lnTo>
                  <a:lnTo>
                    <a:pt x="274193" y="22275"/>
                  </a:lnTo>
                  <a:lnTo>
                    <a:pt x="274447" y="22136"/>
                  </a:lnTo>
                  <a:lnTo>
                    <a:pt x="274403" y="21094"/>
                  </a:lnTo>
                  <a:lnTo>
                    <a:pt x="267081" y="21094"/>
                  </a:lnTo>
                  <a:lnTo>
                    <a:pt x="265684" y="20586"/>
                  </a:lnTo>
                  <a:lnTo>
                    <a:pt x="264795" y="19570"/>
                  </a:lnTo>
                  <a:lnTo>
                    <a:pt x="263779" y="18542"/>
                  </a:lnTo>
                  <a:lnTo>
                    <a:pt x="263271" y="17068"/>
                  </a:lnTo>
                  <a:lnTo>
                    <a:pt x="263271" y="15125"/>
                  </a:lnTo>
                  <a:lnTo>
                    <a:pt x="274828" y="15125"/>
                  </a:lnTo>
                  <a:lnTo>
                    <a:pt x="274759" y="12992"/>
                  </a:lnTo>
                  <a:lnTo>
                    <a:pt x="263271" y="12992"/>
                  </a:lnTo>
                  <a:lnTo>
                    <a:pt x="263398" y="12280"/>
                  </a:lnTo>
                  <a:lnTo>
                    <a:pt x="266427" y="8547"/>
                  </a:lnTo>
                  <a:lnTo>
                    <a:pt x="273558" y="8547"/>
                  </a:lnTo>
                  <a:lnTo>
                    <a:pt x="272923" y="7912"/>
                  </a:lnTo>
                  <a:lnTo>
                    <a:pt x="272415" y="7277"/>
                  </a:lnTo>
                  <a:lnTo>
                    <a:pt x="271755" y="6870"/>
                  </a:lnTo>
                  <a:lnTo>
                    <a:pt x="270129" y="6223"/>
                  </a:lnTo>
                  <a:lnTo>
                    <a:pt x="269113" y="6070"/>
                  </a:lnTo>
                  <a:close/>
                </a:path>
                <a:path w="421640" h="29845">
                  <a:moveTo>
                    <a:pt x="274320" y="19088"/>
                  </a:moveTo>
                  <a:lnTo>
                    <a:pt x="273589" y="19570"/>
                  </a:lnTo>
                  <a:lnTo>
                    <a:pt x="273177" y="19900"/>
                  </a:lnTo>
                  <a:lnTo>
                    <a:pt x="271616" y="20586"/>
                  </a:lnTo>
                  <a:lnTo>
                    <a:pt x="271145" y="20751"/>
                  </a:lnTo>
                  <a:lnTo>
                    <a:pt x="270637" y="20891"/>
                  </a:lnTo>
                  <a:lnTo>
                    <a:pt x="269713" y="21094"/>
                  </a:lnTo>
                  <a:lnTo>
                    <a:pt x="274403" y="21094"/>
                  </a:lnTo>
                  <a:lnTo>
                    <a:pt x="274320" y="19088"/>
                  </a:lnTo>
                  <a:close/>
                </a:path>
                <a:path w="421640" h="29845">
                  <a:moveTo>
                    <a:pt x="273558" y="8547"/>
                  </a:moveTo>
                  <a:lnTo>
                    <a:pt x="269516" y="8547"/>
                  </a:lnTo>
                  <a:lnTo>
                    <a:pt x="270398" y="8928"/>
                  </a:lnTo>
                  <a:lnTo>
                    <a:pt x="270844" y="9321"/>
                  </a:lnTo>
                  <a:lnTo>
                    <a:pt x="271145" y="9652"/>
                  </a:lnTo>
                  <a:lnTo>
                    <a:pt x="271448" y="10121"/>
                  </a:lnTo>
                  <a:lnTo>
                    <a:pt x="271679" y="10604"/>
                  </a:lnTo>
                  <a:lnTo>
                    <a:pt x="271839" y="11163"/>
                  </a:lnTo>
                  <a:lnTo>
                    <a:pt x="272034" y="11671"/>
                  </a:lnTo>
                  <a:lnTo>
                    <a:pt x="272034" y="12992"/>
                  </a:lnTo>
                  <a:lnTo>
                    <a:pt x="274759" y="12992"/>
                  </a:lnTo>
                  <a:lnTo>
                    <a:pt x="274701" y="11163"/>
                  </a:lnTo>
                  <a:lnTo>
                    <a:pt x="274320" y="10248"/>
                  </a:lnTo>
                  <a:lnTo>
                    <a:pt x="274156" y="9652"/>
                  </a:lnTo>
                  <a:lnTo>
                    <a:pt x="274066" y="9321"/>
                  </a:lnTo>
                  <a:lnTo>
                    <a:pt x="273558" y="8547"/>
                  </a:lnTo>
                  <a:close/>
                </a:path>
                <a:path w="421640" h="29845">
                  <a:moveTo>
                    <a:pt x="295910" y="6350"/>
                  </a:moveTo>
                  <a:lnTo>
                    <a:pt x="291808" y="6350"/>
                  </a:lnTo>
                  <a:lnTo>
                    <a:pt x="290824" y="6807"/>
                  </a:lnTo>
                  <a:lnTo>
                    <a:pt x="287401" y="11176"/>
                  </a:lnTo>
                  <a:lnTo>
                    <a:pt x="287020" y="12242"/>
                  </a:lnTo>
                  <a:lnTo>
                    <a:pt x="286893" y="17602"/>
                  </a:lnTo>
                  <a:lnTo>
                    <a:pt x="287161" y="18364"/>
                  </a:lnTo>
                  <a:lnTo>
                    <a:pt x="287274" y="18681"/>
                  </a:lnTo>
                  <a:lnTo>
                    <a:pt x="287528" y="19761"/>
                  </a:lnTo>
                  <a:lnTo>
                    <a:pt x="287812" y="20434"/>
                  </a:lnTo>
                  <a:lnTo>
                    <a:pt x="287909" y="20662"/>
                  </a:lnTo>
                  <a:lnTo>
                    <a:pt x="288588" y="21463"/>
                  </a:lnTo>
                  <a:lnTo>
                    <a:pt x="289052" y="22123"/>
                  </a:lnTo>
                  <a:lnTo>
                    <a:pt x="289687" y="22669"/>
                  </a:lnTo>
                  <a:lnTo>
                    <a:pt x="290753" y="23202"/>
                  </a:lnTo>
                  <a:lnTo>
                    <a:pt x="295275" y="23202"/>
                  </a:lnTo>
                  <a:lnTo>
                    <a:pt x="296037" y="22821"/>
                  </a:lnTo>
                  <a:lnTo>
                    <a:pt x="296799" y="22364"/>
                  </a:lnTo>
                  <a:lnTo>
                    <a:pt x="297053" y="22123"/>
                  </a:lnTo>
                  <a:lnTo>
                    <a:pt x="297434" y="21818"/>
                  </a:lnTo>
                  <a:lnTo>
                    <a:pt x="297942" y="21463"/>
                  </a:lnTo>
                  <a:lnTo>
                    <a:pt x="300736" y="21463"/>
                  </a:lnTo>
                  <a:lnTo>
                    <a:pt x="300736" y="20955"/>
                  </a:lnTo>
                  <a:lnTo>
                    <a:pt x="292227" y="20955"/>
                  </a:lnTo>
                  <a:lnTo>
                    <a:pt x="291211" y="20434"/>
                  </a:lnTo>
                  <a:lnTo>
                    <a:pt x="289941" y="18364"/>
                  </a:lnTo>
                  <a:lnTo>
                    <a:pt x="289811" y="17602"/>
                  </a:lnTo>
                  <a:lnTo>
                    <a:pt x="289687" y="12877"/>
                  </a:lnTo>
                  <a:lnTo>
                    <a:pt x="290068" y="11315"/>
                  </a:lnTo>
                  <a:lnTo>
                    <a:pt x="290830" y="10248"/>
                  </a:lnTo>
                  <a:lnTo>
                    <a:pt x="291708" y="9182"/>
                  </a:lnTo>
                  <a:lnTo>
                    <a:pt x="292729" y="8686"/>
                  </a:lnTo>
                  <a:lnTo>
                    <a:pt x="300736" y="8686"/>
                  </a:lnTo>
                  <a:lnTo>
                    <a:pt x="300736" y="7200"/>
                  </a:lnTo>
                  <a:lnTo>
                    <a:pt x="297942" y="7200"/>
                  </a:lnTo>
                  <a:lnTo>
                    <a:pt x="297180" y="6807"/>
                  </a:lnTo>
                  <a:lnTo>
                    <a:pt x="296545" y="6527"/>
                  </a:lnTo>
                  <a:lnTo>
                    <a:pt x="295910" y="6350"/>
                  </a:lnTo>
                  <a:close/>
                </a:path>
                <a:path w="421640" h="29845">
                  <a:moveTo>
                    <a:pt x="300736" y="21463"/>
                  </a:moveTo>
                  <a:lnTo>
                    <a:pt x="297942" y="21463"/>
                  </a:lnTo>
                  <a:lnTo>
                    <a:pt x="297942" y="23202"/>
                  </a:lnTo>
                  <a:lnTo>
                    <a:pt x="300736" y="23202"/>
                  </a:lnTo>
                  <a:lnTo>
                    <a:pt x="300736" y="21463"/>
                  </a:lnTo>
                  <a:close/>
                </a:path>
                <a:path w="421640" h="29845">
                  <a:moveTo>
                    <a:pt x="300736" y="8686"/>
                  </a:moveTo>
                  <a:lnTo>
                    <a:pt x="295529" y="8686"/>
                  </a:lnTo>
                  <a:lnTo>
                    <a:pt x="296545" y="8953"/>
                  </a:lnTo>
                  <a:lnTo>
                    <a:pt x="297180" y="9182"/>
                  </a:lnTo>
                  <a:lnTo>
                    <a:pt x="297942" y="9525"/>
                  </a:lnTo>
                  <a:lnTo>
                    <a:pt x="297942" y="19100"/>
                  </a:lnTo>
                  <a:lnTo>
                    <a:pt x="297154" y="19761"/>
                  </a:lnTo>
                  <a:lnTo>
                    <a:pt x="296545" y="20116"/>
                  </a:lnTo>
                  <a:lnTo>
                    <a:pt x="295021" y="20789"/>
                  </a:lnTo>
                  <a:lnTo>
                    <a:pt x="294386" y="20955"/>
                  </a:lnTo>
                  <a:lnTo>
                    <a:pt x="300736" y="20955"/>
                  </a:lnTo>
                  <a:lnTo>
                    <a:pt x="300736" y="8686"/>
                  </a:lnTo>
                  <a:close/>
                </a:path>
                <a:path w="421640" h="29845">
                  <a:moveTo>
                    <a:pt x="300736" y="0"/>
                  </a:moveTo>
                  <a:lnTo>
                    <a:pt x="297942" y="0"/>
                  </a:lnTo>
                  <a:lnTo>
                    <a:pt x="297942" y="7200"/>
                  </a:lnTo>
                  <a:lnTo>
                    <a:pt x="300736" y="7200"/>
                  </a:lnTo>
                  <a:lnTo>
                    <a:pt x="300736" y="0"/>
                  </a:lnTo>
                  <a:close/>
                </a:path>
                <a:path w="421640" h="29845">
                  <a:moveTo>
                    <a:pt x="308102" y="6527"/>
                  </a:moveTo>
                  <a:lnTo>
                    <a:pt x="305308" y="6527"/>
                  </a:lnTo>
                  <a:lnTo>
                    <a:pt x="305308" y="23152"/>
                  </a:lnTo>
                  <a:lnTo>
                    <a:pt x="308102" y="23152"/>
                  </a:lnTo>
                  <a:lnTo>
                    <a:pt x="308102" y="6527"/>
                  </a:lnTo>
                  <a:close/>
                </a:path>
                <a:path w="421640" h="29845">
                  <a:moveTo>
                    <a:pt x="308356" y="838"/>
                  </a:moveTo>
                  <a:lnTo>
                    <a:pt x="305181" y="838"/>
                  </a:lnTo>
                  <a:lnTo>
                    <a:pt x="305181" y="3746"/>
                  </a:lnTo>
                  <a:lnTo>
                    <a:pt x="308356" y="3746"/>
                  </a:lnTo>
                  <a:lnTo>
                    <a:pt x="308356" y="838"/>
                  </a:lnTo>
                  <a:close/>
                </a:path>
                <a:path w="421640" h="29845">
                  <a:moveTo>
                    <a:pt x="311404" y="19011"/>
                  </a:moveTo>
                  <a:lnTo>
                    <a:pt x="311404" y="22161"/>
                  </a:lnTo>
                  <a:lnTo>
                    <a:pt x="312130" y="22529"/>
                  </a:lnTo>
                  <a:lnTo>
                    <a:pt x="313146" y="22910"/>
                  </a:lnTo>
                  <a:lnTo>
                    <a:pt x="315351" y="23558"/>
                  </a:lnTo>
                  <a:lnTo>
                    <a:pt x="318652" y="23558"/>
                  </a:lnTo>
                  <a:lnTo>
                    <a:pt x="322707" y="21031"/>
                  </a:lnTo>
                  <a:lnTo>
                    <a:pt x="315468" y="21031"/>
                  </a:lnTo>
                  <a:lnTo>
                    <a:pt x="314814" y="20802"/>
                  </a:lnTo>
                  <a:lnTo>
                    <a:pt x="313785" y="20396"/>
                  </a:lnTo>
                  <a:lnTo>
                    <a:pt x="312754" y="19913"/>
                  </a:lnTo>
                  <a:lnTo>
                    <a:pt x="312039" y="19418"/>
                  </a:lnTo>
                  <a:lnTo>
                    <a:pt x="311785" y="19202"/>
                  </a:lnTo>
                  <a:lnTo>
                    <a:pt x="311404" y="19011"/>
                  </a:lnTo>
                  <a:close/>
                </a:path>
                <a:path w="421640" h="29845">
                  <a:moveTo>
                    <a:pt x="319532" y="6235"/>
                  </a:moveTo>
                  <a:lnTo>
                    <a:pt x="315519" y="6235"/>
                  </a:lnTo>
                  <a:lnTo>
                    <a:pt x="314036" y="6692"/>
                  </a:lnTo>
                  <a:lnTo>
                    <a:pt x="314216" y="6692"/>
                  </a:lnTo>
                  <a:lnTo>
                    <a:pt x="312033" y="8496"/>
                  </a:lnTo>
                  <a:lnTo>
                    <a:pt x="311695" y="9309"/>
                  </a:lnTo>
                  <a:lnTo>
                    <a:pt x="311725" y="13004"/>
                  </a:lnTo>
                  <a:lnTo>
                    <a:pt x="311859" y="13335"/>
                  </a:lnTo>
                  <a:lnTo>
                    <a:pt x="312293" y="13995"/>
                  </a:lnTo>
                  <a:lnTo>
                    <a:pt x="312928" y="14757"/>
                  </a:lnTo>
                  <a:lnTo>
                    <a:pt x="313994" y="15443"/>
                  </a:lnTo>
                  <a:lnTo>
                    <a:pt x="314211" y="15443"/>
                  </a:lnTo>
                  <a:lnTo>
                    <a:pt x="316103" y="15963"/>
                  </a:lnTo>
                  <a:lnTo>
                    <a:pt x="318135" y="16395"/>
                  </a:lnTo>
                  <a:lnTo>
                    <a:pt x="319024" y="16624"/>
                  </a:lnTo>
                  <a:lnTo>
                    <a:pt x="319659" y="16903"/>
                  </a:lnTo>
                  <a:lnTo>
                    <a:pt x="320421" y="17576"/>
                  </a:lnTo>
                  <a:lnTo>
                    <a:pt x="320294" y="19913"/>
                  </a:lnTo>
                  <a:lnTo>
                    <a:pt x="320167" y="20167"/>
                  </a:lnTo>
                  <a:lnTo>
                    <a:pt x="319480" y="20802"/>
                  </a:lnTo>
                  <a:lnTo>
                    <a:pt x="314814" y="20802"/>
                  </a:lnTo>
                  <a:lnTo>
                    <a:pt x="315468" y="21031"/>
                  </a:lnTo>
                  <a:lnTo>
                    <a:pt x="322707" y="21031"/>
                  </a:lnTo>
                  <a:lnTo>
                    <a:pt x="322961" y="20396"/>
                  </a:lnTo>
                  <a:lnTo>
                    <a:pt x="323244" y="19913"/>
                  </a:lnTo>
                  <a:lnTo>
                    <a:pt x="323182" y="16395"/>
                  </a:lnTo>
                  <a:lnTo>
                    <a:pt x="323088" y="16154"/>
                  </a:lnTo>
                  <a:lnTo>
                    <a:pt x="322453" y="15443"/>
                  </a:lnTo>
                  <a:lnTo>
                    <a:pt x="321963" y="14757"/>
                  </a:lnTo>
                  <a:lnTo>
                    <a:pt x="320929" y="14224"/>
                  </a:lnTo>
                  <a:lnTo>
                    <a:pt x="320106" y="13995"/>
                  </a:lnTo>
                  <a:lnTo>
                    <a:pt x="317119" y="13335"/>
                  </a:lnTo>
                  <a:lnTo>
                    <a:pt x="315849" y="13004"/>
                  </a:lnTo>
                  <a:lnTo>
                    <a:pt x="315341" y="12725"/>
                  </a:lnTo>
                  <a:lnTo>
                    <a:pt x="314579" y="12039"/>
                  </a:lnTo>
                  <a:lnTo>
                    <a:pt x="314325" y="11518"/>
                  </a:lnTo>
                  <a:lnTo>
                    <a:pt x="314325" y="10045"/>
                  </a:lnTo>
                  <a:lnTo>
                    <a:pt x="314706" y="9461"/>
                  </a:lnTo>
                  <a:lnTo>
                    <a:pt x="315976" y="8686"/>
                  </a:lnTo>
                  <a:lnTo>
                    <a:pt x="316738" y="8496"/>
                  </a:lnTo>
                  <a:lnTo>
                    <a:pt x="322834" y="8496"/>
                  </a:lnTo>
                  <a:lnTo>
                    <a:pt x="322834" y="7327"/>
                  </a:lnTo>
                  <a:lnTo>
                    <a:pt x="322199" y="6985"/>
                  </a:lnTo>
                  <a:lnTo>
                    <a:pt x="321437" y="6692"/>
                  </a:lnTo>
                  <a:lnTo>
                    <a:pt x="320421" y="6464"/>
                  </a:lnTo>
                  <a:lnTo>
                    <a:pt x="319532" y="6235"/>
                  </a:lnTo>
                  <a:close/>
                </a:path>
                <a:path w="421640" h="29845">
                  <a:moveTo>
                    <a:pt x="322834" y="8496"/>
                  </a:moveTo>
                  <a:lnTo>
                    <a:pt x="318516" y="8496"/>
                  </a:lnTo>
                  <a:lnTo>
                    <a:pt x="319474" y="8686"/>
                  </a:lnTo>
                  <a:lnTo>
                    <a:pt x="321183" y="9309"/>
                  </a:lnTo>
                  <a:lnTo>
                    <a:pt x="321945" y="9753"/>
                  </a:lnTo>
                  <a:lnTo>
                    <a:pt x="322834" y="10325"/>
                  </a:lnTo>
                  <a:lnTo>
                    <a:pt x="322834" y="8496"/>
                  </a:lnTo>
                  <a:close/>
                </a:path>
                <a:path w="421640" h="29845">
                  <a:moveTo>
                    <a:pt x="329184" y="6527"/>
                  </a:moveTo>
                  <a:lnTo>
                    <a:pt x="326390" y="6527"/>
                  </a:lnTo>
                  <a:lnTo>
                    <a:pt x="326390" y="29286"/>
                  </a:lnTo>
                  <a:lnTo>
                    <a:pt x="329184" y="29286"/>
                  </a:lnTo>
                  <a:lnTo>
                    <a:pt x="329184" y="22326"/>
                  </a:lnTo>
                  <a:lnTo>
                    <a:pt x="337339" y="22326"/>
                  </a:lnTo>
                  <a:lnTo>
                    <a:pt x="338455" y="21018"/>
                  </a:lnTo>
                  <a:lnTo>
                    <a:pt x="332032" y="21018"/>
                  </a:lnTo>
                  <a:lnTo>
                    <a:pt x="330581" y="20637"/>
                  </a:lnTo>
                  <a:lnTo>
                    <a:pt x="330046" y="20434"/>
                  </a:lnTo>
                  <a:lnTo>
                    <a:pt x="329184" y="20040"/>
                  </a:lnTo>
                  <a:lnTo>
                    <a:pt x="329184" y="10617"/>
                  </a:lnTo>
                  <a:lnTo>
                    <a:pt x="330581" y="9613"/>
                  </a:lnTo>
                  <a:lnTo>
                    <a:pt x="332105" y="8902"/>
                  </a:lnTo>
                  <a:lnTo>
                    <a:pt x="332867" y="8737"/>
                  </a:lnTo>
                  <a:lnTo>
                    <a:pt x="339109" y="8737"/>
                  </a:lnTo>
                  <a:lnTo>
                    <a:pt x="338836" y="8331"/>
                  </a:lnTo>
                  <a:lnTo>
                    <a:pt x="329184" y="8331"/>
                  </a:lnTo>
                  <a:lnTo>
                    <a:pt x="329184" y="6527"/>
                  </a:lnTo>
                  <a:close/>
                </a:path>
                <a:path w="421640" h="29845">
                  <a:moveTo>
                    <a:pt x="337339" y="22326"/>
                  </a:moveTo>
                  <a:lnTo>
                    <a:pt x="329184" y="22326"/>
                  </a:lnTo>
                  <a:lnTo>
                    <a:pt x="329946" y="22720"/>
                  </a:lnTo>
                  <a:lnTo>
                    <a:pt x="330581" y="23012"/>
                  </a:lnTo>
                  <a:lnTo>
                    <a:pt x="332147" y="23482"/>
                  </a:lnTo>
                  <a:lnTo>
                    <a:pt x="335407" y="23482"/>
                  </a:lnTo>
                  <a:lnTo>
                    <a:pt x="336931" y="22720"/>
                  </a:lnTo>
                  <a:lnTo>
                    <a:pt x="337339" y="22326"/>
                  </a:lnTo>
                  <a:close/>
                </a:path>
                <a:path w="421640" h="29845">
                  <a:moveTo>
                    <a:pt x="339109" y="8737"/>
                  </a:moveTo>
                  <a:lnTo>
                    <a:pt x="335026" y="8737"/>
                  </a:lnTo>
                  <a:lnTo>
                    <a:pt x="336042" y="9258"/>
                  </a:lnTo>
                  <a:lnTo>
                    <a:pt x="336550" y="10299"/>
                  </a:lnTo>
                  <a:lnTo>
                    <a:pt x="337185" y="11353"/>
                  </a:lnTo>
                  <a:lnTo>
                    <a:pt x="337566" y="12814"/>
                  </a:lnTo>
                  <a:lnTo>
                    <a:pt x="337566" y="16764"/>
                  </a:lnTo>
                  <a:lnTo>
                    <a:pt x="337058" y="18313"/>
                  </a:lnTo>
                  <a:lnTo>
                    <a:pt x="335534" y="20434"/>
                  </a:lnTo>
                  <a:lnTo>
                    <a:pt x="334282" y="21018"/>
                  </a:lnTo>
                  <a:lnTo>
                    <a:pt x="338455" y="21018"/>
                  </a:lnTo>
                  <a:lnTo>
                    <a:pt x="339725" y="19380"/>
                  </a:lnTo>
                  <a:lnTo>
                    <a:pt x="340360" y="17170"/>
                  </a:lnTo>
                  <a:lnTo>
                    <a:pt x="340360" y="11861"/>
                  </a:lnTo>
                  <a:lnTo>
                    <a:pt x="340046" y="10617"/>
                  </a:lnTo>
                  <a:lnTo>
                    <a:pt x="339967" y="10299"/>
                  </a:lnTo>
                  <a:lnTo>
                    <a:pt x="339852" y="9842"/>
                  </a:lnTo>
                  <a:lnTo>
                    <a:pt x="339220" y="8902"/>
                  </a:lnTo>
                  <a:lnTo>
                    <a:pt x="339109" y="8737"/>
                  </a:lnTo>
                  <a:close/>
                </a:path>
                <a:path w="421640" h="29845">
                  <a:moveTo>
                    <a:pt x="336296" y="6070"/>
                  </a:moveTo>
                  <a:lnTo>
                    <a:pt x="333375" y="6070"/>
                  </a:lnTo>
                  <a:lnTo>
                    <a:pt x="332359" y="6273"/>
                  </a:lnTo>
                  <a:lnTo>
                    <a:pt x="331354" y="6819"/>
                  </a:lnTo>
                  <a:lnTo>
                    <a:pt x="330708" y="7124"/>
                  </a:lnTo>
                  <a:lnTo>
                    <a:pt x="329946" y="7645"/>
                  </a:lnTo>
                  <a:lnTo>
                    <a:pt x="329106" y="8331"/>
                  </a:lnTo>
                  <a:lnTo>
                    <a:pt x="338836" y="8331"/>
                  </a:lnTo>
                  <a:lnTo>
                    <a:pt x="337693" y="6819"/>
                  </a:lnTo>
                  <a:lnTo>
                    <a:pt x="336296" y="6070"/>
                  </a:lnTo>
                  <a:close/>
                </a:path>
                <a:path w="421640" h="29845">
                  <a:moveTo>
                    <a:pt x="346710" y="0"/>
                  </a:moveTo>
                  <a:lnTo>
                    <a:pt x="343916" y="0"/>
                  </a:lnTo>
                  <a:lnTo>
                    <a:pt x="343916" y="23152"/>
                  </a:lnTo>
                  <a:lnTo>
                    <a:pt x="346710" y="23152"/>
                  </a:lnTo>
                  <a:lnTo>
                    <a:pt x="346710" y="0"/>
                  </a:lnTo>
                  <a:close/>
                </a:path>
                <a:path w="421640" h="29845">
                  <a:moveTo>
                    <a:pt x="357124" y="23266"/>
                  </a:moveTo>
                  <a:lnTo>
                    <a:pt x="353028" y="23266"/>
                  </a:lnTo>
                  <a:lnTo>
                    <a:pt x="353885" y="23609"/>
                  </a:lnTo>
                  <a:lnTo>
                    <a:pt x="356188" y="23609"/>
                  </a:lnTo>
                  <a:lnTo>
                    <a:pt x="357124" y="23266"/>
                  </a:lnTo>
                  <a:close/>
                </a:path>
                <a:path w="421640" h="29845">
                  <a:moveTo>
                    <a:pt x="362464" y="8788"/>
                  </a:moveTo>
                  <a:lnTo>
                    <a:pt x="358394" y="8788"/>
                  </a:lnTo>
                  <a:lnTo>
                    <a:pt x="358775" y="8940"/>
                  </a:lnTo>
                  <a:lnTo>
                    <a:pt x="359537" y="9385"/>
                  </a:lnTo>
                  <a:lnTo>
                    <a:pt x="359802" y="9728"/>
                  </a:lnTo>
                  <a:lnTo>
                    <a:pt x="359918" y="10096"/>
                  </a:lnTo>
                  <a:lnTo>
                    <a:pt x="360172" y="10490"/>
                  </a:lnTo>
                  <a:lnTo>
                    <a:pt x="360190" y="10744"/>
                  </a:lnTo>
                  <a:lnTo>
                    <a:pt x="360304" y="12293"/>
                  </a:lnTo>
                  <a:lnTo>
                    <a:pt x="358775" y="12293"/>
                  </a:lnTo>
                  <a:lnTo>
                    <a:pt x="349758" y="17183"/>
                  </a:lnTo>
                  <a:lnTo>
                    <a:pt x="349767" y="19100"/>
                  </a:lnTo>
                  <a:lnTo>
                    <a:pt x="352700" y="23266"/>
                  </a:lnTo>
                  <a:lnTo>
                    <a:pt x="357340" y="23266"/>
                  </a:lnTo>
                  <a:lnTo>
                    <a:pt x="358648" y="22631"/>
                  </a:lnTo>
                  <a:lnTo>
                    <a:pt x="359029" y="22390"/>
                  </a:lnTo>
                  <a:lnTo>
                    <a:pt x="359791" y="21793"/>
                  </a:lnTo>
                  <a:lnTo>
                    <a:pt x="360218" y="21386"/>
                  </a:lnTo>
                  <a:lnTo>
                    <a:pt x="363093" y="21386"/>
                  </a:lnTo>
                  <a:lnTo>
                    <a:pt x="363093" y="21120"/>
                  </a:lnTo>
                  <a:lnTo>
                    <a:pt x="355078" y="21120"/>
                  </a:lnTo>
                  <a:lnTo>
                    <a:pt x="354236" y="20853"/>
                  </a:lnTo>
                  <a:lnTo>
                    <a:pt x="353568" y="20307"/>
                  </a:lnTo>
                  <a:lnTo>
                    <a:pt x="352933" y="19824"/>
                  </a:lnTo>
                  <a:lnTo>
                    <a:pt x="352679" y="19100"/>
                  </a:lnTo>
                  <a:lnTo>
                    <a:pt x="356743" y="14795"/>
                  </a:lnTo>
                  <a:lnTo>
                    <a:pt x="363093" y="14795"/>
                  </a:lnTo>
                  <a:lnTo>
                    <a:pt x="363020" y="10490"/>
                  </a:lnTo>
                  <a:lnTo>
                    <a:pt x="362907" y="10096"/>
                  </a:lnTo>
                  <a:lnTo>
                    <a:pt x="362794" y="9728"/>
                  </a:lnTo>
                  <a:lnTo>
                    <a:pt x="362674" y="9385"/>
                  </a:lnTo>
                  <a:lnTo>
                    <a:pt x="362567" y="9080"/>
                  </a:lnTo>
                  <a:lnTo>
                    <a:pt x="362464" y="8788"/>
                  </a:lnTo>
                  <a:close/>
                </a:path>
                <a:path w="421640" h="29845">
                  <a:moveTo>
                    <a:pt x="363093" y="21386"/>
                  </a:moveTo>
                  <a:lnTo>
                    <a:pt x="360299" y="21386"/>
                  </a:lnTo>
                  <a:lnTo>
                    <a:pt x="360299" y="23266"/>
                  </a:lnTo>
                  <a:lnTo>
                    <a:pt x="363093" y="23266"/>
                  </a:lnTo>
                  <a:lnTo>
                    <a:pt x="363093" y="21386"/>
                  </a:lnTo>
                  <a:close/>
                </a:path>
                <a:path w="421640" h="29845">
                  <a:moveTo>
                    <a:pt x="363093" y="14795"/>
                  </a:moveTo>
                  <a:lnTo>
                    <a:pt x="360299" y="14795"/>
                  </a:lnTo>
                  <a:lnTo>
                    <a:pt x="360255" y="19100"/>
                  </a:lnTo>
                  <a:lnTo>
                    <a:pt x="359664" y="19621"/>
                  </a:lnTo>
                  <a:lnTo>
                    <a:pt x="359029" y="20091"/>
                  </a:lnTo>
                  <a:lnTo>
                    <a:pt x="357505" y="20853"/>
                  </a:lnTo>
                  <a:lnTo>
                    <a:pt x="356438" y="21120"/>
                  </a:lnTo>
                  <a:lnTo>
                    <a:pt x="363093" y="21120"/>
                  </a:lnTo>
                  <a:lnTo>
                    <a:pt x="363093" y="14795"/>
                  </a:lnTo>
                  <a:close/>
                </a:path>
                <a:path w="421640" h="29845">
                  <a:moveTo>
                    <a:pt x="358394" y="6223"/>
                  </a:moveTo>
                  <a:lnTo>
                    <a:pt x="354330" y="6223"/>
                  </a:lnTo>
                  <a:lnTo>
                    <a:pt x="352425" y="6578"/>
                  </a:lnTo>
                  <a:lnTo>
                    <a:pt x="351663" y="6743"/>
                  </a:lnTo>
                  <a:lnTo>
                    <a:pt x="351155" y="6896"/>
                  </a:lnTo>
                  <a:lnTo>
                    <a:pt x="351282" y="9728"/>
                  </a:lnTo>
                  <a:lnTo>
                    <a:pt x="352109" y="9385"/>
                  </a:lnTo>
                  <a:lnTo>
                    <a:pt x="353060" y="9080"/>
                  </a:lnTo>
                  <a:lnTo>
                    <a:pt x="354423" y="8788"/>
                  </a:lnTo>
                  <a:lnTo>
                    <a:pt x="362464" y="8788"/>
                  </a:lnTo>
                  <a:lnTo>
                    <a:pt x="362331" y="8407"/>
                  </a:lnTo>
                  <a:lnTo>
                    <a:pt x="361823" y="7823"/>
                  </a:lnTo>
                  <a:lnTo>
                    <a:pt x="361188" y="7366"/>
                  </a:lnTo>
                  <a:lnTo>
                    <a:pt x="360680" y="6896"/>
                  </a:lnTo>
                  <a:lnTo>
                    <a:pt x="359918" y="6578"/>
                  </a:lnTo>
                  <a:lnTo>
                    <a:pt x="358394" y="6223"/>
                  </a:lnTo>
                  <a:close/>
                </a:path>
                <a:path w="421640" h="29845">
                  <a:moveTo>
                    <a:pt x="368554" y="6527"/>
                  </a:moveTo>
                  <a:lnTo>
                    <a:pt x="365506" y="6527"/>
                  </a:lnTo>
                  <a:lnTo>
                    <a:pt x="371602" y="22352"/>
                  </a:lnTo>
                  <a:lnTo>
                    <a:pt x="368554" y="29286"/>
                  </a:lnTo>
                  <a:lnTo>
                    <a:pt x="371602" y="29286"/>
                  </a:lnTo>
                  <a:lnTo>
                    <a:pt x="375684" y="18834"/>
                  </a:lnTo>
                  <a:lnTo>
                    <a:pt x="373126" y="18834"/>
                  </a:lnTo>
                  <a:lnTo>
                    <a:pt x="368554" y="6527"/>
                  </a:lnTo>
                  <a:close/>
                </a:path>
                <a:path w="421640" h="29845">
                  <a:moveTo>
                    <a:pt x="380492" y="6527"/>
                  </a:moveTo>
                  <a:lnTo>
                    <a:pt x="377571" y="6527"/>
                  </a:lnTo>
                  <a:lnTo>
                    <a:pt x="373126" y="18834"/>
                  </a:lnTo>
                  <a:lnTo>
                    <a:pt x="375684" y="18834"/>
                  </a:lnTo>
                  <a:lnTo>
                    <a:pt x="380492" y="6527"/>
                  </a:lnTo>
                  <a:close/>
                </a:path>
                <a:path w="421640" h="29845">
                  <a:moveTo>
                    <a:pt x="390652" y="6070"/>
                  </a:moveTo>
                  <a:lnTo>
                    <a:pt x="387350" y="6070"/>
                  </a:lnTo>
                  <a:lnTo>
                    <a:pt x="385445" y="6870"/>
                  </a:lnTo>
                  <a:lnTo>
                    <a:pt x="382983" y="9690"/>
                  </a:lnTo>
                  <a:lnTo>
                    <a:pt x="382633" y="10121"/>
                  </a:lnTo>
                  <a:lnTo>
                    <a:pt x="381889" y="12280"/>
                  </a:lnTo>
                  <a:lnTo>
                    <a:pt x="381889" y="17691"/>
                  </a:lnTo>
                  <a:lnTo>
                    <a:pt x="382564" y="19570"/>
                  </a:lnTo>
                  <a:lnTo>
                    <a:pt x="382651" y="19812"/>
                  </a:lnTo>
                  <a:lnTo>
                    <a:pt x="384175" y="21297"/>
                  </a:lnTo>
                  <a:lnTo>
                    <a:pt x="385418" y="22631"/>
                  </a:lnTo>
                  <a:lnTo>
                    <a:pt x="385640" y="22821"/>
                  </a:lnTo>
                  <a:lnTo>
                    <a:pt x="387604" y="23545"/>
                  </a:lnTo>
                  <a:lnTo>
                    <a:pt x="391846" y="23545"/>
                  </a:lnTo>
                  <a:lnTo>
                    <a:pt x="394335" y="22821"/>
                  </a:lnTo>
                  <a:lnTo>
                    <a:pt x="394716" y="22631"/>
                  </a:lnTo>
                  <a:lnTo>
                    <a:pt x="395224" y="22428"/>
                  </a:lnTo>
                  <a:lnTo>
                    <a:pt x="395732" y="22275"/>
                  </a:lnTo>
                  <a:lnTo>
                    <a:pt x="395986" y="22136"/>
                  </a:lnTo>
                  <a:lnTo>
                    <a:pt x="395942" y="21094"/>
                  </a:lnTo>
                  <a:lnTo>
                    <a:pt x="388620" y="21094"/>
                  </a:lnTo>
                  <a:lnTo>
                    <a:pt x="387223" y="20586"/>
                  </a:lnTo>
                  <a:lnTo>
                    <a:pt x="386207" y="19570"/>
                  </a:lnTo>
                  <a:lnTo>
                    <a:pt x="385318" y="18542"/>
                  </a:lnTo>
                  <a:lnTo>
                    <a:pt x="384810" y="17068"/>
                  </a:lnTo>
                  <a:lnTo>
                    <a:pt x="384810" y="15125"/>
                  </a:lnTo>
                  <a:lnTo>
                    <a:pt x="396367" y="15125"/>
                  </a:lnTo>
                  <a:lnTo>
                    <a:pt x="396367" y="12992"/>
                  </a:lnTo>
                  <a:lnTo>
                    <a:pt x="384810" y="12992"/>
                  </a:lnTo>
                  <a:lnTo>
                    <a:pt x="384937" y="11671"/>
                  </a:lnTo>
                  <a:lnTo>
                    <a:pt x="385517" y="10490"/>
                  </a:lnTo>
                  <a:lnTo>
                    <a:pt x="385636" y="10248"/>
                  </a:lnTo>
                  <a:lnTo>
                    <a:pt x="385699" y="10121"/>
                  </a:lnTo>
                  <a:lnTo>
                    <a:pt x="386207" y="9690"/>
                  </a:lnTo>
                  <a:lnTo>
                    <a:pt x="386531" y="9321"/>
                  </a:lnTo>
                  <a:lnTo>
                    <a:pt x="387096" y="8928"/>
                  </a:lnTo>
                  <a:lnTo>
                    <a:pt x="387966" y="8547"/>
                  </a:lnTo>
                  <a:lnTo>
                    <a:pt x="395097" y="8547"/>
                  </a:lnTo>
                  <a:lnTo>
                    <a:pt x="393827" y="7277"/>
                  </a:lnTo>
                  <a:lnTo>
                    <a:pt x="393277" y="6870"/>
                  </a:lnTo>
                  <a:lnTo>
                    <a:pt x="392430" y="6515"/>
                  </a:lnTo>
                  <a:lnTo>
                    <a:pt x="391541" y="6223"/>
                  </a:lnTo>
                  <a:lnTo>
                    <a:pt x="390652" y="6070"/>
                  </a:lnTo>
                  <a:close/>
                </a:path>
                <a:path w="421640" h="29845">
                  <a:moveTo>
                    <a:pt x="395859" y="19088"/>
                  </a:moveTo>
                  <a:lnTo>
                    <a:pt x="392049" y="20891"/>
                  </a:lnTo>
                  <a:lnTo>
                    <a:pt x="391310" y="21094"/>
                  </a:lnTo>
                  <a:lnTo>
                    <a:pt x="395942" y="21094"/>
                  </a:lnTo>
                  <a:lnTo>
                    <a:pt x="395859" y="19088"/>
                  </a:lnTo>
                  <a:close/>
                </a:path>
                <a:path w="421640" h="29845">
                  <a:moveTo>
                    <a:pt x="395097" y="8547"/>
                  </a:moveTo>
                  <a:lnTo>
                    <a:pt x="391055" y="8547"/>
                  </a:lnTo>
                  <a:lnTo>
                    <a:pt x="391937" y="8928"/>
                  </a:lnTo>
                  <a:lnTo>
                    <a:pt x="392383" y="9321"/>
                  </a:lnTo>
                  <a:lnTo>
                    <a:pt x="393573" y="12992"/>
                  </a:lnTo>
                  <a:lnTo>
                    <a:pt x="396367" y="12992"/>
                  </a:lnTo>
                  <a:lnTo>
                    <a:pt x="396367" y="12280"/>
                  </a:lnTo>
                  <a:lnTo>
                    <a:pt x="396228" y="11671"/>
                  </a:lnTo>
                  <a:lnTo>
                    <a:pt x="396113" y="11163"/>
                  </a:lnTo>
                  <a:lnTo>
                    <a:pt x="395926" y="10490"/>
                  </a:lnTo>
                  <a:lnTo>
                    <a:pt x="395806" y="10121"/>
                  </a:lnTo>
                  <a:lnTo>
                    <a:pt x="395478" y="9321"/>
                  </a:lnTo>
                  <a:lnTo>
                    <a:pt x="395097" y="8547"/>
                  </a:lnTo>
                  <a:close/>
                </a:path>
                <a:path w="421640" h="29845">
                  <a:moveTo>
                    <a:pt x="407429" y="6273"/>
                  </a:moveTo>
                  <a:lnTo>
                    <a:pt x="403606" y="6273"/>
                  </a:lnTo>
                  <a:lnTo>
                    <a:pt x="401819" y="7200"/>
                  </a:lnTo>
                  <a:lnTo>
                    <a:pt x="398653" y="12242"/>
                  </a:lnTo>
                  <a:lnTo>
                    <a:pt x="398653" y="17602"/>
                  </a:lnTo>
                  <a:lnTo>
                    <a:pt x="402285" y="23152"/>
                  </a:lnTo>
                  <a:lnTo>
                    <a:pt x="407185" y="23152"/>
                  </a:lnTo>
                  <a:lnTo>
                    <a:pt x="408062" y="22669"/>
                  </a:lnTo>
                  <a:lnTo>
                    <a:pt x="408432" y="22364"/>
                  </a:lnTo>
                  <a:lnTo>
                    <a:pt x="408813" y="22123"/>
                  </a:lnTo>
                  <a:lnTo>
                    <a:pt x="409194" y="21818"/>
                  </a:lnTo>
                  <a:lnTo>
                    <a:pt x="409575" y="21463"/>
                  </a:lnTo>
                  <a:lnTo>
                    <a:pt x="412369" y="21463"/>
                  </a:lnTo>
                  <a:lnTo>
                    <a:pt x="412369" y="20955"/>
                  </a:lnTo>
                  <a:lnTo>
                    <a:pt x="403860" y="20955"/>
                  </a:lnTo>
                  <a:lnTo>
                    <a:pt x="402971" y="20434"/>
                  </a:lnTo>
                  <a:lnTo>
                    <a:pt x="401701" y="18364"/>
                  </a:lnTo>
                  <a:lnTo>
                    <a:pt x="401320" y="16865"/>
                  </a:lnTo>
                  <a:lnTo>
                    <a:pt x="401320" y="12877"/>
                  </a:lnTo>
                  <a:lnTo>
                    <a:pt x="401701" y="11315"/>
                  </a:lnTo>
                  <a:lnTo>
                    <a:pt x="402590" y="10248"/>
                  </a:lnTo>
                  <a:lnTo>
                    <a:pt x="403343" y="9182"/>
                  </a:lnTo>
                  <a:lnTo>
                    <a:pt x="404362" y="8686"/>
                  </a:lnTo>
                  <a:lnTo>
                    <a:pt x="412369" y="8686"/>
                  </a:lnTo>
                  <a:lnTo>
                    <a:pt x="412369" y="7200"/>
                  </a:lnTo>
                  <a:lnTo>
                    <a:pt x="409575" y="7200"/>
                  </a:lnTo>
                  <a:lnTo>
                    <a:pt x="408940" y="6807"/>
                  </a:lnTo>
                  <a:lnTo>
                    <a:pt x="408305" y="6527"/>
                  </a:lnTo>
                  <a:lnTo>
                    <a:pt x="407429" y="6273"/>
                  </a:lnTo>
                  <a:close/>
                </a:path>
                <a:path w="421640" h="29845">
                  <a:moveTo>
                    <a:pt x="412369" y="21463"/>
                  </a:moveTo>
                  <a:lnTo>
                    <a:pt x="409575" y="21463"/>
                  </a:lnTo>
                  <a:lnTo>
                    <a:pt x="409575" y="23152"/>
                  </a:lnTo>
                  <a:lnTo>
                    <a:pt x="412369" y="23152"/>
                  </a:lnTo>
                  <a:lnTo>
                    <a:pt x="412369" y="21463"/>
                  </a:lnTo>
                  <a:close/>
                </a:path>
                <a:path w="421640" h="29845">
                  <a:moveTo>
                    <a:pt x="412369" y="8686"/>
                  </a:moveTo>
                  <a:lnTo>
                    <a:pt x="407162" y="8686"/>
                  </a:lnTo>
                  <a:lnTo>
                    <a:pt x="408305" y="8953"/>
                  </a:lnTo>
                  <a:lnTo>
                    <a:pt x="408940" y="9182"/>
                  </a:lnTo>
                  <a:lnTo>
                    <a:pt x="409575" y="9525"/>
                  </a:lnTo>
                  <a:lnTo>
                    <a:pt x="409575" y="19100"/>
                  </a:lnTo>
                  <a:lnTo>
                    <a:pt x="408813" y="19761"/>
                  </a:lnTo>
                  <a:lnTo>
                    <a:pt x="408305" y="20116"/>
                  </a:lnTo>
                  <a:lnTo>
                    <a:pt x="406781" y="20789"/>
                  </a:lnTo>
                  <a:lnTo>
                    <a:pt x="406019" y="20955"/>
                  </a:lnTo>
                  <a:lnTo>
                    <a:pt x="412369" y="20955"/>
                  </a:lnTo>
                  <a:lnTo>
                    <a:pt x="412369" y="8686"/>
                  </a:lnTo>
                  <a:close/>
                </a:path>
                <a:path w="421640" h="29845">
                  <a:moveTo>
                    <a:pt x="412369" y="0"/>
                  </a:moveTo>
                  <a:lnTo>
                    <a:pt x="409575" y="0"/>
                  </a:lnTo>
                  <a:lnTo>
                    <a:pt x="409575" y="7200"/>
                  </a:lnTo>
                  <a:lnTo>
                    <a:pt x="412369" y="7200"/>
                  </a:lnTo>
                  <a:lnTo>
                    <a:pt x="412369" y="0"/>
                  </a:lnTo>
                  <a:close/>
                </a:path>
                <a:path w="421640" h="29845">
                  <a:moveTo>
                    <a:pt x="421386" y="18910"/>
                  </a:moveTo>
                  <a:lnTo>
                    <a:pt x="417830" y="18910"/>
                  </a:lnTo>
                  <a:lnTo>
                    <a:pt x="417830" y="23152"/>
                  </a:lnTo>
                  <a:lnTo>
                    <a:pt x="421386" y="23152"/>
                  </a:lnTo>
                  <a:lnTo>
                    <a:pt x="421386" y="1891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4581632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7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7" y="1004313"/>
                  </a:lnTo>
                  <a:lnTo>
                    <a:pt x="304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811012" y="9282683"/>
              <a:ext cx="8772525" cy="0"/>
            </a:xfrm>
            <a:custGeom>
              <a:avLst/>
              <a:gdLst/>
              <a:ahLst/>
              <a:cxnLst/>
              <a:rect l="l" t="t" r="r" b="b"/>
              <a:pathLst>
                <a:path w="8772525">
                  <a:moveTo>
                    <a:pt x="8772144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809488" y="9282683"/>
              <a:ext cx="3175" cy="1004569"/>
            </a:xfrm>
            <a:custGeom>
              <a:avLst/>
              <a:gdLst/>
              <a:ahLst/>
              <a:cxnLst/>
              <a:rect l="l" t="t" r="r" b="b"/>
              <a:pathLst>
                <a:path w="3175" h="1004570">
                  <a:moveTo>
                    <a:pt x="3048" y="0"/>
                  </a:moveTo>
                  <a:lnTo>
                    <a:pt x="0" y="0"/>
                  </a:lnTo>
                  <a:lnTo>
                    <a:pt x="0" y="1004313"/>
                  </a:lnTo>
                  <a:lnTo>
                    <a:pt x="3048" y="1004313"/>
                  </a:lnTo>
                  <a:lnTo>
                    <a:pt x="30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xfrm>
            <a:off x="7778495" y="1158239"/>
            <a:ext cx="2932430" cy="771525"/>
          </a:xfrm>
          <a:prstGeom prst="rect">
            <a:avLst/>
          </a:prstGeom>
          <a:solidFill>
            <a:srgbClr val="375F92"/>
          </a:solidFill>
        </p:spPr>
        <p:txBody>
          <a:bodyPr vert="horz" wrap="square" lIns="0" tIns="279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20"/>
              </a:spcBef>
            </a:pPr>
            <a:r>
              <a:rPr sz="4400" spc="-10"/>
              <a:t>Conclusion</a:t>
            </a:r>
            <a:endParaRPr sz="4400"/>
          </a:p>
        </p:txBody>
      </p:sp>
      <p:sp>
        <p:nvSpPr>
          <p:cNvPr id="13" name="object 13"/>
          <p:cNvSpPr/>
          <p:nvPr/>
        </p:nvSpPr>
        <p:spPr>
          <a:xfrm>
            <a:off x="4279391" y="2502407"/>
            <a:ext cx="10503535" cy="5633085"/>
          </a:xfrm>
          <a:custGeom>
            <a:avLst/>
            <a:gdLst/>
            <a:ahLst/>
            <a:cxnLst/>
            <a:rect l="l" t="t" r="r" b="b"/>
            <a:pathLst>
              <a:path w="10503535" h="5633084">
                <a:moveTo>
                  <a:pt x="10503408" y="0"/>
                </a:moveTo>
                <a:lnTo>
                  <a:pt x="0" y="0"/>
                </a:lnTo>
                <a:lnTo>
                  <a:pt x="0" y="5632704"/>
                </a:lnTo>
                <a:lnTo>
                  <a:pt x="10503408" y="5632704"/>
                </a:lnTo>
                <a:lnTo>
                  <a:pt x="10503408" y="0"/>
                </a:lnTo>
                <a:close/>
              </a:path>
            </a:pathLst>
          </a:custGeom>
          <a:solidFill>
            <a:srgbClr val="94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4359655" y="2526868"/>
            <a:ext cx="10268585" cy="5513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9055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conclusion,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Certain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adverse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childhood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experiences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such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as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mother's </a:t>
            </a:r>
            <a:r>
              <a:rPr sz="2400">
                <a:latin typeface="Times New Roman"/>
                <a:cs typeface="Times New Roman"/>
              </a:rPr>
              <a:t>postpartum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depression, irregular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childcare,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recent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move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may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have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impacted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the </a:t>
            </a:r>
            <a:r>
              <a:rPr sz="2400">
                <a:latin typeface="Times New Roman"/>
                <a:cs typeface="Times New Roman"/>
              </a:rPr>
              <a:t>development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secure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attachment.</a:t>
            </a:r>
            <a:endParaRPr sz="2400">
              <a:latin typeface="Times New Roman"/>
              <a:cs typeface="Times New Roman"/>
            </a:endParaRPr>
          </a:p>
          <a:p>
            <a:pPr marL="12700" marR="10795">
              <a:lnSpc>
                <a:spcPct val="100000"/>
              </a:lnSpc>
              <a:spcBef>
                <a:spcPts val="5"/>
              </a:spcBef>
            </a:pPr>
            <a:r>
              <a:rPr sz="2400" spc="-10">
                <a:latin typeface="Times New Roman"/>
                <a:cs typeface="Times New Roman"/>
              </a:rPr>
              <a:t>Bowlby's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8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Theory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offers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good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explanation</a:t>
            </a:r>
            <a:r>
              <a:rPr sz="2400" spc="-8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why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Isaac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an </a:t>
            </a:r>
            <a:r>
              <a:rPr sz="2400">
                <a:latin typeface="Times New Roman"/>
                <a:cs typeface="Times New Roman"/>
              </a:rPr>
              <a:t>emotionally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insecure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child,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suffering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from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separation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anxiety,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withdrawn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behaviour, </a:t>
            </a:r>
            <a:r>
              <a:rPr sz="2400">
                <a:latin typeface="Times New Roman"/>
                <a:cs typeface="Times New Roman"/>
              </a:rPr>
              <a:t>decreased interaction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with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peers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language</a:t>
            </a:r>
            <a:r>
              <a:rPr sz="2400" spc="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delay,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it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explains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how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early </a:t>
            </a:r>
            <a:r>
              <a:rPr sz="2400" spc="-20">
                <a:latin typeface="Times New Roman"/>
                <a:cs typeface="Times New Roman"/>
              </a:rPr>
              <a:t>caregiver-</a:t>
            </a:r>
            <a:r>
              <a:rPr sz="2400">
                <a:latin typeface="Times New Roman"/>
                <a:cs typeface="Times New Roman"/>
              </a:rPr>
              <a:t>child</a:t>
            </a:r>
            <a:r>
              <a:rPr sz="2400" spc="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relationships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affect a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child's emotional,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social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cognitive development.</a:t>
            </a:r>
            <a:endParaRPr sz="24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00000"/>
              </a:lnSpc>
              <a:spcBef>
                <a:spcPts val="5"/>
              </a:spcBef>
            </a:pPr>
            <a:r>
              <a:rPr sz="2400">
                <a:latin typeface="Times New Roman"/>
                <a:cs typeface="Times New Roman"/>
              </a:rPr>
              <a:t>This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case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also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demonstrates that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complex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process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that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results</a:t>
            </a:r>
            <a:r>
              <a:rPr sz="2400" spc="-20">
                <a:latin typeface="Times New Roman"/>
                <a:cs typeface="Times New Roman"/>
              </a:rPr>
              <a:t> from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interplay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nature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nurture,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with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biologic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dispositions</a:t>
            </a:r>
            <a:r>
              <a:rPr sz="2400" spc="-8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constantly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interacting </a:t>
            </a:r>
            <a:r>
              <a:rPr sz="2400">
                <a:latin typeface="Times New Roman"/>
                <a:cs typeface="Times New Roman"/>
              </a:rPr>
              <a:t>with the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environment.</a:t>
            </a:r>
            <a:endParaRPr sz="2400">
              <a:latin typeface="Times New Roman"/>
              <a:cs typeface="Times New Roman"/>
            </a:endParaRPr>
          </a:p>
          <a:p>
            <a:pPr marL="12700" marR="330835">
              <a:lnSpc>
                <a:spcPct val="100000"/>
              </a:lnSpc>
            </a:pPr>
            <a:r>
              <a:rPr sz="2400">
                <a:latin typeface="Times New Roman"/>
                <a:cs typeface="Times New Roman"/>
              </a:rPr>
              <a:t>There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are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number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interventions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that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have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been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shown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significantly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aid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in </a:t>
            </a:r>
            <a:r>
              <a:rPr sz="2400">
                <a:latin typeface="Times New Roman"/>
                <a:cs typeface="Times New Roman"/>
              </a:rPr>
              <a:t>improving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Isaac's</a:t>
            </a:r>
            <a:r>
              <a:rPr sz="2400" spc="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emotional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wellbeing,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confidence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developmental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outcomes </a:t>
            </a:r>
            <a:r>
              <a:rPr sz="2400">
                <a:latin typeface="Times New Roman"/>
                <a:cs typeface="Times New Roman"/>
              </a:rPr>
              <a:t>which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include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focused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strategies,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language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support,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parental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guidance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collaborative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working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across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agencies.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7624806" y="9604599"/>
            <a:ext cx="434340" cy="474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585"/>
              </a:lnSpc>
            </a:pPr>
            <a:r>
              <a:rPr sz="3200" b="1" spc="-25">
                <a:latin typeface="Times New Roman"/>
                <a:cs typeface="Times New Roman"/>
              </a:rPr>
              <a:t>10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8" y="-1587"/>
            <a:ext cx="18291175" cy="10290175"/>
            <a:chOff x="-1588" y="-1587"/>
            <a:chExt cx="18291175" cy="102901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-1" y="0"/>
              <a:ext cx="18288000" cy="10287000"/>
            </a:xfrm>
            <a:custGeom>
              <a:avLst/>
              <a:gdLst/>
              <a:ahLst/>
              <a:cxnLst/>
              <a:rect l="l" t="t" r="r" b="b"/>
              <a:pathLst>
                <a:path w="18288000" h="10287000">
                  <a:moveTo>
                    <a:pt x="12186207" y="0"/>
                  </a:moveTo>
                  <a:lnTo>
                    <a:pt x="16016098" y="4953508"/>
                  </a:lnTo>
                </a:path>
                <a:path w="18288000" h="10287000">
                  <a:moveTo>
                    <a:pt x="16016098" y="4953508"/>
                  </a:moveTo>
                  <a:lnTo>
                    <a:pt x="18288001" y="3196984"/>
                  </a:lnTo>
                </a:path>
                <a:path w="18288000" h="10287000">
                  <a:moveTo>
                    <a:pt x="0" y="2759684"/>
                  </a:moveTo>
                  <a:lnTo>
                    <a:pt x="5217288" y="4349115"/>
                  </a:lnTo>
                </a:path>
                <a:path w="18288000" h="10287000">
                  <a:moveTo>
                    <a:pt x="5217288" y="4349115"/>
                  </a:moveTo>
                  <a:lnTo>
                    <a:pt x="6542164" y="0"/>
                  </a:lnTo>
                </a:path>
                <a:path w="18288000" h="10287000">
                  <a:moveTo>
                    <a:pt x="0" y="4993601"/>
                  </a:moveTo>
                  <a:lnTo>
                    <a:pt x="2553082" y="4157726"/>
                  </a:lnTo>
                </a:path>
                <a:path w="18288000" h="10287000">
                  <a:moveTo>
                    <a:pt x="4559769" y="10286997"/>
                  </a:moveTo>
                  <a:lnTo>
                    <a:pt x="2553082" y="4157726"/>
                  </a:lnTo>
                </a:path>
                <a:path w="18288000" h="10287000">
                  <a:moveTo>
                    <a:pt x="18288001" y="4909973"/>
                  </a:moveTo>
                  <a:lnTo>
                    <a:pt x="15971013" y="3960114"/>
                  </a:lnTo>
                </a:path>
                <a:path w="18288000" h="10287000">
                  <a:moveTo>
                    <a:pt x="13377366" y="10286999"/>
                  </a:moveTo>
                  <a:lnTo>
                    <a:pt x="15971013" y="396011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730"/>
              <a:t>R</a:t>
            </a:r>
            <a:r>
              <a:rPr spc="735"/>
              <a:t>efe</a:t>
            </a:r>
            <a:r>
              <a:rPr spc="590"/>
              <a:t>r</a:t>
            </a:r>
            <a:r>
              <a:rPr spc="735"/>
              <a:t>ence</a:t>
            </a:r>
            <a:r>
              <a:rPr spc="-45"/>
              <a:t>s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1194816" y="2474976"/>
            <a:ext cx="16389350" cy="5340350"/>
            <a:chOff x="1194816" y="2474976"/>
            <a:chExt cx="16389350" cy="5340350"/>
          </a:xfrm>
        </p:grpSpPr>
        <p:sp>
          <p:nvSpPr>
            <p:cNvPr id="7" name="object 7"/>
            <p:cNvSpPr/>
            <p:nvPr/>
          </p:nvSpPr>
          <p:spPr>
            <a:xfrm>
              <a:off x="1232916" y="2513076"/>
              <a:ext cx="16313150" cy="5264150"/>
            </a:xfrm>
            <a:custGeom>
              <a:avLst/>
              <a:gdLst/>
              <a:ahLst/>
              <a:cxnLst/>
              <a:rect l="l" t="t" r="r" b="b"/>
              <a:pathLst>
                <a:path w="16313150" h="5264150">
                  <a:moveTo>
                    <a:pt x="16312896" y="0"/>
                  </a:moveTo>
                  <a:lnTo>
                    <a:pt x="0" y="0"/>
                  </a:lnTo>
                  <a:lnTo>
                    <a:pt x="0" y="5263896"/>
                  </a:lnTo>
                  <a:lnTo>
                    <a:pt x="16312896" y="5263896"/>
                  </a:lnTo>
                  <a:lnTo>
                    <a:pt x="16312896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232916" y="2513076"/>
              <a:ext cx="16313150" cy="5264150"/>
            </a:xfrm>
            <a:custGeom>
              <a:avLst/>
              <a:gdLst/>
              <a:ahLst/>
              <a:cxnLst/>
              <a:rect l="l" t="t" r="r" b="b"/>
              <a:pathLst>
                <a:path w="16313150" h="5264150">
                  <a:moveTo>
                    <a:pt x="0" y="5263896"/>
                  </a:moveTo>
                  <a:lnTo>
                    <a:pt x="16312896" y="5263896"/>
                  </a:lnTo>
                  <a:lnTo>
                    <a:pt x="16312896" y="0"/>
                  </a:lnTo>
                  <a:lnTo>
                    <a:pt x="0" y="0"/>
                  </a:lnTo>
                  <a:lnTo>
                    <a:pt x="0" y="5263896"/>
                  </a:lnTo>
                  <a:close/>
                </a:path>
              </a:pathLst>
            </a:custGeom>
            <a:ln w="762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1310132" y="2562225"/>
            <a:ext cx="15853410" cy="5147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Times New Roman"/>
                <a:cs typeface="Times New Roman"/>
              </a:rPr>
              <a:t>Darling,</a:t>
            </a:r>
            <a:r>
              <a:rPr sz="2400" spc="-35">
                <a:latin typeface="Times New Roman"/>
                <a:cs typeface="Times New Roman"/>
              </a:rPr>
              <a:t> P.J.,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Illum,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D.B.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Ole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Jakob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Storebø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(2024).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Critical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Role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of</a:t>
            </a:r>
            <a:r>
              <a:rPr sz="2400" spc="-1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Theory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1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Adolescent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Mental </a:t>
            </a:r>
            <a:r>
              <a:rPr sz="2400">
                <a:latin typeface="Times New Roman"/>
                <a:cs typeface="Times New Roman"/>
              </a:rPr>
              <a:t>Health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Care.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Scandinavian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Journal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1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Adolescent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Psychiatry</a:t>
            </a:r>
            <a:r>
              <a:rPr sz="2400" spc="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Psychology,</a:t>
            </a:r>
            <a:r>
              <a:rPr sz="2400" spc="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[online]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12(1),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pp.47–</a:t>
            </a:r>
            <a:r>
              <a:rPr sz="2400" spc="-25">
                <a:latin typeface="Times New Roman"/>
                <a:cs typeface="Times New Roman"/>
              </a:rPr>
              <a:t>49. </a:t>
            </a:r>
            <a:r>
              <a:rPr sz="2400" spc="-10">
                <a:latin typeface="Times New Roman"/>
                <a:cs typeface="Times New Roman"/>
              </a:rPr>
              <a:t>doi:</a:t>
            </a:r>
            <a:r>
              <a:rPr sz="2400" spc="-10">
                <a:latin typeface="Times New Roman"/>
                <a:cs typeface="Times New Roman"/>
                <a:hlinkClick r:id="rId3"/>
              </a:rPr>
              <a:t>https://doi.org/10.2478/sjcapp-2024-</a:t>
            </a:r>
            <a:r>
              <a:rPr sz="2400">
                <a:latin typeface="Times New Roman"/>
                <a:cs typeface="Times New Roman"/>
                <a:hlinkClick r:id="rId3"/>
              </a:rPr>
              <a:t>0005.Epstein</a:t>
            </a:r>
            <a:r>
              <a:rPr sz="2400">
                <a:latin typeface="Times New Roman"/>
                <a:cs typeface="Times New Roman"/>
              </a:rPr>
              <a:t>,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O.B.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(2023).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John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35">
                <a:latin typeface="Times New Roman"/>
                <a:cs typeface="Times New Roman"/>
              </a:rPr>
              <a:t>Bowlby,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Theory,</a:t>
            </a:r>
            <a:r>
              <a:rPr sz="2400" spc="9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1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Attachment-</a:t>
            </a:r>
            <a:r>
              <a:rPr sz="2400" spc="-20">
                <a:latin typeface="Times New Roman"/>
                <a:cs typeface="Times New Roman"/>
              </a:rPr>
              <a:t>Based </a:t>
            </a:r>
            <a:r>
              <a:rPr sz="2400">
                <a:latin typeface="Times New Roman"/>
                <a:cs typeface="Times New Roman"/>
              </a:rPr>
              <a:t>Psychoanalytic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Psychotherapy.</a:t>
            </a:r>
            <a:r>
              <a:rPr sz="2400" spc="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Underlying</a:t>
            </a:r>
            <a:r>
              <a:rPr sz="2400" spc="-1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Assumptions</a:t>
            </a:r>
            <a:r>
              <a:rPr sz="2400" spc="-8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10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Psychoanalytic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Schools,</a:t>
            </a:r>
            <a:r>
              <a:rPr sz="2400" spc="-8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pp.78–</a:t>
            </a:r>
            <a:r>
              <a:rPr sz="2400" spc="-25">
                <a:latin typeface="Times New Roman"/>
                <a:cs typeface="Times New Roman"/>
              </a:rPr>
              <a:t>88. </a:t>
            </a:r>
            <a:r>
              <a:rPr sz="2400" spc="-10">
                <a:latin typeface="Times New Roman"/>
                <a:cs typeface="Times New Roman"/>
              </a:rPr>
              <a:t>doi:</a:t>
            </a:r>
            <a:r>
              <a:rPr sz="2400" spc="-10">
                <a:latin typeface="Times New Roman"/>
                <a:cs typeface="Times New Roman"/>
                <a:hlinkClick r:id="rId4"/>
              </a:rPr>
              <a:t>https://doi.org/10.4324/9781003027768-</a:t>
            </a:r>
            <a:r>
              <a:rPr sz="2400">
                <a:latin typeface="Times New Roman"/>
                <a:cs typeface="Times New Roman"/>
                <a:hlinkClick r:id="rId4"/>
              </a:rPr>
              <a:t>8.Gökçe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Nur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MISIRLI</a:t>
            </a:r>
            <a:r>
              <a:rPr sz="2400" spc="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Özlem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Karakuş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(2023).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Grief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Children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within</a:t>
            </a:r>
            <a:r>
              <a:rPr sz="2400" spc="-25">
                <a:latin typeface="Times New Roman"/>
                <a:cs typeface="Times New Roman"/>
              </a:rPr>
              <a:t> the </a:t>
            </a:r>
            <a:r>
              <a:rPr sz="2400">
                <a:latin typeface="Times New Roman"/>
                <a:cs typeface="Times New Roman"/>
              </a:rPr>
              <a:t>Framework</a:t>
            </a:r>
            <a:r>
              <a:rPr sz="2400" spc="-10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1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11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Theory.</a:t>
            </a:r>
            <a:r>
              <a:rPr sz="2400" spc="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Psikiyatride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Guncel</a:t>
            </a:r>
            <a:r>
              <a:rPr sz="2400" spc="-130">
                <a:latin typeface="Times New Roman"/>
                <a:cs typeface="Times New Roman"/>
              </a:rPr>
              <a:t> </a:t>
            </a:r>
            <a:r>
              <a:rPr sz="2400" spc="-20">
                <a:latin typeface="Times New Roman"/>
                <a:cs typeface="Times New Roman"/>
              </a:rPr>
              <a:t>Yaklasimlar</a:t>
            </a:r>
            <a:r>
              <a:rPr sz="2400" spc="-8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-</a:t>
            </a:r>
            <a:r>
              <a:rPr sz="2400" spc="-8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Current</a:t>
            </a:r>
            <a:r>
              <a:rPr sz="2400" spc="-1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Approaches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Psychiatry,</a:t>
            </a:r>
            <a:r>
              <a:rPr sz="2400" spc="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16(1),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pp.126–</a:t>
            </a:r>
            <a:r>
              <a:rPr sz="2400" spc="-20">
                <a:latin typeface="Times New Roman"/>
                <a:cs typeface="Times New Roman"/>
              </a:rPr>
              <a:t>137. </a:t>
            </a:r>
            <a:r>
              <a:rPr sz="2400" spc="-10">
                <a:latin typeface="Times New Roman"/>
                <a:cs typeface="Times New Roman"/>
              </a:rPr>
              <a:t>doi:</a:t>
            </a:r>
            <a:r>
              <a:rPr sz="2400" spc="-10">
                <a:latin typeface="Times New Roman"/>
                <a:cs typeface="Times New Roman"/>
                <a:hlinkClick r:id="rId5"/>
              </a:rPr>
              <a:t>https://doi.org/10.18863/pgy.1243304.Khadka</a:t>
            </a:r>
            <a:r>
              <a:rPr sz="2400" spc="-10">
                <a:latin typeface="Times New Roman"/>
                <a:cs typeface="Times New Roman"/>
              </a:rPr>
              <a:t>,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C.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(2022).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Evolution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of</a:t>
            </a:r>
            <a:r>
              <a:rPr sz="2400" spc="-1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7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Theory:</a:t>
            </a:r>
            <a:r>
              <a:rPr sz="2400" spc="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From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Bowlby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Modern </a:t>
            </a:r>
            <a:r>
              <a:rPr sz="2400">
                <a:latin typeface="Times New Roman"/>
                <a:cs typeface="Times New Roman"/>
              </a:rPr>
              <a:t>Perspectives.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 spc="-65">
                <a:latin typeface="Times New Roman"/>
                <a:cs typeface="Times New Roman"/>
              </a:rPr>
              <a:t>TUTA</a:t>
            </a:r>
            <a:r>
              <a:rPr sz="2400" spc="-1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Journal,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10(1),</a:t>
            </a:r>
            <a:r>
              <a:rPr sz="2400" spc="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pp.125–140.</a:t>
            </a:r>
            <a:r>
              <a:rPr sz="2400" spc="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doi:</a:t>
            </a:r>
            <a:r>
              <a:rPr sz="2400" spc="-10">
                <a:latin typeface="Times New Roman"/>
                <a:cs typeface="Times New Roman"/>
                <a:hlinkClick r:id="rId6"/>
              </a:rPr>
              <a:t>https://doi.org/10.3126/tutaj.v10i1.74328.Main</a:t>
            </a:r>
            <a:r>
              <a:rPr sz="2400" spc="-10">
                <a:latin typeface="Times New Roman"/>
                <a:cs typeface="Times New Roman"/>
              </a:rPr>
              <a:t>,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 spc="-120">
                <a:latin typeface="Times New Roman"/>
                <a:cs typeface="Times New Roman"/>
              </a:rPr>
              <a:t>P.</a:t>
            </a:r>
            <a:r>
              <a:rPr sz="2400" spc="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(2023).</a:t>
            </a:r>
            <a:r>
              <a:rPr sz="2400" spc="1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Bowlby’s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Theory. </a:t>
            </a:r>
            <a:r>
              <a:rPr sz="2400">
                <a:latin typeface="Times New Roman"/>
                <a:cs typeface="Times New Roman"/>
              </a:rPr>
              <a:t>[online]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  <a:hlinkClick r:id="rId7"/>
              </a:rPr>
              <a:t>www.structural-</a:t>
            </a:r>
            <a:r>
              <a:rPr sz="2400">
                <a:latin typeface="Times New Roman"/>
                <a:cs typeface="Times New Roman"/>
                <a:hlinkClick r:id="rId7"/>
              </a:rPr>
              <a:t>learning.com</a:t>
            </a:r>
            <a:r>
              <a:rPr sz="2400">
                <a:latin typeface="Times New Roman"/>
                <a:cs typeface="Times New Roman"/>
              </a:rPr>
              <a:t>.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 spc="-20">
                <a:latin typeface="Times New Roman"/>
                <a:cs typeface="Times New Roman"/>
              </a:rPr>
              <a:t>Available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at: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 spc="-20">
                <a:latin typeface="Times New Roman"/>
                <a:cs typeface="Times New Roman"/>
                <a:hlinkClick r:id="rId8"/>
              </a:rPr>
              <a:t>https://www.structural-</a:t>
            </a:r>
            <a:r>
              <a:rPr sz="2400" spc="-10">
                <a:latin typeface="Times New Roman"/>
                <a:cs typeface="Times New Roman"/>
                <a:hlinkClick r:id="rId8"/>
              </a:rPr>
              <a:t>learning.com/post/bowlbys-</a:t>
            </a:r>
            <a:r>
              <a:rPr sz="2400" spc="-10">
                <a:latin typeface="Times New Roman"/>
                <a:cs typeface="Times New Roman"/>
              </a:rPr>
              <a:t>attachment-</a:t>
            </a:r>
            <a:r>
              <a:rPr sz="2400" spc="-30">
                <a:latin typeface="Times New Roman"/>
                <a:cs typeface="Times New Roman"/>
              </a:rPr>
              <a:t>theory.Twohig,</a:t>
            </a:r>
            <a:r>
              <a:rPr sz="2400" spc="-8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A.,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Lyne,</a:t>
            </a:r>
            <a:r>
              <a:rPr sz="2400" spc="7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J.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McNicholas,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55">
                <a:latin typeface="Times New Roman"/>
                <a:cs typeface="Times New Roman"/>
              </a:rPr>
              <a:t>F.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(2024).</a:t>
            </a:r>
            <a:r>
              <a:rPr sz="2400" spc="-1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6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theory:</a:t>
            </a:r>
            <a:r>
              <a:rPr sz="2400" spc="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survival,</a:t>
            </a:r>
            <a:r>
              <a:rPr sz="2400" spc="-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trauma,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war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through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40">
                <a:latin typeface="Times New Roman"/>
                <a:cs typeface="Times New Roman"/>
              </a:rPr>
              <a:t> </a:t>
            </a:r>
            <a:r>
              <a:rPr sz="2400" spc="-20">
                <a:latin typeface="Times New Roman"/>
                <a:cs typeface="Times New Roman"/>
              </a:rPr>
              <a:t>eyes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Bowlby.</a:t>
            </a:r>
            <a:r>
              <a:rPr sz="2400" spc="9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Irish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journal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psychological</a:t>
            </a:r>
            <a:r>
              <a:rPr sz="2400" spc="7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medicine,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41(3), pp.1–3.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doi:</a:t>
            </a:r>
            <a:r>
              <a:rPr sz="2400" spc="-10">
                <a:latin typeface="Times New Roman"/>
                <a:cs typeface="Times New Roman"/>
                <a:hlinkClick r:id="rId9"/>
              </a:rPr>
              <a:t>https://doi.org/10.1017/ipm.2024.12.van</a:t>
            </a:r>
            <a:r>
              <a:rPr sz="2400" spc="-9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der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Horst,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 spc="-10">
                <a:latin typeface="Times New Roman"/>
                <a:cs typeface="Times New Roman"/>
              </a:rPr>
              <a:t>F.C.P., </a:t>
            </a:r>
            <a:r>
              <a:rPr sz="2400">
                <a:latin typeface="Times New Roman"/>
                <a:cs typeface="Times New Roman"/>
              </a:rPr>
              <a:t>van</a:t>
            </a:r>
            <a:r>
              <a:rPr sz="2400" spc="-5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Rosmalen,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L.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van</a:t>
            </a:r>
            <a:r>
              <a:rPr sz="2400" spc="-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der</a:t>
            </a:r>
            <a:r>
              <a:rPr sz="2400" spc="-60">
                <a:latin typeface="Times New Roman"/>
                <a:cs typeface="Times New Roman"/>
              </a:rPr>
              <a:t> </a:t>
            </a:r>
            <a:r>
              <a:rPr sz="2400" spc="-70">
                <a:latin typeface="Times New Roman"/>
                <a:cs typeface="Times New Roman"/>
              </a:rPr>
              <a:t>Veer,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R.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(2024).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</a:t>
            </a:r>
            <a:r>
              <a:rPr sz="2400" spc="-16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American</a:t>
            </a:r>
            <a:r>
              <a:rPr sz="2400" spc="-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contribution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theory:</a:t>
            </a:r>
            <a:r>
              <a:rPr sz="2400" spc="4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John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 spc="-20">
                <a:latin typeface="Times New Roman"/>
                <a:cs typeface="Times New Roman"/>
              </a:rPr>
              <a:t>Bowlby’s</a:t>
            </a:r>
            <a:r>
              <a:rPr sz="2400" spc="3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WHO</a:t>
            </a:r>
            <a:r>
              <a:rPr sz="2400" spc="-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trip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to</a:t>
            </a:r>
            <a:r>
              <a:rPr sz="2400" spc="-55">
                <a:latin typeface="Times New Roman"/>
                <a:cs typeface="Times New Roman"/>
              </a:rPr>
              <a:t> </a:t>
            </a:r>
            <a:r>
              <a:rPr sz="2400" spc="-25">
                <a:latin typeface="Times New Roman"/>
                <a:cs typeface="Times New Roman"/>
              </a:rPr>
              <a:t>the </a:t>
            </a:r>
            <a:r>
              <a:rPr sz="2400" spc="-20">
                <a:latin typeface="Times New Roman"/>
                <a:cs typeface="Times New Roman"/>
              </a:rPr>
              <a:t>USA</a:t>
            </a:r>
            <a:r>
              <a:rPr sz="2400" spc="-13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in 1950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and the</a:t>
            </a:r>
            <a:r>
              <a:rPr sz="2400" spc="-1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of</a:t>
            </a:r>
            <a:r>
              <a:rPr sz="2400" spc="1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his</a:t>
            </a:r>
            <a:r>
              <a:rPr sz="2400" spc="-2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ideas</a:t>
            </a:r>
            <a:r>
              <a:rPr sz="2400" spc="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on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separation and </a:t>
            </a:r>
            <a:r>
              <a:rPr sz="2400" spc="-10">
                <a:latin typeface="Times New Roman"/>
                <a:cs typeface="Times New Roman"/>
              </a:rPr>
              <a:t>attachment.</a:t>
            </a:r>
            <a:r>
              <a:rPr sz="2400" spc="-14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Attachment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&amp;</a:t>
            </a:r>
            <a:r>
              <a:rPr sz="2400" spc="-20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human</a:t>
            </a:r>
            <a:r>
              <a:rPr sz="2400" spc="-5">
                <a:latin typeface="Times New Roman"/>
                <a:cs typeface="Times New Roman"/>
              </a:rPr>
              <a:t> </a:t>
            </a:r>
            <a:r>
              <a:rPr sz="2400">
                <a:latin typeface="Times New Roman"/>
                <a:cs typeface="Times New Roman"/>
              </a:rPr>
              <a:t>development, pp.1–</a:t>
            </a:r>
            <a:r>
              <a:rPr sz="2400" spc="-25">
                <a:latin typeface="Times New Roman"/>
                <a:cs typeface="Times New Roman"/>
              </a:rPr>
              <a:t>22. </a:t>
            </a:r>
            <a:r>
              <a:rPr sz="2400" spc="-10">
                <a:latin typeface="Times New Roman"/>
                <a:cs typeface="Times New Roman"/>
              </a:rPr>
              <a:t>doi:</a:t>
            </a:r>
            <a:r>
              <a:rPr sz="2400" spc="-10">
                <a:latin typeface="Times New Roman"/>
                <a:cs typeface="Times New Roman"/>
                <a:hlinkClick r:id="rId10"/>
              </a:rPr>
              <a:t>https://doi.org/10.1080/14616734.2024.2342665</a:t>
            </a:r>
            <a:r>
              <a:rPr sz="2400" spc="-10">
                <a:latin typeface="Times New Roman"/>
                <a:cs typeface="Times New Roman"/>
              </a:rPr>
              <a:t>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3160"/>
              </a:lnSpc>
            </a:pPr>
            <a:fld id="{81D60167-4931-47E6-BA6A-407CBD079E47}" type="slidenum">
              <a:rPr spc="-25" dirty="0"/>
              <a:t>11</a:t>
            </a:fld>
            <a:endParaRPr spc="-25"/>
          </a:p>
        </p:txBody>
      </p:sp>
    </p:spTree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25" y="-1523"/>
            <a:ext cx="18291175" cy="10290175"/>
            <a:chOff x="-1525" y="-1523"/>
            <a:chExt cx="18291175" cy="102901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92023" y="30477"/>
              <a:ext cx="18095976" cy="1025651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2186206" y="0"/>
              <a:ext cx="6102350" cy="4953635"/>
            </a:xfrm>
            <a:custGeom>
              <a:avLst/>
              <a:gdLst/>
              <a:ahLst/>
              <a:cxnLst/>
              <a:rect l="l" t="t" r="r" b="b"/>
              <a:pathLst>
                <a:path w="6102350" h="4953635">
                  <a:moveTo>
                    <a:pt x="0" y="0"/>
                  </a:moveTo>
                  <a:lnTo>
                    <a:pt x="3829890" y="4953508"/>
                  </a:lnTo>
                </a:path>
                <a:path w="6102350" h="4953635">
                  <a:moveTo>
                    <a:pt x="3829890" y="4953508"/>
                  </a:moveTo>
                  <a:lnTo>
                    <a:pt x="6101793" y="3196984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6529304" y="1456943"/>
              <a:ext cx="1758950" cy="8830310"/>
            </a:xfrm>
            <a:custGeom>
              <a:avLst/>
              <a:gdLst/>
              <a:ahLst/>
              <a:cxnLst/>
              <a:rect l="l" t="t" r="r" b="b"/>
              <a:pathLst>
                <a:path w="1758950" h="8830310">
                  <a:moveTo>
                    <a:pt x="1758696" y="0"/>
                  </a:moveTo>
                  <a:lnTo>
                    <a:pt x="1524" y="0"/>
                  </a:lnTo>
                  <a:lnTo>
                    <a:pt x="1524" y="1524"/>
                  </a:lnTo>
                  <a:lnTo>
                    <a:pt x="0" y="1524"/>
                  </a:lnTo>
                  <a:lnTo>
                    <a:pt x="0" y="8830056"/>
                  </a:lnTo>
                  <a:lnTo>
                    <a:pt x="3048" y="8830056"/>
                  </a:lnTo>
                  <a:lnTo>
                    <a:pt x="3048" y="3048"/>
                  </a:lnTo>
                  <a:lnTo>
                    <a:pt x="1758696" y="3048"/>
                  </a:lnTo>
                  <a:lnTo>
                    <a:pt x="17586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-1" y="0"/>
              <a:ext cx="6542405" cy="10287000"/>
            </a:xfrm>
            <a:custGeom>
              <a:avLst/>
              <a:gdLst/>
              <a:ahLst/>
              <a:cxnLst/>
              <a:rect l="l" t="t" r="r" b="b"/>
              <a:pathLst>
                <a:path w="6542405" h="10287000">
                  <a:moveTo>
                    <a:pt x="0" y="2759684"/>
                  </a:moveTo>
                  <a:lnTo>
                    <a:pt x="5217288" y="4349115"/>
                  </a:lnTo>
                </a:path>
                <a:path w="6542405" h="10287000">
                  <a:moveTo>
                    <a:pt x="5217288" y="4349115"/>
                  </a:moveTo>
                  <a:lnTo>
                    <a:pt x="6542164" y="0"/>
                  </a:lnTo>
                </a:path>
                <a:path w="6542405" h="10287000">
                  <a:moveTo>
                    <a:pt x="0" y="4151823"/>
                  </a:moveTo>
                  <a:lnTo>
                    <a:pt x="2401698" y="3365500"/>
                  </a:lnTo>
                </a:path>
                <a:path w="6542405" h="10287000">
                  <a:moveTo>
                    <a:pt x="4667849" y="10286997"/>
                  </a:moveTo>
                  <a:lnTo>
                    <a:pt x="2401698" y="336550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987271" y="9515856"/>
              <a:ext cx="48767" cy="4267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4041119" y="9584156"/>
              <a:ext cx="421640" cy="29845"/>
            </a:xfrm>
            <a:custGeom>
              <a:avLst/>
              <a:gdLst/>
              <a:ahLst/>
              <a:cxnLst/>
              <a:rect l="l" t="t" r="r" b="b"/>
              <a:pathLst>
                <a:path w="421640" h="29845">
                  <a:moveTo>
                    <a:pt x="10414" y="3619"/>
                  </a:moveTo>
                  <a:lnTo>
                    <a:pt x="7366" y="3619"/>
                  </a:lnTo>
                  <a:lnTo>
                    <a:pt x="7366" y="23152"/>
                  </a:lnTo>
                  <a:lnTo>
                    <a:pt x="10414" y="23152"/>
                  </a:lnTo>
                  <a:lnTo>
                    <a:pt x="10414" y="3619"/>
                  </a:lnTo>
                  <a:close/>
                </a:path>
                <a:path w="421640" h="29845">
                  <a:moveTo>
                    <a:pt x="17780" y="990"/>
                  </a:moveTo>
                  <a:lnTo>
                    <a:pt x="0" y="990"/>
                  </a:lnTo>
                  <a:lnTo>
                    <a:pt x="0" y="3619"/>
                  </a:lnTo>
                  <a:lnTo>
                    <a:pt x="17780" y="3619"/>
                  </a:lnTo>
                  <a:lnTo>
                    <a:pt x="17780" y="990"/>
                  </a:lnTo>
                  <a:close/>
                </a:path>
                <a:path w="421640" h="29845">
                  <a:moveTo>
                    <a:pt x="23114" y="0"/>
                  </a:moveTo>
                  <a:lnTo>
                    <a:pt x="20320" y="0"/>
                  </a:lnTo>
                  <a:lnTo>
                    <a:pt x="20320" y="23152"/>
                  </a:lnTo>
                  <a:lnTo>
                    <a:pt x="23114" y="23152"/>
                  </a:lnTo>
                  <a:lnTo>
                    <a:pt x="23114" y="10744"/>
                  </a:lnTo>
                  <a:lnTo>
                    <a:pt x="23876" y="10147"/>
                  </a:lnTo>
                  <a:lnTo>
                    <a:pt x="24638" y="9664"/>
                  </a:lnTo>
                  <a:lnTo>
                    <a:pt x="25273" y="9296"/>
                  </a:lnTo>
                  <a:lnTo>
                    <a:pt x="25781" y="9042"/>
                  </a:lnTo>
                  <a:lnTo>
                    <a:pt x="33282" y="9042"/>
                  </a:lnTo>
                  <a:lnTo>
                    <a:pt x="32661" y="8381"/>
                  </a:lnTo>
                  <a:lnTo>
                    <a:pt x="23114" y="8381"/>
                  </a:lnTo>
                  <a:lnTo>
                    <a:pt x="23114" y="0"/>
                  </a:lnTo>
                  <a:close/>
                </a:path>
                <a:path w="421640" h="29845">
                  <a:moveTo>
                    <a:pt x="33088" y="9042"/>
                  </a:moveTo>
                  <a:lnTo>
                    <a:pt x="29083" y="9042"/>
                  </a:lnTo>
                  <a:lnTo>
                    <a:pt x="29633" y="9296"/>
                  </a:lnTo>
                  <a:lnTo>
                    <a:pt x="29916" y="9664"/>
                  </a:lnTo>
                  <a:lnTo>
                    <a:pt x="30353" y="10363"/>
                  </a:lnTo>
                  <a:lnTo>
                    <a:pt x="30480" y="10896"/>
                  </a:lnTo>
                  <a:lnTo>
                    <a:pt x="30607" y="23152"/>
                  </a:lnTo>
                  <a:lnTo>
                    <a:pt x="33401" y="23152"/>
                  </a:lnTo>
                  <a:lnTo>
                    <a:pt x="33357" y="10147"/>
                  </a:lnTo>
                  <a:lnTo>
                    <a:pt x="33239" y="9664"/>
                  </a:lnTo>
                  <a:lnTo>
                    <a:pt x="33150" y="9296"/>
                  </a:lnTo>
                  <a:lnTo>
                    <a:pt x="33088" y="9042"/>
                  </a:lnTo>
                  <a:close/>
                </a:path>
                <a:path w="421640" h="29845">
                  <a:moveTo>
                    <a:pt x="29845" y="6070"/>
                  </a:moveTo>
                  <a:lnTo>
                    <a:pt x="27305" y="6070"/>
                  </a:lnTo>
                  <a:lnTo>
                    <a:pt x="26416" y="6261"/>
                  </a:lnTo>
                  <a:lnTo>
                    <a:pt x="25653" y="6667"/>
                  </a:lnTo>
                  <a:lnTo>
                    <a:pt x="24765" y="7061"/>
                  </a:lnTo>
                  <a:lnTo>
                    <a:pt x="23942" y="7683"/>
                  </a:lnTo>
                  <a:lnTo>
                    <a:pt x="23114" y="8381"/>
                  </a:lnTo>
                  <a:lnTo>
                    <a:pt x="32661" y="8381"/>
                  </a:lnTo>
                  <a:lnTo>
                    <a:pt x="32003" y="7683"/>
                  </a:lnTo>
                  <a:lnTo>
                    <a:pt x="31167" y="6667"/>
                  </a:lnTo>
                  <a:lnTo>
                    <a:pt x="30298" y="6261"/>
                  </a:lnTo>
                  <a:lnTo>
                    <a:pt x="29845" y="6070"/>
                  </a:lnTo>
                  <a:close/>
                </a:path>
                <a:path w="421640" h="29845">
                  <a:moveTo>
                    <a:pt x="45466" y="6070"/>
                  </a:moveTo>
                  <a:lnTo>
                    <a:pt x="42164" y="6070"/>
                  </a:lnTo>
                  <a:lnTo>
                    <a:pt x="40259" y="6870"/>
                  </a:lnTo>
                  <a:lnTo>
                    <a:pt x="37797" y="9690"/>
                  </a:lnTo>
                  <a:lnTo>
                    <a:pt x="37447" y="10121"/>
                  </a:lnTo>
                  <a:lnTo>
                    <a:pt x="36703" y="12280"/>
                  </a:lnTo>
                  <a:lnTo>
                    <a:pt x="36703" y="17691"/>
                  </a:lnTo>
                  <a:lnTo>
                    <a:pt x="37204" y="19088"/>
                  </a:lnTo>
                  <a:lnTo>
                    <a:pt x="37273" y="19278"/>
                  </a:lnTo>
                  <a:lnTo>
                    <a:pt x="37346" y="19481"/>
                  </a:lnTo>
                  <a:lnTo>
                    <a:pt x="37465" y="19811"/>
                  </a:lnTo>
                  <a:lnTo>
                    <a:pt x="38862" y="21297"/>
                  </a:lnTo>
                  <a:lnTo>
                    <a:pt x="40386" y="22796"/>
                  </a:lnTo>
                  <a:lnTo>
                    <a:pt x="42418" y="23545"/>
                  </a:lnTo>
                  <a:lnTo>
                    <a:pt x="46566" y="23545"/>
                  </a:lnTo>
                  <a:lnTo>
                    <a:pt x="48471" y="22974"/>
                  </a:lnTo>
                  <a:lnTo>
                    <a:pt x="48641" y="22974"/>
                  </a:lnTo>
                  <a:lnTo>
                    <a:pt x="50800" y="22136"/>
                  </a:lnTo>
                  <a:lnTo>
                    <a:pt x="50800" y="21094"/>
                  </a:lnTo>
                  <a:lnTo>
                    <a:pt x="43307" y="21094"/>
                  </a:lnTo>
                  <a:lnTo>
                    <a:pt x="42037" y="20586"/>
                  </a:lnTo>
                  <a:lnTo>
                    <a:pt x="40005" y="18541"/>
                  </a:lnTo>
                  <a:lnTo>
                    <a:pt x="39497" y="17068"/>
                  </a:lnTo>
                  <a:lnTo>
                    <a:pt x="39497" y="15125"/>
                  </a:lnTo>
                  <a:lnTo>
                    <a:pt x="51053" y="15125"/>
                  </a:lnTo>
                  <a:lnTo>
                    <a:pt x="50985" y="12992"/>
                  </a:lnTo>
                  <a:lnTo>
                    <a:pt x="39497" y="12992"/>
                  </a:lnTo>
                  <a:lnTo>
                    <a:pt x="39624" y="12280"/>
                  </a:lnTo>
                  <a:lnTo>
                    <a:pt x="39751" y="11671"/>
                  </a:lnTo>
                  <a:lnTo>
                    <a:pt x="39992" y="11163"/>
                  </a:lnTo>
                  <a:lnTo>
                    <a:pt x="40132" y="10604"/>
                  </a:lnTo>
                  <a:lnTo>
                    <a:pt x="40894" y="9690"/>
                  </a:lnTo>
                  <a:lnTo>
                    <a:pt x="41783" y="8928"/>
                  </a:lnTo>
                  <a:lnTo>
                    <a:pt x="42291" y="8712"/>
                  </a:lnTo>
                  <a:lnTo>
                    <a:pt x="42749" y="8547"/>
                  </a:lnTo>
                  <a:lnTo>
                    <a:pt x="49784" y="8547"/>
                  </a:lnTo>
                  <a:lnTo>
                    <a:pt x="49276" y="7912"/>
                  </a:lnTo>
                  <a:lnTo>
                    <a:pt x="48641" y="7277"/>
                  </a:lnTo>
                  <a:lnTo>
                    <a:pt x="47981" y="6870"/>
                  </a:lnTo>
                  <a:lnTo>
                    <a:pt x="46355" y="6222"/>
                  </a:lnTo>
                  <a:lnTo>
                    <a:pt x="45466" y="6070"/>
                  </a:lnTo>
                  <a:close/>
                </a:path>
                <a:path w="421640" h="29845">
                  <a:moveTo>
                    <a:pt x="50800" y="19088"/>
                  </a:moveTo>
                  <a:lnTo>
                    <a:pt x="50546" y="19088"/>
                  </a:lnTo>
                  <a:lnTo>
                    <a:pt x="50419" y="19278"/>
                  </a:lnTo>
                  <a:lnTo>
                    <a:pt x="50038" y="19481"/>
                  </a:lnTo>
                  <a:lnTo>
                    <a:pt x="45939" y="21094"/>
                  </a:lnTo>
                  <a:lnTo>
                    <a:pt x="50800" y="21094"/>
                  </a:lnTo>
                  <a:lnTo>
                    <a:pt x="50800" y="19088"/>
                  </a:lnTo>
                  <a:close/>
                </a:path>
                <a:path w="421640" h="29845">
                  <a:moveTo>
                    <a:pt x="49784" y="8547"/>
                  </a:moveTo>
                  <a:lnTo>
                    <a:pt x="45742" y="8547"/>
                  </a:lnTo>
                  <a:lnTo>
                    <a:pt x="46629" y="8928"/>
                  </a:lnTo>
                  <a:lnTo>
                    <a:pt x="47170" y="9321"/>
                  </a:lnTo>
                  <a:lnTo>
                    <a:pt x="47409" y="9690"/>
                  </a:lnTo>
                  <a:lnTo>
                    <a:pt x="47776" y="10121"/>
                  </a:lnTo>
                  <a:lnTo>
                    <a:pt x="47811" y="10248"/>
                  </a:lnTo>
                  <a:lnTo>
                    <a:pt x="47932" y="10604"/>
                  </a:lnTo>
                  <a:lnTo>
                    <a:pt x="48162" y="11163"/>
                  </a:lnTo>
                  <a:lnTo>
                    <a:pt x="48268" y="11671"/>
                  </a:lnTo>
                  <a:lnTo>
                    <a:pt x="48387" y="12992"/>
                  </a:lnTo>
                  <a:lnTo>
                    <a:pt x="50985" y="12992"/>
                  </a:lnTo>
                  <a:lnTo>
                    <a:pt x="50926" y="11163"/>
                  </a:lnTo>
                  <a:lnTo>
                    <a:pt x="50546" y="10248"/>
                  </a:lnTo>
                  <a:lnTo>
                    <a:pt x="50511" y="10121"/>
                  </a:lnTo>
                  <a:lnTo>
                    <a:pt x="50392" y="9690"/>
                  </a:lnTo>
                  <a:lnTo>
                    <a:pt x="50292" y="9321"/>
                  </a:lnTo>
                  <a:lnTo>
                    <a:pt x="49892" y="8712"/>
                  </a:lnTo>
                  <a:lnTo>
                    <a:pt x="49784" y="8547"/>
                  </a:lnTo>
                  <a:close/>
                </a:path>
                <a:path w="421640" h="29845">
                  <a:moveTo>
                    <a:pt x="66928" y="6527"/>
                  </a:moveTo>
                  <a:lnTo>
                    <a:pt x="64135" y="6527"/>
                  </a:lnTo>
                  <a:lnTo>
                    <a:pt x="64135" y="29286"/>
                  </a:lnTo>
                  <a:lnTo>
                    <a:pt x="66928" y="29286"/>
                  </a:lnTo>
                  <a:lnTo>
                    <a:pt x="66928" y="22326"/>
                  </a:lnTo>
                  <a:lnTo>
                    <a:pt x="75084" y="22326"/>
                  </a:lnTo>
                  <a:lnTo>
                    <a:pt x="76200" y="21018"/>
                  </a:lnTo>
                  <a:lnTo>
                    <a:pt x="69777" y="21018"/>
                  </a:lnTo>
                  <a:lnTo>
                    <a:pt x="68326" y="20637"/>
                  </a:lnTo>
                  <a:lnTo>
                    <a:pt x="67791" y="20434"/>
                  </a:lnTo>
                  <a:lnTo>
                    <a:pt x="66928" y="20040"/>
                  </a:lnTo>
                  <a:lnTo>
                    <a:pt x="66928" y="10617"/>
                  </a:lnTo>
                  <a:lnTo>
                    <a:pt x="68326" y="9613"/>
                  </a:lnTo>
                  <a:lnTo>
                    <a:pt x="69850" y="8902"/>
                  </a:lnTo>
                  <a:lnTo>
                    <a:pt x="70612" y="8737"/>
                  </a:lnTo>
                  <a:lnTo>
                    <a:pt x="76854" y="8737"/>
                  </a:lnTo>
                  <a:lnTo>
                    <a:pt x="76581" y="8331"/>
                  </a:lnTo>
                  <a:lnTo>
                    <a:pt x="66928" y="8331"/>
                  </a:lnTo>
                  <a:lnTo>
                    <a:pt x="66928" y="6527"/>
                  </a:lnTo>
                  <a:close/>
                </a:path>
                <a:path w="421640" h="29845">
                  <a:moveTo>
                    <a:pt x="75084" y="22326"/>
                  </a:moveTo>
                  <a:lnTo>
                    <a:pt x="66928" y="22326"/>
                  </a:lnTo>
                  <a:lnTo>
                    <a:pt x="67691" y="22720"/>
                  </a:lnTo>
                  <a:lnTo>
                    <a:pt x="68326" y="23012"/>
                  </a:lnTo>
                  <a:lnTo>
                    <a:pt x="69892" y="23482"/>
                  </a:lnTo>
                  <a:lnTo>
                    <a:pt x="73151" y="23482"/>
                  </a:lnTo>
                  <a:lnTo>
                    <a:pt x="74676" y="22720"/>
                  </a:lnTo>
                  <a:lnTo>
                    <a:pt x="75084" y="22326"/>
                  </a:lnTo>
                  <a:close/>
                </a:path>
                <a:path w="421640" h="29845">
                  <a:moveTo>
                    <a:pt x="76854" y="8737"/>
                  </a:moveTo>
                  <a:lnTo>
                    <a:pt x="72771" y="8737"/>
                  </a:lnTo>
                  <a:lnTo>
                    <a:pt x="73787" y="9258"/>
                  </a:lnTo>
                  <a:lnTo>
                    <a:pt x="74295" y="10299"/>
                  </a:lnTo>
                  <a:lnTo>
                    <a:pt x="74930" y="11353"/>
                  </a:lnTo>
                  <a:lnTo>
                    <a:pt x="75018" y="11861"/>
                  </a:lnTo>
                  <a:lnTo>
                    <a:pt x="75084" y="17170"/>
                  </a:lnTo>
                  <a:lnTo>
                    <a:pt x="74803" y="18313"/>
                  </a:lnTo>
                  <a:lnTo>
                    <a:pt x="73278" y="20434"/>
                  </a:lnTo>
                  <a:lnTo>
                    <a:pt x="72027" y="21018"/>
                  </a:lnTo>
                  <a:lnTo>
                    <a:pt x="76200" y="21018"/>
                  </a:lnTo>
                  <a:lnTo>
                    <a:pt x="77470" y="19380"/>
                  </a:lnTo>
                  <a:lnTo>
                    <a:pt x="78105" y="17170"/>
                  </a:lnTo>
                  <a:lnTo>
                    <a:pt x="78105" y="11861"/>
                  </a:lnTo>
                  <a:lnTo>
                    <a:pt x="77791" y="10617"/>
                  </a:lnTo>
                  <a:lnTo>
                    <a:pt x="77712" y="10299"/>
                  </a:lnTo>
                  <a:lnTo>
                    <a:pt x="77597" y="9842"/>
                  </a:lnTo>
                  <a:lnTo>
                    <a:pt x="76965" y="8902"/>
                  </a:lnTo>
                  <a:lnTo>
                    <a:pt x="76854" y="8737"/>
                  </a:lnTo>
                  <a:close/>
                </a:path>
                <a:path w="421640" h="29845">
                  <a:moveTo>
                    <a:pt x="73914" y="6070"/>
                  </a:moveTo>
                  <a:lnTo>
                    <a:pt x="71120" y="6070"/>
                  </a:lnTo>
                  <a:lnTo>
                    <a:pt x="70103" y="6273"/>
                  </a:lnTo>
                  <a:lnTo>
                    <a:pt x="69099" y="6819"/>
                  </a:lnTo>
                  <a:lnTo>
                    <a:pt x="68453" y="7124"/>
                  </a:lnTo>
                  <a:lnTo>
                    <a:pt x="67691" y="7645"/>
                  </a:lnTo>
                  <a:lnTo>
                    <a:pt x="66851" y="8331"/>
                  </a:lnTo>
                  <a:lnTo>
                    <a:pt x="76581" y="8331"/>
                  </a:lnTo>
                  <a:lnTo>
                    <a:pt x="75438" y="6819"/>
                  </a:lnTo>
                  <a:lnTo>
                    <a:pt x="73914" y="6070"/>
                  </a:lnTo>
                  <a:close/>
                </a:path>
                <a:path w="421640" h="29845">
                  <a:moveTo>
                    <a:pt x="84455" y="6527"/>
                  </a:moveTo>
                  <a:lnTo>
                    <a:pt x="81661" y="6527"/>
                  </a:lnTo>
                  <a:lnTo>
                    <a:pt x="81661" y="23152"/>
                  </a:lnTo>
                  <a:lnTo>
                    <a:pt x="84455" y="23152"/>
                  </a:lnTo>
                  <a:lnTo>
                    <a:pt x="84455" y="6527"/>
                  </a:lnTo>
                  <a:close/>
                </a:path>
                <a:path w="421640" h="29845">
                  <a:moveTo>
                    <a:pt x="84582" y="838"/>
                  </a:moveTo>
                  <a:lnTo>
                    <a:pt x="81407" y="838"/>
                  </a:lnTo>
                  <a:lnTo>
                    <a:pt x="81407" y="3746"/>
                  </a:lnTo>
                  <a:lnTo>
                    <a:pt x="84582" y="3746"/>
                  </a:lnTo>
                  <a:lnTo>
                    <a:pt x="84582" y="838"/>
                  </a:lnTo>
                  <a:close/>
                </a:path>
                <a:path w="421640" h="29845">
                  <a:moveTo>
                    <a:pt x="97345" y="6337"/>
                  </a:moveTo>
                  <a:lnTo>
                    <a:pt x="93091" y="6337"/>
                  </a:lnTo>
                  <a:lnTo>
                    <a:pt x="92070" y="6781"/>
                  </a:lnTo>
                  <a:lnTo>
                    <a:pt x="91186" y="7124"/>
                  </a:lnTo>
                  <a:lnTo>
                    <a:pt x="87601" y="16827"/>
                  </a:lnTo>
                  <a:lnTo>
                    <a:pt x="87757" y="17614"/>
                  </a:lnTo>
                  <a:lnTo>
                    <a:pt x="88403" y="19456"/>
                  </a:lnTo>
                  <a:lnTo>
                    <a:pt x="88519" y="19786"/>
                  </a:lnTo>
                  <a:lnTo>
                    <a:pt x="88948" y="20548"/>
                  </a:lnTo>
                  <a:lnTo>
                    <a:pt x="89026" y="20688"/>
                  </a:lnTo>
                  <a:lnTo>
                    <a:pt x="89662" y="21399"/>
                  </a:lnTo>
                  <a:lnTo>
                    <a:pt x="90569" y="22212"/>
                  </a:lnTo>
                  <a:lnTo>
                    <a:pt x="91186" y="22644"/>
                  </a:lnTo>
                  <a:lnTo>
                    <a:pt x="92201" y="22999"/>
                  </a:lnTo>
                  <a:lnTo>
                    <a:pt x="98537" y="22999"/>
                  </a:lnTo>
                  <a:lnTo>
                    <a:pt x="100203" y="22212"/>
                  </a:lnTo>
                  <a:lnTo>
                    <a:pt x="100157" y="21094"/>
                  </a:lnTo>
                  <a:lnTo>
                    <a:pt x="93726" y="21094"/>
                  </a:lnTo>
                  <a:lnTo>
                    <a:pt x="92583" y="20548"/>
                  </a:lnTo>
                  <a:lnTo>
                    <a:pt x="91694" y="19456"/>
                  </a:lnTo>
                  <a:lnTo>
                    <a:pt x="90932" y="18364"/>
                  </a:lnTo>
                  <a:lnTo>
                    <a:pt x="90424" y="16827"/>
                  </a:lnTo>
                  <a:lnTo>
                    <a:pt x="90424" y="12865"/>
                  </a:lnTo>
                  <a:lnTo>
                    <a:pt x="90932" y="11315"/>
                  </a:lnTo>
                  <a:lnTo>
                    <a:pt x="92699" y="9131"/>
                  </a:lnTo>
                  <a:lnTo>
                    <a:pt x="93693" y="8648"/>
                  </a:lnTo>
                  <a:lnTo>
                    <a:pt x="100203" y="8648"/>
                  </a:lnTo>
                  <a:lnTo>
                    <a:pt x="100203" y="7416"/>
                  </a:lnTo>
                  <a:lnTo>
                    <a:pt x="99641" y="7124"/>
                  </a:lnTo>
                  <a:lnTo>
                    <a:pt x="98806" y="6781"/>
                  </a:lnTo>
                  <a:lnTo>
                    <a:pt x="97917" y="6527"/>
                  </a:lnTo>
                  <a:lnTo>
                    <a:pt x="97345" y="6337"/>
                  </a:lnTo>
                  <a:close/>
                </a:path>
                <a:path w="421640" h="29845">
                  <a:moveTo>
                    <a:pt x="100076" y="19075"/>
                  </a:moveTo>
                  <a:lnTo>
                    <a:pt x="96139" y="21094"/>
                  </a:lnTo>
                  <a:lnTo>
                    <a:pt x="100157" y="21094"/>
                  </a:lnTo>
                  <a:lnTo>
                    <a:pt x="100076" y="19075"/>
                  </a:lnTo>
                  <a:close/>
                </a:path>
                <a:path w="421640" h="29845">
                  <a:moveTo>
                    <a:pt x="100203" y="8648"/>
                  </a:moveTo>
                  <a:lnTo>
                    <a:pt x="96266" y="8648"/>
                  </a:lnTo>
                  <a:lnTo>
                    <a:pt x="96774" y="8788"/>
                  </a:lnTo>
                  <a:lnTo>
                    <a:pt x="97815" y="9131"/>
                  </a:lnTo>
                  <a:lnTo>
                    <a:pt x="98171" y="9309"/>
                  </a:lnTo>
                  <a:lnTo>
                    <a:pt x="99361" y="10020"/>
                  </a:lnTo>
                  <a:lnTo>
                    <a:pt x="99822" y="10388"/>
                  </a:lnTo>
                  <a:lnTo>
                    <a:pt x="100203" y="10566"/>
                  </a:lnTo>
                  <a:lnTo>
                    <a:pt x="100203" y="8648"/>
                  </a:lnTo>
                  <a:close/>
                </a:path>
                <a:path w="421640" h="29845">
                  <a:moveTo>
                    <a:pt x="106172" y="8851"/>
                  </a:moveTo>
                  <a:lnTo>
                    <a:pt x="103378" y="8851"/>
                  </a:lnTo>
                  <a:lnTo>
                    <a:pt x="103487" y="20332"/>
                  </a:lnTo>
                  <a:lnTo>
                    <a:pt x="103586" y="20688"/>
                  </a:lnTo>
                  <a:lnTo>
                    <a:pt x="103656" y="20942"/>
                  </a:lnTo>
                  <a:lnTo>
                    <a:pt x="103759" y="21310"/>
                  </a:lnTo>
                  <a:lnTo>
                    <a:pt x="105978" y="23482"/>
                  </a:lnTo>
                  <a:lnTo>
                    <a:pt x="111378" y="23482"/>
                  </a:lnTo>
                  <a:lnTo>
                    <a:pt x="111378" y="20942"/>
                  </a:lnTo>
                  <a:lnTo>
                    <a:pt x="107696" y="20942"/>
                  </a:lnTo>
                  <a:lnTo>
                    <a:pt x="107151" y="20688"/>
                  </a:lnTo>
                  <a:lnTo>
                    <a:pt x="106680" y="20332"/>
                  </a:lnTo>
                  <a:lnTo>
                    <a:pt x="106553" y="19989"/>
                  </a:lnTo>
                  <a:lnTo>
                    <a:pt x="106299" y="19583"/>
                  </a:lnTo>
                  <a:lnTo>
                    <a:pt x="106172" y="8851"/>
                  </a:lnTo>
                  <a:close/>
                </a:path>
                <a:path w="421640" h="29845">
                  <a:moveTo>
                    <a:pt x="111378" y="20332"/>
                  </a:moveTo>
                  <a:lnTo>
                    <a:pt x="106680" y="20332"/>
                  </a:lnTo>
                  <a:lnTo>
                    <a:pt x="107151" y="20688"/>
                  </a:lnTo>
                  <a:lnTo>
                    <a:pt x="107696" y="20942"/>
                  </a:lnTo>
                  <a:lnTo>
                    <a:pt x="111378" y="20942"/>
                  </a:lnTo>
                  <a:lnTo>
                    <a:pt x="111378" y="20332"/>
                  </a:lnTo>
                  <a:close/>
                </a:path>
                <a:path w="421640" h="29845">
                  <a:moveTo>
                    <a:pt x="111378" y="6527"/>
                  </a:moveTo>
                  <a:lnTo>
                    <a:pt x="101473" y="6527"/>
                  </a:lnTo>
                  <a:lnTo>
                    <a:pt x="101473" y="8851"/>
                  </a:lnTo>
                  <a:lnTo>
                    <a:pt x="111378" y="8851"/>
                  </a:lnTo>
                  <a:lnTo>
                    <a:pt x="111378" y="6527"/>
                  </a:lnTo>
                  <a:close/>
                </a:path>
                <a:path w="421640" h="29845">
                  <a:moveTo>
                    <a:pt x="106172" y="1752"/>
                  </a:moveTo>
                  <a:lnTo>
                    <a:pt x="103378" y="1752"/>
                  </a:lnTo>
                  <a:lnTo>
                    <a:pt x="103378" y="6527"/>
                  </a:lnTo>
                  <a:lnTo>
                    <a:pt x="106172" y="6527"/>
                  </a:lnTo>
                  <a:lnTo>
                    <a:pt x="106172" y="1752"/>
                  </a:lnTo>
                  <a:close/>
                </a:path>
                <a:path w="421640" h="29845">
                  <a:moveTo>
                    <a:pt x="116332" y="6527"/>
                  </a:moveTo>
                  <a:lnTo>
                    <a:pt x="113538" y="6527"/>
                  </a:lnTo>
                  <a:lnTo>
                    <a:pt x="113653" y="18186"/>
                  </a:lnTo>
                  <a:lnTo>
                    <a:pt x="117348" y="23494"/>
                  </a:lnTo>
                  <a:lnTo>
                    <a:pt x="120502" y="23494"/>
                  </a:lnTo>
                  <a:lnTo>
                    <a:pt x="122149" y="22644"/>
                  </a:lnTo>
                  <a:lnTo>
                    <a:pt x="122936" y="22059"/>
                  </a:lnTo>
                  <a:lnTo>
                    <a:pt x="123825" y="21310"/>
                  </a:lnTo>
                  <a:lnTo>
                    <a:pt x="126619" y="21310"/>
                  </a:lnTo>
                  <a:lnTo>
                    <a:pt x="126619" y="20954"/>
                  </a:lnTo>
                  <a:lnTo>
                    <a:pt x="118433" y="20954"/>
                  </a:lnTo>
                  <a:lnTo>
                    <a:pt x="117475" y="20459"/>
                  </a:lnTo>
                  <a:lnTo>
                    <a:pt x="117094" y="20142"/>
                  </a:lnTo>
                  <a:lnTo>
                    <a:pt x="116967" y="19710"/>
                  </a:lnTo>
                  <a:lnTo>
                    <a:pt x="116847" y="19507"/>
                  </a:lnTo>
                  <a:lnTo>
                    <a:pt x="116630" y="18948"/>
                  </a:lnTo>
                  <a:lnTo>
                    <a:pt x="116586" y="18770"/>
                  </a:lnTo>
                  <a:lnTo>
                    <a:pt x="116459" y="18186"/>
                  </a:lnTo>
                  <a:lnTo>
                    <a:pt x="116332" y="6527"/>
                  </a:lnTo>
                  <a:close/>
                </a:path>
                <a:path w="421640" h="29845">
                  <a:moveTo>
                    <a:pt x="126619" y="21310"/>
                  </a:moveTo>
                  <a:lnTo>
                    <a:pt x="123825" y="21310"/>
                  </a:lnTo>
                  <a:lnTo>
                    <a:pt x="123825" y="23152"/>
                  </a:lnTo>
                  <a:lnTo>
                    <a:pt x="126619" y="23152"/>
                  </a:lnTo>
                  <a:lnTo>
                    <a:pt x="126619" y="21310"/>
                  </a:lnTo>
                  <a:close/>
                </a:path>
                <a:path w="421640" h="29845">
                  <a:moveTo>
                    <a:pt x="126619" y="6527"/>
                  </a:moveTo>
                  <a:lnTo>
                    <a:pt x="123825" y="6527"/>
                  </a:lnTo>
                  <a:lnTo>
                    <a:pt x="123825" y="18948"/>
                  </a:lnTo>
                  <a:lnTo>
                    <a:pt x="123190" y="19507"/>
                  </a:lnTo>
                  <a:lnTo>
                    <a:pt x="122555" y="19989"/>
                  </a:lnTo>
                  <a:lnTo>
                    <a:pt x="121488" y="20459"/>
                  </a:lnTo>
                  <a:lnTo>
                    <a:pt x="120497" y="20954"/>
                  </a:lnTo>
                  <a:lnTo>
                    <a:pt x="126619" y="20954"/>
                  </a:lnTo>
                  <a:lnTo>
                    <a:pt x="126619" y="6527"/>
                  </a:lnTo>
                  <a:close/>
                </a:path>
                <a:path w="421640" h="29845">
                  <a:moveTo>
                    <a:pt x="133985" y="6718"/>
                  </a:moveTo>
                  <a:lnTo>
                    <a:pt x="131191" y="6718"/>
                  </a:lnTo>
                  <a:lnTo>
                    <a:pt x="131191" y="23152"/>
                  </a:lnTo>
                  <a:lnTo>
                    <a:pt x="133985" y="23152"/>
                  </a:lnTo>
                  <a:lnTo>
                    <a:pt x="133985" y="11353"/>
                  </a:lnTo>
                  <a:lnTo>
                    <a:pt x="134620" y="10706"/>
                  </a:lnTo>
                  <a:lnTo>
                    <a:pt x="135382" y="10223"/>
                  </a:lnTo>
                  <a:lnTo>
                    <a:pt x="136906" y="9563"/>
                  </a:lnTo>
                  <a:lnTo>
                    <a:pt x="139953" y="9563"/>
                  </a:lnTo>
                  <a:lnTo>
                    <a:pt x="139953" y="9004"/>
                  </a:lnTo>
                  <a:lnTo>
                    <a:pt x="133985" y="9004"/>
                  </a:lnTo>
                  <a:lnTo>
                    <a:pt x="133985" y="6718"/>
                  </a:lnTo>
                  <a:close/>
                </a:path>
                <a:path w="421640" h="29845">
                  <a:moveTo>
                    <a:pt x="139953" y="6718"/>
                  </a:moveTo>
                  <a:lnTo>
                    <a:pt x="137414" y="6718"/>
                  </a:lnTo>
                  <a:lnTo>
                    <a:pt x="135890" y="7454"/>
                  </a:lnTo>
                  <a:lnTo>
                    <a:pt x="135001" y="8102"/>
                  </a:lnTo>
                  <a:lnTo>
                    <a:pt x="133985" y="9004"/>
                  </a:lnTo>
                  <a:lnTo>
                    <a:pt x="139953" y="9004"/>
                  </a:lnTo>
                  <a:lnTo>
                    <a:pt x="139953" y="6718"/>
                  </a:lnTo>
                  <a:close/>
                </a:path>
                <a:path w="421640" h="29845">
                  <a:moveTo>
                    <a:pt x="150114" y="6070"/>
                  </a:moveTo>
                  <a:lnTo>
                    <a:pt x="146812" y="6070"/>
                  </a:lnTo>
                  <a:lnTo>
                    <a:pt x="144907" y="6870"/>
                  </a:lnTo>
                  <a:lnTo>
                    <a:pt x="142445" y="9690"/>
                  </a:lnTo>
                  <a:lnTo>
                    <a:pt x="142095" y="10121"/>
                  </a:lnTo>
                  <a:lnTo>
                    <a:pt x="141351" y="12230"/>
                  </a:lnTo>
                  <a:lnTo>
                    <a:pt x="141351" y="17691"/>
                  </a:lnTo>
                  <a:lnTo>
                    <a:pt x="141852" y="19088"/>
                  </a:lnTo>
                  <a:lnTo>
                    <a:pt x="141921" y="19278"/>
                  </a:lnTo>
                  <a:lnTo>
                    <a:pt x="141994" y="19481"/>
                  </a:lnTo>
                  <a:lnTo>
                    <a:pt x="142113" y="19811"/>
                  </a:lnTo>
                  <a:lnTo>
                    <a:pt x="143510" y="21297"/>
                  </a:lnTo>
                  <a:lnTo>
                    <a:pt x="145034" y="22796"/>
                  </a:lnTo>
                  <a:lnTo>
                    <a:pt x="147066" y="23545"/>
                  </a:lnTo>
                  <a:lnTo>
                    <a:pt x="150988" y="23545"/>
                  </a:lnTo>
                  <a:lnTo>
                    <a:pt x="153528" y="22974"/>
                  </a:lnTo>
                  <a:lnTo>
                    <a:pt x="153289" y="22974"/>
                  </a:lnTo>
                  <a:lnTo>
                    <a:pt x="155448" y="22136"/>
                  </a:lnTo>
                  <a:lnTo>
                    <a:pt x="155448" y="21094"/>
                  </a:lnTo>
                  <a:lnTo>
                    <a:pt x="147955" y="21094"/>
                  </a:lnTo>
                  <a:lnTo>
                    <a:pt x="146685" y="20586"/>
                  </a:lnTo>
                  <a:lnTo>
                    <a:pt x="144653" y="18541"/>
                  </a:lnTo>
                  <a:lnTo>
                    <a:pt x="144272" y="17068"/>
                  </a:lnTo>
                  <a:lnTo>
                    <a:pt x="144272" y="15125"/>
                  </a:lnTo>
                  <a:lnTo>
                    <a:pt x="155701" y="15125"/>
                  </a:lnTo>
                  <a:lnTo>
                    <a:pt x="155633" y="12992"/>
                  </a:lnTo>
                  <a:lnTo>
                    <a:pt x="144272" y="12992"/>
                  </a:lnTo>
                  <a:lnTo>
                    <a:pt x="144399" y="11671"/>
                  </a:lnTo>
                  <a:lnTo>
                    <a:pt x="144979" y="10490"/>
                  </a:lnTo>
                  <a:lnTo>
                    <a:pt x="145098" y="10248"/>
                  </a:lnTo>
                  <a:lnTo>
                    <a:pt x="145161" y="10121"/>
                  </a:lnTo>
                  <a:lnTo>
                    <a:pt x="145542" y="9690"/>
                  </a:lnTo>
                  <a:lnTo>
                    <a:pt x="146431" y="8928"/>
                  </a:lnTo>
                  <a:lnTo>
                    <a:pt x="146939" y="8712"/>
                  </a:lnTo>
                  <a:lnTo>
                    <a:pt x="147397" y="8547"/>
                  </a:lnTo>
                  <a:lnTo>
                    <a:pt x="154432" y="8547"/>
                  </a:lnTo>
                  <a:lnTo>
                    <a:pt x="153924" y="7912"/>
                  </a:lnTo>
                  <a:lnTo>
                    <a:pt x="153289" y="7277"/>
                  </a:lnTo>
                  <a:lnTo>
                    <a:pt x="152739" y="6870"/>
                  </a:lnTo>
                  <a:lnTo>
                    <a:pt x="151003" y="6222"/>
                  </a:lnTo>
                  <a:lnTo>
                    <a:pt x="150114" y="6070"/>
                  </a:lnTo>
                  <a:close/>
                </a:path>
                <a:path w="421640" h="29845">
                  <a:moveTo>
                    <a:pt x="155448" y="19088"/>
                  </a:moveTo>
                  <a:lnTo>
                    <a:pt x="155194" y="19088"/>
                  </a:lnTo>
                  <a:lnTo>
                    <a:pt x="155067" y="19278"/>
                  </a:lnTo>
                  <a:lnTo>
                    <a:pt x="154686" y="19481"/>
                  </a:lnTo>
                  <a:lnTo>
                    <a:pt x="150587" y="21094"/>
                  </a:lnTo>
                  <a:lnTo>
                    <a:pt x="155448" y="21094"/>
                  </a:lnTo>
                  <a:lnTo>
                    <a:pt x="155448" y="19088"/>
                  </a:lnTo>
                  <a:close/>
                </a:path>
                <a:path w="421640" h="29845">
                  <a:moveTo>
                    <a:pt x="154432" y="8547"/>
                  </a:moveTo>
                  <a:lnTo>
                    <a:pt x="150390" y="8547"/>
                  </a:lnTo>
                  <a:lnTo>
                    <a:pt x="151277" y="8928"/>
                  </a:lnTo>
                  <a:lnTo>
                    <a:pt x="151818" y="9321"/>
                  </a:lnTo>
                  <a:lnTo>
                    <a:pt x="152057" y="9690"/>
                  </a:lnTo>
                  <a:lnTo>
                    <a:pt x="152424" y="10121"/>
                  </a:lnTo>
                  <a:lnTo>
                    <a:pt x="152526" y="10490"/>
                  </a:lnTo>
                  <a:lnTo>
                    <a:pt x="152810" y="11163"/>
                  </a:lnTo>
                  <a:lnTo>
                    <a:pt x="152916" y="11671"/>
                  </a:lnTo>
                  <a:lnTo>
                    <a:pt x="153035" y="12992"/>
                  </a:lnTo>
                  <a:lnTo>
                    <a:pt x="155633" y="12992"/>
                  </a:lnTo>
                  <a:lnTo>
                    <a:pt x="155575" y="11163"/>
                  </a:lnTo>
                  <a:lnTo>
                    <a:pt x="155294" y="10490"/>
                  </a:lnTo>
                  <a:lnTo>
                    <a:pt x="155194" y="10248"/>
                  </a:lnTo>
                  <a:lnTo>
                    <a:pt x="155159" y="10121"/>
                  </a:lnTo>
                  <a:lnTo>
                    <a:pt x="155040" y="9690"/>
                  </a:lnTo>
                  <a:lnTo>
                    <a:pt x="154940" y="9321"/>
                  </a:lnTo>
                  <a:lnTo>
                    <a:pt x="154540" y="8712"/>
                  </a:lnTo>
                  <a:lnTo>
                    <a:pt x="154432" y="8547"/>
                  </a:lnTo>
                  <a:close/>
                </a:path>
                <a:path w="421640" h="29845">
                  <a:moveTo>
                    <a:pt x="177482" y="6337"/>
                  </a:moveTo>
                  <a:lnTo>
                    <a:pt x="173228" y="6337"/>
                  </a:lnTo>
                  <a:lnTo>
                    <a:pt x="172207" y="6781"/>
                  </a:lnTo>
                  <a:lnTo>
                    <a:pt x="171323" y="7124"/>
                  </a:lnTo>
                  <a:lnTo>
                    <a:pt x="167738" y="16827"/>
                  </a:lnTo>
                  <a:lnTo>
                    <a:pt x="167894" y="17614"/>
                  </a:lnTo>
                  <a:lnTo>
                    <a:pt x="168540" y="19456"/>
                  </a:lnTo>
                  <a:lnTo>
                    <a:pt x="168656" y="19786"/>
                  </a:lnTo>
                  <a:lnTo>
                    <a:pt x="169085" y="20548"/>
                  </a:lnTo>
                  <a:lnTo>
                    <a:pt x="169164" y="20688"/>
                  </a:lnTo>
                  <a:lnTo>
                    <a:pt x="169799" y="21399"/>
                  </a:lnTo>
                  <a:lnTo>
                    <a:pt x="170706" y="22212"/>
                  </a:lnTo>
                  <a:lnTo>
                    <a:pt x="171323" y="22644"/>
                  </a:lnTo>
                  <a:lnTo>
                    <a:pt x="172339" y="22999"/>
                  </a:lnTo>
                  <a:lnTo>
                    <a:pt x="178674" y="22999"/>
                  </a:lnTo>
                  <a:lnTo>
                    <a:pt x="180340" y="22212"/>
                  </a:lnTo>
                  <a:lnTo>
                    <a:pt x="180294" y="21094"/>
                  </a:lnTo>
                  <a:lnTo>
                    <a:pt x="173863" y="21094"/>
                  </a:lnTo>
                  <a:lnTo>
                    <a:pt x="172720" y="20548"/>
                  </a:lnTo>
                  <a:lnTo>
                    <a:pt x="171831" y="19456"/>
                  </a:lnTo>
                  <a:lnTo>
                    <a:pt x="171069" y="18364"/>
                  </a:lnTo>
                  <a:lnTo>
                    <a:pt x="170561" y="16827"/>
                  </a:lnTo>
                  <a:lnTo>
                    <a:pt x="170561" y="12865"/>
                  </a:lnTo>
                  <a:lnTo>
                    <a:pt x="171069" y="11315"/>
                  </a:lnTo>
                  <a:lnTo>
                    <a:pt x="172836" y="9131"/>
                  </a:lnTo>
                  <a:lnTo>
                    <a:pt x="173830" y="8648"/>
                  </a:lnTo>
                  <a:lnTo>
                    <a:pt x="180340" y="8648"/>
                  </a:lnTo>
                  <a:lnTo>
                    <a:pt x="180340" y="7416"/>
                  </a:lnTo>
                  <a:lnTo>
                    <a:pt x="179778" y="7124"/>
                  </a:lnTo>
                  <a:lnTo>
                    <a:pt x="178943" y="6781"/>
                  </a:lnTo>
                  <a:lnTo>
                    <a:pt x="178053" y="6527"/>
                  </a:lnTo>
                  <a:lnTo>
                    <a:pt x="177482" y="6337"/>
                  </a:lnTo>
                  <a:close/>
                </a:path>
                <a:path w="421640" h="29845">
                  <a:moveTo>
                    <a:pt x="180213" y="19075"/>
                  </a:moveTo>
                  <a:lnTo>
                    <a:pt x="176276" y="21094"/>
                  </a:lnTo>
                  <a:lnTo>
                    <a:pt x="180294" y="21094"/>
                  </a:lnTo>
                  <a:lnTo>
                    <a:pt x="180213" y="19075"/>
                  </a:lnTo>
                  <a:close/>
                </a:path>
                <a:path w="421640" h="29845">
                  <a:moveTo>
                    <a:pt x="180340" y="8648"/>
                  </a:moveTo>
                  <a:lnTo>
                    <a:pt x="176403" y="8648"/>
                  </a:lnTo>
                  <a:lnTo>
                    <a:pt x="176911" y="8788"/>
                  </a:lnTo>
                  <a:lnTo>
                    <a:pt x="177952" y="9131"/>
                  </a:lnTo>
                  <a:lnTo>
                    <a:pt x="178308" y="9309"/>
                  </a:lnTo>
                  <a:lnTo>
                    <a:pt x="179498" y="10020"/>
                  </a:lnTo>
                  <a:lnTo>
                    <a:pt x="179959" y="10388"/>
                  </a:lnTo>
                  <a:lnTo>
                    <a:pt x="180340" y="10566"/>
                  </a:lnTo>
                  <a:lnTo>
                    <a:pt x="180340" y="8648"/>
                  </a:lnTo>
                  <a:close/>
                </a:path>
                <a:path w="421640" h="29845">
                  <a:moveTo>
                    <a:pt x="194824" y="8788"/>
                  </a:moveTo>
                  <a:lnTo>
                    <a:pt x="190626" y="8788"/>
                  </a:lnTo>
                  <a:lnTo>
                    <a:pt x="191135" y="8940"/>
                  </a:lnTo>
                  <a:lnTo>
                    <a:pt x="191897" y="9385"/>
                  </a:lnTo>
                  <a:lnTo>
                    <a:pt x="192202" y="9855"/>
                  </a:lnTo>
                  <a:lnTo>
                    <a:pt x="192278" y="10096"/>
                  </a:lnTo>
                  <a:lnTo>
                    <a:pt x="192532" y="10490"/>
                  </a:lnTo>
                  <a:lnTo>
                    <a:pt x="192550" y="10744"/>
                  </a:lnTo>
                  <a:lnTo>
                    <a:pt x="192664" y="12293"/>
                  </a:lnTo>
                  <a:lnTo>
                    <a:pt x="191135" y="12293"/>
                  </a:lnTo>
                  <a:lnTo>
                    <a:pt x="182259" y="19824"/>
                  </a:lnTo>
                  <a:lnTo>
                    <a:pt x="182445" y="20307"/>
                  </a:lnTo>
                  <a:lnTo>
                    <a:pt x="182513" y="20472"/>
                  </a:lnTo>
                  <a:lnTo>
                    <a:pt x="182880" y="21120"/>
                  </a:lnTo>
                  <a:lnTo>
                    <a:pt x="183001" y="21386"/>
                  </a:lnTo>
                  <a:lnTo>
                    <a:pt x="183259" y="21793"/>
                  </a:lnTo>
                  <a:lnTo>
                    <a:pt x="184150" y="22605"/>
                  </a:lnTo>
                  <a:lnTo>
                    <a:pt x="184430" y="22809"/>
                  </a:lnTo>
                  <a:lnTo>
                    <a:pt x="184245" y="22809"/>
                  </a:lnTo>
                  <a:lnTo>
                    <a:pt x="186245" y="23609"/>
                  </a:lnTo>
                  <a:lnTo>
                    <a:pt x="188548" y="23609"/>
                  </a:lnTo>
                  <a:lnTo>
                    <a:pt x="189484" y="23266"/>
                  </a:lnTo>
                  <a:lnTo>
                    <a:pt x="189712" y="23266"/>
                  </a:lnTo>
                  <a:lnTo>
                    <a:pt x="190626" y="22809"/>
                  </a:lnTo>
                  <a:lnTo>
                    <a:pt x="191262" y="22390"/>
                  </a:lnTo>
                  <a:lnTo>
                    <a:pt x="192024" y="21793"/>
                  </a:lnTo>
                  <a:lnTo>
                    <a:pt x="192659" y="21386"/>
                  </a:lnTo>
                  <a:lnTo>
                    <a:pt x="195453" y="21386"/>
                  </a:lnTo>
                  <a:lnTo>
                    <a:pt x="195453" y="21120"/>
                  </a:lnTo>
                  <a:lnTo>
                    <a:pt x="187438" y="21120"/>
                  </a:lnTo>
                  <a:lnTo>
                    <a:pt x="186596" y="20853"/>
                  </a:lnTo>
                  <a:lnTo>
                    <a:pt x="186012" y="20472"/>
                  </a:lnTo>
                  <a:lnTo>
                    <a:pt x="185801" y="20307"/>
                  </a:lnTo>
                  <a:lnTo>
                    <a:pt x="185293" y="19824"/>
                  </a:lnTo>
                  <a:lnTo>
                    <a:pt x="185039" y="19100"/>
                  </a:lnTo>
                  <a:lnTo>
                    <a:pt x="185039" y="17310"/>
                  </a:lnTo>
                  <a:lnTo>
                    <a:pt x="189103" y="14795"/>
                  </a:lnTo>
                  <a:lnTo>
                    <a:pt x="195453" y="14795"/>
                  </a:lnTo>
                  <a:lnTo>
                    <a:pt x="195380" y="10490"/>
                  </a:lnTo>
                  <a:lnTo>
                    <a:pt x="195034" y="9385"/>
                  </a:lnTo>
                  <a:lnTo>
                    <a:pt x="194927" y="9080"/>
                  </a:lnTo>
                  <a:lnTo>
                    <a:pt x="194824" y="8788"/>
                  </a:lnTo>
                  <a:close/>
                </a:path>
                <a:path w="421640" h="29845">
                  <a:moveTo>
                    <a:pt x="195453" y="21386"/>
                  </a:moveTo>
                  <a:lnTo>
                    <a:pt x="192659" y="21386"/>
                  </a:lnTo>
                  <a:lnTo>
                    <a:pt x="192659" y="23266"/>
                  </a:lnTo>
                  <a:lnTo>
                    <a:pt x="195453" y="23266"/>
                  </a:lnTo>
                  <a:lnTo>
                    <a:pt x="195453" y="21386"/>
                  </a:lnTo>
                  <a:close/>
                </a:path>
                <a:path w="421640" h="29845">
                  <a:moveTo>
                    <a:pt x="195453" y="14795"/>
                  </a:moveTo>
                  <a:lnTo>
                    <a:pt x="192659" y="14795"/>
                  </a:lnTo>
                  <a:lnTo>
                    <a:pt x="192615" y="19100"/>
                  </a:lnTo>
                  <a:lnTo>
                    <a:pt x="192024" y="19621"/>
                  </a:lnTo>
                  <a:lnTo>
                    <a:pt x="190626" y="20472"/>
                  </a:lnTo>
                  <a:lnTo>
                    <a:pt x="189865" y="20853"/>
                  </a:lnTo>
                  <a:lnTo>
                    <a:pt x="188798" y="21120"/>
                  </a:lnTo>
                  <a:lnTo>
                    <a:pt x="195453" y="21120"/>
                  </a:lnTo>
                  <a:lnTo>
                    <a:pt x="195453" y="14795"/>
                  </a:lnTo>
                  <a:close/>
                </a:path>
                <a:path w="421640" h="29845">
                  <a:moveTo>
                    <a:pt x="190753" y="6222"/>
                  </a:moveTo>
                  <a:lnTo>
                    <a:pt x="186690" y="6222"/>
                  </a:lnTo>
                  <a:lnTo>
                    <a:pt x="185674" y="6400"/>
                  </a:lnTo>
                  <a:lnTo>
                    <a:pt x="184023" y="6743"/>
                  </a:lnTo>
                  <a:lnTo>
                    <a:pt x="183515" y="6896"/>
                  </a:lnTo>
                  <a:lnTo>
                    <a:pt x="183556" y="7823"/>
                  </a:lnTo>
                  <a:lnTo>
                    <a:pt x="183647" y="9855"/>
                  </a:lnTo>
                  <a:lnTo>
                    <a:pt x="183335" y="9855"/>
                  </a:lnTo>
                  <a:lnTo>
                    <a:pt x="184469" y="9385"/>
                  </a:lnTo>
                  <a:lnTo>
                    <a:pt x="185420" y="9080"/>
                  </a:lnTo>
                  <a:lnTo>
                    <a:pt x="186783" y="8788"/>
                  </a:lnTo>
                  <a:lnTo>
                    <a:pt x="194824" y="8788"/>
                  </a:lnTo>
                  <a:lnTo>
                    <a:pt x="194691" y="8407"/>
                  </a:lnTo>
                  <a:lnTo>
                    <a:pt x="194183" y="7823"/>
                  </a:lnTo>
                  <a:lnTo>
                    <a:pt x="192913" y="6896"/>
                  </a:lnTo>
                  <a:lnTo>
                    <a:pt x="192278" y="6578"/>
                  </a:lnTo>
                  <a:lnTo>
                    <a:pt x="190753" y="6222"/>
                  </a:lnTo>
                  <a:close/>
                </a:path>
                <a:path w="421640" h="29845">
                  <a:moveTo>
                    <a:pt x="202565" y="6667"/>
                  </a:moveTo>
                  <a:lnTo>
                    <a:pt x="199771" y="6667"/>
                  </a:lnTo>
                  <a:lnTo>
                    <a:pt x="199771" y="23152"/>
                  </a:lnTo>
                  <a:lnTo>
                    <a:pt x="202565" y="23152"/>
                  </a:lnTo>
                  <a:lnTo>
                    <a:pt x="202565" y="10744"/>
                  </a:lnTo>
                  <a:lnTo>
                    <a:pt x="203962" y="9664"/>
                  </a:lnTo>
                  <a:lnTo>
                    <a:pt x="205227" y="9042"/>
                  </a:lnTo>
                  <a:lnTo>
                    <a:pt x="212574" y="9042"/>
                  </a:lnTo>
                  <a:lnTo>
                    <a:pt x="212030" y="8381"/>
                  </a:lnTo>
                  <a:lnTo>
                    <a:pt x="202565" y="8381"/>
                  </a:lnTo>
                  <a:lnTo>
                    <a:pt x="202565" y="6667"/>
                  </a:lnTo>
                  <a:close/>
                </a:path>
                <a:path w="421640" h="29845">
                  <a:moveTo>
                    <a:pt x="212434" y="9042"/>
                  </a:moveTo>
                  <a:lnTo>
                    <a:pt x="208534" y="9042"/>
                  </a:lnTo>
                  <a:lnTo>
                    <a:pt x="209042" y="9245"/>
                  </a:lnTo>
                  <a:lnTo>
                    <a:pt x="209365" y="9664"/>
                  </a:lnTo>
                  <a:lnTo>
                    <a:pt x="209550" y="9969"/>
                  </a:lnTo>
                  <a:lnTo>
                    <a:pt x="209676" y="10363"/>
                  </a:lnTo>
                  <a:lnTo>
                    <a:pt x="209858" y="10744"/>
                  </a:lnTo>
                  <a:lnTo>
                    <a:pt x="209931" y="10896"/>
                  </a:lnTo>
                  <a:lnTo>
                    <a:pt x="210058" y="23152"/>
                  </a:lnTo>
                  <a:lnTo>
                    <a:pt x="212851" y="23152"/>
                  </a:lnTo>
                  <a:lnTo>
                    <a:pt x="212736" y="9969"/>
                  </a:lnTo>
                  <a:lnTo>
                    <a:pt x="212500" y="9245"/>
                  </a:lnTo>
                  <a:lnTo>
                    <a:pt x="212434" y="9042"/>
                  </a:lnTo>
                  <a:close/>
                </a:path>
                <a:path w="421640" h="29845">
                  <a:moveTo>
                    <a:pt x="209296" y="6070"/>
                  </a:moveTo>
                  <a:lnTo>
                    <a:pt x="206756" y="6070"/>
                  </a:lnTo>
                  <a:lnTo>
                    <a:pt x="205867" y="6261"/>
                  </a:lnTo>
                  <a:lnTo>
                    <a:pt x="205105" y="6667"/>
                  </a:lnTo>
                  <a:lnTo>
                    <a:pt x="204216" y="7061"/>
                  </a:lnTo>
                  <a:lnTo>
                    <a:pt x="203453" y="7632"/>
                  </a:lnTo>
                  <a:lnTo>
                    <a:pt x="202565" y="8381"/>
                  </a:lnTo>
                  <a:lnTo>
                    <a:pt x="212030" y="8381"/>
                  </a:lnTo>
                  <a:lnTo>
                    <a:pt x="210618" y="6667"/>
                  </a:lnTo>
                  <a:lnTo>
                    <a:pt x="209749" y="6261"/>
                  </a:lnTo>
                  <a:lnTo>
                    <a:pt x="209296" y="6070"/>
                  </a:lnTo>
                  <a:close/>
                </a:path>
                <a:path w="421640" h="29845">
                  <a:moveTo>
                    <a:pt x="220091" y="0"/>
                  </a:moveTo>
                  <a:lnTo>
                    <a:pt x="216789" y="0"/>
                  </a:lnTo>
                  <a:lnTo>
                    <a:pt x="217424" y="8610"/>
                  </a:lnTo>
                  <a:lnTo>
                    <a:pt x="219456" y="8610"/>
                  </a:lnTo>
                  <a:lnTo>
                    <a:pt x="220091" y="0"/>
                  </a:lnTo>
                  <a:close/>
                </a:path>
                <a:path w="421640" h="29845">
                  <a:moveTo>
                    <a:pt x="226949" y="8851"/>
                  </a:moveTo>
                  <a:lnTo>
                    <a:pt x="224155" y="8851"/>
                  </a:lnTo>
                  <a:lnTo>
                    <a:pt x="224264" y="20332"/>
                  </a:lnTo>
                  <a:lnTo>
                    <a:pt x="224363" y="20688"/>
                  </a:lnTo>
                  <a:lnTo>
                    <a:pt x="224433" y="20942"/>
                  </a:lnTo>
                  <a:lnTo>
                    <a:pt x="224536" y="21310"/>
                  </a:lnTo>
                  <a:lnTo>
                    <a:pt x="225425" y="22174"/>
                  </a:lnTo>
                  <a:lnTo>
                    <a:pt x="226562" y="23482"/>
                  </a:lnTo>
                  <a:lnTo>
                    <a:pt x="232053" y="23482"/>
                  </a:lnTo>
                  <a:lnTo>
                    <a:pt x="231943" y="21310"/>
                  </a:lnTo>
                  <a:lnTo>
                    <a:pt x="231925" y="20942"/>
                  </a:lnTo>
                  <a:lnTo>
                    <a:pt x="228473" y="20942"/>
                  </a:lnTo>
                  <a:lnTo>
                    <a:pt x="227928" y="20688"/>
                  </a:lnTo>
                  <a:lnTo>
                    <a:pt x="227457" y="20332"/>
                  </a:lnTo>
                  <a:lnTo>
                    <a:pt x="227330" y="19989"/>
                  </a:lnTo>
                  <a:lnTo>
                    <a:pt x="227076" y="19583"/>
                  </a:lnTo>
                  <a:lnTo>
                    <a:pt x="226949" y="8851"/>
                  </a:lnTo>
                  <a:close/>
                </a:path>
                <a:path w="421640" h="29845">
                  <a:moveTo>
                    <a:pt x="231894" y="20332"/>
                  </a:moveTo>
                  <a:lnTo>
                    <a:pt x="227457" y="20332"/>
                  </a:lnTo>
                  <a:lnTo>
                    <a:pt x="227928" y="20688"/>
                  </a:lnTo>
                  <a:lnTo>
                    <a:pt x="228473" y="20942"/>
                  </a:lnTo>
                  <a:lnTo>
                    <a:pt x="231925" y="20942"/>
                  </a:lnTo>
                  <a:lnTo>
                    <a:pt x="231894" y="20332"/>
                  </a:lnTo>
                  <a:close/>
                </a:path>
                <a:path w="421640" h="29845">
                  <a:moveTo>
                    <a:pt x="232028" y="6527"/>
                  </a:moveTo>
                  <a:lnTo>
                    <a:pt x="222250" y="6527"/>
                  </a:lnTo>
                  <a:lnTo>
                    <a:pt x="222250" y="8851"/>
                  </a:lnTo>
                  <a:lnTo>
                    <a:pt x="232028" y="8851"/>
                  </a:lnTo>
                  <a:lnTo>
                    <a:pt x="232028" y="6527"/>
                  </a:lnTo>
                  <a:close/>
                </a:path>
                <a:path w="421640" h="29845">
                  <a:moveTo>
                    <a:pt x="226949" y="1752"/>
                  </a:moveTo>
                  <a:lnTo>
                    <a:pt x="224155" y="1752"/>
                  </a:lnTo>
                  <a:lnTo>
                    <a:pt x="224155" y="6527"/>
                  </a:lnTo>
                  <a:lnTo>
                    <a:pt x="226949" y="6527"/>
                  </a:lnTo>
                  <a:lnTo>
                    <a:pt x="226949" y="1752"/>
                  </a:lnTo>
                  <a:close/>
                </a:path>
                <a:path w="421640" h="29845">
                  <a:moveTo>
                    <a:pt x="255201" y="22377"/>
                  </a:moveTo>
                  <a:lnTo>
                    <a:pt x="247015" y="22377"/>
                  </a:lnTo>
                  <a:lnTo>
                    <a:pt x="247702" y="22783"/>
                  </a:lnTo>
                  <a:lnTo>
                    <a:pt x="248539" y="23152"/>
                  </a:lnTo>
                  <a:lnTo>
                    <a:pt x="249845" y="23609"/>
                  </a:lnTo>
                  <a:lnTo>
                    <a:pt x="253238" y="23609"/>
                  </a:lnTo>
                  <a:lnTo>
                    <a:pt x="254889" y="22783"/>
                  </a:lnTo>
                  <a:lnTo>
                    <a:pt x="255201" y="22377"/>
                  </a:lnTo>
                  <a:close/>
                </a:path>
                <a:path w="421640" h="29845">
                  <a:moveTo>
                    <a:pt x="247015" y="0"/>
                  </a:moveTo>
                  <a:lnTo>
                    <a:pt x="244221" y="0"/>
                  </a:lnTo>
                  <a:lnTo>
                    <a:pt x="244221" y="23152"/>
                  </a:lnTo>
                  <a:lnTo>
                    <a:pt x="246888" y="23152"/>
                  </a:lnTo>
                  <a:lnTo>
                    <a:pt x="247015" y="22377"/>
                  </a:lnTo>
                  <a:lnTo>
                    <a:pt x="255201" y="22377"/>
                  </a:lnTo>
                  <a:lnTo>
                    <a:pt x="256159" y="21132"/>
                  </a:lnTo>
                  <a:lnTo>
                    <a:pt x="249781" y="21132"/>
                  </a:lnTo>
                  <a:lnTo>
                    <a:pt x="248412" y="20739"/>
                  </a:lnTo>
                  <a:lnTo>
                    <a:pt x="248044" y="20599"/>
                  </a:lnTo>
                  <a:lnTo>
                    <a:pt x="247015" y="20142"/>
                  </a:lnTo>
                  <a:lnTo>
                    <a:pt x="247015" y="10617"/>
                  </a:lnTo>
                  <a:lnTo>
                    <a:pt x="247650" y="10071"/>
                  </a:lnTo>
                  <a:lnTo>
                    <a:pt x="248412" y="9626"/>
                  </a:lnTo>
                  <a:lnTo>
                    <a:pt x="249936" y="8915"/>
                  </a:lnTo>
                  <a:lnTo>
                    <a:pt x="250698" y="8737"/>
                  </a:lnTo>
                  <a:lnTo>
                    <a:pt x="256856" y="8737"/>
                  </a:lnTo>
                  <a:lnTo>
                    <a:pt x="256540" y="8318"/>
                  </a:lnTo>
                  <a:lnTo>
                    <a:pt x="247015" y="8318"/>
                  </a:lnTo>
                  <a:lnTo>
                    <a:pt x="247015" y="0"/>
                  </a:lnTo>
                  <a:close/>
                </a:path>
                <a:path w="421640" h="29845">
                  <a:moveTo>
                    <a:pt x="256856" y="8737"/>
                  </a:moveTo>
                  <a:lnTo>
                    <a:pt x="252857" y="8737"/>
                  </a:lnTo>
                  <a:lnTo>
                    <a:pt x="253746" y="9245"/>
                  </a:lnTo>
                  <a:lnTo>
                    <a:pt x="255016" y="11302"/>
                  </a:lnTo>
                  <a:lnTo>
                    <a:pt x="255119" y="11912"/>
                  </a:lnTo>
                  <a:lnTo>
                    <a:pt x="255194" y="17284"/>
                  </a:lnTo>
                  <a:lnTo>
                    <a:pt x="254889" y="18567"/>
                  </a:lnTo>
                  <a:lnTo>
                    <a:pt x="254126" y="19583"/>
                  </a:lnTo>
                  <a:lnTo>
                    <a:pt x="253238" y="20599"/>
                  </a:lnTo>
                  <a:lnTo>
                    <a:pt x="252007" y="21132"/>
                  </a:lnTo>
                  <a:lnTo>
                    <a:pt x="256159" y="21132"/>
                  </a:lnTo>
                  <a:lnTo>
                    <a:pt x="257460" y="19583"/>
                  </a:lnTo>
                  <a:lnTo>
                    <a:pt x="257818" y="18567"/>
                  </a:lnTo>
                  <a:lnTo>
                    <a:pt x="258191" y="17284"/>
                  </a:lnTo>
                  <a:lnTo>
                    <a:pt x="258191" y="11912"/>
                  </a:lnTo>
                  <a:lnTo>
                    <a:pt x="257741" y="10071"/>
                  </a:lnTo>
                  <a:lnTo>
                    <a:pt x="257683" y="9829"/>
                  </a:lnTo>
                  <a:lnTo>
                    <a:pt x="256856" y="8737"/>
                  </a:lnTo>
                  <a:close/>
                </a:path>
                <a:path w="421640" h="29845">
                  <a:moveTo>
                    <a:pt x="254000" y="6070"/>
                  </a:moveTo>
                  <a:lnTo>
                    <a:pt x="251078" y="6070"/>
                  </a:lnTo>
                  <a:lnTo>
                    <a:pt x="250190" y="6273"/>
                  </a:lnTo>
                  <a:lnTo>
                    <a:pt x="249070" y="6819"/>
                  </a:lnTo>
                  <a:lnTo>
                    <a:pt x="248539" y="7111"/>
                  </a:lnTo>
                  <a:lnTo>
                    <a:pt x="247776" y="7632"/>
                  </a:lnTo>
                  <a:lnTo>
                    <a:pt x="246954" y="8318"/>
                  </a:lnTo>
                  <a:lnTo>
                    <a:pt x="256540" y="8318"/>
                  </a:lnTo>
                  <a:lnTo>
                    <a:pt x="255524" y="6819"/>
                  </a:lnTo>
                  <a:lnTo>
                    <a:pt x="254000" y="6070"/>
                  </a:lnTo>
                  <a:close/>
                </a:path>
                <a:path w="421640" h="29845">
                  <a:moveTo>
                    <a:pt x="269113" y="6070"/>
                  </a:moveTo>
                  <a:lnTo>
                    <a:pt x="265811" y="6070"/>
                  </a:lnTo>
                  <a:lnTo>
                    <a:pt x="264033" y="6870"/>
                  </a:lnTo>
                  <a:lnTo>
                    <a:pt x="262563" y="8547"/>
                  </a:lnTo>
                  <a:lnTo>
                    <a:pt x="261511" y="9651"/>
                  </a:lnTo>
                  <a:lnTo>
                    <a:pt x="261097" y="10121"/>
                  </a:lnTo>
                  <a:lnTo>
                    <a:pt x="260476" y="12280"/>
                  </a:lnTo>
                  <a:lnTo>
                    <a:pt x="260476" y="17691"/>
                  </a:lnTo>
                  <a:lnTo>
                    <a:pt x="266192" y="23545"/>
                  </a:lnTo>
                  <a:lnTo>
                    <a:pt x="270307" y="23545"/>
                  </a:lnTo>
                  <a:lnTo>
                    <a:pt x="272796" y="22821"/>
                  </a:lnTo>
                  <a:lnTo>
                    <a:pt x="274193" y="22275"/>
                  </a:lnTo>
                  <a:lnTo>
                    <a:pt x="274447" y="22136"/>
                  </a:lnTo>
                  <a:lnTo>
                    <a:pt x="274403" y="21094"/>
                  </a:lnTo>
                  <a:lnTo>
                    <a:pt x="267081" y="21094"/>
                  </a:lnTo>
                  <a:lnTo>
                    <a:pt x="265684" y="20586"/>
                  </a:lnTo>
                  <a:lnTo>
                    <a:pt x="264795" y="19570"/>
                  </a:lnTo>
                  <a:lnTo>
                    <a:pt x="263778" y="18541"/>
                  </a:lnTo>
                  <a:lnTo>
                    <a:pt x="263271" y="17068"/>
                  </a:lnTo>
                  <a:lnTo>
                    <a:pt x="263271" y="15125"/>
                  </a:lnTo>
                  <a:lnTo>
                    <a:pt x="274828" y="15125"/>
                  </a:lnTo>
                  <a:lnTo>
                    <a:pt x="274759" y="12992"/>
                  </a:lnTo>
                  <a:lnTo>
                    <a:pt x="263271" y="12992"/>
                  </a:lnTo>
                  <a:lnTo>
                    <a:pt x="263398" y="12280"/>
                  </a:lnTo>
                  <a:lnTo>
                    <a:pt x="266427" y="8547"/>
                  </a:lnTo>
                  <a:lnTo>
                    <a:pt x="273558" y="8547"/>
                  </a:lnTo>
                  <a:lnTo>
                    <a:pt x="272923" y="7912"/>
                  </a:lnTo>
                  <a:lnTo>
                    <a:pt x="272415" y="7277"/>
                  </a:lnTo>
                  <a:lnTo>
                    <a:pt x="271755" y="6870"/>
                  </a:lnTo>
                  <a:lnTo>
                    <a:pt x="270128" y="6222"/>
                  </a:lnTo>
                  <a:lnTo>
                    <a:pt x="269113" y="6070"/>
                  </a:lnTo>
                  <a:close/>
                </a:path>
                <a:path w="421640" h="29845">
                  <a:moveTo>
                    <a:pt x="274320" y="19088"/>
                  </a:moveTo>
                  <a:lnTo>
                    <a:pt x="273589" y="19570"/>
                  </a:lnTo>
                  <a:lnTo>
                    <a:pt x="273176" y="19900"/>
                  </a:lnTo>
                  <a:lnTo>
                    <a:pt x="271616" y="20586"/>
                  </a:lnTo>
                  <a:lnTo>
                    <a:pt x="271145" y="20751"/>
                  </a:lnTo>
                  <a:lnTo>
                    <a:pt x="270637" y="20891"/>
                  </a:lnTo>
                  <a:lnTo>
                    <a:pt x="269713" y="21094"/>
                  </a:lnTo>
                  <a:lnTo>
                    <a:pt x="274403" y="21094"/>
                  </a:lnTo>
                  <a:lnTo>
                    <a:pt x="274320" y="19088"/>
                  </a:lnTo>
                  <a:close/>
                </a:path>
                <a:path w="421640" h="29845">
                  <a:moveTo>
                    <a:pt x="273558" y="8547"/>
                  </a:moveTo>
                  <a:lnTo>
                    <a:pt x="269516" y="8547"/>
                  </a:lnTo>
                  <a:lnTo>
                    <a:pt x="270398" y="8928"/>
                  </a:lnTo>
                  <a:lnTo>
                    <a:pt x="270844" y="9321"/>
                  </a:lnTo>
                  <a:lnTo>
                    <a:pt x="271145" y="9651"/>
                  </a:lnTo>
                  <a:lnTo>
                    <a:pt x="271448" y="10121"/>
                  </a:lnTo>
                  <a:lnTo>
                    <a:pt x="271679" y="10604"/>
                  </a:lnTo>
                  <a:lnTo>
                    <a:pt x="271839" y="11163"/>
                  </a:lnTo>
                  <a:lnTo>
                    <a:pt x="272034" y="11671"/>
                  </a:lnTo>
                  <a:lnTo>
                    <a:pt x="272034" y="12992"/>
                  </a:lnTo>
                  <a:lnTo>
                    <a:pt x="274759" y="12992"/>
                  </a:lnTo>
                  <a:lnTo>
                    <a:pt x="274701" y="11163"/>
                  </a:lnTo>
                  <a:lnTo>
                    <a:pt x="274320" y="10248"/>
                  </a:lnTo>
                  <a:lnTo>
                    <a:pt x="274156" y="9651"/>
                  </a:lnTo>
                  <a:lnTo>
                    <a:pt x="274066" y="9321"/>
                  </a:lnTo>
                  <a:lnTo>
                    <a:pt x="273558" y="8547"/>
                  </a:lnTo>
                  <a:close/>
                </a:path>
                <a:path w="421640" h="29845">
                  <a:moveTo>
                    <a:pt x="295910" y="6349"/>
                  </a:moveTo>
                  <a:lnTo>
                    <a:pt x="291808" y="6349"/>
                  </a:lnTo>
                  <a:lnTo>
                    <a:pt x="290824" y="6807"/>
                  </a:lnTo>
                  <a:lnTo>
                    <a:pt x="286893" y="17602"/>
                  </a:lnTo>
                  <a:lnTo>
                    <a:pt x="287161" y="18364"/>
                  </a:lnTo>
                  <a:lnTo>
                    <a:pt x="287274" y="18681"/>
                  </a:lnTo>
                  <a:lnTo>
                    <a:pt x="287528" y="19761"/>
                  </a:lnTo>
                  <a:lnTo>
                    <a:pt x="287812" y="20434"/>
                  </a:lnTo>
                  <a:lnTo>
                    <a:pt x="287909" y="20662"/>
                  </a:lnTo>
                  <a:lnTo>
                    <a:pt x="288588" y="21462"/>
                  </a:lnTo>
                  <a:lnTo>
                    <a:pt x="289051" y="22123"/>
                  </a:lnTo>
                  <a:lnTo>
                    <a:pt x="289687" y="22669"/>
                  </a:lnTo>
                  <a:lnTo>
                    <a:pt x="290753" y="23202"/>
                  </a:lnTo>
                  <a:lnTo>
                    <a:pt x="295275" y="23202"/>
                  </a:lnTo>
                  <a:lnTo>
                    <a:pt x="296037" y="22821"/>
                  </a:lnTo>
                  <a:lnTo>
                    <a:pt x="296799" y="22364"/>
                  </a:lnTo>
                  <a:lnTo>
                    <a:pt x="297053" y="22123"/>
                  </a:lnTo>
                  <a:lnTo>
                    <a:pt x="297434" y="21818"/>
                  </a:lnTo>
                  <a:lnTo>
                    <a:pt x="297942" y="21462"/>
                  </a:lnTo>
                  <a:lnTo>
                    <a:pt x="300736" y="21462"/>
                  </a:lnTo>
                  <a:lnTo>
                    <a:pt x="300736" y="20954"/>
                  </a:lnTo>
                  <a:lnTo>
                    <a:pt x="292226" y="20954"/>
                  </a:lnTo>
                  <a:lnTo>
                    <a:pt x="291211" y="20434"/>
                  </a:lnTo>
                  <a:lnTo>
                    <a:pt x="289941" y="18364"/>
                  </a:lnTo>
                  <a:lnTo>
                    <a:pt x="289811" y="17602"/>
                  </a:lnTo>
                  <a:lnTo>
                    <a:pt x="289687" y="12877"/>
                  </a:lnTo>
                  <a:lnTo>
                    <a:pt x="290068" y="11315"/>
                  </a:lnTo>
                  <a:lnTo>
                    <a:pt x="290830" y="10248"/>
                  </a:lnTo>
                  <a:lnTo>
                    <a:pt x="291708" y="9182"/>
                  </a:lnTo>
                  <a:lnTo>
                    <a:pt x="292729" y="8686"/>
                  </a:lnTo>
                  <a:lnTo>
                    <a:pt x="300736" y="8686"/>
                  </a:lnTo>
                  <a:lnTo>
                    <a:pt x="300736" y="7200"/>
                  </a:lnTo>
                  <a:lnTo>
                    <a:pt x="297942" y="7200"/>
                  </a:lnTo>
                  <a:lnTo>
                    <a:pt x="297180" y="6807"/>
                  </a:lnTo>
                  <a:lnTo>
                    <a:pt x="296545" y="6527"/>
                  </a:lnTo>
                  <a:lnTo>
                    <a:pt x="295910" y="6349"/>
                  </a:lnTo>
                  <a:close/>
                </a:path>
                <a:path w="421640" h="29845">
                  <a:moveTo>
                    <a:pt x="300736" y="21462"/>
                  </a:moveTo>
                  <a:lnTo>
                    <a:pt x="297942" y="21462"/>
                  </a:lnTo>
                  <a:lnTo>
                    <a:pt x="297942" y="23202"/>
                  </a:lnTo>
                  <a:lnTo>
                    <a:pt x="300736" y="23202"/>
                  </a:lnTo>
                  <a:lnTo>
                    <a:pt x="300736" y="21462"/>
                  </a:lnTo>
                  <a:close/>
                </a:path>
                <a:path w="421640" h="29845">
                  <a:moveTo>
                    <a:pt x="300736" y="8686"/>
                  </a:moveTo>
                  <a:lnTo>
                    <a:pt x="295528" y="8686"/>
                  </a:lnTo>
                  <a:lnTo>
                    <a:pt x="296545" y="8953"/>
                  </a:lnTo>
                  <a:lnTo>
                    <a:pt x="297180" y="9182"/>
                  </a:lnTo>
                  <a:lnTo>
                    <a:pt x="297942" y="9524"/>
                  </a:lnTo>
                  <a:lnTo>
                    <a:pt x="297942" y="19100"/>
                  </a:lnTo>
                  <a:lnTo>
                    <a:pt x="297154" y="19761"/>
                  </a:lnTo>
                  <a:lnTo>
                    <a:pt x="296545" y="20116"/>
                  </a:lnTo>
                  <a:lnTo>
                    <a:pt x="295021" y="20789"/>
                  </a:lnTo>
                  <a:lnTo>
                    <a:pt x="294386" y="20954"/>
                  </a:lnTo>
                  <a:lnTo>
                    <a:pt x="300736" y="20954"/>
                  </a:lnTo>
                  <a:lnTo>
                    <a:pt x="300736" y="8686"/>
                  </a:lnTo>
                  <a:close/>
                </a:path>
                <a:path w="421640" h="29845">
                  <a:moveTo>
                    <a:pt x="300736" y="0"/>
                  </a:moveTo>
                  <a:lnTo>
                    <a:pt x="297942" y="0"/>
                  </a:lnTo>
                  <a:lnTo>
                    <a:pt x="297942" y="7200"/>
                  </a:lnTo>
                  <a:lnTo>
                    <a:pt x="300736" y="7200"/>
                  </a:lnTo>
                  <a:lnTo>
                    <a:pt x="300736" y="0"/>
                  </a:lnTo>
                  <a:close/>
                </a:path>
                <a:path w="421640" h="29845">
                  <a:moveTo>
                    <a:pt x="308101" y="6527"/>
                  </a:moveTo>
                  <a:lnTo>
                    <a:pt x="305308" y="6527"/>
                  </a:lnTo>
                  <a:lnTo>
                    <a:pt x="305308" y="23152"/>
                  </a:lnTo>
                  <a:lnTo>
                    <a:pt x="308101" y="23152"/>
                  </a:lnTo>
                  <a:lnTo>
                    <a:pt x="308101" y="6527"/>
                  </a:lnTo>
                  <a:close/>
                </a:path>
                <a:path w="421640" h="29845">
                  <a:moveTo>
                    <a:pt x="308356" y="838"/>
                  </a:moveTo>
                  <a:lnTo>
                    <a:pt x="305181" y="838"/>
                  </a:lnTo>
                  <a:lnTo>
                    <a:pt x="305181" y="3746"/>
                  </a:lnTo>
                  <a:lnTo>
                    <a:pt x="308356" y="3746"/>
                  </a:lnTo>
                  <a:lnTo>
                    <a:pt x="308356" y="838"/>
                  </a:lnTo>
                  <a:close/>
                </a:path>
                <a:path w="421640" h="29845">
                  <a:moveTo>
                    <a:pt x="311531" y="19011"/>
                  </a:moveTo>
                  <a:lnTo>
                    <a:pt x="311403" y="19011"/>
                  </a:lnTo>
                  <a:lnTo>
                    <a:pt x="311403" y="22161"/>
                  </a:lnTo>
                  <a:lnTo>
                    <a:pt x="312130" y="22529"/>
                  </a:lnTo>
                  <a:lnTo>
                    <a:pt x="313146" y="22910"/>
                  </a:lnTo>
                  <a:lnTo>
                    <a:pt x="315351" y="23558"/>
                  </a:lnTo>
                  <a:lnTo>
                    <a:pt x="318652" y="23558"/>
                  </a:lnTo>
                  <a:lnTo>
                    <a:pt x="322707" y="21031"/>
                  </a:lnTo>
                  <a:lnTo>
                    <a:pt x="315372" y="21031"/>
                  </a:lnTo>
                  <a:lnTo>
                    <a:pt x="313785" y="20396"/>
                  </a:lnTo>
                  <a:lnTo>
                    <a:pt x="312754" y="19913"/>
                  </a:lnTo>
                  <a:lnTo>
                    <a:pt x="312166" y="19418"/>
                  </a:lnTo>
                  <a:lnTo>
                    <a:pt x="311531" y="19011"/>
                  </a:lnTo>
                  <a:close/>
                </a:path>
                <a:path w="421640" h="29845">
                  <a:moveTo>
                    <a:pt x="323182" y="16395"/>
                  </a:moveTo>
                  <a:lnTo>
                    <a:pt x="318135" y="16395"/>
                  </a:lnTo>
                  <a:lnTo>
                    <a:pt x="319024" y="16624"/>
                  </a:lnTo>
                  <a:lnTo>
                    <a:pt x="319659" y="16903"/>
                  </a:lnTo>
                  <a:lnTo>
                    <a:pt x="320421" y="17576"/>
                  </a:lnTo>
                  <a:lnTo>
                    <a:pt x="320294" y="19913"/>
                  </a:lnTo>
                  <a:lnTo>
                    <a:pt x="320030" y="20396"/>
                  </a:lnTo>
                  <a:lnTo>
                    <a:pt x="319053" y="21031"/>
                  </a:lnTo>
                  <a:lnTo>
                    <a:pt x="322707" y="21031"/>
                  </a:lnTo>
                  <a:lnTo>
                    <a:pt x="322961" y="20396"/>
                  </a:lnTo>
                  <a:lnTo>
                    <a:pt x="323244" y="19913"/>
                  </a:lnTo>
                  <a:lnTo>
                    <a:pt x="323182" y="16395"/>
                  </a:lnTo>
                  <a:close/>
                </a:path>
                <a:path w="421640" h="29845">
                  <a:moveTo>
                    <a:pt x="323182" y="16395"/>
                  </a:moveTo>
                  <a:lnTo>
                    <a:pt x="322679" y="15697"/>
                  </a:lnTo>
                  <a:lnTo>
                    <a:pt x="323303" y="16395"/>
                  </a:lnTo>
                  <a:lnTo>
                    <a:pt x="323271" y="16624"/>
                  </a:lnTo>
                  <a:lnTo>
                    <a:pt x="323182" y="16395"/>
                  </a:lnTo>
                  <a:close/>
                </a:path>
                <a:path w="421640" h="29845">
                  <a:moveTo>
                    <a:pt x="319532" y="6235"/>
                  </a:moveTo>
                  <a:lnTo>
                    <a:pt x="315519" y="6235"/>
                  </a:lnTo>
                  <a:lnTo>
                    <a:pt x="314036" y="6692"/>
                  </a:lnTo>
                  <a:lnTo>
                    <a:pt x="314216" y="6692"/>
                  </a:lnTo>
                  <a:lnTo>
                    <a:pt x="312033" y="8496"/>
                  </a:lnTo>
                  <a:lnTo>
                    <a:pt x="311695" y="9309"/>
                  </a:lnTo>
                  <a:lnTo>
                    <a:pt x="311725" y="13004"/>
                  </a:lnTo>
                  <a:lnTo>
                    <a:pt x="311859" y="13334"/>
                  </a:lnTo>
                  <a:lnTo>
                    <a:pt x="312293" y="13995"/>
                  </a:lnTo>
                  <a:lnTo>
                    <a:pt x="312928" y="14757"/>
                  </a:lnTo>
                  <a:lnTo>
                    <a:pt x="313994" y="15443"/>
                  </a:lnTo>
                  <a:lnTo>
                    <a:pt x="314211" y="15443"/>
                  </a:lnTo>
                  <a:lnTo>
                    <a:pt x="315087" y="15697"/>
                  </a:lnTo>
                  <a:lnTo>
                    <a:pt x="322679" y="15697"/>
                  </a:lnTo>
                  <a:lnTo>
                    <a:pt x="322453" y="15443"/>
                  </a:lnTo>
                  <a:lnTo>
                    <a:pt x="321963" y="14757"/>
                  </a:lnTo>
                  <a:lnTo>
                    <a:pt x="320928" y="14223"/>
                  </a:lnTo>
                  <a:lnTo>
                    <a:pt x="320106" y="13995"/>
                  </a:lnTo>
                  <a:lnTo>
                    <a:pt x="317119" y="13334"/>
                  </a:lnTo>
                  <a:lnTo>
                    <a:pt x="315849" y="13004"/>
                  </a:lnTo>
                  <a:lnTo>
                    <a:pt x="315341" y="12725"/>
                  </a:lnTo>
                  <a:lnTo>
                    <a:pt x="314578" y="12039"/>
                  </a:lnTo>
                  <a:lnTo>
                    <a:pt x="314325" y="11518"/>
                  </a:lnTo>
                  <a:lnTo>
                    <a:pt x="314325" y="10045"/>
                  </a:lnTo>
                  <a:lnTo>
                    <a:pt x="314706" y="9461"/>
                  </a:lnTo>
                  <a:lnTo>
                    <a:pt x="315976" y="8686"/>
                  </a:lnTo>
                  <a:lnTo>
                    <a:pt x="316738" y="8496"/>
                  </a:lnTo>
                  <a:lnTo>
                    <a:pt x="322834" y="8496"/>
                  </a:lnTo>
                  <a:lnTo>
                    <a:pt x="322834" y="7327"/>
                  </a:lnTo>
                  <a:lnTo>
                    <a:pt x="322199" y="6984"/>
                  </a:lnTo>
                  <a:lnTo>
                    <a:pt x="321437" y="6692"/>
                  </a:lnTo>
                  <a:lnTo>
                    <a:pt x="320421" y="6464"/>
                  </a:lnTo>
                  <a:lnTo>
                    <a:pt x="319532" y="6235"/>
                  </a:lnTo>
                  <a:close/>
                </a:path>
                <a:path w="421640" h="29845">
                  <a:moveTo>
                    <a:pt x="322834" y="8496"/>
                  </a:moveTo>
                  <a:lnTo>
                    <a:pt x="318516" y="8496"/>
                  </a:lnTo>
                  <a:lnTo>
                    <a:pt x="319474" y="8686"/>
                  </a:lnTo>
                  <a:lnTo>
                    <a:pt x="321183" y="9309"/>
                  </a:lnTo>
                  <a:lnTo>
                    <a:pt x="321945" y="9753"/>
                  </a:lnTo>
                  <a:lnTo>
                    <a:pt x="322834" y="10325"/>
                  </a:lnTo>
                  <a:lnTo>
                    <a:pt x="322834" y="8496"/>
                  </a:lnTo>
                  <a:close/>
                </a:path>
                <a:path w="421640" h="29845">
                  <a:moveTo>
                    <a:pt x="329311" y="6527"/>
                  </a:moveTo>
                  <a:lnTo>
                    <a:pt x="326390" y="6527"/>
                  </a:lnTo>
                  <a:lnTo>
                    <a:pt x="326390" y="29286"/>
                  </a:lnTo>
                  <a:lnTo>
                    <a:pt x="329311" y="29286"/>
                  </a:lnTo>
                  <a:lnTo>
                    <a:pt x="329311" y="22326"/>
                  </a:lnTo>
                  <a:lnTo>
                    <a:pt x="337339" y="22326"/>
                  </a:lnTo>
                  <a:lnTo>
                    <a:pt x="338455" y="21018"/>
                  </a:lnTo>
                  <a:lnTo>
                    <a:pt x="332032" y="21018"/>
                  </a:lnTo>
                  <a:lnTo>
                    <a:pt x="330581" y="20637"/>
                  </a:lnTo>
                  <a:lnTo>
                    <a:pt x="330046" y="20434"/>
                  </a:lnTo>
                  <a:lnTo>
                    <a:pt x="329311" y="20040"/>
                  </a:lnTo>
                  <a:lnTo>
                    <a:pt x="329311" y="10617"/>
                  </a:lnTo>
                  <a:lnTo>
                    <a:pt x="329946" y="10071"/>
                  </a:lnTo>
                  <a:lnTo>
                    <a:pt x="330581" y="9613"/>
                  </a:lnTo>
                  <a:lnTo>
                    <a:pt x="332105" y="8902"/>
                  </a:lnTo>
                  <a:lnTo>
                    <a:pt x="332867" y="8737"/>
                  </a:lnTo>
                  <a:lnTo>
                    <a:pt x="339109" y="8737"/>
                  </a:lnTo>
                  <a:lnTo>
                    <a:pt x="338836" y="8331"/>
                  </a:lnTo>
                  <a:lnTo>
                    <a:pt x="329311" y="8331"/>
                  </a:lnTo>
                  <a:lnTo>
                    <a:pt x="329311" y="6527"/>
                  </a:lnTo>
                  <a:close/>
                </a:path>
                <a:path w="421640" h="29845">
                  <a:moveTo>
                    <a:pt x="337339" y="22326"/>
                  </a:moveTo>
                  <a:lnTo>
                    <a:pt x="329311" y="22326"/>
                  </a:lnTo>
                  <a:lnTo>
                    <a:pt x="329946" y="22720"/>
                  </a:lnTo>
                  <a:lnTo>
                    <a:pt x="330581" y="23012"/>
                  </a:lnTo>
                  <a:lnTo>
                    <a:pt x="332147" y="23482"/>
                  </a:lnTo>
                  <a:lnTo>
                    <a:pt x="335407" y="23482"/>
                  </a:lnTo>
                  <a:lnTo>
                    <a:pt x="336931" y="22720"/>
                  </a:lnTo>
                  <a:lnTo>
                    <a:pt x="337339" y="22326"/>
                  </a:lnTo>
                  <a:close/>
                </a:path>
                <a:path w="421640" h="29845">
                  <a:moveTo>
                    <a:pt x="339109" y="8737"/>
                  </a:moveTo>
                  <a:lnTo>
                    <a:pt x="335026" y="8737"/>
                  </a:lnTo>
                  <a:lnTo>
                    <a:pt x="336042" y="9258"/>
                  </a:lnTo>
                  <a:lnTo>
                    <a:pt x="336215" y="9613"/>
                  </a:lnTo>
                  <a:lnTo>
                    <a:pt x="336326" y="9842"/>
                  </a:lnTo>
                  <a:lnTo>
                    <a:pt x="336438" y="10071"/>
                  </a:lnTo>
                  <a:lnTo>
                    <a:pt x="336550" y="10299"/>
                  </a:lnTo>
                  <a:lnTo>
                    <a:pt x="337185" y="11353"/>
                  </a:lnTo>
                  <a:lnTo>
                    <a:pt x="337566" y="12814"/>
                  </a:lnTo>
                  <a:lnTo>
                    <a:pt x="337566" y="16763"/>
                  </a:lnTo>
                  <a:lnTo>
                    <a:pt x="337058" y="18313"/>
                  </a:lnTo>
                  <a:lnTo>
                    <a:pt x="335534" y="20434"/>
                  </a:lnTo>
                  <a:lnTo>
                    <a:pt x="334282" y="21018"/>
                  </a:lnTo>
                  <a:lnTo>
                    <a:pt x="338455" y="21018"/>
                  </a:lnTo>
                  <a:lnTo>
                    <a:pt x="339725" y="19380"/>
                  </a:lnTo>
                  <a:lnTo>
                    <a:pt x="340360" y="17170"/>
                  </a:lnTo>
                  <a:lnTo>
                    <a:pt x="340360" y="11861"/>
                  </a:lnTo>
                  <a:lnTo>
                    <a:pt x="340046" y="10617"/>
                  </a:lnTo>
                  <a:lnTo>
                    <a:pt x="339967" y="10299"/>
                  </a:lnTo>
                  <a:lnTo>
                    <a:pt x="339851" y="9842"/>
                  </a:lnTo>
                  <a:lnTo>
                    <a:pt x="339220" y="8902"/>
                  </a:lnTo>
                  <a:lnTo>
                    <a:pt x="339109" y="8737"/>
                  </a:lnTo>
                  <a:close/>
                </a:path>
                <a:path w="421640" h="29845">
                  <a:moveTo>
                    <a:pt x="336296" y="6070"/>
                  </a:moveTo>
                  <a:lnTo>
                    <a:pt x="333375" y="6070"/>
                  </a:lnTo>
                  <a:lnTo>
                    <a:pt x="332359" y="6273"/>
                  </a:lnTo>
                  <a:lnTo>
                    <a:pt x="331354" y="6819"/>
                  </a:lnTo>
                  <a:lnTo>
                    <a:pt x="330708" y="7124"/>
                  </a:lnTo>
                  <a:lnTo>
                    <a:pt x="329946" y="7645"/>
                  </a:lnTo>
                  <a:lnTo>
                    <a:pt x="329246" y="8331"/>
                  </a:lnTo>
                  <a:lnTo>
                    <a:pt x="338836" y="8331"/>
                  </a:lnTo>
                  <a:lnTo>
                    <a:pt x="337693" y="6819"/>
                  </a:lnTo>
                  <a:lnTo>
                    <a:pt x="336296" y="6070"/>
                  </a:lnTo>
                  <a:close/>
                </a:path>
                <a:path w="421640" h="29845">
                  <a:moveTo>
                    <a:pt x="346710" y="0"/>
                  </a:moveTo>
                  <a:lnTo>
                    <a:pt x="343916" y="0"/>
                  </a:lnTo>
                  <a:lnTo>
                    <a:pt x="343916" y="23152"/>
                  </a:lnTo>
                  <a:lnTo>
                    <a:pt x="346710" y="23152"/>
                  </a:lnTo>
                  <a:lnTo>
                    <a:pt x="346710" y="0"/>
                  </a:lnTo>
                  <a:close/>
                </a:path>
                <a:path w="421640" h="29845">
                  <a:moveTo>
                    <a:pt x="357124" y="23266"/>
                  </a:moveTo>
                  <a:lnTo>
                    <a:pt x="353028" y="23266"/>
                  </a:lnTo>
                  <a:lnTo>
                    <a:pt x="353885" y="23609"/>
                  </a:lnTo>
                  <a:lnTo>
                    <a:pt x="356188" y="23609"/>
                  </a:lnTo>
                  <a:lnTo>
                    <a:pt x="357124" y="23266"/>
                  </a:lnTo>
                  <a:close/>
                </a:path>
                <a:path w="421640" h="29845">
                  <a:moveTo>
                    <a:pt x="362464" y="8788"/>
                  </a:moveTo>
                  <a:lnTo>
                    <a:pt x="358394" y="8788"/>
                  </a:lnTo>
                  <a:lnTo>
                    <a:pt x="358775" y="8940"/>
                  </a:lnTo>
                  <a:lnTo>
                    <a:pt x="359537" y="9385"/>
                  </a:lnTo>
                  <a:lnTo>
                    <a:pt x="359842" y="9855"/>
                  </a:lnTo>
                  <a:lnTo>
                    <a:pt x="359918" y="10096"/>
                  </a:lnTo>
                  <a:lnTo>
                    <a:pt x="360172" y="10490"/>
                  </a:lnTo>
                  <a:lnTo>
                    <a:pt x="360190" y="10744"/>
                  </a:lnTo>
                  <a:lnTo>
                    <a:pt x="360304" y="12293"/>
                  </a:lnTo>
                  <a:lnTo>
                    <a:pt x="358775" y="12293"/>
                  </a:lnTo>
                  <a:lnTo>
                    <a:pt x="349758" y="17310"/>
                  </a:lnTo>
                  <a:lnTo>
                    <a:pt x="349767" y="19100"/>
                  </a:lnTo>
                  <a:lnTo>
                    <a:pt x="352700" y="23266"/>
                  </a:lnTo>
                  <a:lnTo>
                    <a:pt x="357340" y="23266"/>
                  </a:lnTo>
                  <a:lnTo>
                    <a:pt x="358648" y="22631"/>
                  </a:lnTo>
                  <a:lnTo>
                    <a:pt x="358901" y="22390"/>
                  </a:lnTo>
                  <a:lnTo>
                    <a:pt x="359325" y="22136"/>
                  </a:lnTo>
                  <a:lnTo>
                    <a:pt x="359791" y="21793"/>
                  </a:lnTo>
                  <a:lnTo>
                    <a:pt x="360045" y="21551"/>
                  </a:lnTo>
                  <a:lnTo>
                    <a:pt x="360299" y="21386"/>
                  </a:lnTo>
                  <a:lnTo>
                    <a:pt x="363093" y="21386"/>
                  </a:lnTo>
                  <a:lnTo>
                    <a:pt x="363093" y="21120"/>
                  </a:lnTo>
                  <a:lnTo>
                    <a:pt x="355078" y="21120"/>
                  </a:lnTo>
                  <a:lnTo>
                    <a:pt x="354236" y="20853"/>
                  </a:lnTo>
                  <a:lnTo>
                    <a:pt x="353568" y="20307"/>
                  </a:lnTo>
                  <a:lnTo>
                    <a:pt x="352933" y="19824"/>
                  </a:lnTo>
                  <a:lnTo>
                    <a:pt x="352678" y="19100"/>
                  </a:lnTo>
                  <a:lnTo>
                    <a:pt x="352678" y="17310"/>
                  </a:lnTo>
                  <a:lnTo>
                    <a:pt x="352933" y="16649"/>
                  </a:lnTo>
                  <a:lnTo>
                    <a:pt x="356743" y="14795"/>
                  </a:lnTo>
                  <a:lnTo>
                    <a:pt x="363093" y="14795"/>
                  </a:lnTo>
                  <a:lnTo>
                    <a:pt x="363020" y="10490"/>
                  </a:lnTo>
                  <a:lnTo>
                    <a:pt x="362674" y="9385"/>
                  </a:lnTo>
                  <a:lnTo>
                    <a:pt x="362567" y="9080"/>
                  </a:lnTo>
                  <a:lnTo>
                    <a:pt x="362464" y="8788"/>
                  </a:lnTo>
                  <a:close/>
                </a:path>
                <a:path w="421640" h="29845">
                  <a:moveTo>
                    <a:pt x="363093" y="21386"/>
                  </a:moveTo>
                  <a:lnTo>
                    <a:pt x="360299" y="21386"/>
                  </a:lnTo>
                  <a:lnTo>
                    <a:pt x="360299" y="23266"/>
                  </a:lnTo>
                  <a:lnTo>
                    <a:pt x="363093" y="23266"/>
                  </a:lnTo>
                  <a:lnTo>
                    <a:pt x="363093" y="21386"/>
                  </a:lnTo>
                  <a:close/>
                </a:path>
                <a:path w="421640" h="29845">
                  <a:moveTo>
                    <a:pt x="363093" y="14795"/>
                  </a:moveTo>
                  <a:lnTo>
                    <a:pt x="360299" y="14795"/>
                  </a:lnTo>
                  <a:lnTo>
                    <a:pt x="360255" y="19100"/>
                  </a:lnTo>
                  <a:lnTo>
                    <a:pt x="359664" y="19621"/>
                  </a:lnTo>
                  <a:lnTo>
                    <a:pt x="359028" y="20091"/>
                  </a:lnTo>
                  <a:lnTo>
                    <a:pt x="357505" y="20853"/>
                  </a:lnTo>
                  <a:lnTo>
                    <a:pt x="356438" y="21120"/>
                  </a:lnTo>
                  <a:lnTo>
                    <a:pt x="363093" y="21120"/>
                  </a:lnTo>
                  <a:lnTo>
                    <a:pt x="363093" y="14795"/>
                  </a:lnTo>
                  <a:close/>
                </a:path>
                <a:path w="421640" h="29845">
                  <a:moveTo>
                    <a:pt x="358394" y="6222"/>
                  </a:moveTo>
                  <a:lnTo>
                    <a:pt x="354330" y="6222"/>
                  </a:lnTo>
                  <a:lnTo>
                    <a:pt x="352425" y="6578"/>
                  </a:lnTo>
                  <a:lnTo>
                    <a:pt x="351663" y="6743"/>
                  </a:lnTo>
                  <a:lnTo>
                    <a:pt x="351155" y="6896"/>
                  </a:lnTo>
                  <a:lnTo>
                    <a:pt x="351176" y="7365"/>
                  </a:lnTo>
                  <a:lnTo>
                    <a:pt x="351287" y="9855"/>
                  </a:lnTo>
                  <a:lnTo>
                    <a:pt x="350975" y="9855"/>
                  </a:lnTo>
                  <a:lnTo>
                    <a:pt x="352109" y="9385"/>
                  </a:lnTo>
                  <a:lnTo>
                    <a:pt x="353060" y="9080"/>
                  </a:lnTo>
                  <a:lnTo>
                    <a:pt x="354423" y="8788"/>
                  </a:lnTo>
                  <a:lnTo>
                    <a:pt x="362464" y="8788"/>
                  </a:lnTo>
                  <a:lnTo>
                    <a:pt x="362331" y="8407"/>
                  </a:lnTo>
                  <a:lnTo>
                    <a:pt x="361823" y="7823"/>
                  </a:lnTo>
                  <a:lnTo>
                    <a:pt x="361188" y="7365"/>
                  </a:lnTo>
                  <a:lnTo>
                    <a:pt x="360680" y="6896"/>
                  </a:lnTo>
                  <a:lnTo>
                    <a:pt x="359918" y="6578"/>
                  </a:lnTo>
                  <a:lnTo>
                    <a:pt x="358394" y="6222"/>
                  </a:lnTo>
                  <a:close/>
                </a:path>
                <a:path w="421640" h="29845">
                  <a:moveTo>
                    <a:pt x="368553" y="6527"/>
                  </a:moveTo>
                  <a:lnTo>
                    <a:pt x="365506" y="6527"/>
                  </a:lnTo>
                  <a:lnTo>
                    <a:pt x="371601" y="22351"/>
                  </a:lnTo>
                  <a:lnTo>
                    <a:pt x="368553" y="29286"/>
                  </a:lnTo>
                  <a:lnTo>
                    <a:pt x="371601" y="29286"/>
                  </a:lnTo>
                  <a:lnTo>
                    <a:pt x="375684" y="18834"/>
                  </a:lnTo>
                  <a:lnTo>
                    <a:pt x="373126" y="18834"/>
                  </a:lnTo>
                  <a:lnTo>
                    <a:pt x="368553" y="6527"/>
                  </a:lnTo>
                  <a:close/>
                </a:path>
                <a:path w="421640" h="29845">
                  <a:moveTo>
                    <a:pt x="380492" y="6527"/>
                  </a:moveTo>
                  <a:lnTo>
                    <a:pt x="377571" y="6527"/>
                  </a:lnTo>
                  <a:lnTo>
                    <a:pt x="373126" y="18834"/>
                  </a:lnTo>
                  <a:lnTo>
                    <a:pt x="375684" y="18834"/>
                  </a:lnTo>
                  <a:lnTo>
                    <a:pt x="380492" y="6527"/>
                  </a:lnTo>
                  <a:close/>
                </a:path>
                <a:path w="421640" h="29845">
                  <a:moveTo>
                    <a:pt x="390651" y="6070"/>
                  </a:moveTo>
                  <a:lnTo>
                    <a:pt x="387350" y="6070"/>
                  </a:lnTo>
                  <a:lnTo>
                    <a:pt x="385445" y="6870"/>
                  </a:lnTo>
                  <a:lnTo>
                    <a:pt x="382983" y="9690"/>
                  </a:lnTo>
                  <a:lnTo>
                    <a:pt x="382633" y="10121"/>
                  </a:lnTo>
                  <a:lnTo>
                    <a:pt x="381889" y="12280"/>
                  </a:lnTo>
                  <a:lnTo>
                    <a:pt x="381889" y="17691"/>
                  </a:lnTo>
                  <a:lnTo>
                    <a:pt x="382564" y="19570"/>
                  </a:lnTo>
                  <a:lnTo>
                    <a:pt x="382651" y="19811"/>
                  </a:lnTo>
                  <a:lnTo>
                    <a:pt x="384175" y="21297"/>
                  </a:lnTo>
                  <a:lnTo>
                    <a:pt x="385418" y="22631"/>
                  </a:lnTo>
                  <a:lnTo>
                    <a:pt x="385640" y="22821"/>
                  </a:lnTo>
                  <a:lnTo>
                    <a:pt x="387603" y="23545"/>
                  </a:lnTo>
                  <a:lnTo>
                    <a:pt x="391846" y="23545"/>
                  </a:lnTo>
                  <a:lnTo>
                    <a:pt x="394335" y="22821"/>
                  </a:lnTo>
                  <a:lnTo>
                    <a:pt x="394716" y="22631"/>
                  </a:lnTo>
                  <a:lnTo>
                    <a:pt x="395224" y="22428"/>
                  </a:lnTo>
                  <a:lnTo>
                    <a:pt x="395732" y="22275"/>
                  </a:lnTo>
                  <a:lnTo>
                    <a:pt x="395986" y="22136"/>
                  </a:lnTo>
                  <a:lnTo>
                    <a:pt x="395942" y="21094"/>
                  </a:lnTo>
                  <a:lnTo>
                    <a:pt x="388620" y="21094"/>
                  </a:lnTo>
                  <a:lnTo>
                    <a:pt x="387223" y="20586"/>
                  </a:lnTo>
                  <a:lnTo>
                    <a:pt x="386207" y="19570"/>
                  </a:lnTo>
                  <a:lnTo>
                    <a:pt x="385318" y="18541"/>
                  </a:lnTo>
                  <a:lnTo>
                    <a:pt x="384810" y="17068"/>
                  </a:lnTo>
                  <a:lnTo>
                    <a:pt x="384810" y="15125"/>
                  </a:lnTo>
                  <a:lnTo>
                    <a:pt x="396367" y="15125"/>
                  </a:lnTo>
                  <a:lnTo>
                    <a:pt x="396367" y="12992"/>
                  </a:lnTo>
                  <a:lnTo>
                    <a:pt x="384810" y="12992"/>
                  </a:lnTo>
                  <a:lnTo>
                    <a:pt x="384937" y="11671"/>
                  </a:lnTo>
                  <a:lnTo>
                    <a:pt x="385517" y="10490"/>
                  </a:lnTo>
                  <a:lnTo>
                    <a:pt x="385636" y="10248"/>
                  </a:lnTo>
                  <a:lnTo>
                    <a:pt x="385699" y="10121"/>
                  </a:lnTo>
                  <a:lnTo>
                    <a:pt x="386207" y="9690"/>
                  </a:lnTo>
                  <a:lnTo>
                    <a:pt x="386531" y="9321"/>
                  </a:lnTo>
                  <a:lnTo>
                    <a:pt x="387096" y="8928"/>
                  </a:lnTo>
                  <a:lnTo>
                    <a:pt x="387966" y="8547"/>
                  </a:lnTo>
                  <a:lnTo>
                    <a:pt x="395097" y="8547"/>
                  </a:lnTo>
                  <a:lnTo>
                    <a:pt x="393826" y="7277"/>
                  </a:lnTo>
                  <a:lnTo>
                    <a:pt x="393277" y="6870"/>
                  </a:lnTo>
                  <a:lnTo>
                    <a:pt x="392430" y="6515"/>
                  </a:lnTo>
                  <a:lnTo>
                    <a:pt x="391541" y="6222"/>
                  </a:lnTo>
                  <a:lnTo>
                    <a:pt x="390651" y="6070"/>
                  </a:lnTo>
                  <a:close/>
                </a:path>
                <a:path w="421640" h="29845">
                  <a:moveTo>
                    <a:pt x="395859" y="19088"/>
                  </a:moveTo>
                  <a:lnTo>
                    <a:pt x="392049" y="20891"/>
                  </a:lnTo>
                  <a:lnTo>
                    <a:pt x="391310" y="21094"/>
                  </a:lnTo>
                  <a:lnTo>
                    <a:pt x="395942" y="21094"/>
                  </a:lnTo>
                  <a:lnTo>
                    <a:pt x="395859" y="19088"/>
                  </a:lnTo>
                  <a:close/>
                </a:path>
                <a:path w="421640" h="29845">
                  <a:moveTo>
                    <a:pt x="395097" y="8547"/>
                  </a:moveTo>
                  <a:lnTo>
                    <a:pt x="391055" y="8547"/>
                  </a:lnTo>
                  <a:lnTo>
                    <a:pt x="391937" y="8928"/>
                  </a:lnTo>
                  <a:lnTo>
                    <a:pt x="392383" y="9321"/>
                  </a:lnTo>
                  <a:lnTo>
                    <a:pt x="393573" y="12992"/>
                  </a:lnTo>
                  <a:lnTo>
                    <a:pt x="396367" y="12992"/>
                  </a:lnTo>
                  <a:lnTo>
                    <a:pt x="396367" y="12280"/>
                  </a:lnTo>
                  <a:lnTo>
                    <a:pt x="396228" y="11671"/>
                  </a:lnTo>
                  <a:lnTo>
                    <a:pt x="396113" y="11163"/>
                  </a:lnTo>
                  <a:lnTo>
                    <a:pt x="395926" y="10490"/>
                  </a:lnTo>
                  <a:lnTo>
                    <a:pt x="395806" y="10121"/>
                  </a:lnTo>
                  <a:lnTo>
                    <a:pt x="395478" y="9321"/>
                  </a:lnTo>
                  <a:lnTo>
                    <a:pt x="395097" y="8547"/>
                  </a:lnTo>
                  <a:close/>
                </a:path>
                <a:path w="421640" h="29845">
                  <a:moveTo>
                    <a:pt x="407429" y="6273"/>
                  </a:moveTo>
                  <a:lnTo>
                    <a:pt x="403606" y="6273"/>
                  </a:lnTo>
                  <a:lnTo>
                    <a:pt x="401819" y="7200"/>
                  </a:lnTo>
                  <a:lnTo>
                    <a:pt x="398653" y="12242"/>
                  </a:lnTo>
                  <a:lnTo>
                    <a:pt x="398653" y="17602"/>
                  </a:lnTo>
                  <a:lnTo>
                    <a:pt x="402285" y="23152"/>
                  </a:lnTo>
                  <a:lnTo>
                    <a:pt x="407074" y="23152"/>
                  </a:lnTo>
                  <a:lnTo>
                    <a:pt x="407416" y="23025"/>
                  </a:lnTo>
                  <a:lnTo>
                    <a:pt x="408062" y="22669"/>
                  </a:lnTo>
                  <a:lnTo>
                    <a:pt x="408432" y="22364"/>
                  </a:lnTo>
                  <a:lnTo>
                    <a:pt x="408813" y="22123"/>
                  </a:lnTo>
                  <a:lnTo>
                    <a:pt x="409194" y="21818"/>
                  </a:lnTo>
                  <a:lnTo>
                    <a:pt x="409575" y="21462"/>
                  </a:lnTo>
                  <a:lnTo>
                    <a:pt x="412369" y="21462"/>
                  </a:lnTo>
                  <a:lnTo>
                    <a:pt x="412369" y="20954"/>
                  </a:lnTo>
                  <a:lnTo>
                    <a:pt x="403860" y="20954"/>
                  </a:lnTo>
                  <a:lnTo>
                    <a:pt x="402971" y="20434"/>
                  </a:lnTo>
                  <a:lnTo>
                    <a:pt x="401701" y="18364"/>
                  </a:lnTo>
                  <a:lnTo>
                    <a:pt x="401320" y="16865"/>
                  </a:lnTo>
                  <a:lnTo>
                    <a:pt x="401320" y="12877"/>
                  </a:lnTo>
                  <a:lnTo>
                    <a:pt x="401701" y="11315"/>
                  </a:lnTo>
                  <a:lnTo>
                    <a:pt x="402590" y="10248"/>
                  </a:lnTo>
                  <a:lnTo>
                    <a:pt x="403343" y="9182"/>
                  </a:lnTo>
                  <a:lnTo>
                    <a:pt x="404362" y="8686"/>
                  </a:lnTo>
                  <a:lnTo>
                    <a:pt x="412369" y="8686"/>
                  </a:lnTo>
                  <a:lnTo>
                    <a:pt x="412369" y="7200"/>
                  </a:lnTo>
                  <a:lnTo>
                    <a:pt x="409575" y="7200"/>
                  </a:lnTo>
                  <a:lnTo>
                    <a:pt x="408940" y="6807"/>
                  </a:lnTo>
                  <a:lnTo>
                    <a:pt x="408305" y="6527"/>
                  </a:lnTo>
                  <a:lnTo>
                    <a:pt x="407429" y="6273"/>
                  </a:lnTo>
                  <a:close/>
                </a:path>
                <a:path w="421640" h="29845">
                  <a:moveTo>
                    <a:pt x="412369" y="21462"/>
                  </a:moveTo>
                  <a:lnTo>
                    <a:pt x="409575" y="21462"/>
                  </a:lnTo>
                  <a:lnTo>
                    <a:pt x="409575" y="23152"/>
                  </a:lnTo>
                  <a:lnTo>
                    <a:pt x="412369" y="23152"/>
                  </a:lnTo>
                  <a:lnTo>
                    <a:pt x="412369" y="21462"/>
                  </a:lnTo>
                  <a:close/>
                </a:path>
                <a:path w="421640" h="29845">
                  <a:moveTo>
                    <a:pt x="412369" y="8686"/>
                  </a:moveTo>
                  <a:lnTo>
                    <a:pt x="407162" y="8686"/>
                  </a:lnTo>
                  <a:lnTo>
                    <a:pt x="408305" y="8953"/>
                  </a:lnTo>
                  <a:lnTo>
                    <a:pt x="408940" y="9182"/>
                  </a:lnTo>
                  <a:lnTo>
                    <a:pt x="409575" y="9524"/>
                  </a:lnTo>
                  <a:lnTo>
                    <a:pt x="409575" y="19100"/>
                  </a:lnTo>
                  <a:lnTo>
                    <a:pt x="408813" y="19761"/>
                  </a:lnTo>
                  <a:lnTo>
                    <a:pt x="408305" y="20116"/>
                  </a:lnTo>
                  <a:lnTo>
                    <a:pt x="406781" y="20789"/>
                  </a:lnTo>
                  <a:lnTo>
                    <a:pt x="406019" y="20954"/>
                  </a:lnTo>
                  <a:lnTo>
                    <a:pt x="412369" y="20954"/>
                  </a:lnTo>
                  <a:lnTo>
                    <a:pt x="412369" y="8686"/>
                  </a:lnTo>
                  <a:close/>
                </a:path>
                <a:path w="421640" h="29845">
                  <a:moveTo>
                    <a:pt x="412369" y="0"/>
                  </a:moveTo>
                  <a:lnTo>
                    <a:pt x="409575" y="0"/>
                  </a:lnTo>
                  <a:lnTo>
                    <a:pt x="409575" y="7200"/>
                  </a:lnTo>
                  <a:lnTo>
                    <a:pt x="412369" y="7200"/>
                  </a:lnTo>
                  <a:lnTo>
                    <a:pt x="412369" y="0"/>
                  </a:lnTo>
                  <a:close/>
                </a:path>
                <a:path w="421640" h="29845">
                  <a:moveTo>
                    <a:pt x="421386" y="18910"/>
                  </a:moveTo>
                  <a:lnTo>
                    <a:pt x="417830" y="18910"/>
                  </a:lnTo>
                  <a:lnTo>
                    <a:pt x="417830" y="23152"/>
                  </a:lnTo>
                  <a:lnTo>
                    <a:pt x="421386" y="23152"/>
                  </a:lnTo>
                  <a:lnTo>
                    <a:pt x="421386" y="1891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4054328" y="9496044"/>
              <a:ext cx="3175" cy="791210"/>
            </a:xfrm>
            <a:custGeom>
              <a:avLst/>
              <a:gdLst/>
              <a:ahLst/>
              <a:cxnLst/>
              <a:rect l="l" t="t" r="r" b="b"/>
              <a:pathLst>
                <a:path w="3175" h="791209">
                  <a:moveTo>
                    <a:pt x="3047" y="0"/>
                  </a:moveTo>
                  <a:lnTo>
                    <a:pt x="0" y="0"/>
                  </a:lnTo>
                  <a:lnTo>
                    <a:pt x="0" y="790952"/>
                  </a:lnTo>
                  <a:lnTo>
                    <a:pt x="3047" y="790952"/>
                  </a:lnTo>
                  <a:lnTo>
                    <a:pt x="304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283708" y="9496044"/>
              <a:ext cx="8772525" cy="0"/>
            </a:xfrm>
            <a:custGeom>
              <a:avLst/>
              <a:gdLst/>
              <a:ahLst/>
              <a:cxnLst/>
              <a:rect l="l" t="t" r="r" b="b"/>
              <a:pathLst>
                <a:path w="8772525">
                  <a:moveTo>
                    <a:pt x="8772144" y="0"/>
                  </a:moveTo>
                  <a:lnTo>
                    <a:pt x="0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282184" y="9496044"/>
              <a:ext cx="3175" cy="791210"/>
            </a:xfrm>
            <a:custGeom>
              <a:avLst/>
              <a:gdLst/>
              <a:ahLst/>
              <a:cxnLst/>
              <a:rect l="l" t="t" r="r" b="b"/>
              <a:pathLst>
                <a:path w="3175" h="791209">
                  <a:moveTo>
                    <a:pt x="3048" y="0"/>
                  </a:moveTo>
                  <a:lnTo>
                    <a:pt x="0" y="0"/>
                  </a:lnTo>
                  <a:lnTo>
                    <a:pt x="0" y="790952"/>
                  </a:lnTo>
                  <a:lnTo>
                    <a:pt x="3048" y="790952"/>
                  </a:lnTo>
                  <a:lnTo>
                    <a:pt x="30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4552188" y="2561844"/>
            <a:ext cx="8305800" cy="4438015"/>
          </a:xfrm>
          <a:prstGeom prst="rect">
            <a:avLst/>
          </a:prstGeom>
          <a:solidFill>
            <a:srgbClr val="F1F1F1"/>
          </a:solidFill>
          <a:ln w="762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R="102235" algn="ctr">
              <a:lnSpc>
                <a:spcPts val="16425"/>
              </a:lnSpc>
            </a:pPr>
            <a:r>
              <a:rPr sz="15000" b="1" spc="760">
                <a:latin typeface="Times New Roman"/>
                <a:cs typeface="Times New Roman"/>
              </a:rPr>
              <a:t>Than</a:t>
            </a:r>
            <a:r>
              <a:rPr sz="15000" b="1" spc="-20">
                <a:latin typeface="Times New Roman"/>
                <a:cs typeface="Times New Roman"/>
              </a:rPr>
              <a:t>k</a:t>
            </a:r>
            <a:endParaRPr sz="15000">
              <a:latin typeface="Times New Roman"/>
              <a:cs typeface="Times New Roman"/>
            </a:endParaRPr>
          </a:p>
          <a:p>
            <a:pPr marR="96520" algn="ctr">
              <a:lnSpc>
                <a:spcPts val="17655"/>
              </a:lnSpc>
            </a:pPr>
            <a:r>
              <a:rPr sz="15000" b="1" spc="-880">
                <a:latin typeface="Times New Roman"/>
                <a:cs typeface="Times New Roman"/>
              </a:rPr>
              <a:t>Y</a:t>
            </a:r>
            <a:r>
              <a:rPr sz="15000" b="1" spc="800">
                <a:latin typeface="Times New Roman"/>
                <a:cs typeface="Times New Roman"/>
              </a:rPr>
              <a:t>o</a:t>
            </a:r>
            <a:r>
              <a:rPr sz="15000" b="1" spc="5">
                <a:latin typeface="Times New Roman"/>
                <a:cs typeface="Times New Roman"/>
              </a:rPr>
              <a:t>u</a:t>
            </a:r>
            <a:endParaRPr sz="150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3160"/>
              </a:lnSpc>
            </a:pPr>
            <a:fld id="{81D60167-4931-47E6-BA6A-407CBD079E47}" type="slidenum">
              <a:rPr spc="-25" dirty="0"/>
              <a:t>12</a:t>
            </a:fld>
            <a:endParaRPr spc="-25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</TotalTime>
  <Words>1965</Words>
  <Application>Microsoft Macintosh PowerPoint</Application>
  <PresentationFormat>Custom</PresentationFormat>
  <Paragraphs>179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 MT</vt:lpstr>
      <vt:lpstr>Calibri</vt:lpstr>
      <vt:lpstr>Cambria Math</vt:lpstr>
      <vt:lpstr>Times New Roman</vt:lpstr>
      <vt:lpstr>Office Theme</vt:lpstr>
      <vt:lpstr>PowerPoint Presentation</vt:lpstr>
      <vt:lpstr>Introduction and Case Scenario</vt:lpstr>
      <vt:lpstr>Bowlby's Attachment Theory</vt:lpstr>
      <vt:lpstr>Why Bowlby's theory is appropriate?</vt:lpstr>
      <vt:lpstr>Applying Bowlby's theory to the development of Isaac</vt:lpstr>
      <vt:lpstr>Biological and environmental factors in Isaac's Development</vt:lpstr>
      <vt:lpstr>Evidence-Based Intervention Plan</vt:lpstr>
      <vt:lpstr>Strengths of Bowlby's Theory</vt:lpstr>
      <vt:lpstr>Weakness of Bowlby's Theory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Daylinda Araujo Beleta (2509670)</cp:lastModifiedBy>
  <cp:revision>1</cp:revision>
  <dcterms:created xsi:type="dcterms:W3CDTF">2026-07-04T13:18:26Z</dcterms:created>
  <dcterms:modified xsi:type="dcterms:W3CDTF">2026-07-04T19:20:33Z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2026-07-04T00:00:00Z</vt:filetime>
  </property>
  <property fmtid="{D5CDD505-2E9C-101B-9397-08002B2CF9AE}" pid="4" name="Creator">
    <vt:lpwstr>Microsoft® PowerPoint® 2016</vt:lpwstr>
  </property>
  <property fmtid="{D5CDD505-2E9C-101B-9397-08002B2CF9AE}" pid="5" name="LastSaved">
    <vt:filetime>2026-07-04T00:00:00Z</vt:filetime>
  </property>
  <property fmtid="{D5CDD505-2E9C-101B-9397-08002B2CF9AE}" pid="6" name="Producer">
    <vt:lpwstr>www.ilovepdf.com</vt:lpwstr>
  </property>
</Properties>
</file>