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BE9B42-A7DA-AEAA-1868-6DBF4974C766}" v="223" dt="2026-02-22T21:31:15.762"/>
    <p1510:client id="{66EAF6EF-E871-8ABB-74E6-017B5664EFE6}" v="16" dt="2026-02-21T15:56:20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Nuh (2424688)" userId="S::2424688@student.uwtsd.ac.uk::519424dd-e155-467b-98d1-a43173220b94" providerId="AD" clId="Web-{2CBE9B42-A7DA-AEAA-1868-6DBF4974C766}"/>
    <pc:docChg chg="modSld">
      <pc:chgData name="Daniel Nuh (2424688)" userId="S::2424688@student.uwtsd.ac.uk::519424dd-e155-467b-98d1-a43173220b94" providerId="AD" clId="Web-{2CBE9B42-A7DA-AEAA-1868-6DBF4974C766}" dt="2026-02-22T21:31:15.762" v="225" actId="20577"/>
      <pc:docMkLst>
        <pc:docMk/>
      </pc:docMkLst>
      <pc:sldChg chg="modSp">
        <pc:chgData name="Daniel Nuh (2424688)" userId="S::2424688@student.uwtsd.ac.uk::519424dd-e155-467b-98d1-a43173220b94" providerId="AD" clId="Web-{2CBE9B42-A7DA-AEAA-1868-6DBF4974C766}" dt="2026-02-22T21:20:40.033" v="53" actId="20577"/>
        <pc:sldMkLst>
          <pc:docMk/>
          <pc:sldMk cId="53201330" sldId="258"/>
        </pc:sldMkLst>
        <pc:spChg chg="mod">
          <ac:chgData name="Daniel Nuh (2424688)" userId="S::2424688@student.uwtsd.ac.uk::519424dd-e155-467b-98d1-a43173220b94" providerId="AD" clId="Web-{2CBE9B42-A7DA-AEAA-1868-6DBF4974C766}" dt="2026-02-22T21:20:40.033" v="53" actId="20577"/>
          <ac:spMkLst>
            <pc:docMk/>
            <pc:sldMk cId="53201330" sldId="258"/>
            <ac:spMk id="3" creationId="{BCF27F77-F171-C70E-0E5C-DA17117CEF58}"/>
          </ac:spMkLst>
        </pc:spChg>
      </pc:sldChg>
      <pc:sldChg chg="modSp">
        <pc:chgData name="Daniel Nuh (2424688)" userId="S::2424688@student.uwtsd.ac.uk::519424dd-e155-467b-98d1-a43173220b94" providerId="AD" clId="Web-{2CBE9B42-A7DA-AEAA-1868-6DBF4974C766}" dt="2026-02-22T21:28:10.635" v="146" actId="20577"/>
        <pc:sldMkLst>
          <pc:docMk/>
          <pc:sldMk cId="1154870539" sldId="259"/>
        </pc:sldMkLst>
        <pc:spChg chg="mod">
          <ac:chgData name="Daniel Nuh (2424688)" userId="S::2424688@student.uwtsd.ac.uk::519424dd-e155-467b-98d1-a43173220b94" providerId="AD" clId="Web-{2CBE9B42-A7DA-AEAA-1868-6DBF4974C766}" dt="2026-02-22T21:28:10.635" v="146" actId="20577"/>
          <ac:spMkLst>
            <pc:docMk/>
            <pc:sldMk cId="1154870539" sldId="259"/>
            <ac:spMk id="3" creationId="{22183113-B982-4767-BD3F-5F5B90DE3832}"/>
          </ac:spMkLst>
        </pc:spChg>
      </pc:sldChg>
      <pc:sldChg chg="modSp">
        <pc:chgData name="Daniel Nuh (2424688)" userId="S::2424688@student.uwtsd.ac.uk::519424dd-e155-467b-98d1-a43173220b94" providerId="AD" clId="Web-{2CBE9B42-A7DA-AEAA-1868-6DBF4974C766}" dt="2026-02-22T21:29:32.183" v="152" actId="20577"/>
        <pc:sldMkLst>
          <pc:docMk/>
          <pc:sldMk cId="619637744" sldId="260"/>
        </pc:sldMkLst>
        <pc:spChg chg="mod">
          <ac:chgData name="Daniel Nuh (2424688)" userId="S::2424688@student.uwtsd.ac.uk::519424dd-e155-467b-98d1-a43173220b94" providerId="AD" clId="Web-{2CBE9B42-A7DA-AEAA-1868-6DBF4974C766}" dt="2026-02-22T21:29:32.183" v="152" actId="20577"/>
          <ac:spMkLst>
            <pc:docMk/>
            <pc:sldMk cId="619637744" sldId="260"/>
            <ac:spMk id="3" creationId="{DE174F7D-7007-9B1B-93AF-6B6F24BF7915}"/>
          </ac:spMkLst>
        </pc:spChg>
      </pc:sldChg>
      <pc:sldChg chg="modSp">
        <pc:chgData name="Daniel Nuh (2424688)" userId="S::2424688@student.uwtsd.ac.uk::519424dd-e155-467b-98d1-a43173220b94" providerId="AD" clId="Web-{2CBE9B42-A7DA-AEAA-1868-6DBF4974C766}" dt="2026-02-22T21:26:31.306" v="128" actId="20577"/>
        <pc:sldMkLst>
          <pc:docMk/>
          <pc:sldMk cId="2325195086" sldId="262"/>
        </pc:sldMkLst>
        <pc:spChg chg="mod">
          <ac:chgData name="Daniel Nuh (2424688)" userId="S::2424688@student.uwtsd.ac.uk::519424dd-e155-467b-98d1-a43173220b94" providerId="AD" clId="Web-{2CBE9B42-A7DA-AEAA-1868-6DBF4974C766}" dt="2026-02-22T21:26:31.306" v="128" actId="20577"/>
          <ac:spMkLst>
            <pc:docMk/>
            <pc:sldMk cId="2325195086" sldId="262"/>
            <ac:spMk id="3" creationId="{68AE7077-AE0C-6A8A-99EA-959ECE092E4E}"/>
          </ac:spMkLst>
        </pc:spChg>
      </pc:sldChg>
      <pc:sldChg chg="modSp">
        <pc:chgData name="Daniel Nuh (2424688)" userId="S::2424688@student.uwtsd.ac.uk::519424dd-e155-467b-98d1-a43173220b94" providerId="AD" clId="Web-{2CBE9B42-A7DA-AEAA-1868-6DBF4974C766}" dt="2026-02-22T21:31:15.762" v="225" actId="20577"/>
        <pc:sldMkLst>
          <pc:docMk/>
          <pc:sldMk cId="2100527609" sldId="263"/>
        </pc:sldMkLst>
        <pc:spChg chg="mod">
          <ac:chgData name="Daniel Nuh (2424688)" userId="S::2424688@student.uwtsd.ac.uk::519424dd-e155-467b-98d1-a43173220b94" providerId="AD" clId="Web-{2CBE9B42-A7DA-AEAA-1868-6DBF4974C766}" dt="2026-02-22T21:31:15.762" v="225" actId="20577"/>
          <ac:spMkLst>
            <pc:docMk/>
            <pc:sldMk cId="2100527609" sldId="263"/>
            <ac:spMk id="3" creationId="{6DB60B0A-DCD4-1D80-7506-C54F838974CD}"/>
          </ac:spMkLst>
        </pc:spChg>
      </pc:sldChg>
    </pc:docChg>
  </pc:docChgLst>
  <pc:docChgLst>
    <pc:chgData name="Daniel Nuh (2424688)" userId="S::2424688@student.uwtsd.ac.uk::519424dd-e155-467b-98d1-a43173220b94" providerId="AD" clId="Web-{2F57BE72-A9C6-EE32-8F07-9EE46D10B280}"/>
    <pc:docChg chg="addSld delSld modSld">
      <pc:chgData name="Daniel Nuh (2424688)" userId="S::2424688@student.uwtsd.ac.uk::519424dd-e155-467b-98d1-a43173220b94" providerId="AD" clId="Web-{2F57BE72-A9C6-EE32-8F07-9EE46D10B280}" dt="2026-02-20T11:42:15.260" v="1143" actId="20577"/>
      <pc:docMkLst>
        <pc:docMk/>
      </pc:docMkLst>
      <pc:sldChg chg="addSp modSp new mod setBg">
        <pc:chgData name="Daniel Nuh (2424688)" userId="S::2424688@student.uwtsd.ac.uk::519424dd-e155-467b-98d1-a43173220b94" providerId="AD" clId="Web-{2F57BE72-A9C6-EE32-8F07-9EE46D10B280}" dt="2026-02-20T11:40:23.462" v="1137"/>
        <pc:sldMkLst>
          <pc:docMk/>
          <pc:sldMk cId="1383396065" sldId="257"/>
        </pc:sldMkLst>
        <pc:spChg chg="add mod">
          <ac:chgData name="Daniel Nuh (2424688)" userId="S::2424688@student.uwtsd.ac.uk::519424dd-e155-467b-98d1-a43173220b94" providerId="AD" clId="Web-{2F57BE72-A9C6-EE32-8F07-9EE46D10B280}" dt="2026-02-20T11:26:02.336" v="1119" actId="20577"/>
          <ac:spMkLst>
            <pc:docMk/>
            <pc:sldMk cId="1383396065" sldId="257"/>
            <ac:spMk id="2" creationId="{63F6A09B-6068-3B5C-CB9B-1B8838BE0D74}"/>
          </ac:spMkLst>
        </pc:spChg>
      </pc:sldChg>
      <pc:sldChg chg="modSp new">
        <pc:chgData name="Daniel Nuh (2424688)" userId="S::2424688@student.uwtsd.ac.uk::519424dd-e155-467b-98d1-a43173220b94" providerId="AD" clId="Web-{2F57BE72-A9C6-EE32-8F07-9EE46D10B280}" dt="2026-02-20T11:40:58.587" v="1138" actId="20577"/>
        <pc:sldMkLst>
          <pc:docMk/>
          <pc:sldMk cId="53201330" sldId="258"/>
        </pc:sldMkLst>
        <pc:spChg chg="mod">
          <ac:chgData name="Daniel Nuh (2424688)" userId="S::2424688@student.uwtsd.ac.uk::519424dd-e155-467b-98d1-a43173220b94" providerId="AD" clId="Web-{2F57BE72-A9C6-EE32-8F07-9EE46D10B280}" dt="2026-02-20T11:40:58.587" v="1138" actId="20577"/>
          <ac:spMkLst>
            <pc:docMk/>
            <pc:sldMk cId="53201330" sldId="258"/>
            <ac:spMk id="2" creationId="{3DFBDA26-7092-FFEC-CCDF-6826A731C104}"/>
          </ac:spMkLst>
        </pc:spChg>
        <pc:spChg chg="mod">
          <ac:chgData name="Daniel Nuh (2424688)" userId="S::2424688@student.uwtsd.ac.uk::519424dd-e155-467b-98d1-a43173220b94" providerId="AD" clId="Web-{2F57BE72-A9C6-EE32-8F07-9EE46D10B280}" dt="2026-02-20T11:26:48.556" v="1121" actId="20577"/>
          <ac:spMkLst>
            <pc:docMk/>
            <pc:sldMk cId="53201330" sldId="258"/>
            <ac:spMk id="3" creationId="{BCF27F77-F171-C70E-0E5C-DA17117CEF58}"/>
          </ac:spMkLst>
        </pc:spChg>
      </pc:sldChg>
      <pc:sldChg chg="modSp new">
        <pc:chgData name="Daniel Nuh (2424688)" userId="S::2424688@student.uwtsd.ac.uk::519424dd-e155-467b-98d1-a43173220b94" providerId="AD" clId="Web-{2F57BE72-A9C6-EE32-8F07-9EE46D10B280}" dt="2026-02-20T11:41:10.056" v="1139" actId="20577"/>
        <pc:sldMkLst>
          <pc:docMk/>
          <pc:sldMk cId="1154870539" sldId="259"/>
        </pc:sldMkLst>
        <pc:spChg chg="mod">
          <ac:chgData name="Daniel Nuh (2424688)" userId="S::2424688@student.uwtsd.ac.uk::519424dd-e155-467b-98d1-a43173220b94" providerId="AD" clId="Web-{2F57BE72-A9C6-EE32-8F07-9EE46D10B280}" dt="2026-02-20T11:41:10.056" v="1139" actId="20577"/>
          <ac:spMkLst>
            <pc:docMk/>
            <pc:sldMk cId="1154870539" sldId="259"/>
            <ac:spMk id="2" creationId="{084C0747-5EB1-B14E-1B2B-C148B732D1BB}"/>
          </ac:spMkLst>
        </pc:spChg>
        <pc:spChg chg="mod">
          <ac:chgData name="Daniel Nuh (2424688)" userId="S::2424688@student.uwtsd.ac.uk::519424dd-e155-467b-98d1-a43173220b94" providerId="AD" clId="Web-{2F57BE72-A9C6-EE32-8F07-9EE46D10B280}" dt="2026-02-20T11:27:20.870" v="1124" actId="20577"/>
          <ac:spMkLst>
            <pc:docMk/>
            <pc:sldMk cId="1154870539" sldId="259"/>
            <ac:spMk id="3" creationId="{22183113-B982-4767-BD3F-5F5B90DE3832}"/>
          </ac:spMkLst>
        </pc:spChg>
      </pc:sldChg>
      <pc:sldChg chg="modSp new">
        <pc:chgData name="Daniel Nuh (2424688)" userId="S::2424688@student.uwtsd.ac.uk::519424dd-e155-467b-98d1-a43173220b94" providerId="AD" clId="Web-{2F57BE72-A9C6-EE32-8F07-9EE46D10B280}" dt="2026-02-20T11:41:31.181" v="1140" actId="20577"/>
        <pc:sldMkLst>
          <pc:docMk/>
          <pc:sldMk cId="619637744" sldId="260"/>
        </pc:sldMkLst>
        <pc:spChg chg="mod">
          <ac:chgData name="Daniel Nuh (2424688)" userId="S::2424688@student.uwtsd.ac.uk::519424dd-e155-467b-98d1-a43173220b94" providerId="AD" clId="Web-{2F57BE72-A9C6-EE32-8F07-9EE46D10B280}" dt="2026-02-20T11:41:31.181" v="1140" actId="20577"/>
          <ac:spMkLst>
            <pc:docMk/>
            <pc:sldMk cId="619637744" sldId="260"/>
            <ac:spMk id="2" creationId="{24E3CAB8-2756-718C-3B59-18B0B992FE48}"/>
          </ac:spMkLst>
        </pc:spChg>
        <pc:spChg chg="mod">
          <ac:chgData name="Daniel Nuh (2424688)" userId="S::2424688@student.uwtsd.ac.uk::519424dd-e155-467b-98d1-a43173220b94" providerId="AD" clId="Web-{2F57BE72-A9C6-EE32-8F07-9EE46D10B280}" dt="2026-02-20T11:27:40.886" v="1127" actId="20577"/>
          <ac:spMkLst>
            <pc:docMk/>
            <pc:sldMk cId="619637744" sldId="260"/>
            <ac:spMk id="3" creationId="{DE174F7D-7007-9B1B-93AF-6B6F24BF7915}"/>
          </ac:spMkLst>
        </pc:spChg>
      </pc:sldChg>
      <pc:sldChg chg="modSp new">
        <pc:chgData name="Daniel Nuh (2424688)" userId="S::2424688@student.uwtsd.ac.uk::519424dd-e155-467b-98d1-a43173220b94" providerId="AD" clId="Web-{2F57BE72-A9C6-EE32-8F07-9EE46D10B280}" dt="2026-02-20T11:41:56.197" v="1141" actId="20577"/>
        <pc:sldMkLst>
          <pc:docMk/>
          <pc:sldMk cId="331874918" sldId="261"/>
        </pc:sldMkLst>
        <pc:spChg chg="mod">
          <ac:chgData name="Daniel Nuh (2424688)" userId="S::2424688@student.uwtsd.ac.uk::519424dd-e155-467b-98d1-a43173220b94" providerId="AD" clId="Web-{2F57BE72-A9C6-EE32-8F07-9EE46D10B280}" dt="2026-02-20T11:41:56.197" v="1141" actId="20577"/>
          <ac:spMkLst>
            <pc:docMk/>
            <pc:sldMk cId="331874918" sldId="261"/>
            <ac:spMk id="2" creationId="{A81F6538-3CF3-D3AA-F0DA-4AF0A921501E}"/>
          </ac:spMkLst>
        </pc:spChg>
        <pc:spChg chg="mod">
          <ac:chgData name="Daniel Nuh (2424688)" userId="S::2424688@student.uwtsd.ac.uk::519424dd-e155-467b-98d1-a43173220b94" providerId="AD" clId="Web-{2F57BE72-A9C6-EE32-8F07-9EE46D10B280}" dt="2026-02-20T11:28:00.731" v="1129" actId="20577"/>
          <ac:spMkLst>
            <pc:docMk/>
            <pc:sldMk cId="331874918" sldId="261"/>
            <ac:spMk id="3" creationId="{0823C91D-588E-EE9E-A4DB-7801384B73E8}"/>
          </ac:spMkLst>
        </pc:spChg>
      </pc:sldChg>
      <pc:sldChg chg="modSp new">
        <pc:chgData name="Daniel Nuh (2424688)" userId="S::2424688@student.uwtsd.ac.uk::519424dd-e155-467b-98d1-a43173220b94" providerId="AD" clId="Web-{2F57BE72-A9C6-EE32-8F07-9EE46D10B280}" dt="2026-02-20T11:42:05.619" v="1142" actId="20577"/>
        <pc:sldMkLst>
          <pc:docMk/>
          <pc:sldMk cId="2325195086" sldId="262"/>
        </pc:sldMkLst>
        <pc:spChg chg="mod">
          <ac:chgData name="Daniel Nuh (2424688)" userId="S::2424688@student.uwtsd.ac.uk::519424dd-e155-467b-98d1-a43173220b94" providerId="AD" clId="Web-{2F57BE72-A9C6-EE32-8F07-9EE46D10B280}" dt="2026-02-20T11:42:05.619" v="1142" actId="20577"/>
          <ac:spMkLst>
            <pc:docMk/>
            <pc:sldMk cId="2325195086" sldId="262"/>
            <ac:spMk id="2" creationId="{B82DFA00-0271-4C61-FF52-4582FD881946}"/>
          </ac:spMkLst>
        </pc:spChg>
        <pc:spChg chg="mod">
          <ac:chgData name="Daniel Nuh (2424688)" userId="S::2424688@student.uwtsd.ac.uk::519424dd-e155-467b-98d1-a43173220b94" providerId="AD" clId="Web-{2F57BE72-A9C6-EE32-8F07-9EE46D10B280}" dt="2026-02-20T11:28:24.841" v="1133" actId="20577"/>
          <ac:spMkLst>
            <pc:docMk/>
            <pc:sldMk cId="2325195086" sldId="262"/>
            <ac:spMk id="3" creationId="{68AE7077-AE0C-6A8A-99EA-959ECE092E4E}"/>
          </ac:spMkLst>
        </pc:spChg>
      </pc:sldChg>
      <pc:sldChg chg="modSp new">
        <pc:chgData name="Daniel Nuh (2424688)" userId="S::2424688@student.uwtsd.ac.uk::519424dd-e155-467b-98d1-a43173220b94" providerId="AD" clId="Web-{2F57BE72-A9C6-EE32-8F07-9EE46D10B280}" dt="2026-02-20T11:42:15.260" v="1143" actId="20577"/>
        <pc:sldMkLst>
          <pc:docMk/>
          <pc:sldMk cId="2100527609" sldId="263"/>
        </pc:sldMkLst>
        <pc:spChg chg="mod">
          <ac:chgData name="Daniel Nuh (2424688)" userId="S::2424688@student.uwtsd.ac.uk::519424dd-e155-467b-98d1-a43173220b94" providerId="AD" clId="Web-{2F57BE72-A9C6-EE32-8F07-9EE46D10B280}" dt="2026-02-20T11:42:15.260" v="1143" actId="20577"/>
          <ac:spMkLst>
            <pc:docMk/>
            <pc:sldMk cId="2100527609" sldId="263"/>
            <ac:spMk id="2" creationId="{B87EFE61-8A85-8173-9587-DA9717F212BC}"/>
          </ac:spMkLst>
        </pc:spChg>
        <pc:spChg chg="mod">
          <ac:chgData name="Daniel Nuh (2424688)" userId="S::2424688@student.uwtsd.ac.uk::519424dd-e155-467b-98d1-a43173220b94" providerId="AD" clId="Web-{2F57BE72-A9C6-EE32-8F07-9EE46D10B280}" dt="2026-02-20T11:28:41.404" v="1134" actId="20577"/>
          <ac:spMkLst>
            <pc:docMk/>
            <pc:sldMk cId="2100527609" sldId="263"/>
            <ac:spMk id="3" creationId="{6DB60B0A-DCD4-1D80-7506-C54F838974CD}"/>
          </ac:spMkLst>
        </pc:spChg>
      </pc:sldChg>
    </pc:docChg>
  </pc:docChgLst>
  <pc:docChgLst>
    <pc:chgData name="Daniel Nuh (2424688)" userId="S::2424688@student.uwtsd.ac.uk::519424dd-e155-467b-98d1-a43173220b94" providerId="AD" clId="Web-{66EAF6EF-E871-8ABB-74E6-017B5664EFE6}"/>
    <pc:docChg chg="modSld">
      <pc:chgData name="Daniel Nuh (2424688)" userId="S::2424688@student.uwtsd.ac.uk::519424dd-e155-467b-98d1-a43173220b94" providerId="AD" clId="Web-{66EAF6EF-E871-8ABB-74E6-017B5664EFE6}" dt="2026-02-21T15:56:20.220" v="17" actId="20577"/>
      <pc:docMkLst>
        <pc:docMk/>
      </pc:docMkLst>
      <pc:sldChg chg="modSp">
        <pc:chgData name="Daniel Nuh (2424688)" userId="S::2424688@student.uwtsd.ac.uk::519424dd-e155-467b-98d1-a43173220b94" providerId="AD" clId="Web-{66EAF6EF-E871-8ABB-74E6-017B5664EFE6}" dt="2026-02-21T15:56:20.220" v="17" actId="20577"/>
        <pc:sldMkLst>
          <pc:docMk/>
          <pc:sldMk cId="2100527609" sldId="263"/>
        </pc:sldMkLst>
        <pc:spChg chg="mod">
          <ac:chgData name="Daniel Nuh (2424688)" userId="S::2424688@student.uwtsd.ac.uk::519424dd-e155-467b-98d1-a43173220b94" providerId="AD" clId="Web-{66EAF6EF-E871-8ABB-74E6-017B5664EFE6}" dt="2026-02-21T15:56:20.220" v="17" actId="20577"/>
          <ac:spMkLst>
            <pc:docMk/>
            <pc:sldMk cId="2100527609" sldId="263"/>
            <ac:spMk id="3" creationId="{6DB60B0A-DCD4-1D80-7506-C54F838974C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3F6A09B-6068-3B5C-CB9B-1B8838BE0D74}"/>
              </a:ext>
            </a:extLst>
          </p:cNvPr>
          <p:cNvSpPr txBox="1"/>
          <p:nvPr/>
        </p:nvSpPr>
        <p:spPr>
          <a:xfrm>
            <a:off x="934529" y="754811"/>
            <a:ext cx="10322943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aseline="0" dirty="0">
                <a:latin typeface="Arial Nova"/>
                <a:ea typeface="Calibri"/>
                <a:cs typeface="Calibri"/>
              </a:rPr>
              <a:t>LCHS4009 – </a:t>
            </a:r>
            <a:r>
              <a:rPr lang="en-GB" sz="2800">
                <a:latin typeface="Arial Nova"/>
                <a:ea typeface="Calibri"/>
                <a:cs typeface="Calibri"/>
              </a:rPr>
              <a:t>Professional Development</a:t>
            </a:r>
            <a:r>
              <a:rPr lang="en-GB" sz="2800" baseline="0">
                <a:latin typeface="Arial Nova"/>
                <a:ea typeface="Calibri"/>
                <a:cs typeface="Calibri"/>
              </a:rPr>
              <a:t> within </a:t>
            </a:r>
            <a:r>
              <a:rPr lang="en-GB" sz="2800">
                <a:latin typeface="Arial Nova"/>
                <a:ea typeface="Calibri"/>
                <a:cs typeface="Calibri"/>
              </a:rPr>
              <a:t>Health and</a:t>
            </a:r>
            <a:r>
              <a:rPr lang="en-GB" sz="2800" baseline="0" dirty="0">
                <a:latin typeface="Arial Nova"/>
                <a:ea typeface="Calibri"/>
                <a:cs typeface="Calibri"/>
              </a:rPr>
              <a:t> Social Care</a:t>
            </a:r>
            <a:r>
              <a:rPr sz="2800" dirty="0">
                <a:latin typeface="Arial Nova"/>
                <a:ea typeface="Calibri"/>
                <a:cs typeface="Calibri"/>
              </a:rPr>
              <a:t>​</a:t>
            </a:r>
            <a:r>
              <a:rPr lang="en-GB" sz="2800" dirty="0">
                <a:latin typeface="Arial Nova"/>
                <a:ea typeface="Calibri"/>
                <a:cs typeface="Calibri"/>
              </a:rPr>
              <a:t>.</a:t>
            </a:r>
            <a:endParaRPr lang="en-GB" sz="2800" dirty="0">
              <a:latin typeface="Arial Nova"/>
            </a:endParaRPr>
          </a:p>
          <a:p>
            <a:pPr algn="ctr"/>
            <a:endParaRPr lang="en-GB" sz="2800" dirty="0">
              <a:latin typeface="Arial Nova"/>
              <a:ea typeface="Calibri"/>
              <a:cs typeface="Calibri"/>
            </a:endParaRPr>
          </a:p>
          <a:p>
            <a:pPr algn="ctr"/>
            <a:r>
              <a:rPr lang="en-GB" sz="2800" dirty="0">
                <a:latin typeface="Arial Nova"/>
                <a:ea typeface="Calibri"/>
                <a:cs typeface="Calibri"/>
              </a:rPr>
              <a:t>Self-Awareness Presentation (5 mins) - Component 1 (Communication)</a:t>
            </a:r>
          </a:p>
          <a:p>
            <a:pPr algn="ctr"/>
            <a:endParaRPr lang="en-GB" sz="2800" dirty="0">
              <a:latin typeface="Arial Nova"/>
              <a:ea typeface="Calibri"/>
              <a:cs typeface="Calibri"/>
            </a:endParaRPr>
          </a:p>
          <a:p>
            <a:pPr algn="ctr"/>
            <a:r>
              <a:rPr lang="en-GB" sz="2800">
                <a:latin typeface="Arial Nova"/>
                <a:ea typeface="Calibri"/>
                <a:cs typeface="Calibri"/>
              </a:rPr>
              <a:t>Student Name: Daniel Nuh (2424688)</a:t>
            </a:r>
            <a:endParaRPr lang="en-GB" sz="2800" dirty="0">
              <a:latin typeface="Arial Nova"/>
              <a:ea typeface="Calibri"/>
              <a:cs typeface="Calibri"/>
            </a:endParaRPr>
          </a:p>
          <a:p>
            <a:pPr algn="ctr"/>
            <a:endParaRPr lang="en-GB" sz="2800" dirty="0">
              <a:latin typeface="Arial Nova"/>
              <a:ea typeface="Calibri"/>
              <a:cs typeface="Calibri"/>
            </a:endParaRPr>
          </a:p>
          <a:p>
            <a:pPr algn="ctr"/>
            <a:r>
              <a:rPr lang="en-GB" sz="2800">
                <a:latin typeface="Arial Nova"/>
                <a:ea typeface="Calibri"/>
                <a:cs typeface="Calibri"/>
              </a:rPr>
              <a:t>Lecturer: Dr Walter–Rooney Nagumo</a:t>
            </a:r>
            <a:endParaRPr lang="en-GB" sz="2800" dirty="0">
              <a:latin typeface="Arial Nova"/>
              <a:ea typeface="Calibri"/>
              <a:cs typeface="Calibri"/>
            </a:endParaRPr>
          </a:p>
          <a:p>
            <a:pPr algn="ctr"/>
            <a:endParaRPr lang="en-GB" sz="2800" dirty="0">
              <a:latin typeface="Arial Nova"/>
              <a:ea typeface="Calibri"/>
              <a:cs typeface="Calibri"/>
            </a:endParaRPr>
          </a:p>
          <a:p>
            <a:pPr algn="ctr"/>
            <a:r>
              <a:rPr lang="en-GB" sz="2800">
                <a:latin typeface="Arial Nova"/>
                <a:ea typeface="Calibri"/>
                <a:cs typeface="Calibri"/>
              </a:rPr>
              <a:t>Date: 23/02/2026</a:t>
            </a:r>
            <a:endParaRPr lang="en-GB" sz="2800" dirty="0">
              <a:latin typeface="Arial Nova"/>
              <a:ea typeface="Calibri"/>
              <a:cs typeface="Calibr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3960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BDA26-7092-FFEC-CCDF-6826A731C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What is </a:t>
            </a:r>
            <a:r>
              <a:rPr lang="en-GB">
                <a:solidFill>
                  <a:srgbClr val="002060"/>
                </a:solidFill>
              </a:rPr>
              <a:t>communication</a:t>
            </a:r>
            <a:r>
              <a:rPr lang="en-GB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27F77-F171-C70E-0E5C-DA17117CE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 Nova"/>
              </a:rPr>
              <a:t>People exchange information, emotions, and instructions through the process of </a:t>
            </a:r>
            <a:r>
              <a:rPr lang="en-GB">
                <a:latin typeface="Arial Nova"/>
              </a:rPr>
              <a:t>communication</a:t>
            </a:r>
            <a:r>
              <a:rPr lang="en-GB" dirty="0">
                <a:latin typeface="Arial Nova"/>
              </a:rPr>
              <a:t>.</a:t>
            </a:r>
          </a:p>
          <a:p>
            <a:r>
              <a:rPr lang="en-GB" dirty="0">
                <a:latin typeface="Arial Nova"/>
              </a:rPr>
              <a:t>There are 3 models of communication, transmission, </a:t>
            </a:r>
            <a:r>
              <a:rPr lang="en-GB">
                <a:latin typeface="Arial Nova"/>
              </a:rPr>
              <a:t>interactive</a:t>
            </a:r>
            <a:r>
              <a:rPr lang="en-GB" dirty="0">
                <a:latin typeface="Arial Nova"/>
              </a:rPr>
              <a:t> and transactional (Thompson, 2020).</a:t>
            </a:r>
          </a:p>
          <a:p>
            <a:r>
              <a:rPr lang="en-GB">
                <a:latin typeface="Arial Nova"/>
              </a:rPr>
              <a:t>It includes the following in health and social care:</a:t>
            </a:r>
            <a:endParaRPr lang="en-GB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Having clear </a:t>
            </a:r>
            <a:r>
              <a:rPr lang="en-GB" sz="2800">
                <a:latin typeface="Arial Nova"/>
              </a:rPr>
              <a:t>conversations</a:t>
            </a:r>
            <a:r>
              <a:rPr lang="en-GB" sz="2800" dirty="0">
                <a:latin typeface="Arial Nova"/>
              </a:rPr>
              <a:t> with patients.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Paying close attention to their body langu</a:t>
            </a:r>
            <a:r>
              <a:rPr lang="en-GB" sz="2800">
                <a:latin typeface="Arial Nova"/>
              </a:rPr>
              <a:t>age.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Good documentation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Applying respect and </a:t>
            </a:r>
            <a:r>
              <a:rPr lang="en-GB" sz="2800">
                <a:latin typeface="Arial Nova"/>
              </a:rPr>
              <a:t>empathy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endParaRPr lang="en-GB" sz="2800" dirty="0">
              <a:latin typeface="Arial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01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C0747-5EB1-B14E-1B2B-C148B732D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Why communication 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83113-B982-4767-BD3F-5F5B90DE3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 Nova"/>
              </a:rPr>
              <a:t>It is crucial to </a:t>
            </a:r>
            <a:r>
              <a:rPr lang="en-GB">
                <a:latin typeface="Arial Nova"/>
              </a:rPr>
              <a:t>communicate because it:</a:t>
            </a:r>
            <a:endParaRPr lang="en-GB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Ensures that patients </a:t>
            </a:r>
            <a:r>
              <a:rPr lang="en-GB" sz="2800">
                <a:latin typeface="Arial Nova"/>
              </a:rPr>
              <a:t>understand</a:t>
            </a:r>
            <a:r>
              <a:rPr lang="en-GB" sz="2800" dirty="0">
                <a:latin typeface="Arial Nova"/>
              </a:rPr>
              <a:t> the care they receive.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Minimises errors and misunderstandings.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Makes patients feel valued and safe.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Enhances collaboration </a:t>
            </a:r>
            <a:r>
              <a:rPr lang="en-GB" sz="2800">
                <a:latin typeface="Arial Nova"/>
              </a:rPr>
              <a:t>among medical professionals.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It supports care that is person-</a:t>
            </a:r>
            <a:r>
              <a:rPr lang="en-GB" sz="2800">
                <a:latin typeface="Arial Nova"/>
              </a:rPr>
              <a:t>cantered</a:t>
            </a:r>
            <a:r>
              <a:rPr lang="en-GB" sz="2800" dirty="0">
                <a:latin typeface="Arial Nova"/>
              </a:rPr>
              <a:t>.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sz="2800" dirty="0">
              <a:latin typeface="Arial Nova"/>
            </a:endParaRPr>
          </a:p>
          <a:p>
            <a:pPr marL="457200" lvl="1" indent="0">
              <a:buNone/>
            </a:pPr>
            <a:r>
              <a:rPr lang="en-GB" sz="2800" dirty="0">
                <a:latin typeface="Arial Nova"/>
              </a:rPr>
              <a:t>Patient safety may be at risk in the absence of effective </a:t>
            </a:r>
            <a:r>
              <a:rPr lang="en-GB" sz="2800">
                <a:latin typeface="Arial Nova"/>
              </a:rPr>
              <a:t>communication (Burdett, 2021).</a:t>
            </a:r>
            <a:endParaRPr lang="en-GB" sz="28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154870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3CAB8-2756-718C-3B59-18B0B992F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Practical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74F7D-7007-9B1B-93AF-6B6F24BF79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latin typeface="Arial Nova"/>
              </a:rPr>
              <a:t>Consider a care assistant is a residential care home having to administer medication to a dementia resident who does not like medication. This is a typical interactive communication model </a:t>
            </a:r>
            <a:r>
              <a:rPr lang="en-GB">
                <a:latin typeface="Arial Nova"/>
              </a:rPr>
              <a:t>based on reciprocal exchanges b</a:t>
            </a:r>
            <a:r>
              <a:rPr lang="en-GB" dirty="0">
                <a:latin typeface="Arial Nova"/>
              </a:rPr>
              <a:t>etween the care assistant and the resident.</a:t>
            </a:r>
          </a:p>
          <a:p>
            <a:r>
              <a:rPr lang="en-GB">
                <a:latin typeface="Arial Nova"/>
              </a:rPr>
              <a:t>The care assistant will need to (Collins, 2009):</a:t>
            </a:r>
            <a:endParaRPr lang="en-GB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Speak clearly and slowly.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Uses straightforward </a:t>
            </a:r>
            <a:r>
              <a:rPr lang="en-GB" sz="2800">
                <a:latin typeface="Arial Nova"/>
              </a:rPr>
              <a:t>language.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Verifies the resident's comprehension.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Jots down instructions.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Includes family members when necessary.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endParaRPr lang="en-GB" sz="2800" dirty="0">
              <a:latin typeface="Arial Nova"/>
            </a:endParaRPr>
          </a:p>
          <a:p>
            <a:endParaRPr lang="en-GB" sz="2800" dirty="0">
              <a:latin typeface="Aptos" panose="020B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619637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F6538-3CF3-D3AA-F0DA-4AF0A9215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How I would apply this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3C91D-588E-EE9E-A4DB-7801384B73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 Nova"/>
              </a:rPr>
              <a:t>In a residential care home, I would:</a:t>
            </a:r>
            <a:endParaRPr lang="en-GB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Listen to the resident inten</a:t>
            </a:r>
            <a:r>
              <a:rPr lang="en-GB" sz="2800">
                <a:latin typeface="Arial Nova"/>
              </a:rPr>
              <a:t>tly.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Be patient and empathetic.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If something is unclear, ask questions.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Make use of plain, uncomplicated language.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Be mindful of </a:t>
            </a:r>
            <a:r>
              <a:rPr lang="en-GB" sz="2800">
                <a:latin typeface="Arial Nova"/>
              </a:rPr>
              <a:t>cultural differences.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Maintain </a:t>
            </a:r>
            <a:r>
              <a:rPr lang="en-GB" sz="2800">
                <a:latin typeface="Arial Nova"/>
              </a:rPr>
              <a:t>precise documentation.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Refer to covert medication if the difficulties persist. </a:t>
            </a:r>
            <a:endParaRPr lang="en-GB" sz="28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31874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DFA00-0271-4C61-FF52-4582FD881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E7077-AE0C-6A8A-99EA-959ECE092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latin typeface="Arial Nova"/>
              </a:rPr>
              <a:t>One of the most crucial abilities in social and health care is </a:t>
            </a:r>
            <a:r>
              <a:rPr lang="en-GB">
                <a:latin typeface="Arial Nova"/>
              </a:rPr>
              <a:t>communication.</a:t>
            </a:r>
            <a:endParaRPr lang="en-GB" dirty="0">
              <a:latin typeface="Arial Nova"/>
            </a:endParaRPr>
          </a:p>
          <a:p>
            <a:r>
              <a:rPr lang="en-GB" dirty="0">
                <a:latin typeface="Arial Nova"/>
              </a:rPr>
              <a:t>It is </a:t>
            </a:r>
            <a:r>
              <a:rPr lang="en-GB">
                <a:latin typeface="Arial Nova"/>
              </a:rPr>
              <a:t>beneficial</a:t>
            </a:r>
            <a:r>
              <a:rPr lang="en-GB" dirty="0">
                <a:latin typeface="Arial Nova"/>
              </a:rPr>
              <a:t>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To establish trust between the patient and the health care practitioner.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To boost patient results.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That it encourages collaboration amongst professionals.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>
                <a:latin typeface="Arial Nova"/>
              </a:rPr>
              <a:t>That it provides care that is both safe and efficient'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800" dirty="0">
                <a:latin typeface="Arial Nova"/>
              </a:rPr>
              <a:t>That it gives patients the best care </a:t>
            </a:r>
            <a:r>
              <a:rPr lang="en-GB" sz="2800">
                <a:latin typeface="Arial Nova"/>
              </a:rPr>
              <a:t>possible.</a:t>
            </a:r>
            <a:endParaRPr lang="en-GB" sz="2800" dirty="0">
              <a:latin typeface="Arial Nova"/>
            </a:endParaRPr>
          </a:p>
          <a:p>
            <a:pPr lvl="1">
              <a:buFont typeface="Courier New" panose="020B0604020202020204" pitchFamily="34" charset="0"/>
              <a:buChar char="o"/>
            </a:pPr>
            <a:endParaRPr lang="en-GB" sz="2800" dirty="0">
              <a:latin typeface="Arial Nova"/>
            </a:endParaRPr>
          </a:p>
          <a:p>
            <a:pPr marL="457200" lvl="1" indent="0">
              <a:buNone/>
            </a:pPr>
            <a:r>
              <a:rPr lang="en-GB" sz="2800">
                <a:latin typeface="Arial Nova"/>
              </a:rPr>
              <a:t>Health</a:t>
            </a:r>
            <a:r>
              <a:rPr lang="en-GB" sz="2800" dirty="0">
                <a:latin typeface="Arial Nova"/>
              </a:rPr>
              <a:t> care professionals need to have excellent communication skills.</a:t>
            </a:r>
          </a:p>
        </p:txBody>
      </p:sp>
    </p:spTree>
    <p:extLst>
      <p:ext uri="{BB962C8B-B14F-4D97-AF65-F5344CB8AC3E}">
        <p14:creationId xmlns:p14="http://schemas.microsoft.com/office/powerpoint/2010/main" val="2325195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EFE61-8A85-8173-9587-DA9717F21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60B0A-DCD4-1D80-7506-C54F83897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 Nova"/>
                <a:ea typeface="Calibri"/>
                <a:cs typeface="Calibri"/>
              </a:rPr>
              <a:t>Collins, S. (2009) </a:t>
            </a:r>
            <a:r>
              <a:rPr lang="en-GB" i="1">
                <a:latin typeface="Arial Nova"/>
                <a:ea typeface="Calibri"/>
                <a:cs typeface="Calibri"/>
              </a:rPr>
              <a:t>Effective communication.</a:t>
            </a:r>
            <a:r>
              <a:rPr lang="en-GB">
                <a:latin typeface="Arial Nova"/>
                <a:ea typeface="Calibri"/>
                <a:cs typeface="Calibri"/>
              </a:rPr>
              <a:t> London: Jessica Kingsley.</a:t>
            </a:r>
            <a:endParaRPr lang="en-GB" dirty="0">
              <a:latin typeface="Arial Nova"/>
            </a:endParaRPr>
          </a:p>
          <a:p>
            <a:r>
              <a:rPr lang="en-GB" dirty="0">
                <a:latin typeface="Calibri"/>
                <a:ea typeface="Calibri"/>
                <a:cs typeface="Calibri"/>
              </a:rPr>
              <a:t>‌</a:t>
            </a:r>
            <a:r>
              <a:rPr lang="en-GB" dirty="0">
                <a:latin typeface="Arial Nova"/>
                <a:ea typeface="Calibri"/>
                <a:cs typeface="Calibri"/>
              </a:rPr>
              <a:t>Burdett, T. and Inman, J. (2021). Person-centred integrated care with a health promotion/public health approach: a rapid review. </a:t>
            </a:r>
            <a:r>
              <a:rPr lang="en-GB" i="1" dirty="0">
                <a:latin typeface="Arial Nova"/>
                <a:ea typeface="Calibri"/>
                <a:cs typeface="Calibri"/>
              </a:rPr>
              <a:t>Journal of Integrated Care</a:t>
            </a:r>
            <a:r>
              <a:rPr lang="en-GB" dirty="0">
                <a:latin typeface="Arial Nova"/>
                <a:ea typeface="Calibri"/>
                <a:cs typeface="Calibri"/>
              </a:rPr>
              <a:t>, ahead-of-print(ahead-of-print). </a:t>
            </a:r>
            <a:r>
              <a:rPr lang="en-GB" dirty="0" err="1">
                <a:latin typeface="Arial Nova"/>
                <a:ea typeface="Calibri"/>
                <a:cs typeface="Calibri"/>
              </a:rPr>
              <a:t>doi:https</a:t>
            </a:r>
            <a:r>
              <a:rPr lang="en-GB" dirty="0">
                <a:latin typeface="Arial Nova"/>
                <a:ea typeface="Calibri"/>
                <a:cs typeface="Calibri"/>
              </a:rPr>
              <a:t>://doi.org/10.1108/jica-02-2021-0010.</a:t>
            </a:r>
          </a:p>
          <a:p>
            <a:r>
              <a:rPr lang="en-GB" dirty="0">
                <a:latin typeface="Arial Nova"/>
                <a:ea typeface="Calibri"/>
                <a:cs typeface="Calibri"/>
              </a:rPr>
              <a:t>Thompson, N. (2020) Communication and </a:t>
            </a:r>
            <a:r>
              <a:rPr lang="en-GB" err="1">
                <a:latin typeface="Arial Nova"/>
                <a:ea typeface="Calibri"/>
                <a:cs typeface="Calibri"/>
              </a:rPr>
              <a:t>intervewing</a:t>
            </a:r>
            <a:r>
              <a:rPr lang="en-GB" dirty="0">
                <a:latin typeface="Arial Nova"/>
                <a:ea typeface="Calibri"/>
                <a:cs typeface="Calibri"/>
              </a:rPr>
              <a:t> </a:t>
            </a:r>
            <a:r>
              <a:rPr lang="en-GB" err="1">
                <a:latin typeface="Arial Nova"/>
                <a:ea typeface="Calibri"/>
                <a:cs typeface="Calibri"/>
              </a:rPr>
              <a:t>skils</a:t>
            </a:r>
            <a:r>
              <a:rPr lang="en-GB" dirty="0">
                <a:latin typeface="Arial Nova"/>
                <a:ea typeface="Calibri"/>
                <a:cs typeface="Calibri"/>
              </a:rPr>
              <a:t> for practice in social work, counselling</a:t>
            </a:r>
            <a:r>
              <a:rPr lang="en-GB">
                <a:latin typeface="Arial Nova"/>
                <a:ea typeface="Calibri"/>
                <a:cs typeface="Calibri"/>
              </a:rPr>
              <a:t> and the health professions. 1st ed. London; Routledge.</a:t>
            </a:r>
            <a:endParaRPr lang="en-GB" dirty="0">
              <a:latin typeface="Arial Nova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100527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What is communication?</vt:lpstr>
      <vt:lpstr>Why communication is important?</vt:lpstr>
      <vt:lpstr>Practical Example</vt:lpstr>
      <vt:lpstr>How I would apply this skill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402</cp:revision>
  <dcterms:created xsi:type="dcterms:W3CDTF">2026-02-20T10:22:26Z</dcterms:created>
  <dcterms:modified xsi:type="dcterms:W3CDTF">2026-02-22T21:31:28Z</dcterms:modified>
</cp:coreProperties>
</file>