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notesMasterIdLst>
    <p:notesMasterId r:id="rId18"/>
  </p:notesMasterIdLst>
  <p:sldIdLst>
    <p:sldId id="345" r:id="rId3"/>
    <p:sldId id="285" r:id="rId4"/>
    <p:sldId id="284" r:id="rId5"/>
    <p:sldId id="287" r:id="rId6"/>
    <p:sldId id="288" r:id="rId7"/>
    <p:sldId id="289" r:id="rId8"/>
    <p:sldId id="343" r:id="rId9"/>
    <p:sldId id="344" r:id="rId10"/>
    <p:sldId id="346" r:id="rId11"/>
    <p:sldId id="347" r:id="rId12"/>
    <p:sldId id="348" r:id="rId13"/>
    <p:sldId id="350" r:id="rId14"/>
    <p:sldId id="351" r:id="rId15"/>
    <p:sldId id="265" r:id="rId16"/>
    <p:sldId id="349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100" d="100"/>
          <a:sy n="100" d="100"/>
        </p:scale>
        <p:origin x="954" y="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21" Type="http://schemas.openxmlformats.org/officeDocument/2006/relationships/theme" Target="theme/them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94E40B7-8673-4775-AB1E-14BE0FDF775F}" type="doc">
      <dgm:prSet loTypeId="urn:microsoft.com/office/officeart/2005/8/layout/hProcess9" loCatId="process" qsTypeId="urn:microsoft.com/office/officeart/2005/8/quickstyle/3d3" qsCatId="3D" csTypeId="urn:microsoft.com/office/officeart/2005/8/colors/colorful1" csCatId="colorful" phldr="1"/>
      <dgm:spPr/>
    </dgm:pt>
    <dgm:pt modelId="{792B4F79-625A-4523-AD15-F56F4C818890}">
      <dgm:prSet phldrT="[Text]"/>
      <dgm:spPr/>
      <dgm:t>
        <a:bodyPr/>
        <a:lstStyle/>
        <a:p>
          <a:r>
            <a:rPr lang="en-GB" dirty="0"/>
            <a:t>Chapter 1</a:t>
          </a:r>
        </a:p>
        <a:p>
          <a:r>
            <a:rPr lang="en-GB" dirty="0"/>
            <a:t>Proposal – Introduction</a:t>
          </a:r>
        </a:p>
        <a:p>
          <a:r>
            <a:rPr lang="en-GB" dirty="0"/>
            <a:t>1200 words</a:t>
          </a:r>
        </a:p>
      </dgm:t>
    </dgm:pt>
    <dgm:pt modelId="{352ADFD9-92A1-4044-9409-5C80A02C8A4B}" type="parTrans" cxnId="{1809340C-88AE-4F29-9D6B-5F266C569E97}">
      <dgm:prSet/>
      <dgm:spPr/>
      <dgm:t>
        <a:bodyPr/>
        <a:lstStyle/>
        <a:p>
          <a:endParaRPr lang="en-GB"/>
        </a:p>
      </dgm:t>
    </dgm:pt>
    <dgm:pt modelId="{F7FF7E25-9B02-45CA-BB00-CAB1E028AC73}" type="sibTrans" cxnId="{1809340C-88AE-4F29-9D6B-5F266C569E97}">
      <dgm:prSet/>
      <dgm:spPr/>
      <dgm:t>
        <a:bodyPr/>
        <a:lstStyle/>
        <a:p>
          <a:endParaRPr lang="en-GB"/>
        </a:p>
      </dgm:t>
    </dgm:pt>
    <dgm:pt modelId="{4E61162C-4533-4322-B64C-1E6DC1750F99}">
      <dgm:prSet phldrT="[Text]"/>
      <dgm:spPr/>
      <dgm:t>
        <a:bodyPr/>
        <a:lstStyle/>
        <a:p>
          <a:r>
            <a:rPr lang="en-GB" dirty="0"/>
            <a:t>Chapter 2</a:t>
          </a:r>
        </a:p>
        <a:p>
          <a:r>
            <a:rPr lang="en-GB" dirty="0"/>
            <a:t>Literature Review</a:t>
          </a:r>
        </a:p>
        <a:p>
          <a:r>
            <a:rPr lang="en-GB" dirty="0"/>
            <a:t>2500 words</a:t>
          </a:r>
        </a:p>
      </dgm:t>
    </dgm:pt>
    <dgm:pt modelId="{87604C0B-5DD0-4227-8D8A-A8A99341C1D4}" type="parTrans" cxnId="{86E84C64-98ED-44CF-A1B4-74BE3E06D590}">
      <dgm:prSet/>
      <dgm:spPr/>
      <dgm:t>
        <a:bodyPr/>
        <a:lstStyle/>
        <a:p>
          <a:endParaRPr lang="en-GB"/>
        </a:p>
      </dgm:t>
    </dgm:pt>
    <dgm:pt modelId="{4D10C21B-8B97-42A3-B128-2D15EB1BC596}" type="sibTrans" cxnId="{86E84C64-98ED-44CF-A1B4-74BE3E06D590}">
      <dgm:prSet/>
      <dgm:spPr/>
      <dgm:t>
        <a:bodyPr/>
        <a:lstStyle/>
        <a:p>
          <a:endParaRPr lang="en-GB"/>
        </a:p>
      </dgm:t>
    </dgm:pt>
    <dgm:pt modelId="{50C97F19-9F95-46CA-93FC-7AA949026337}">
      <dgm:prSet phldrT="[Text]"/>
      <dgm:spPr/>
      <dgm:t>
        <a:bodyPr/>
        <a:lstStyle/>
        <a:p>
          <a:r>
            <a:rPr lang="en-GB" dirty="0"/>
            <a:t>Chapter 5</a:t>
          </a:r>
        </a:p>
        <a:p>
          <a:r>
            <a:rPr lang="en-GB" dirty="0"/>
            <a:t>Conclusion </a:t>
          </a:r>
        </a:p>
        <a:p>
          <a:r>
            <a:rPr lang="en-GB" dirty="0"/>
            <a:t>800 words</a:t>
          </a:r>
        </a:p>
      </dgm:t>
    </dgm:pt>
    <dgm:pt modelId="{18B8D90F-7E3C-49E1-9E76-25625287C189}" type="parTrans" cxnId="{ADC03668-FAA2-4567-9ABB-A69BF52B8300}">
      <dgm:prSet/>
      <dgm:spPr/>
      <dgm:t>
        <a:bodyPr/>
        <a:lstStyle/>
        <a:p>
          <a:endParaRPr lang="en-GB"/>
        </a:p>
      </dgm:t>
    </dgm:pt>
    <dgm:pt modelId="{72A9A8AB-1F12-4754-8F4F-83F1E7FBE8BB}" type="sibTrans" cxnId="{ADC03668-FAA2-4567-9ABB-A69BF52B8300}">
      <dgm:prSet/>
      <dgm:spPr/>
      <dgm:t>
        <a:bodyPr/>
        <a:lstStyle/>
        <a:p>
          <a:endParaRPr lang="en-GB"/>
        </a:p>
      </dgm:t>
    </dgm:pt>
    <dgm:pt modelId="{8BAB74EB-F1CA-41A5-9C69-0421372E3056}">
      <dgm:prSet/>
      <dgm:spPr/>
      <dgm:t>
        <a:bodyPr/>
        <a:lstStyle/>
        <a:p>
          <a:r>
            <a:rPr lang="en-GB" dirty="0"/>
            <a:t>Chapter 3</a:t>
          </a:r>
        </a:p>
        <a:p>
          <a:r>
            <a:rPr lang="en-GB" dirty="0"/>
            <a:t>Methodology</a:t>
          </a:r>
        </a:p>
        <a:p>
          <a:r>
            <a:rPr lang="en-GB" dirty="0"/>
            <a:t>1500 words</a:t>
          </a:r>
        </a:p>
      </dgm:t>
    </dgm:pt>
    <dgm:pt modelId="{63789120-937E-470D-A2F6-90CD2CCDA8A7}" type="parTrans" cxnId="{519CF6E4-DB4B-4312-A927-53126D7F18CE}">
      <dgm:prSet/>
      <dgm:spPr/>
      <dgm:t>
        <a:bodyPr/>
        <a:lstStyle/>
        <a:p>
          <a:endParaRPr lang="en-GB"/>
        </a:p>
      </dgm:t>
    </dgm:pt>
    <dgm:pt modelId="{5F8CB619-D62B-42ED-8049-B46A416F407F}" type="sibTrans" cxnId="{519CF6E4-DB4B-4312-A927-53126D7F18CE}">
      <dgm:prSet/>
      <dgm:spPr/>
      <dgm:t>
        <a:bodyPr/>
        <a:lstStyle/>
        <a:p>
          <a:endParaRPr lang="en-GB"/>
        </a:p>
      </dgm:t>
    </dgm:pt>
    <dgm:pt modelId="{1551AAE4-71F1-4452-9573-D4AC6B219D85}">
      <dgm:prSet/>
      <dgm:spPr/>
      <dgm:t>
        <a:bodyPr/>
        <a:lstStyle/>
        <a:p>
          <a:r>
            <a:rPr lang="en-GB" dirty="0"/>
            <a:t>Chapter 4</a:t>
          </a:r>
        </a:p>
        <a:p>
          <a:r>
            <a:rPr lang="en-GB" dirty="0"/>
            <a:t>Findings</a:t>
          </a:r>
        </a:p>
        <a:p>
          <a:r>
            <a:rPr lang="en-GB" dirty="0"/>
            <a:t>2000 words</a:t>
          </a:r>
        </a:p>
      </dgm:t>
    </dgm:pt>
    <dgm:pt modelId="{237977CB-A5FA-43E4-B41D-2FCAD6D73085}" type="parTrans" cxnId="{1012D02B-7A13-405E-85F7-966248173E80}">
      <dgm:prSet/>
      <dgm:spPr/>
      <dgm:t>
        <a:bodyPr/>
        <a:lstStyle/>
        <a:p>
          <a:endParaRPr lang="en-GB"/>
        </a:p>
      </dgm:t>
    </dgm:pt>
    <dgm:pt modelId="{E10C596C-1990-498E-8A6A-6C47DCA4FD43}" type="sibTrans" cxnId="{1012D02B-7A13-405E-85F7-966248173E80}">
      <dgm:prSet/>
      <dgm:spPr/>
      <dgm:t>
        <a:bodyPr/>
        <a:lstStyle/>
        <a:p>
          <a:endParaRPr lang="en-GB"/>
        </a:p>
      </dgm:t>
    </dgm:pt>
    <dgm:pt modelId="{4A4F256F-3FAF-42D9-BC85-AF7EC7D7CA9F}" type="pres">
      <dgm:prSet presAssocID="{094E40B7-8673-4775-AB1E-14BE0FDF775F}" presName="CompostProcess" presStyleCnt="0">
        <dgm:presLayoutVars>
          <dgm:dir/>
          <dgm:resizeHandles val="exact"/>
        </dgm:presLayoutVars>
      </dgm:prSet>
      <dgm:spPr/>
    </dgm:pt>
    <dgm:pt modelId="{F60F6EA6-39B5-4386-B5E4-B9AA6916F17B}" type="pres">
      <dgm:prSet presAssocID="{094E40B7-8673-4775-AB1E-14BE0FDF775F}" presName="arrow" presStyleLbl="bgShp" presStyleIdx="0" presStyleCnt="1"/>
      <dgm:spPr/>
    </dgm:pt>
    <dgm:pt modelId="{2C969635-3B94-46F2-83E7-6012A904D8A9}" type="pres">
      <dgm:prSet presAssocID="{094E40B7-8673-4775-AB1E-14BE0FDF775F}" presName="linearProcess" presStyleCnt="0"/>
      <dgm:spPr/>
    </dgm:pt>
    <dgm:pt modelId="{F0D8A9C9-20D3-418B-B4A8-5BDBD52116BD}" type="pres">
      <dgm:prSet presAssocID="{792B4F79-625A-4523-AD15-F56F4C818890}" presName="textNode" presStyleLbl="node1" presStyleIdx="0" presStyleCnt="5">
        <dgm:presLayoutVars>
          <dgm:bulletEnabled val="1"/>
        </dgm:presLayoutVars>
      </dgm:prSet>
      <dgm:spPr/>
    </dgm:pt>
    <dgm:pt modelId="{AA673D09-84B6-47E5-BDFE-26182E3AEE76}" type="pres">
      <dgm:prSet presAssocID="{F7FF7E25-9B02-45CA-BB00-CAB1E028AC73}" presName="sibTrans" presStyleCnt="0"/>
      <dgm:spPr/>
    </dgm:pt>
    <dgm:pt modelId="{177A3A8C-F9CA-40EC-BF94-BA596C9ED213}" type="pres">
      <dgm:prSet presAssocID="{4E61162C-4533-4322-B64C-1E6DC1750F99}" presName="textNode" presStyleLbl="node1" presStyleIdx="1" presStyleCnt="5">
        <dgm:presLayoutVars>
          <dgm:bulletEnabled val="1"/>
        </dgm:presLayoutVars>
      </dgm:prSet>
      <dgm:spPr/>
    </dgm:pt>
    <dgm:pt modelId="{49A3D41E-A3CA-420E-9628-67C1C6DB9791}" type="pres">
      <dgm:prSet presAssocID="{4D10C21B-8B97-42A3-B128-2D15EB1BC596}" presName="sibTrans" presStyleCnt="0"/>
      <dgm:spPr/>
    </dgm:pt>
    <dgm:pt modelId="{8E36554A-AE61-4FB1-A15A-C144E3B1EB7A}" type="pres">
      <dgm:prSet presAssocID="{8BAB74EB-F1CA-41A5-9C69-0421372E3056}" presName="textNode" presStyleLbl="node1" presStyleIdx="2" presStyleCnt="5">
        <dgm:presLayoutVars>
          <dgm:bulletEnabled val="1"/>
        </dgm:presLayoutVars>
      </dgm:prSet>
      <dgm:spPr/>
    </dgm:pt>
    <dgm:pt modelId="{BFC4EEB9-989A-4F0F-942A-DB6F4D565A19}" type="pres">
      <dgm:prSet presAssocID="{5F8CB619-D62B-42ED-8049-B46A416F407F}" presName="sibTrans" presStyleCnt="0"/>
      <dgm:spPr/>
    </dgm:pt>
    <dgm:pt modelId="{F131C3B2-1351-47CA-A942-B1CD4BC989E9}" type="pres">
      <dgm:prSet presAssocID="{1551AAE4-71F1-4452-9573-D4AC6B219D85}" presName="textNode" presStyleLbl="node1" presStyleIdx="3" presStyleCnt="5">
        <dgm:presLayoutVars>
          <dgm:bulletEnabled val="1"/>
        </dgm:presLayoutVars>
      </dgm:prSet>
      <dgm:spPr/>
    </dgm:pt>
    <dgm:pt modelId="{F4C70FF1-71C8-4E6D-B27A-4F914F7A1571}" type="pres">
      <dgm:prSet presAssocID="{E10C596C-1990-498E-8A6A-6C47DCA4FD43}" presName="sibTrans" presStyleCnt="0"/>
      <dgm:spPr/>
    </dgm:pt>
    <dgm:pt modelId="{7D96A2DE-AAF0-4B3B-870C-80DD0AB5940A}" type="pres">
      <dgm:prSet presAssocID="{50C97F19-9F95-46CA-93FC-7AA949026337}" presName="textNode" presStyleLbl="node1" presStyleIdx="4" presStyleCnt="5">
        <dgm:presLayoutVars>
          <dgm:bulletEnabled val="1"/>
        </dgm:presLayoutVars>
      </dgm:prSet>
      <dgm:spPr/>
    </dgm:pt>
  </dgm:ptLst>
  <dgm:cxnLst>
    <dgm:cxn modelId="{1809340C-88AE-4F29-9D6B-5F266C569E97}" srcId="{094E40B7-8673-4775-AB1E-14BE0FDF775F}" destId="{792B4F79-625A-4523-AD15-F56F4C818890}" srcOrd="0" destOrd="0" parTransId="{352ADFD9-92A1-4044-9409-5C80A02C8A4B}" sibTransId="{F7FF7E25-9B02-45CA-BB00-CAB1E028AC73}"/>
    <dgm:cxn modelId="{5855BF12-4554-4710-8822-22F672448E50}" type="presOf" srcId="{094E40B7-8673-4775-AB1E-14BE0FDF775F}" destId="{4A4F256F-3FAF-42D9-BC85-AF7EC7D7CA9F}" srcOrd="0" destOrd="0" presId="urn:microsoft.com/office/officeart/2005/8/layout/hProcess9"/>
    <dgm:cxn modelId="{1012D02B-7A13-405E-85F7-966248173E80}" srcId="{094E40B7-8673-4775-AB1E-14BE0FDF775F}" destId="{1551AAE4-71F1-4452-9573-D4AC6B219D85}" srcOrd="3" destOrd="0" parTransId="{237977CB-A5FA-43E4-B41D-2FCAD6D73085}" sibTransId="{E10C596C-1990-498E-8A6A-6C47DCA4FD43}"/>
    <dgm:cxn modelId="{709DFE3E-234A-42D0-AC6F-14C030D82041}" type="presOf" srcId="{4E61162C-4533-4322-B64C-1E6DC1750F99}" destId="{177A3A8C-F9CA-40EC-BF94-BA596C9ED213}" srcOrd="0" destOrd="0" presId="urn:microsoft.com/office/officeart/2005/8/layout/hProcess9"/>
    <dgm:cxn modelId="{86E84C64-98ED-44CF-A1B4-74BE3E06D590}" srcId="{094E40B7-8673-4775-AB1E-14BE0FDF775F}" destId="{4E61162C-4533-4322-B64C-1E6DC1750F99}" srcOrd="1" destOrd="0" parTransId="{87604C0B-5DD0-4227-8D8A-A8A99341C1D4}" sibTransId="{4D10C21B-8B97-42A3-B128-2D15EB1BC596}"/>
    <dgm:cxn modelId="{ADC03668-FAA2-4567-9ABB-A69BF52B8300}" srcId="{094E40B7-8673-4775-AB1E-14BE0FDF775F}" destId="{50C97F19-9F95-46CA-93FC-7AA949026337}" srcOrd="4" destOrd="0" parTransId="{18B8D90F-7E3C-49E1-9E76-25625287C189}" sibTransId="{72A9A8AB-1F12-4754-8F4F-83F1E7FBE8BB}"/>
    <dgm:cxn modelId="{1A77B887-B752-4F21-B8E6-446167986E58}" type="presOf" srcId="{50C97F19-9F95-46CA-93FC-7AA949026337}" destId="{7D96A2DE-AAF0-4B3B-870C-80DD0AB5940A}" srcOrd="0" destOrd="0" presId="urn:microsoft.com/office/officeart/2005/8/layout/hProcess9"/>
    <dgm:cxn modelId="{DC3E52B7-B5A3-4A7E-AEF8-92099EA06696}" type="presOf" srcId="{8BAB74EB-F1CA-41A5-9C69-0421372E3056}" destId="{8E36554A-AE61-4FB1-A15A-C144E3B1EB7A}" srcOrd="0" destOrd="0" presId="urn:microsoft.com/office/officeart/2005/8/layout/hProcess9"/>
    <dgm:cxn modelId="{C74318E0-D11B-41D7-BB38-DFA412970377}" type="presOf" srcId="{1551AAE4-71F1-4452-9573-D4AC6B219D85}" destId="{F131C3B2-1351-47CA-A942-B1CD4BC989E9}" srcOrd="0" destOrd="0" presId="urn:microsoft.com/office/officeart/2005/8/layout/hProcess9"/>
    <dgm:cxn modelId="{519CF6E4-DB4B-4312-A927-53126D7F18CE}" srcId="{094E40B7-8673-4775-AB1E-14BE0FDF775F}" destId="{8BAB74EB-F1CA-41A5-9C69-0421372E3056}" srcOrd="2" destOrd="0" parTransId="{63789120-937E-470D-A2F6-90CD2CCDA8A7}" sibTransId="{5F8CB619-D62B-42ED-8049-B46A416F407F}"/>
    <dgm:cxn modelId="{A43885F9-B180-487A-B54F-C10C8EE490CC}" type="presOf" srcId="{792B4F79-625A-4523-AD15-F56F4C818890}" destId="{F0D8A9C9-20D3-418B-B4A8-5BDBD52116BD}" srcOrd="0" destOrd="0" presId="urn:microsoft.com/office/officeart/2005/8/layout/hProcess9"/>
    <dgm:cxn modelId="{C9DD3CE8-20F8-43FF-8356-B21377948E44}" type="presParOf" srcId="{4A4F256F-3FAF-42D9-BC85-AF7EC7D7CA9F}" destId="{F60F6EA6-39B5-4386-B5E4-B9AA6916F17B}" srcOrd="0" destOrd="0" presId="urn:microsoft.com/office/officeart/2005/8/layout/hProcess9"/>
    <dgm:cxn modelId="{7690918C-FA3C-48B0-8C4D-F21CCEA24FD9}" type="presParOf" srcId="{4A4F256F-3FAF-42D9-BC85-AF7EC7D7CA9F}" destId="{2C969635-3B94-46F2-83E7-6012A904D8A9}" srcOrd="1" destOrd="0" presId="urn:microsoft.com/office/officeart/2005/8/layout/hProcess9"/>
    <dgm:cxn modelId="{A10C7841-758C-4DF6-9C85-5A6A4F3038E9}" type="presParOf" srcId="{2C969635-3B94-46F2-83E7-6012A904D8A9}" destId="{F0D8A9C9-20D3-418B-B4A8-5BDBD52116BD}" srcOrd="0" destOrd="0" presId="urn:microsoft.com/office/officeart/2005/8/layout/hProcess9"/>
    <dgm:cxn modelId="{5C5E71DB-1EF2-4BD3-996E-D2A48F373ACF}" type="presParOf" srcId="{2C969635-3B94-46F2-83E7-6012A904D8A9}" destId="{AA673D09-84B6-47E5-BDFE-26182E3AEE76}" srcOrd="1" destOrd="0" presId="urn:microsoft.com/office/officeart/2005/8/layout/hProcess9"/>
    <dgm:cxn modelId="{25E58F54-96FD-4F07-8F27-D3F831C167AE}" type="presParOf" srcId="{2C969635-3B94-46F2-83E7-6012A904D8A9}" destId="{177A3A8C-F9CA-40EC-BF94-BA596C9ED213}" srcOrd="2" destOrd="0" presId="urn:microsoft.com/office/officeart/2005/8/layout/hProcess9"/>
    <dgm:cxn modelId="{BB911088-DCE9-49A3-9A71-DFE954B3D7E4}" type="presParOf" srcId="{2C969635-3B94-46F2-83E7-6012A904D8A9}" destId="{49A3D41E-A3CA-420E-9628-67C1C6DB9791}" srcOrd="3" destOrd="0" presId="urn:microsoft.com/office/officeart/2005/8/layout/hProcess9"/>
    <dgm:cxn modelId="{4972ADDB-58C8-44CB-B248-C028247E2823}" type="presParOf" srcId="{2C969635-3B94-46F2-83E7-6012A904D8A9}" destId="{8E36554A-AE61-4FB1-A15A-C144E3B1EB7A}" srcOrd="4" destOrd="0" presId="urn:microsoft.com/office/officeart/2005/8/layout/hProcess9"/>
    <dgm:cxn modelId="{8F1371EF-A258-47B1-8FA9-5C8EE5324C80}" type="presParOf" srcId="{2C969635-3B94-46F2-83E7-6012A904D8A9}" destId="{BFC4EEB9-989A-4F0F-942A-DB6F4D565A19}" srcOrd="5" destOrd="0" presId="urn:microsoft.com/office/officeart/2005/8/layout/hProcess9"/>
    <dgm:cxn modelId="{F8FD3F89-CC95-4310-AB4D-0B5C6854D81F}" type="presParOf" srcId="{2C969635-3B94-46F2-83E7-6012A904D8A9}" destId="{F131C3B2-1351-47CA-A942-B1CD4BC989E9}" srcOrd="6" destOrd="0" presId="urn:microsoft.com/office/officeart/2005/8/layout/hProcess9"/>
    <dgm:cxn modelId="{11DB5DAE-5EED-4CD7-8FCB-90455B92A827}" type="presParOf" srcId="{2C969635-3B94-46F2-83E7-6012A904D8A9}" destId="{F4C70FF1-71C8-4E6D-B27A-4F914F7A1571}" srcOrd="7" destOrd="0" presId="urn:microsoft.com/office/officeart/2005/8/layout/hProcess9"/>
    <dgm:cxn modelId="{17EC8C40-86C3-404E-9362-E36183F00C79}" type="presParOf" srcId="{2C969635-3B94-46F2-83E7-6012A904D8A9}" destId="{7D96A2DE-AAF0-4B3B-870C-80DD0AB5940A}" srcOrd="8" destOrd="0" presId="urn:microsoft.com/office/officeart/2005/8/layout/hProcess9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  <a:ext uri="{C62137D5-CB1D-491B-B009-E17868A290BF}">
      <dgm14:recolorImg xmlns:dgm14="http://schemas.microsoft.com/office/drawing/2010/diagram" val="1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94E40B7-8673-4775-AB1E-14BE0FDF775F}" type="doc">
      <dgm:prSet loTypeId="urn:microsoft.com/office/officeart/2005/8/layout/hProcess9" loCatId="process" qsTypeId="urn:microsoft.com/office/officeart/2005/8/quickstyle/3d3" qsCatId="3D" csTypeId="urn:microsoft.com/office/officeart/2005/8/colors/colorful1" csCatId="colorful" phldr="1"/>
      <dgm:spPr/>
    </dgm:pt>
    <dgm:pt modelId="{792B4F79-625A-4523-AD15-F56F4C818890}">
      <dgm:prSet phldrT="[Text]"/>
      <dgm:spPr/>
      <dgm:t>
        <a:bodyPr/>
        <a:lstStyle/>
        <a:p>
          <a:r>
            <a:rPr lang="en-GB" dirty="0"/>
            <a:t>1. 80 hours signed off by your organisation</a:t>
          </a:r>
        </a:p>
      </dgm:t>
    </dgm:pt>
    <dgm:pt modelId="{352ADFD9-92A1-4044-9409-5C80A02C8A4B}" type="parTrans" cxnId="{1809340C-88AE-4F29-9D6B-5F266C569E97}">
      <dgm:prSet/>
      <dgm:spPr/>
      <dgm:t>
        <a:bodyPr/>
        <a:lstStyle/>
        <a:p>
          <a:endParaRPr lang="en-GB"/>
        </a:p>
      </dgm:t>
    </dgm:pt>
    <dgm:pt modelId="{F7FF7E25-9B02-45CA-BB00-CAB1E028AC73}" type="sibTrans" cxnId="{1809340C-88AE-4F29-9D6B-5F266C569E97}">
      <dgm:prSet/>
      <dgm:spPr/>
      <dgm:t>
        <a:bodyPr/>
        <a:lstStyle/>
        <a:p>
          <a:endParaRPr lang="en-GB"/>
        </a:p>
      </dgm:t>
    </dgm:pt>
    <dgm:pt modelId="{4E61162C-4533-4322-B64C-1E6DC1750F99}">
      <dgm:prSet phldrT="[Text]"/>
      <dgm:spPr/>
      <dgm:t>
        <a:bodyPr/>
        <a:lstStyle/>
        <a:p>
          <a:r>
            <a:rPr lang="en-GB" dirty="0"/>
            <a:t>2. Written report</a:t>
          </a:r>
        </a:p>
        <a:p>
          <a:r>
            <a:rPr lang="en-GB" dirty="0"/>
            <a:t>3000 words</a:t>
          </a:r>
        </a:p>
      </dgm:t>
    </dgm:pt>
    <dgm:pt modelId="{87604C0B-5DD0-4227-8D8A-A8A99341C1D4}" type="parTrans" cxnId="{86E84C64-98ED-44CF-A1B4-74BE3E06D590}">
      <dgm:prSet/>
      <dgm:spPr/>
      <dgm:t>
        <a:bodyPr/>
        <a:lstStyle/>
        <a:p>
          <a:endParaRPr lang="en-GB"/>
        </a:p>
      </dgm:t>
    </dgm:pt>
    <dgm:pt modelId="{4D10C21B-8B97-42A3-B128-2D15EB1BC596}" type="sibTrans" cxnId="{86E84C64-98ED-44CF-A1B4-74BE3E06D590}">
      <dgm:prSet/>
      <dgm:spPr/>
      <dgm:t>
        <a:bodyPr/>
        <a:lstStyle/>
        <a:p>
          <a:endParaRPr lang="en-GB"/>
        </a:p>
      </dgm:t>
    </dgm:pt>
    <dgm:pt modelId="{8BAB74EB-F1CA-41A5-9C69-0421372E3056}">
      <dgm:prSet/>
      <dgm:spPr/>
      <dgm:t>
        <a:bodyPr/>
        <a:lstStyle/>
        <a:p>
          <a:r>
            <a:rPr lang="en-GB" dirty="0"/>
            <a:t>3. Personal reflection</a:t>
          </a:r>
        </a:p>
        <a:p>
          <a:r>
            <a:rPr lang="en-GB" dirty="0"/>
            <a:t>2000 words</a:t>
          </a:r>
        </a:p>
      </dgm:t>
    </dgm:pt>
    <dgm:pt modelId="{63789120-937E-470D-A2F6-90CD2CCDA8A7}" type="parTrans" cxnId="{519CF6E4-DB4B-4312-A927-53126D7F18CE}">
      <dgm:prSet/>
      <dgm:spPr/>
      <dgm:t>
        <a:bodyPr/>
        <a:lstStyle/>
        <a:p>
          <a:endParaRPr lang="en-GB"/>
        </a:p>
      </dgm:t>
    </dgm:pt>
    <dgm:pt modelId="{5F8CB619-D62B-42ED-8049-B46A416F407F}" type="sibTrans" cxnId="{519CF6E4-DB4B-4312-A927-53126D7F18CE}">
      <dgm:prSet/>
      <dgm:spPr/>
      <dgm:t>
        <a:bodyPr/>
        <a:lstStyle/>
        <a:p>
          <a:endParaRPr lang="en-GB"/>
        </a:p>
      </dgm:t>
    </dgm:pt>
    <dgm:pt modelId="{1551AAE4-71F1-4452-9573-D4AC6B219D85}">
      <dgm:prSet/>
      <dgm:spPr/>
      <dgm:t>
        <a:bodyPr/>
        <a:lstStyle/>
        <a:p>
          <a:r>
            <a:rPr lang="en-GB" dirty="0"/>
            <a:t>4. Video presentation (showcase)</a:t>
          </a:r>
        </a:p>
        <a:p>
          <a:r>
            <a:rPr lang="en-GB" dirty="0"/>
            <a:t>5 minutes</a:t>
          </a:r>
        </a:p>
      </dgm:t>
    </dgm:pt>
    <dgm:pt modelId="{237977CB-A5FA-43E4-B41D-2FCAD6D73085}" type="parTrans" cxnId="{1012D02B-7A13-405E-85F7-966248173E80}">
      <dgm:prSet/>
      <dgm:spPr/>
      <dgm:t>
        <a:bodyPr/>
        <a:lstStyle/>
        <a:p>
          <a:endParaRPr lang="en-GB"/>
        </a:p>
      </dgm:t>
    </dgm:pt>
    <dgm:pt modelId="{E10C596C-1990-498E-8A6A-6C47DCA4FD43}" type="sibTrans" cxnId="{1012D02B-7A13-405E-85F7-966248173E80}">
      <dgm:prSet/>
      <dgm:spPr/>
      <dgm:t>
        <a:bodyPr/>
        <a:lstStyle/>
        <a:p>
          <a:endParaRPr lang="en-GB"/>
        </a:p>
      </dgm:t>
    </dgm:pt>
    <dgm:pt modelId="{4A4F256F-3FAF-42D9-BC85-AF7EC7D7CA9F}" type="pres">
      <dgm:prSet presAssocID="{094E40B7-8673-4775-AB1E-14BE0FDF775F}" presName="CompostProcess" presStyleCnt="0">
        <dgm:presLayoutVars>
          <dgm:dir/>
          <dgm:resizeHandles val="exact"/>
        </dgm:presLayoutVars>
      </dgm:prSet>
      <dgm:spPr/>
    </dgm:pt>
    <dgm:pt modelId="{F60F6EA6-39B5-4386-B5E4-B9AA6916F17B}" type="pres">
      <dgm:prSet presAssocID="{094E40B7-8673-4775-AB1E-14BE0FDF775F}" presName="arrow" presStyleLbl="bgShp" presStyleIdx="0" presStyleCnt="1"/>
      <dgm:spPr/>
    </dgm:pt>
    <dgm:pt modelId="{2C969635-3B94-46F2-83E7-6012A904D8A9}" type="pres">
      <dgm:prSet presAssocID="{094E40B7-8673-4775-AB1E-14BE0FDF775F}" presName="linearProcess" presStyleCnt="0"/>
      <dgm:spPr/>
    </dgm:pt>
    <dgm:pt modelId="{F0D8A9C9-20D3-418B-B4A8-5BDBD52116BD}" type="pres">
      <dgm:prSet presAssocID="{792B4F79-625A-4523-AD15-F56F4C818890}" presName="textNode" presStyleLbl="node1" presStyleIdx="0" presStyleCnt="4">
        <dgm:presLayoutVars>
          <dgm:bulletEnabled val="1"/>
        </dgm:presLayoutVars>
      </dgm:prSet>
      <dgm:spPr/>
    </dgm:pt>
    <dgm:pt modelId="{AA673D09-84B6-47E5-BDFE-26182E3AEE76}" type="pres">
      <dgm:prSet presAssocID="{F7FF7E25-9B02-45CA-BB00-CAB1E028AC73}" presName="sibTrans" presStyleCnt="0"/>
      <dgm:spPr/>
    </dgm:pt>
    <dgm:pt modelId="{177A3A8C-F9CA-40EC-BF94-BA596C9ED213}" type="pres">
      <dgm:prSet presAssocID="{4E61162C-4533-4322-B64C-1E6DC1750F99}" presName="textNode" presStyleLbl="node1" presStyleIdx="1" presStyleCnt="4">
        <dgm:presLayoutVars>
          <dgm:bulletEnabled val="1"/>
        </dgm:presLayoutVars>
      </dgm:prSet>
      <dgm:spPr/>
    </dgm:pt>
    <dgm:pt modelId="{49A3D41E-A3CA-420E-9628-67C1C6DB9791}" type="pres">
      <dgm:prSet presAssocID="{4D10C21B-8B97-42A3-B128-2D15EB1BC596}" presName="sibTrans" presStyleCnt="0"/>
      <dgm:spPr/>
    </dgm:pt>
    <dgm:pt modelId="{8E36554A-AE61-4FB1-A15A-C144E3B1EB7A}" type="pres">
      <dgm:prSet presAssocID="{8BAB74EB-F1CA-41A5-9C69-0421372E3056}" presName="textNode" presStyleLbl="node1" presStyleIdx="2" presStyleCnt="4">
        <dgm:presLayoutVars>
          <dgm:bulletEnabled val="1"/>
        </dgm:presLayoutVars>
      </dgm:prSet>
      <dgm:spPr/>
    </dgm:pt>
    <dgm:pt modelId="{BFC4EEB9-989A-4F0F-942A-DB6F4D565A19}" type="pres">
      <dgm:prSet presAssocID="{5F8CB619-D62B-42ED-8049-B46A416F407F}" presName="sibTrans" presStyleCnt="0"/>
      <dgm:spPr/>
    </dgm:pt>
    <dgm:pt modelId="{F131C3B2-1351-47CA-A942-B1CD4BC989E9}" type="pres">
      <dgm:prSet presAssocID="{1551AAE4-71F1-4452-9573-D4AC6B219D85}" presName="textNode" presStyleLbl="node1" presStyleIdx="3" presStyleCnt="4">
        <dgm:presLayoutVars>
          <dgm:bulletEnabled val="1"/>
        </dgm:presLayoutVars>
      </dgm:prSet>
      <dgm:spPr/>
    </dgm:pt>
  </dgm:ptLst>
  <dgm:cxnLst>
    <dgm:cxn modelId="{1809340C-88AE-4F29-9D6B-5F266C569E97}" srcId="{094E40B7-8673-4775-AB1E-14BE0FDF775F}" destId="{792B4F79-625A-4523-AD15-F56F4C818890}" srcOrd="0" destOrd="0" parTransId="{352ADFD9-92A1-4044-9409-5C80A02C8A4B}" sibTransId="{F7FF7E25-9B02-45CA-BB00-CAB1E028AC73}"/>
    <dgm:cxn modelId="{5855BF12-4554-4710-8822-22F672448E50}" type="presOf" srcId="{094E40B7-8673-4775-AB1E-14BE0FDF775F}" destId="{4A4F256F-3FAF-42D9-BC85-AF7EC7D7CA9F}" srcOrd="0" destOrd="0" presId="urn:microsoft.com/office/officeart/2005/8/layout/hProcess9"/>
    <dgm:cxn modelId="{1012D02B-7A13-405E-85F7-966248173E80}" srcId="{094E40B7-8673-4775-AB1E-14BE0FDF775F}" destId="{1551AAE4-71F1-4452-9573-D4AC6B219D85}" srcOrd="3" destOrd="0" parTransId="{237977CB-A5FA-43E4-B41D-2FCAD6D73085}" sibTransId="{E10C596C-1990-498E-8A6A-6C47DCA4FD43}"/>
    <dgm:cxn modelId="{709DFE3E-234A-42D0-AC6F-14C030D82041}" type="presOf" srcId="{4E61162C-4533-4322-B64C-1E6DC1750F99}" destId="{177A3A8C-F9CA-40EC-BF94-BA596C9ED213}" srcOrd="0" destOrd="0" presId="urn:microsoft.com/office/officeart/2005/8/layout/hProcess9"/>
    <dgm:cxn modelId="{86E84C64-98ED-44CF-A1B4-74BE3E06D590}" srcId="{094E40B7-8673-4775-AB1E-14BE0FDF775F}" destId="{4E61162C-4533-4322-B64C-1E6DC1750F99}" srcOrd="1" destOrd="0" parTransId="{87604C0B-5DD0-4227-8D8A-A8A99341C1D4}" sibTransId="{4D10C21B-8B97-42A3-B128-2D15EB1BC596}"/>
    <dgm:cxn modelId="{DC3E52B7-B5A3-4A7E-AEF8-92099EA06696}" type="presOf" srcId="{8BAB74EB-F1CA-41A5-9C69-0421372E3056}" destId="{8E36554A-AE61-4FB1-A15A-C144E3B1EB7A}" srcOrd="0" destOrd="0" presId="urn:microsoft.com/office/officeart/2005/8/layout/hProcess9"/>
    <dgm:cxn modelId="{C74318E0-D11B-41D7-BB38-DFA412970377}" type="presOf" srcId="{1551AAE4-71F1-4452-9573-D4AC6B219D85}" destId="{F131C3B2-1351-47CA-A942-B1CD4BC989E9}" srcOrd="0" destOrd="0" presId="urn:microsoft.com/office/officeart/2005/8/layout/hProcess9"/>
    <dgm:cxn modelId="{519CF6E4-DB4B-4312-A927-53126D7F18CE}" srcId="{094E40B7-8673-4775-AB1E-14BE0FDF775F}" destId="{8BAB74EB-F1CA-41A5-9C69-0421372E3056}" srcOrd="2" destOrd="0" parTransId="{63789120-937E-470D-A2F6-90CD2CCDA8A7}" sibTransId="{5F8CB619-D62B-42ED-8049-B46A416F407F}"/>
    <dgm:cxn modelId="{A43885F9-B180-487A-B54F-C10C8EE490CC}" type="presOf" srcId="{792B4F79-625A-4523-AD15-F56F4C818890}" destId="{F0D8A9C9-20D3-418B-B4A8-5BDBD52116BD}" srcOrd="0" destOrd="0" presId="urn:microsoft.com/office/officeart/2005/8/layout/hProcess9"/>
    <dgm:cxn modelId="{C9DD3CE8-20F8-43FF-8356-B21377948E44}" type="presParOf" srcId="{4A4F256F-3FAF-42D9-BC85-AF7EC7D7CA9F}" destId="{F60F6EA6-39B5-4386-B5E4-B9AA6916F17B}" srcOrd="0" destOrd="0" presId="urn:microsoft.com/office/officeart/2005/8/layout/hProcess9"/>
    <dgm:cxn modelId="{7690918C-FA3C-48B0-8C4D-F21CCEA24FD9}" type="presParOf" srcId="{4A4F256F-3FAF-42D9-BC85-AF7EC7D7CA9F}" destId="{2C969635-3B94-46F2-83E7-6012A904D8A9}" srcOrd="1" destOrd="0" presId="urn:microsoft.com/office/officeart/2005/8/layout/hProcess9"/>
    <dgm:cxn modelId="{A10C7841-758C-4DF6-9C85-5A6A4F3038E9}" type="presParOf" srcId="{2C969635-3B94-46F2-83E7-6012A904D8A9}" destId="{F0D8A9C9-20D3-418B-B4A8-5BDBD52116BD}" srcOrd="0" destOrd="0" presId="urn:microsoft.com/office/officeart/2005/8/layout/hProcess9"/>
    <dgm:cxn modelId="{5C5E71DB-1EF2-4BD3-996E-D2A48F373ACF}" type="presParOf" srcId="{2C969635-3B94-46F2-83E7-6012A904D8A9}" destId="{AA673D09-84B6-47E5-BDFE-26182E3AEE76}" srcOrd="1" destOrd="0" presId="urn:microsoft.com/office/officeart/2005/8/layout/hProcess9"/>
    <dgm:cxn modelId="{25E58F54-96FD-4F07-8F27-D3F831C167AE}" type="presParOf" srcId="{2C969635-3B94-46F2-83E7-6012A904D8A9}" destId="{177A3A8C-F9CA-40EC-BF94-BA596C9ED213}" srcOrd="2" destOrd="0" presId="urn:microsoft.com/office/officeart/2005/8/layout/hProcess9"/>
    <dgm:cxn modelId="{BB911088-DCE9-49A3-9A71-DFE954B3D7E4}" type="presParOf" srcId="{2C969635-3B94-46F2-83E7-6012A904D8A9}" destId="{49A3D41E-A3CA-420E-9628-67C1C6DB9791}" srcOrd="3" destOrd="0" presId="urn:microsoft.com/office/officeart/2005/8/layout/hProcess9"/>
    <dgm:cxn modelId="{4972ADDB-58C8-44CB-B248-C028247E2823}" type="presParOf" srcId="{2C969635-3B94-46F2-83E7-6012A904D8A9}" destId="{8E36554A-AE61-4FB1-A15A-C144E3B1EB7A}" srcOrd="4" destOrd="0" presId="urn:microsoft.com/office/officeart/2005/8/layout/hProcess9"/>
    <dgm:cxn modelId="{8F1371EF-A258-47B1-8FA9-5C8EE5324C80}" type="presParOf" srcId="{2C969635-3B94-46F2-83E7-6012A904D8A9}" destId="{BFC4EEB9-989A-4F0F-942A-DB6F4D565A19}" srcOrd="5" destOrd="0" presId="urn:microsoft.com/office/officeart/2005/8/layout/hProcess9"/>
    <dgm:cxn modelId="{F8FD3F89-CC95-4310-AB4D-0B5C6854D81F}" type="presParOf" srcId="{2C969635-3B94-46F2-83E7-6012A904D8A9}" destId="{F131C3B2-1351-47CA-A942-B1CD4BC989E9}" srcOrd="6" destOrd="0" presId="urn:microsoft.com/office/officeart/2005/8/layout/hProcess9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  <a:ext uri="{C62137D5-CB1D-491B-B009-E17868A290BF}">
      <dgm14:recolorImg xmlns:dgm14="http://schemas.microsoft.com/office/drawing/2010/diagram" val="1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60F6EA6-39B5-4386-B5E4-B9AA6916F17B}">
      <dsp:nvSpPr>
        <dsp:cNvPr id="0" name=""/>
        <dsp:cNvSpPr/>
      </dsp:nvSpPr>
      <dsp:spPr>
        <a:xfrm>
          <a:off x="788669" y="0"/>
          <a:ext cx="8938260" cy="4351338"/>
        </a:xfrm>
        <a:prstGeom prst="rightArrow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dk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300000" prstMaterial="plastic"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0D8A9C9-20D3-418B-B4A8-5BDBD52116BD}">
      <dsp:nvSpPr>
        <dsp:cNvPr id="0" name=""/>
        <dsp:cNvSpPr/>
      </dsp:nvSpPr>
      <dsp:spPr>
        <a:xfrm>
          <a:off x="288" y="1305401"/>
          <a:ext cx="2005755" cy="1740535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Chapter 1</a:t>
          </a:r>
        </a:p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Proposal – Introduction</a:t>
          </a:r>
        </a:p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1200 words</a:t>
          </a:r>
        </a:p>
      </dsp:txBody>
      <dsp:txXfrm>
        <a:off x="85254" y="1390367"/>
        <a:ext cx="1835823" cy="1570603"/>
      </dsp:txXfrm>
    </dsp:sp>
    <dsp:sp modelId="{177A3A8C-F9CA-40EC-BF94-BA596C9ED213}">
      <dsp:nvSpPr>
        <dsp:cNvPr id="0" name=""/>
        <dsp:cNvSpPr/>
      </dsp:nvSpPr>
      <dsp:spPr>
        <a:xfrm>
          <a:off x="2127605" y="1305401"/>
          <a:ext cx="2005755" cy="1740535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Chapter 2</a:t>
          </a:r>
        </a:p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Literature Review</a:t>
          </a:r>
        </a:p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2500 words</a:t>
          </a:r>
        </a:p>
      </dsp:txBody>
      <dsp:txXfrm>
        <a:off x="2212571" y="1390367"/>
        <a:ext cx="1835823" cy="1570603"/>
      </dsp:txXfrm>
    </dsp:sp>
    <dsp:sp modelId="{8E36554A-AE61-4FB1-A15A-C144E3B1EB7A}">
      <dsp:nvSpPr>
        <dsp:cNvPr id="0" name=""/>
        <dsp:cNvSpPr/>
      </dsp:nvSpPr>
      <dsp:spPr>
        <a:xfrm>
          <a:off x="4254922" y="1305401"/>
          <a:ext cx="2005755" cy="1740535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Chapter 3</a:t>
          </a:r>
        </a:p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Methodology</a:t>
          </a:r>
        </a:p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1500 words</a:t>
          </a:r>
        </a:p>
      </dsp:txBody>
      <dsp:txXfrm>
        <a:off x="4339888" y="1390367"/>
        <a:ext cx="1835823" cy="1570603"/>
      </dsp:txXfrm>
    </dsp:sp>
    <dsp:sp modelId="{F131C3B2-1351-47CA-A942-B1CD4BC989E9}">
      <dsp:nvSpPr>
        <dsp:cNvPr id="0" name=""/>
        <dsp:cNvSpPr/>
      </dsp:nvSpPr>
      <dsp:spPr>
        <a:xfrm>
          <a:off x="6382238" y="1305401"/>
          <a:ext cx="2005755" cy="1740535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Chapter 4</a:t>
          </a:r>
        </a:p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Findings</a:t>
          </a:r>
        </a:p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2000 words</a:t>
          </a:r>
        </a:p>
      </dsp:txBody>
      <dsp:txXfrm>
        <a:off x="6467204" y="1390367"/>
        <a:ext cx="1835823" cy="1570603"/>
      </dsp:txXfrm>
    </dsp:sp>
    <dsp:sp modelId="{7D96A2DE-AAF0-4B3B-870C-80DD0AB5940A}">
      <dsp:nvSpPr>
        <dsp:cNvPr id="0" name=""/>
        <dsp:cNvSpPr/>
      </dsp:nvSpPr>
      <dsp:spPr>
        <a:xfrm>
          <a:off x="8509555" y="1305401"/>
          <a:ext cx="2005755" cy="1740535"/>
        </a:xfrm>
        <a:prstGeom prst="round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Chapter 5</a:t>
          </a:r>
        </a:p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Conclusion </a:t>
          </a:r>
        </a:p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800 words</a:t>
          </a:r>
        </a:p>
      </dsp:txBody>
      <dsp:txXfrm>
        <a:off x="8594521" y="1390367"/>
        <a:ext cx="1835823" cy="157060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60F6EA6-39B5-4386-B5E4-B9AA6916F17B}">
      <dsp:nvSpPr>
        <dsp:cNvPr id="0" name=""/>
        <dsp:cNvSpPr/>
      </dsp:nvSpPr>
      <dsp:spPr>
        <a:xfrm>
          <a:off x="788669" y="0"/>
          <a:ext cx="8938260" cy="4351338"/>
        </a:xfrm>
        <a:prstGeom prst="rightArrow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dk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300000" prstMaterial="plastic"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0D8A9C9-20D3-418B-B4A8-5BDBD52116BD}">
      <dsp:nvSpPr>
        <dsp:cNvPr id="0" name=""/>
        <dsp:cNvSpPr/>
      </dsp:nvSpPr>
      <dsp:spPr>
        <a:xfrm>
          <a:off x="5262" y="1305401"/>
          <a:ext cx="2531343" cy="1740535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1. 80 hours signed off by your organisation</a:t>
          </a:r>
        </a:p>
      </dsp:txBody>
      <dsp:txXfrm>
        <a:off x="90228" y="1390367"/>
        <a:ext cx="2361411" cy="1570603"/>
      </dsp:txXfrm>
    </dsp:sp>
    <dsp:sp modelId="{177A3A8C-F9CA-40EC-BF94-BA596C9ED213}">
      <dsp:nvSpPr>
        <dsp:cNvPr id="0" name=""/>
        <dsp:cNvSpPr/>
      </dsp:nvSpPr>
      <dsp:spPr>
        <a:xfrm>
          <a:off x="2663173" y="1305401"/>
          <a:ext cx="2531343" cy="1740535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2. Written report</a:t>
          </a:r>
        </a:p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3000 words</a:t>
          </a:r>
        </a:p>
      </dsp:txBody>
      <dsp:txXfrm>
        <a:off x="2748139" y="1390367"/>
        <a:ext cx="2361411" cy="1570603"/>
      </dsp:txXfrm>
    </dsp:sp>
    <dsp:sp modelId="{8E36554A-AE61-4FB1-A15A-C144E3B1EB7A}">
      <dsp:nvSpPr>
        <dsp:cNvPr id="0" name=""/>
        <dsp:cNvSpPr/>
      </dsp:nvSpPr>
      <dsp:spPr>
        <a:xfrm>
          <a:off x="5321083" y="1305401"/>
          <a:ext cx="2531343" cy="1740535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3. Personal reflection</a:t>
          </a:r>
        </a:p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2000 words</a:t>
          </a:r>
        </a:p>
      </dsp:txBody>
      <dsp:txXfrm>
        <a:off x="5406049" y="1390367"/>
        <a:ext cx="2361411" cy="1570603"/>
      </dsp:txXfrm>
    </dsp:sp>
    <dsp:sp modelId="{F131C3B2-1351-47CA-A942-B1CD4BC989E9}">
      <dsp:nvSpPr>
        <dsp:cNvPr id="0" name=""/>
        <dsp:cNvSpPr/>
      </dsp:nvSpPr>
      <dsp:spPr>
        <a:xfrm>
          <a:off x="7978993" y="1305401"/>
          <a:ext cx="2531343" cy="1740535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4. Video presentation (showcase)</a:t>
          </a:r>
        </a:p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5 minutes</a:t>
          </a:r>
        </a:p>
      </dsp:txBody>
      <dsp:txXfrm>
        <a:off x="8063959" y="1390367"/>
        <a:ext cx="2361411" cy="157060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Process9">
  <dgm:title val=""/>
  <dgm:desc val=""/>
  <dgm:catLst>
    <dgm:cat type="process" pri="5000"/>
    <dgm:cat type="convert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tProcess">
    <dgm:varLst>
      <dgm:dir/>
      <dgm:resizeHandles val="exact"/>
    </dgm:varLst>
    <dgm:alg type="composite">
      <dgm:param type="horzAlign" val="ctr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arrow" refType="w" fact="0.85"/>
      <dgm:constr type="h" for="ch" forName="arrow" refType="h"/>
      <dgm:constr type="ctrX" for="ch" forName="arrow" refType="w" fact="0.5"/>
      <dgm:constr type="ctrY" for="ch" forName="arrow" refType="h" fact="0.5"/>
      <dgm:constr type="w" for="ch" forName="linearProcess" refType="w"/>
      <dgm:constr type="h" for="ch" forName="linearProcess" refType="h" fact="0.4"/>
      <dgm:constr type="ctrX" for="ch" forName="linearProcess" refType="w" fact="0.5"/>
      <dgm:constr type="ctrY" for="ch" forName="linearProcess" refType="h" fact="0.5"/>
    </dgm:constrLst>
    <dgm:ruleLst/>
    <dgm:layoutNode name="arrow" styleLbl="bgShp">
      <dgm:alg type="sp"/>
      <dgm:choose name="Name0">
        <dgm:if name="Name1" func="var" arg="dir" op="equ" val="norm">
          <dgm:shape xmlns:r="http://schemas.openxmlformats.org/officeDocument/2006/relationships" type="rightArrow" r:blip="">
            <dgm:adjLst/>
          </dgm:shape>
        </dgm:if>
        <dgm:else name="Name2">
          <dgm:shape xmlns:r="http://schemas.openxmlformats.org/officeDocument/2006/relationships" type="leftArrow" r:blip="">
            <dgm:adjLst/>
          </dgm:shape>
        </dgm:else>
      </dgm:choose>
      <dgm:presOf/>
      <dgm:constrLst/>
      <dgm:ruleLst/>
    </dgm:layoutNode>
    <dgm:layoutNode name="linearProcess">
      <dgm:choose name="Name3">
        <dgm:if name="Name4" func="var" arg="dir" op="equ" val="norm">
          <dgm:alg type="lin"/>
        </dgm:if>
        <dgm:else name="Name5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userA" for="ch" ptType="node" refType="w"/>
        <dgm:constr type="h" for="ch" ptType="node" refType="h"/>
        <dgm:constr type="w" for="ch" ptType="node" op="equ"/>
        <dgm:constr type="w" for="ch" forName="sibTrans" refType="w" fact="0.05"/>
        <dgm:constr type="primFontSz" for="ch" ptType="node" op="equ" val="65"/>
      </dgm:constrLst>
      <dgm:ruleLst/>
      <dgm:forEach name="Name6" axis="ch" ptType="node">
        <dgm:layoutNode name="textNode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desOrSelf" ptType="node"/>
          <dgm:constrLst>
            <dgm:constr type="userA"/>
            <dgm:constr type="w" refType="userA" fact="0.3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w" val="NaN" fact="1" max="NaN"/>
            <dgm:rule type="primFontSz" val="5" fact="NaN" max="NaN"/>
          </dgm:ruleLst>
        </dgm:layoutNode>
        <dgm:forEach name="Name7" axis="followSib" ptType="sibTrans" cnt="1">
          <dgm:layoutNode name="sib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Process9">
  <dgm:title val=""/>
  <dgm:desc val=""/>
  <dgm:catLst>
    <dgm:cat type="process" pri="5000"/>
    <dgm:cat type="convert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tProcess">
    <dgm:varLst>
      <dgm:dir/>
      <dgm:resizeHandles val="exact"/>
    </dgm:varLst>
    <dgm:alg type="composite">
      <dgm:param type="horzAlign" val="ctr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arrow" refType="w" fact="0.85"/>
      <dgm:constr type="h" for="ch" forName="arrow" refType="h"/>
      <dgm:constr type="ctrX" for="ch" forName="arrow" refType="w" fact="0.5"/>
      <dgm:constr type="ctrY" for="ch" forName="arrow" refType="h" fact="0.5"/>
      <dgm:constr type="w" for="ch" forName="linearProcess" refType="w"/>
      <dgm:constr type="h" for="ch" forName="linearProcess" refType="h" fact="0.4"/>
      <dgm:constr type="ctrX" for="ch" forName="linearProcess" refType="w" fact="0.5"/>
      <dgm:constr type="ctrY" for="ch" forName="linearProcess" refType="h" fact="0.5"/>
    </dgm:constrLst>
    <dgm:ruleLst/>
    <dgm:layoutNode name="arrow" styleLbl="bgShp">
      <dgm:alg type="sp"/>
      <dgm:choose name="Name0">
        <dgm:if name="Name1" func="var" arg="dir" op="equ" val="norm">
          <dgm:shape xmlns:r="http://schemas.openxmlformats.org/officeDocument/2006/relationships" type="rightArrow" r:blip="">
            <dgm:adjLst/>
          </dgm:shape>
        </dgm:if>
        <dgm:else name="Name2">
          <dgm:shape xmlns:r="http://schemas.openxmlformats.org/officeDocument/2006/relationships" type="leftArrow" r:blip="">
            <dgm:adjLst/>
          </dgm:shape>
        </dgm:else>
      </dgm:choose>
      <dgm:presOf/>
      <dgm:constrLst/>
      <dgm:ruleLst/>
    </dgm:layoutNode>
    <dgm:layoutNode name="linearProcess">
      <dgm:choose name="Name3">
        <dgm:if name="Name4" func="var" arg="dir" op="equ" val="norm">
          <dgm:alg type="lin"/>
        </dgm:if>
        <dgm:else name="Name5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userA" for="ch" ptType="node" refType="w"/>
        <dgm:constr type="h" for="ch" ptType="node" refType="h"/>
        <dgm:constr type="w" for="ch" ptType="node" op="equ"/>
        <dgm:constr type="w" for="ch" forName="sibTrans" refType="w" fact="0.05"/>
        <dgm:constr type="primFontSz" for="ch" ptType="node" op="equ" val="65"/>
      </dgm:constrLst>
      <dgm:ruleLst/>
      <dgm:forEach name="Name6" axis="ch" ptType="node">
        <dgm:layoutNode name="textNode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desOrSelf" ptType="node"/>
          <dgm:constrLst>
            <dgm:constr type="userA"/>
            <dgm:constr type="w" refType="userA" fact="0.3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w" val="NaN" fact="1" max="NaN"/>
            <dgm:rule type="primFontSz" val="5" fact="NaN" max="NaN"/>
          </dgm:ruleLst>
        </dgm:layoutNode>
        <dgm:forEach name="Name7" axis="followSib" ptType="sibTrans" cnt="1">
          <dgm:layoutNode name="sib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6AFFB8E-8DFD-4B53-87E0-2B37964DC77F}" type="datetimeFigureOut">
              <a:rPr lang="en-GB" smtClean="0"/>
              <a:t>14/10/2024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BDB4092-96EA-4597-9D47-02F2213248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805398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2EC847A-7DAE-4150-8492-BD754CE2926B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14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65297417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14/10/2024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03503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14/10/2024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9594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14/10/2024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29211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14/10/2024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694321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14/10/2024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1177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14/10/2024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68986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14/10/2024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71172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14/10/2024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64807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14/10/2024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5524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14/10/2024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23886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14/10/2024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286148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89256E-36FE-4148-A599-EE9A5D2902F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7485F7E-BBBE-47A6-BBEA-A2A1FC6FF8A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120B904-4D43-4488-BAC4-C40E5C52C0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0C0817-A112-4847-8014-A94B7D2A4EA3}" type="datetime1">
              <a:rPr lang="en-US" smtClean="0"/>
              <a:t>10/14/2024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3DAF7A4-D7E1-4A64-9AC7-72E42B2C98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C18693-19CA-49B9-86B3-AE1EC710C7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6436500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7812F8-F7A7-45EA-93D0-7F5F53B22B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DAAC59-DAF7-409B-8C05-667ABA965D1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E104B5-3590-4739-B0C0-2F3521093F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32B432-ACDA-4023-A761-2BAB76577B62}" type="datetime1">
              <a:rPr lang="en-US" smtClean="0"/>
              <a:t>10/14/2024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E5A8F14-B007-4674-B65A-DD2E292A7B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F63883A-7396-40CF-933B-B1B5035284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156579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493741-8019-4DA7-AB69-E47BF6CEED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7838A64-C44A-467D-BAC2-C40ECB12D16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02B538D-347D-4D93-9ACC-A1B2E31C20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C646AA-F36E-4540-911D-FFFC0A0EF24A}" type="datetime1">
              <a:rPr lang="en-US" smtClean="0"/>
              <a:t>10/14/2024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9F9A5C-4A8B-4AAD-B5C5-430C208C99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F520DA9-E48A-4A21-B306-3E8FBAFAF1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0486545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AAE5BC-D029-4DCF-BF4D-A121B12E0D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29EE7C-421E-4BEC-A5A1-F81DF85F9E5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2EC6A72-5F5D-434B-A7BA-1B1464EB094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281076B-B302-4E97-B5B7-13794C1EF3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186D26-FA5F-4637-B602-B7C2DC34CFD4}" type="datetime1">
              <a:rPr lang="en-US" smtClean="0"/>
              <a:t>10/14/2024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337038E-9EE3-4096-8B80-5F56258A6D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C5D91C5-2C0A-4B0A-8B78-D1AD3DA141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643682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25BEC4-8418-4CF3-8707-9472B4900D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A1254B9-B969-4578-AA6C-4DA89E76075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B5BF52D-75EB-43F7-8DD5-E6FD3742A5A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3E2A98A-1EC0-4204-93D0-AFE0FFEA303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EB519AC-B4B4-4850-BA0C-946932063DC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12BE5C6-2713-4D62-A205-286E7729A3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7F15D8-96D1-4781-BC50-CA8A088B2FE4}" type="datetime1">
              <a:rPr lang="en-US" smtClean="0"/>
              <a:t>10/14/2024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0B82F41-E1A1-4974-A801-2E4FEB8C55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987228E-A790-47DA-91ED-934295FA16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066290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08348B-548F-49D1-9049-637E5774C9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A4A7E4F-18F8-40F8-BFEC-96D1E7D1F2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A96C99-B8F8-4528-BD05-0E16E943DC09}" type="datetime1">
              <a:rPr lang="en-US" smtClean="0"/>
              <a:t>10/14/2024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562A674-D81E-4FE2-B5DF-277286013B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5484992-DD63-4198-B042-2A755FDFA9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2974515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07FCCDE-6189-41A7-81C1-EC1680CC3A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636942-C211-4B28-8DBD-C953E00AF71B}" type="datetime1">
              <a:rPr lang="en-US" smtClean="0"/>
              <a:t>10/14/2024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F61522B-F38E-449D-B576-A1AEC188BC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C541037-856B-4E41-B7C8-84BC8F8EE4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597066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40D132-BD29-4771-A18B-F8C80E68B0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CCE640-EBEE-49CB-BAF9-7E6AE95732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0648A59-449F-4F50-A3ED-F066617F987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682285D-5B4A-44D6-B52C-AD91364AA3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8D12A6-918A-48BD-8CB9-CA713993B0EA}" type="datetime1">
              <a:rPr lang="en-US" smtClean="0"/>
              <a:t>10/14/2024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2530CB5-E6E0-4130-B9F9-320CE537E4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2270644-C717-4398-9AD1-E6FE642BBF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906975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C033D1-A2E4-456C-81F4-1C0D2A0FDF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2F906CF-6015-45C6-92A5-0600692900F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8445E9B-756C-4140-9991-2DB4D6B9CFB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01EAFF5-58CD-4CD2-9B66-49C462EC68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78CE86-875F-4587-BCF6-FA054AFC0D53}" type="datetime1">
              <a:rPr lang="en-US" smtClean="0"/>
              <a:pPr/>
              <a:t>10/14/2024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BA38B03-93C6-4769-982A-A20B426ABA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6A2C0A8-D0A9-414E-A721-33D1D9428B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4161455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ABCFA5-5EE1-423C-93C1-A7E2166219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88ED51D-12A9-403F-ABC5-6E3250FE164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FEEA69-23A6-452C-AE99-4747280C08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4F40B7-36AB-4376-BE14-EF7004D79BB9}" type="datetime1">
              <a:rPr lang="en-US" smtClean="0"/>
              <a:t>10/14/2024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CC3C6E-6D05-4727-9F74-9CE541EB96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D07C593-44FC-4647-8BA0-FBA0AA8956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396839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0E8BB3B-CD96-4561-97E1-93933297E9A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421973A-A881-42D1-B006-F20865984A5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0BC724B-8DEB-444F-9996-95E7A620C8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87CAB8-DCAE-46A5-AADA-B3FAD11A54E0}" type="datetime1">
              <a:rPr lang="en-US" smtClean="0"/>
              <a:t>10/14/2024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9CD04A7-4EFC-4D06-8432-3008D4D3E8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78F666-5AFC-4B40-809C-6C432DF1DF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3005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14/10/2024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311167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EAAF020-C854-47B2-B61C-0B626FD34D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4F9D0A3-BFC4-4CB8-87E8-178C996361A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AC7128-6384-4DF1-9215-91CA79A19EE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FA2B21-3FCD-4721-B95C-427943F61125}" type="datetime1">
              <a:rPr lang="en-US" smtClean="0"/>
              <a:t>10/14/2024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6FC897A-080A-4C02-8BB4-1BE307DDE02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031F75E-685F-4684-8C6F-09CD0B6B92E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06284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3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13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s://blogs.bath.ac.uk/academic-and-employability-skills/2020/07/07/writing-your-dissertations-structure-and-sections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2824E4AF-D177-5428-148D-23BD2BC60F15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sz="6000" dirty="0"/>
              <a:t>Introduction</a:t>
            </a:r>
          </a:p>
        </p:txBody>
      </p:sp>
      <p:sp>
        <p:nvSpPr>
          <p:cNvPr id="4" name="Subtitle 3">
            <a:extLst>
              <a:ext uri="{FF2B5EF4-FFF2-40B4-BE49-F238E27FC236}">
                <a16:creationId xmlns:a16="http://schemas.microsoft.com/office/drawing/2014/main" id="{712D82BA-7E60-052F-1A93-562530ECF120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US" sz="4000" dirty="0">
                <a:solidFill>
                  <a:schemeClr val="tx1"/>
                </a:solidFill>
              </a:rPr>
              <a:t>Let’s get the first draft of Chapter  out of the way</a:t>
            </a:r>
            <a:endParaRPr lang="en-GB" sz="40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9854503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F4D3FA-E36A-6D29-A8BC-816A37CD79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/>
              <a:t>Topic and context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4ABBB0-FF2D-0873-137E-67BEC43187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2442949"/>
            <a:ext cx="5991616" cy="3074284"/>
          </a:xfrm>
        </p:spPr>
        <p:txBody>
          <a:bodyPr/>
          <a:lstStyle/>
          <a:p>
            <a:r>
              <a:rPr lang="en-GB" dirty="0"/>
              <a:t>What is your topic?</a:t>
            </a:r>
          </a:p>
          <a:p>
            <a:r>
              <a:rPr lang="en-GB" dirty="0"/>
              <a:t>Why is this relevant?</a:t>
            </a:r>
          </a:p>
          <a:p>
            <a:r>
              <a:rPr lang="en-GB" dirty="0"/>
              <a:t>What is the context against which this topic has meaning and makes sense?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A5BC320-04DD-D1BE-97DA-9BEA4EEEDB4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36826" y="1417638"/>
            <a:ext cx="4622326" cy="46223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2283342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FB1D92-21A1-22C1-E0F4-95A64253AD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7"/>
            <a:ext cx="10972800" cy="1735137"/>
          </a:xfrm>
        </p:spPr>
        <p:txBody>
          <a:bodyPr/>
          <a:lstStyle/>
          <a:p>
            <a:pPr algn="l"/>
            <a:r>
              <a:rPr lang="en-GB" dirty="0"/>
              <a:t>Focus and scope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2F0A8B-F943-2D2A-72A7-0D5A6BB203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2162175"/>
            <a:ext cx="10972800" cy="3355058"/>
          </a:xfrm>
        </p:spPr>
        <p:txBody>
          <a:bodyPr/>
          <a:lstStyle/>
          <a:p>
            <a:r>
              <a:rPr lang="en-GB" dirty="0"/>
              <a:t>Start to narrow your focus</a:t>
            </a:r>
          </a:p>
          <a:p>
            <a:r>
              <a:rPr lang="en-GB" dirty="0"/>
              <a:t>What time period are you looking at?</a:t>
            </a:r>
          </a:p>
          <a:p>
            <a:r>
              <a:rPr lang="en-GB" dirty="0"/>
              <a:t>Are you concentrating on a particular demographic, or maybe a specific community? </a:t>
            </a:r>
          </a:p>
        </p:txBody>
      </p:sp>
    </p:spTree>
    <p:extLst>
      <p:ext uri="{BB962C8B-B14F-4D97-AF65-F5344CB8AC3E}">
        <p14:creationId xmlns:p14="http://schemas.microsoft.com/office/powerpoint/2010/main" val="274480209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FB1D92-21A1-22C1-E0F4-95A64253AD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7"/>
            <a:ext cx="10972800" cy="1735137"/>
          </a:xfrm>
        </p:spPr>
        <p:txBody>
          <a:bodyPr/>
          <a:lstStyle/>
          <a:p>
            <a:pPr algn="l"/>
            <a:r>
              <a:rPr lang="en-GB" dirty="0"/>
              <a:t>Relevance and importance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2F0A8B-F943-2D2A-72A7-0D5A6BB203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2209799"/>
            <a:ext cx="10972800" cy="3307433"/>
          </a:xfrm>
        </p:spPr>
        <p:txBody>
          <a:bodyPr/>
          <a:lstStyle/>
          <a:p>
            <a:r>
              <a:rPr lang="en-GB" dirty="0"/>
              <a:t>Nature of the problems associated with your research</a:t>
            </a:r>
          </a:p>
          <a:p>
            <a:r>
              <a:rPr lang="en-GB" dirty="0"/>
              <a:t>Brief overview</a:t>
            </a:r>
          </a:p>
          <a:p>
            <a:r>
              <a:rPr lang="en-GB" dirty="0"/>
              <a:t>Relevant literature – theoretical backdrop</a:t>
            </a:r>
          </a:p>
          <a:p>
            <a:r>
              <a:rPr lang="en-GB" dirty="0"/>
              <a:t>Think gaps your focus will help to plug</a:t>
            </a:r>
          </a:p>
          <a:p>
            <a:pPr marL="0" indent="0">
              <a:buNone/>
            </a:pP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50829824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FB1D92-21A1-22C1-E0F4-95A64253AD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7"/>
            <a:ext cx="10972800" cy="1449387"/>
          </a:xfrm>
        </p:spPr>
        <p:txBody>
          <a:bodyPr/>
          <a:lstStyle/>
          <a:p>
            <a:pPr algn="l"/>
            <a:r>
              <a:rPr lang="en-GB" dirty="0"/>
              <a:t>Question and 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2F0A8B-F943-2D2A-72A7-0D5A6BB203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31893" y="1859508"/>
            <a:ext cx="6050507" cy="3917032"/>
          </a:xfrm>
        </p:spPr>
        <p:txBody>
          <a:bodyPr/>
          <a:lstStyle/>
          <a:p>
            <a:r>
              <a:rPr lang="en-GB" dirty="0"/>
              <a:t>From your research proposal you will already have an idea of your research:</a:t>
            </a:r>
          </a:p>
          <a:p>
            <a:pPr lvl="1"/>
            <a:r>
              <a:rPr lang="en-GB" dirty="0"/>
              <a:t>Aim</a:t>
            </a:r>
          </a:p>
          <a:p>
            <a:pPr lvl="1"/>
            <a:r>
              <a:rPr lang="en-GB" dirty="0"/>
              <a:t>Question</a:t>
            </a:r>
          </a:p>
          <a:p>
            <a:pPr lvl="1"/>
            <a:r>
              <a:rPr lang="en-GB" dirty="0"/>
              <a:t>Objectives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9A27ADE-E73A-4775-BF75-CC61D352867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10185" y="2101924"/>
            <a:ext cx="3661012" cy="34321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9332616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FB1D92-21A1-22C1-E0F4-95A64253AD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2335" y="2286000"/>
            <a:ext cx="10972800" cy="1143000"/>
          </a:xfrm>
        </p:spPr>
        <p:txBody>
          <a:bodyPr/>
          <a:lstStyle/>
          <a:p>
            <a:pPr algn="l"/>
            <a:r>
              <a:rPr lang="en-GB" dirty="0"/>
              <a:t>Overview of the structure</a:t>
            </a:r>
          </a:p>
        </p:txBody>
      </p:sp>
    </p:spTree>
    <p:extLst>
      <p:ext uri="{BB962C8B-B14F-4D97-AF65-F5344CB8AC3E}">
        <p14:creationId xmlns:p14="http://schemas.microsoft.com/office/powerpoint/2010/main" val="353916882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1F5481-2749-41DC-80D9-0E77436F22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5 chapters, none more than 2500 words!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59B5BC65-E86F-494E-A0B7-E201BF8949F4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E9AC35D3-B440-4B1A-89AC-8CA9F3649AA3}"/>
              </a:ext>
            </a:extLst>
          </p:cNvPr>
          <p:cNvSpPr txBox="1"/>
          <p:nvPr/>
        </p:nvSpPr>
        <p:spPr>
          <a:xfrm>
            <a:off x="284053" y="1448554"/>
            <a:ext cx="3883938" cy="1200329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General Information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Cover Page with abstract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Acknowledgements &amp; Declarations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Contents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9A6FDC9-E83D-44A6-9B8C-B24421C21D87}"/>
              </a:ext>
            </a:extLst>
          </p:cNvPr>
          <p:cNvSpPr txBox="1"/>
          <p:nvPr/>
        </p:nvSpPr>
        <p:spPr>
          <a:xfrm>
            <a:off x="9176818" y="5569545"/>
            <a:ext cx="2848824" cy="923330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Supplementary Information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References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Appendices</a:t>
            </a:r>
          </a:p>
        </p:txBody>
      </p:sp>
    </p:spTree>
    <p:extLst>
      <p:ext uri="{BB962C8B-B14F-4D97-AF65-F5344CB8AC3E}">
        <p14:creationId xmlns:p14="http://schemas.microsoft.com/office/powerpoint/2010/main" val="37119362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60F6EA6-39B5-4386-B5E4-B9AA6916F17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graphicEl>
                                              <a:dgm id="{F60F6EA6-39B5-4386-B5E4-B9AA6916F17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graphicEl>
                                              <a:dgm id="{F60F6EA6-39B5-4386-B5E4-B9AA6916F17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0D8A9C9-20D3-418B-B4A8-5BDBD52116B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graphicEl>
                                              <a:dgm id="{F0D8A9C9-20D3-418B-B4A8-5BDBD52116B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graphicEl>
                                              <a:dgm id="{F0D8A9C9-20D3-418B-B4A8-5BDBD52116B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77A3A8C-F9CA-40EC-BF94-BA596C9ED21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graphicEl>
                                              <a:dgm id="{177A3A8C-F9CA-40EC-BF94-BA596C9ED21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graphicEl>
                                              <a:dgm id="{177A3A8C-F9CA-40EC-BF94-BA596C9ED21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E36554A-AE61-4FB1-A15A-C144E3B1EB7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graphicEl>
                                              <a:dgm id="{8E36554A-AE61-4FB1-A15A-C144E3B1EB7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graphicEl>
                                              <a:dgm id="{8E36554A-AE61-4FB1-A15A-C144E3B1EB7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131C3B2-1351-47CA-A942-B1CD4BC989E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graphicEl>
                                              <a:dgm id="{F131C3B2-1351-47CA-A942-B1CD4BC989E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graphicEl>
                                              <a:dgm id="{F131C3B2-1351-47CA-A942-B1CD4BC989E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D96A2DE-AAF0-4B3B-870C-80DD0AB5940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graphicEl>
                                              <a:dgm id="{7D96A2DE-AAF0-4B3B-870C-80DD0AB5940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graphicEl>
                                              <a:dgm id="{7D96A2DE-AAF0-4B3B-870C-80DD0AB5940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one"/>
        </p:bldSub>
      </p:bldGraphic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1F5481-2749-41DC-80D9-0E77436F22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Placement Based Structure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59B5BC65-E86F-494E-A0B7-E201BF8949F4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7BDF0615-BC88-4891-83E4-275DC31164EB}"/>
              </a:ext>
            </a:extLst>
          </p:cNvPr>
          <p:cNvSpPr txBox="1"/>
          <p:nvPr/>
        </p:nvSpPr>
        <p:spPr>
          <a:xfrm>
            <a:off x="284053" y="1448554"/>
            <a:ext cx="3883938" cy="1200329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General Information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Cover Page with abstract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Acknowledgements &amp; Declarations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Contents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DF1DBFC-7E12-4B0B-B7C8-246CDD0B1025}"/>
              </a:ext>
            </a:extLst>
          </p:cNvPr>
          <p:cNvSpPr txBox="1"/>
          <p:nvPr/>
        </p:nvSpPr>
        <p:spPr>
          <a:xfrm>
            <a:off x="9176818" y="5569545"/>
            <a:ext cx="2848824" cy="923330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Supplementary Information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References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Appendices</a:t>
            </a:r>
          </a:p>
        </p:txBody>
      </p:sp>
    </p:spTree>
    <p:extLst>
      <p:ext uri="{BB962C8B-B14F-4D97-AF65-F5344CB8AC3E}">
        <p14:creationId xmlns:p14="http://schemas.microsoft.com/office/powerpoint/2010/main" val="33291969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60F6EA6-39B5-4386-B5E4-B9AA6916F17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graphicEl>
                                              <a:dgm id="{F60F6EA6-39B5-4386-B5E4-B9AA6916F17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graphicEl>
                                              <a:dgm id="{F60F6EA6-39B5-4386-B5E4-B9AA6916F17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0D8A9C9-20D3-418B-B4A8-5BDBD52116B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graphicEl>
                                              <a:dgm id="{F0D8A9C9-20D3-418B-B4A8-5BDBD52116B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graphicEl>
                                              <a:dgm id="{F0D8A9C9-20D3-418B-B4A8-5BDBD52116B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77A3A8C-F9CA-40EC-BF94-BA596C9ED21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graphicEl>
                                              <a:dgm id="{177A3A8C-F9CA-40EC-BF94-BA596C9ED21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graphicEl>
                                              <a:dgm id="{177A3A8C-F9CA-40EC-BF94-BA596C9ED21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E36554A-AE61-4FB1-A15A-C144E3B1EB7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graphicEl>
                                              <a:dgm id="{8E36554A-AE61-4FB1-A15A-C144E3B1EB7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graphicEl>
                                              <a:dgm id="{8E36554A-AE61-4FB1-A15A-C144E3B1EB7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131C3B2-1351-47CA-A942-B1CD4BC989E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graphicEl>
                                              <a:dgm id="{F131C3B2-1351-47CA-A942-B1CD4BC989E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graphicEl>
                                              <a:dgm id="{F131C3B2-1351-47CA-A942-B1CD4BC989E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one"/>
        </p:bldSub>
      </p:bldGraphic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5068BA-76CC-32FC-AE35-86AD70CB59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dirty="0"/>
              <a:t>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E6996F-D57B-FA94-4AE1-838CAA57EB9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b="0" i="0" dirty="0">
                <a:solidFill>
                  <a:srgbClr val="202329"/>
                </a:solidFill>
                <a:effectLst/>
                <a:latin typeface="Noto Sans" panose="020B0502040504020204" pitchFamily="34" charset="0"/>
              </a:rPr>
              <a:t>Your title should be clear, succinct and tell the reader exactly what your dissertation is about. </a:t>
            </a:r>
          </a:p>
          <a:p>
            <a:r>
              <a:rPr lang="en-US" dirty="0">
                <a:solidFill>
                  <a:srgbClr val="202329"/>
                </a:solidFill>
                <a:latin typeface="Noto Sans" panose="020B0502040504020204" pitchFamily="34" charset="0"/>
              </a:rPr>
              <a:t>Do not be vague and confusing</a:t>
            </a:r>
          </a:p>
          <a:p>
            <a:r>
              <a:rPr lang="en-US" b="0" i="0" dirty="0">
                <a:solidFill>
                  <a:srgbClr val="202329"/>
                </a:solidFill>
                <a:effectLst/>
                <a:latin typeface="Noto Sans" panose="020B0502040504020204" pitchFamily="34" charset="0"/>
              </a:rPr>
              <a:t>It is important therefore to spend time on this to ensure you get it right</a:t>
            </a:r>
          </a:p>
          <a:p>
            <a:r>
              <a:rPr lang="en-US" dirty="0">
                <a:solidFill>
                  <a:srgbClr val="202329"/>
                </a:solidFill>
                <a:latin typeface="Noto Sans" panose="020B0502040504020204" pitchFamily="34" charset="0"/>
              </a:rPr>
              <a:t>B</a:t>
            </a:r>
            <a:r>
              <a:rPr lang="en-US" b="0" i="0" dirty="0">
                <a:solidFill>
                  <a:srgbClr val="202329"/>
                </a:solidFill>
                <a:effectLst/>
                <a:latin typeface="Noto Sans" panose="020B0502040504020204" pitchFamily="34" charset="0"/>
              </a:rPr>
              <a:t>e ready to adapt to fit any changes of direction in your research or focus.</a:t>
            </a:r>
          </a:p>
          <a:p>
            <a:r>
              <a:rPr lang="en-US" dirty="0">
                <a:solidFill>
                  <a:srgbClr val="202329"/>
                </a:solidFill>
                <a:latin typeface="Noto Sans" panose="020B0502040504020204" pitchFamily="34" charset="0"/>
              </a:rPr>
              <a:t>Strong title with a subtitle to flesh the context out a bit more</a:t>
            </a:r>
            <a:endParaRPr lang="en-US" b="0" i="0" dirty="0">
              <a:solidFill>
                <a:srgbClr val="202329"/>
              </a:solidFill>
              <a:effectLst/>
              <a:latin typeface="Noto Sans" panose="020B0502040504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348735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A04AFD-CC49-D5E9-ECCB-4840196FF1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dirty="0"/>
              <a:t>Abstract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612060-74F4-CE3F-6AEE-EFADF23DB0A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The first thing your reader will read (after the title) is your abstract. However, you need to write this last</a:t>
            </a:r>
          </a:p>
          <a:p>
            <a:r>
              <a:rPr lang="en-US" dirty="0"/>
              <a:t>Your abstract is a summary of the whole project, and will include aims and objectives, methods, results and conclusions</a:t>
            </a:r>
          </a:p>
          <a:p>
            <a:r>
              <a:rPr lang="en-US" dirty="0"/>
              <a:t>What does the paper achieve overall? </a:t>
            </a:r>
          </a:p>
          <a:p>
            <a:r>
              <a:rPr lang="en-US" dirty="0"/>
              <a:t>You cannot write this until you have completed your write-up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2747157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9756AB-4F1E-7A34-D667-DD938E4425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B8ADDF-1F83-DF0F-E350-910C769EFF3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Your introduction should include the same elements found in most academic essay or report assignments, with the possible inclusion of research questions. </a:t>
            </a:r>
          </a:p>
          <a:p>
            <a:r>
              <a:rPr lang="en-US" dirty="0"/>
              <a:t>A research question provides the challenge, the problem, to be addressed</a:t>
            </a:r>
          </a:p>
          <a:p>
            <a:r>
              <a:rPr lang="en-US" dirty="0"/>
              <a:t>The aim of the introduction is to set the scene, </a:t>
            </a:r>
            <a:r>
              <a:rPr lang="en-US" dirty="0" err="1"/>
              <a:t>contextualise</a:t>
            </a:r>
            <a:r>
              <a:rPr lang="en-US" dirty="0"/>
              <a:t> your research, introduce your focus topic and research questions, and tell the reader what you will be covering.  It should move from the general  and work towards the specific.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083677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3E9B38-AA7A-71E9-1491-11EF438A66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dirty="0"/>
              <a:t>The introduction should include: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303BDE-ED0C-DB1F-6A44-235F90EEE3A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Attention-grabbing statement (a controversy, a topical issue, a contentious view, a recent problem </a:t>
            </a:r>
            <a:r>
              <a:rPr lang="en-US" dirty="0" err="1"/>
              <a:t>etc</a:t>
            </a:r>
            <a:r>
              <a:rPr lang="en-US" dirty="0"/>
              <a:t>)</a:t>
            </a:r>
          </a:p>
          <a:p>
            <a:r>
              <a:rPr lang="en-US" dirty="0"/>
              <a:t>Background and context</a:t>
            </a:r>
          </a:p>
          <a:p>
            <a:r>
              <a:rPr lang="en-US" dirty="0"/>
              <a:t>Introduce the topic, key theories, concepts, terms of reference, practices, (advocates and critic)</a:t>
            </a:r>
          </a:p>
          <a:p>
            <a:r>
              <a:rPr lang="en-US" dirty="0"/>
              <a:t>Introduce the problem and focus of your research</a:t>
            </a:r>
          </a:p>
          <a:p>
            <a:r>
              <a:rPr lang="en-US" dirty="0"/>
              <a:t>Set out your research question(s) (this could be set out in a separate section)</a:t>
            </a:r>
          </a:p>
          <a:p>
            <a:r>
              <a:rPr lang="en-US" dirty="0"/>
              <a:t>Your approach to answering your research questions.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168315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79A922-82BD-D3D4-4FEF-3EED17AF2E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156D02-CA02-AB54-F16C-8A45F6D81F1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657942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5D7C4F-2371-4021-AFD6-46B3F392E5C5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/>
          <a:lstStyle/>
          <a:p>
            <a:r>
              <a:rPr lang="en-GB" b="1" dirty="0" err="1">
                <a:solidFill>
                  <a:schemeClr val="bg1"/>
                </a:solidFill>
              </a:rPr>
              <a:t>Cwestyniau</a:t>
            </a:r>
            <a:r>
              <a:rPr lang="en-GB" b="1" dirty="0">
                <a:solidFill>
                  <a:schemeClr val="bg1"/>
                </a:solidFill>
              </a:rPr>
              <a:t>/Questions?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A5F4C11E-FFFB-4BEA-89BE-4FA20D4DAFF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3651077" y="1733308"/>
            <a:ext cx="4889846" cy="31148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4164123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3DEEC4-DC52-EA40-1E3F-3B706ACD1F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BE3217-DA1F-149C-DCC4-3EB0962711E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Hopkins, D. and Reid, T., 2018. The Academic Skills Handbook: Your Guide to Success in Writing, Thinking and Communicating at University. Sage.</a:t>
            </a:r>
          </a:p>
          <a:p>
            <a:r>
              <a:rPr lang="en-US" dirty="0"/>
              <a:t>Reid. T (2020) Writing your dissertation - structure and sections. Bath University available at </a:t>
            </a:r>
            <a:r>
              <a:rPr lang="en-US" dirty="0">
                <a:hlinkClick r:id="rId2"/>
              </a:rPr>
              <a:t>Writing your dissertation – structure and sections | Academic &amp; Employability Skills (bath.ac.uk)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43184817"/>
      </p:ext>
    </p:extLst>
  </p:cSld>
  <p:clrMapOvr>
    <a:masterClrMapping/>
  </p:clrMapOvr>
</p:sld>
</file>

<file path=ppt/theme/theme1.xml><?xml version="1.0" encoding="utf-8"?>
<a:theme xmlns:a="http://schemas.openxmlformats.org/drawingml/2006/main" name="Theme1.thmx first page pp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heme1.thmx first page pp" id="{A8C13A82-05C2-4F42-8F47-DAA56095BE4B}" vid="{90D40AA9-4CDF-4D09-90CE-D9841E443E75}"/>
    </a:ext>
  </a:extLst>
</a:theme>
</file>

<file path=ppt/theme/theme2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12</TotalTime>
  <Words>589</Words>
  <Application>Microsoft Office PowerPoint</Application>
  <PresentationFormat>Widescreen</PresentationFormat>
  <Paragraphs>86</Paragraphs>
  <Slides>15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15</vt:i4>
      </vt:variant>
    </vt:vector>
  </HeadingPairs>
  <TitlesOfParts>
    <vt:vector size="23" baseType="lpstr">
      <vt:lpstr>Aptos</vt:lpstr>
      <vt:lpstr>Arial</vt:lpstr>
      <vt:lpstr>Calibri</vt:lpstr>
      <vt:lpstr>Calibri Light</vt:lpstr>
      <vt:lpstr>Myriad Pro</vt:lpstr>
      <vt:lpstr>Noto Sans</vt:lpstr>
      <vt:lpstr>Theme1.thmx first page pp</vt:lpstr>
      <vt:lpstr>1_Office Theme</vt:lpstr>
      <vt:lpstr>Introduction</vt:lpstr>
      <vt:lpstr>Topic and context</vt:lpstr>
      <vt:lpstr>Focus and scope</vt:lpstr>
      <vt:lpstr>Relevance and importance</vt:lpstr>
      <vt:lpstr>Question and Objectives</vt:lpstr>
      <vt:lpstr>Overview of the structure</vt:lpstr>
      <vt:lpstr>5 chapters, none more than 2500 words!</vt:lpstr>
      <vt:lpstr>Placement Based Structure</vt:lpstr>
      <vt:lpstr>Title</vt:lpstr>
      <vt:lpstr>Abstract</vt:lpstr>
      <vt:lpstr>Introduction</vt:lpstr>
      <vt:lpstr>The introduction should include:</vt:lpstr>
      <vt:lpstr>PowerPoint Presentation</vt:lpstr>
      <vt:lpstr>Cwestyniau/Questions?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Mike Durke</dc:creator>
  <cp:lastModifiedBy>Mike Durke</cp:lastModifiedBy>
  <cp:revision>1</cp:revision>
  <dcterms:created xsi:type="dcterms:W3CDTF">2024-10-14T06:46:46Z</dcterms:created>
  <dcterms:modified xsi:type="dcterms:W3CDTF">2024-10-14T06:59:17Z</dcterms:modified>
</cp:coreProperties>
</file>