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2"/>
  </p:notesMasterIdLst>
  <p:sldIdLst>
    <p:sldId id="270" r:id="rId5"/>
    <p:sldId id="530" r:id="rId6"/>
    <p:sldId id="531" r:id="rId7"/>
    <p:sldId id="549" r:id="rId8"/>
    <p:sldId id="284" r:id="rId9"/>
    <p:sldId id="551" r:id="rId10"/>
    <p:sldId id="552" r:id="rId11"/>
    <p:sldId id="282" r:id="rId12"/>
    <p:sldId id="550" r:id="rId13"/>
    <p:sldId id="315" r:id="rId14"/>
    <p:sldId id="541" r:id="rId15"/>
    <p:sldId id="547" r:id="rId16"/>
    <p:sldId id="545" r:id="rId17"/>
    <p:sldId id="542" r:id="rId18"/>
    <p:sldId id="546" r:id="rId19"/>
    <p:sldId id="548" r:id="rId20"/>
    <p:sldId id="553" r:id="rId21"/>
    <p:sldId id="534" r:id="rId22"/>
    <p:sldId id="299" r:id="rId23"/>
    <p:sldId id="290" r:id="rId24"/>
    <p:sldId id="268" r:id="rId25"/>
    <p:sldId id="306" r:id="rId26"/>
    <p:sldId id="289" r:id="rId27"/>
    <p:sldId id="317" r:id="rId28"/>
    <p:sldId id="313" r:id="rId29"/>
    <p:sldId id="312" r:id="rId30"/>
    <p:sldId id="316" r:id="rId31"/>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530"/>
            <p14:sldId id="531"/>
            <p14:sldId id="549"/>
            <p14:sldId id="284"/>
            <p14:sldId id="551"/>
            <p14:sldId id="552"/>
            <p14:sldId id="282"/>
            <p14:sldId id="550"/>
            <p14:sldId id="315"/>
            <p14:sldId id="541"/>
            <p14:sldId id="547"/>
            <p14:sldId id="545"/>
            <p14:sldId id="542"/>
            <p14:sldId id="546"/>
            <p14:sldId id="548"/>
            <p14:sldId id="553"/>
            <p14:sldId id="534"/>
            <p14:sldId id="299"/>
            <p14:sldId id="290"/>
            <p14:sldId id="268"/>
            <p14:sldId id="306"/>
            <p14:sldId id="289"/>
            <p14:sldId id="317"/>
            <p14:sldId id="313"/>
            <p14:sldId id="312"/>
            <p14:sldId id="31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C71993-361D-4B6C-AE51-F6FAC8BDA8F0}" v="5" dt="2023-06-06T11:02:42.2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33" autoAdjust="0"/>
    <p:restoredTop sz="94660"/>
  </p:normalViewPr>
  <p:slideViewPr>
    <p:cSldViewPr snapToGrid="0">
      <p:cViewPr varScale="1">
        <p:scale>
          <a:sx n="58" d="100"/>
          <a:sy n="58" d="100"/>
        </p:scale>
        <p:origin x="438" y="30"/>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FFB7920-5B86-44EE-B6E1-B35323313C15}"/>
    <pc:docChg chg="undo custSel modSld">
      <pc:chgData name="James Williams" userId="c957a50b-491f-4d94-b4bc-52aca3e2340d" providerId="ADAL" clId="{2FFB7920-5B86-44EE-B6E1-B35323313C15}" dt="2020-09-22T10:00:58.066" v="210" actId="478"/>
      <pc:docMkLst>
        <pc:docMk/>
      </pc:docMkLst>
      <pc:sldChg chg="addSp modSp mod">
        <pc:chgData name="James Williams" userId="c957a50b-491f-4d94-b4bc-52aca3e2340d" providerId="ADAL" clId="{2FFB7920-5B86-44EE-B6E1-B35323313C15}" dt="2020-09-22T09:39:25.392" v="75" actId="20577"/>
        <pc:sldMkLst>
          <pc:docMk/>
          <pc:sldMk cId="3285734299" sldId="279"/>
        </pc:sldMkLst>
        <pc:spChg chg="add mod">
          <ac:chgData name="James Williams" userId="c957a50b-491f-4d94-b4bc-52aca3e2340d" providerId="ADAL" clId="{2FFB7920-5B86-44EE-B6E1-B35323313C15}" dt="2020-09-22T09:35:57.950" v="43" actId="1076"/>
          <ac:spMkLst>
            <pc:docMk/>
            <pc:sldMk cId="3285734299" sldId="279"/>
            <ac:spMk id="2" creationId="{78505289-923B-4162-897E-F588058E5D69}"/>
          </ac:spMkLst>
        </pc:spChg>
        <pc:spChg chg="mod">
          <ac:chgData name="James Williams" userId="c957a50b-491f-4d94-b4bc-52aca3e2340d" providerId="ADAL" clId="{2FFB7920-5B86-44EE-B6E1-B35323313C15}" dt="2020-09-22T09:39:25.392" v="75" actId="20577"/>
          <ac:spMkLst>
            <pc:docMk/>
            <pc:sldMk cId="3285734299" sldId="279"/>
            <ac:spMk id="4" creationId="{0833C173-4216-4B13-AEB2-DD282EBE7E44}"/>
          </ac:spMkLst>
        </pc:spChg>
        <pc:spChg chg="mod">
          <ac:chgData name="James Williams" userId="c957a50b-491f-4d94-b4bc-52aca3e2340d" providerId="ADAL" clId="{2FFB7920-5B86-44EE-B6E1-B35323313C15}" dt="2020-09-22T09:35:43.487" v="41" actId="20577"/>
          <ac:spMkLst>
            <pc:docMk/>
            <pc:sldMk cId="3285734299" sldId="279"/>
            <ac:spMk id="21" creationId="{BB38A1E2-3BDC-4484-999A-5C61E8E1B2CC}"/>
          </ac:spMkLst>
        </pc:spChg>
      </pc:sldChg>
      <pc:sldChg chg="addSp delSp modSp mod">
        <pc:chgData name="James Williams" userId="c957a50b-491f-4d94-b4bc-52aca3e2340d" providerId="ADAL" clId="{2FFB7920-5B86-44EE-B6E1-B35323313C15}" dt="2020-09-22T10:00:58.066" v="210" actId="478"/>
        <pc:sldMkLst>
          <pc:docMk/>
          <pc:sldMk cId="2110399098" sldId="291"/>
        </pc:sldMkLst>
        <pc:spChg chg="del mod">
          <ac:chgData name="James Williams" userId="c957a50b-491f-4d94-b4bc-52aca3e2340d" providerId="ADAL" clId="{2FFB7920-5B86-44EE-B6E1-B35323313C15}" dt="2020-09-22T10:00:50.902" v="208" actId="478"/>
          <ac:spMkLst>
            <pc:docMk/>
            <pc:sldMk cId="2110399098" sldId="291"/>
            <ac:spMk id="4" creationId="{0833C173-4216-4B13-AEB2-DD282EBE7E44}"/>
          </ac:spMkLst>
        </pc:spChg>
        <pc:spChg chg="add del mod">
          <ac:chgData name="James Williams" userId="c957a50b-491f-4d94-b4bc-52aca3e2340d" providerId="ADAL" clId="{2FFB7920-5B86-44EE-B6E1-B35323313C15}" dt="2020-09-22T10:00:58.066" v="210" actId="478"/>
          <ac:spMkLst>
            <pc:docMk/>
            <pc:sldMk cId="2110399098" sldId="291"/>
            <ac:spMk id="5" creationId="{04DB1F18-38FD-4F3E-B816-196957C2EFD9}"/>
          </ac:spMkLst>
        </pc:spChg>
        <pc:spChg chg="add mod">
          <ac:chgData name="James Williams" userId="c957a50b-491f-4d94-b4bc-52aca3e2340d" providerId="ADAL" clId="{2FFB7920-5B86-44EE-B6E1-B35323313C15}" dt="2020-09-22T10:00:52.447" v="209"/>
          <ac:spMkLst>
            <pc:docMk/>
            <pc:sldMk cId="2110399098" sldId="291"/>
            <ac:spMk id="7" creationId="{677AE73A-B26D-4882-BF0B-0835D6A911B4}"/>
          </ac:spMkLst>
        </pc:spChg>
        <pc:spChg chg="mod">
          <ac:chgData name="James Williams" userId="c957a50b-491f-4d94-b4bc-52aca3e2340d" providerId="ADAL" clId="{2FFB7920-5B86-44EE-B6E1-B35323313C15}" dt="2020-09-22T09:48:03.230" v="207" actId="404"/>
          <ac:spMkLst>
            <pc:docMk/>
            <pc:sldMk cId="2110399098" sldId="291"/>
            <ac:spMk id="21" creationId="{BB38A1E2-3BDC-4484-999A-5C61E8E1B2CC}"/>
          </ac:spMkLst>
        </pc:spChg>
      </pc:sldChg>
      <pc:sldChg chg="modSp mod">
        <pc:chgData name="James Williams" userId="c957a50b-491f-4d94-b4bc-52aca3e2340d" providerId="ADAL" clId="{2FFB7920-5B86-44EE-B6E1-B35323313C15}" dt="2020-09-22T09:41:24.342" v="115" actId="20577"/>
        <pc:sldMkLst>
          <pc:docMk/>
          <pc:sldMk cId="503530117" sldId="296"/>
        </pc:sldMkLst>
        <pc:spChg chg="mod">
          <ac:chgData name="James Williams" userId="c957a50b-491f-4d94-b4bc-52aca3e2340d" providerId="ADAL" clId="{2FFB7920-5B86-44EE-B6E1-B35323313C15}" dt="2020-09-22T09:41:24.342" v="115" actId="20577"/>
          <ac:spMkLst>
            <pc:docMk/>
            <pc:sldMk cId="503530117" sldId="296"/>
            <ac:spMk id="4" creationId="{0833C173-4216-4B13-AEB2-DD282EBE7E44}"/>
          </ac:spMkLst>
        </pc:spChg>
      </pc:sldChg>
    </pc:docChg>
  </pc:docChgLst>
  <pc:docChgLst>
    <pc:chgData name="James Williams" userId="c957a50b-491f-4d94-b4bc-52aca3e2340d" providerId="ADAL" clId="{FCD9957A-C5E1-46DE-9CFC-9F3F3AB71C6C}"/>
    <pc:docChg chg="undo redo custSel addSld delSld modSld sldOrd modSection">
      <pc:chgData name="James Williams" userId="c957a50b-491f-4d94-b4bc-52aca3e2340d" providerId="ADAL" clId="{FCD9957A-C5E1-46DE-9CFC-9F3F3AB71C6C}" dt="2022-11-03T10:28:20.494" v="3286"/>
      <pc:docMkLst>
        <pc:docMk/>
      </pc:docMkLst>
      <pc:sldChg chg="modSp mod">
        <pc:chgData name="James Williams" userId="c957a50b-491f-4d94-b4bc-52aca3e2340d" providerId="ADAL" clId="{FCD9957A-C5E1-46DE-9CFC-9F3F3AB71C6C}" dt="2022-10-25T09:51:05.060" v="24" actId="368"/>
        <pc:sldMkLst>
          <pc:docMk/>
          <pc:sldMk cId="392036152" sldId="270"/>
        </pc:sldMkLst>
        <pc:spChg chg="mod">
          <ac:chgData name="James Williams" userId="c957a50b-491f-4d94-b4bc-52aca3e2340d" providerId="ADAL" clId="{FCD9957A-C5E1-46DE-9CFC-9F3F3AB71C6C}" dt="2022-10-25T09:51:05.060" v="24" actId="368"/>
          <ac:spMkLst>
            <pc:docMk/>
            <pc:sldMk cId="392036152" sldId="270"/>
            <ac:spMk id="3" creationId="{7B4F399D-AE01-4224-ADB2-3C2EA541805E}"/>
          </ac:spMkLst>
        </pc:spChg>
        <pc:spChg chg="mod">
          <ac:chgData name="James Williams" userId="c957a50b-491f-4d94-b4bc-52aca3e2340d" providerId="ADAL" clId="{FCD9957A-C5E1-46DE-9CFC-9F3F3AB71C6C}" dt="2022-10-25T09:48:51.351" v="0"/>
          <ac:spMkLst>
            <pc:docMk/>
            <pc:sldMk cId="392036152" sldId="270"/>
            <ac:spMk id="10" creationId="{3E59D016-A01A-4AC7-A9BB-2E4004751B8F}"/>
          </ac:spMkLst>
        </pc:spChg>
      </pc:sldChg>
      <pc:sldChg chg="modSp mod">
        <pc:chgData name="James Williams" userId="c957a50b-491f-4d94-b4bc-52aca3e2340d" providerId="ADAL" clId="{FCD9957A-C5E1-46DE-9CFC-9F3F3AB71C6C}" dt="2022-10-25T10:11:31.982" v="223" actId="20577"/>
        <pc:sldMkLst>
          <pc:docMk/>
          <pc:sldMk cId="3136927749" sldId="282"/>
        </pc:sldMkLst>
        <pc:spChg chg="mod">
          <ac:chgData name="James Williams" userId="c957a50b-491f-4d94-b4bc-52aca3e2340d" providerId="ADAL" clId="{FCD9957A-C5E1-46DE-9CFC-9F3F3AB71C6C}" dt="2022-10-25T10:11:31.982" v="223" actId="20577"/>
          <ac:spMkLst>
            <pc:docMk/>
            <pc:sldMk cId="3136927749" sldId="282"/>
            <ac:spMk id="2" creationId="{2B75CD77-B0CD-41F0-B6F4-812C9DAC10E2}"/>
          </ac:spMkLst>
        </pc:spChg>
      </pc:sldChg>
      <pc:sldChg chg="addSp delSp modSp mod ord">
        <pc:chgData name="James Williams" userId="c957a50b-491f-4d94-b4bc-52aca3e2340d" providerId="ADAL" clId="{FCD9957A-C5E1-46DE-9CFC-9F3F3AB71C6C}" dt="2022-10-27T14:22:04.125" v="2403" actId="20577"/>
        <pc:sldMkLst>
          <pc:docMk/>
          <pc:sldMk cId="523763183" sldId="284"/>
        </pc:sldMkLst>
        <pc:spChg chg="mod">
          <ac:chgData name="James Williams" userId="c957a50b-491f-4d94-b4bc-52aca3e2340d" providerId="ADAL" clId="{FCD9957A-C5E1-46DE-9CFC-9F3F3AB71C6C}" dt="2022-10-25T17:42:21.979" v="2250" actId="1076"/>
          <ac:spMkLst>
            <pc:docMk/>
            <pc:sldMk cId="523763183" sldId="284"/>
            <ac:spMk id="2" creationId="{9EA5BAF8-6357-4AD1-A22B-A7910C58736C}"/>
          </ac:spMkLst>
        </pc:spChg>
        <pc:spChg chg="mod">
          <ac:chgData name="James Williams" userId="c957a50b-491f-4d94-b4bc-52aca3e2340d" providerId="ADAL" clId="{FCD9957A-C5E1-46DE-9CFC-9F3F3AB71C6C}" dt="2022-10-27T14:22:04.125" v="2403" actId="20577"/>
          <ac:spMkLst>
            <pc:docMk/>
            <pc:sldMk cId="523763183" sldId="284"/>
            <ac:spMk id="3" creationId="{7F4E3F27-B90A-4788-8BF3-38D2A26A5A53}"/>
          </ac:spMkLst>
        </pc:spChg>
        <pc:spChg chg="mod">
          <ac:chgData name="James Williams" userId="c957a50b-491f-4d94-b4bc-52aca3e2340d" providerId="ADAL" clId="{FCD9957A-C5E1-46DE-9CFC-9F3F3AB71C6C}" dt="2022-10-25T16:11:40.997" v="326"/>
          <ac:spMkLst>
            <pc:docMk/>
            <pc:sldMk cId="523763183" sldId="284"/>
            <ac:spMk id="6" creationId="{6291D4E4-849D-3445-CD6D-7837C05499E8}"/>
          </ac:spMkLst>
        </pc:spChg>
        <pc:spChg chg="mod">
          <ac:chgData name="James Williams" userId="c957a50b-491f-4d94-b4bc-52aca3e2340d" providerId="ADAL" clId="{FCD9957A-C5E1-46DE-9CFC-9F3F3AB71C6C}" dt="2022-10-25T16:11:40.997" v="326"/>
          <ac:spMkLst>
            <pc:docMk/>
            <pc:sldMk cId="523763183" sldId="284"/>
            <ac:spMk id="7" creationId="{894B5349-8914-210C-399A-47451A279D1C}"/>
          </ac:spMkLst>
        </pc:spChg>
        <pc:spChg chg="mod">
          <ac:chgData name="James Williams" userId="c957a50b-491f-4d94-b4bc-52aca3e2340d" providerId="ADAL" clId="{FCD9957A-C5E1-46DE-9CFC-9F3F3AB71C6C}" dt="2022-10-25T16:11:40.997" v="326"/>
          <ac:spMkLst>
            <pc:docMk/>
            <pc:sldMk cId="523763183" sldId="284"/>
            <ac:spMk id="8" creationId="{E4F8FAB3-618E-389F-A0FB-EA3E815CD2B1}"/>
          </ac:spMkLst>
        </pc:spChg>
        <pc:spChg chg="mod">
          <ac:chgData name="James Williams" userId="c957a50b-491f-4d94-b4bc-52aca3e2340d" providerId="ADAL" clId="{FCD9957A-C5E1-46DE-9CFC-9F3F3AB71C6C}" dt="2022-10-25T17:32:36.982" v="1331" actId="208"/>
          <ac:spMkLst>
            <pc:docMk/>
            <pc:sldMk cId="523763183" sldId="284"/>
            <ac:spMk id="11" creationId="{9B2DA52A-906D-4009-B2E0-3F86DFCE314D}"/>
          </ac:spMkLst>
        </pc:spChg>
        <pc:grpChg chg="add mod">
          <ac:chgData name="James Williams" userId="c957a50b-491f-4d94-b4bc-52aca3e2340d" providerId="ADAL" clId="{FCD9957A-C5E1-46DE-9CFC-9F3F3AB71C6C}" dt="2022-10-25T16:11:42.748" v="327" actId="1076"/>
          <ac:grpSpMkLst>
            <pc:docMk/>
            <pc:sldMk cId="523763183" sldId="284"/>
            <ac:grpSpMk id="4" creationId="{72FD254F-D2E7-796A-42F0-D9A15A311572}"/>
          </ac:grpSpMkLst>
        </pc:grpChg>
        <pc:picChg chg="add mod">
          <ac:chgData name="James Williams" userId="c957a50b-491f-4d94-b4bc-52aca3e2340d" providerId="ADAL" clId="{FCD9957A-C5E1-46DE-9CFC-9F3F3AB71C6C}" dt="2022-10-25T17:41:31.541" v="2220"/>
          <ac:picMkLst>
            <pc:docMk/>
            <pc:sldMk cId="523763183" sldId="284"/>
            <ac:picMk id="9" creationId="{BC3FD403-EABB-8667-3A3D-D5CC638CED3C}"/>
          </ac:picMkLst>
        </pc:picChg>
        <pc:cxnChg chg="del">
          <ac:chgData name="James Williams" userId="c957a50b-491f-4d94-b4bc-52aca3e2340d" providerId="ADAL" clId="{FCD9957A-C5E1-46DE-9CFC-9F3F3AB71C6C}" dt="2022-10-25T16:11:37.142" v="325" actId="478"/>
          <ac:cxnSpMkLst>
            <pc:docMk/>
            <pc:sldMk cId="523763183" sldId="284"/>
            <ac:cxnSpMk id="5" creationId="{18A6534E-DCD8-4520-9E23-3B967AB7F511}"/>
          </ac:cxnSpMkLst>
        </pc:cxnChg>
      </pc:sldChg>
      <pc:sldChg chg="ord">
        <pc:chgData name="James Williams" userId="c957a50b-491f-4d94-b4bc-52aca3e2340d" providerId="ADAL" clId="{FCD9957A-C5E1-46DE-9CFC-9F3F3AB71C6C}" dt="2022-10-25T10:11:36.789" v="225"/>
        <pc:sldMkLst>
          <pc:docMk/>
          <pc:sldMk cId="4112912670" sldId="290"/>
        </pc:sldMkLst>
      </pc:sldChg>
      <pc:sldChg chg="del">
        <pc:chgData name="James Williams" userId="c957a50b-491f-4d94-b4bc-52aca3e2340d" providerId="ADAL" clId="{FCD9957A-C5E1-46DE-9CFC-9F3F3AB71C6C}" dt="2022-10-25T10:12:09.411" v="228" actId="2696"/>
        <pc:sldMkLst>
          <pc:docMk/>
          <pc:sldMk cId="2110399098" sldId="291"/>
        </pc:sldMkLst>
      </pc:sldChg>
      <pc:sldChg chg="ord">
        <pc:chgData name="James Williams" userId="c957a50b-491f-4d94-b4bc-52aca3e2340d" providerId="ADAL" clId="{FCD9957A-C5E1-46DE-9CFC-9F3F3AB71C6C}" dt="2022-11-03T10:28:20.494" v="3286"/>
        <pc:sldMkLst>
          <pc:docMk/>
          <pc:sldMk cId="555342785" sldId="312"/>
        </pc:sldMkLst>
      </pc:sldChg>
      <pc:sldChg chg="ord">
        <pc:chgData name="James Williams" userId="c957a50b-491f-4d94-b4bc-52aca3e2340d" providerId="ADAL" clId="{FCD9957A-C5E1-46DE-9CFC-9F3F3AB71C6C}" dt="2022-11-03T10:28:20.494" v="3286"/>
        <pc:sldMkLst>
          <pc:docMk/>
          <pc:sldMk cId="1021164734" sldId="313"/>
        </pc:sldMkLst>
      </pc:sldChg>
      <pc:sldChg chg="modSp mod ord">
        <pc:chgData name="James Williams" userId="c957a50b-491f-4d94-b4bc-52aca3e2340d" providerId="ADAL" clId="{FCD9957A-C5E1-46DE-9CFC-9F3F3AB71C6C}" dt="2022-10-27T14:30:18.301" v="2821" actId="403"/>
        <pc:sldMkLst>
          <pc:docMk/>
          <pc:sldMk cId="2856748269" sldId="315"/>
        </pc:sldMkLst>
        <pc:spChg chg="mod">
          <ac:chgData name="James Williams" userId="c957a50b-491f-4d94-b4bc-52aca3e2340d" providerId="ADAL" clId="{FCD9957A-C5E1-46DE-9CFC-9F3F3AB71C6C}" dt="2022-10-27T14:30:18.301" v="2821" actId="403"/>
          <ac:spMkLst>
            <pc:docMk/>
            <pc:sldMk cId="2856748269" sldId="315"/>
            <ac:spMk id="2" creationId="{9EA5BAF8-6357-4AD1-A22B-A7910C58736C}"/>
          </ac:spMkLst>
        </pc:spChg>
        <pc:spChg chg="mod">
          <ac:chgData name="James Williams" userId="c957a50b-491f-4d94-b4bc-52aca3e2340d" providerId="ADAL" clId="{FCD9957A-C5E1-46DE-9CFC-9F3F3AB71C6C}" dt="2022-10-27T14:30:09.180" v="2815" actId="1076"/>
          <ac:spMkLst>
            <pc:docMk/>
            <pc:sldMk cId="2856748269" sldId="315"/>
            <ac:spMk id="3" creationId="{7F4E3F27-B90A-4788-8BF3-38D2A26A5A53}"/>
          </ac:spMkLst>
        </pc:spChg>
      </pc:sldChg>
      <pc:sldChg chg="ord">
        <pc:chgData name="James Williams" userId="c957a50b-491f-4d94-b4bc-52aca3e2340d" providerId="ADAL" clId="{FCD9957A-C5E1-46DE-9CFC-9F3F3AB71C6C}" dt="2022-11-03T10:28:20.494" v="3286"/>
        <pc:sldMkLst>
          <pc:docMk/>
          <pc:sldMk cId="4077328867" sldId="316"/>
        </pc:sldMkLst>
      </pc:sldChg>
      <pc:sldChg chg="del">
        <pc:chgData name="James Williams" userId="c957a50b-491f-4d94-b4bc-52aca3e2340d" providerId="ADAL" clId="{FCD9957A-C5E1-46DE-9CFC-9F3F3AB71C6C}" dt="2022-10-25T10:03:02.997" v="205" actId="2696"/>
        <pc:sldMkLst>
          <pc:docMk/>
          <pc:sldMk cId="2750841656" sldId="321"/>
        </pc:sldMkLst>
      </pc:sldChg>
      <pc:sldChg chg="addSp delSp modSp add del mod">
        <pc:chgData name="James Williams" userId="c957a50b-491f-4d94-b4bc-52aca3e2340d" providerId="ADAL" clId="{FCD9957A-C5E1-46DE-9CFC-9F3F3AB71C6C}" dt="2022-10-25T10:03:58.476" v="214" actId="2696"/>
        <pc:sldMkLst>
          <pc:docMk/>
          <pc:sldMk cId="932475008" sldId="323"/>
        </pc:sldMkLst>
        <pc:spChg chg="add del mod">
          <ac:chgData name="James Williams" userId="c957a50b-491f-4d94-b4bc-52aca3e2340d" providerId="ADAL" clId="{FCD9957A-C5E1-46DE-9CFC-9F3F3AB71C6C}" dt="2022-10-25T10:03:54.476" v="213" actId="21"/>
          <ac:spMkLst>
            <pc:docMk/>
            <pc:sldMk cId="932475008" sldId="323"/>
            <ac:spMk id="7" creationId="{677AE73A-B26D-4882-BF0B-0835D6A911B4}"/>
          </ac:spMkLst>
        </pc:spChg>
      </pc:sldChg>
      <pc:sldChg chg="modSp add mod">
        <pc:chgData name="James Williams" userId="c957a50b-491f-4d94-b4bc-52aca3e2340d" providerId="ADAL" clId="{FCD9957A-C5E1-46DE-9CFC-9F3F3AB71C6C}" dt="2022-10-25T16:47:36.344" v="576" actId="113"/>
        <pc:sldMkLst>
          <pc:docMk/>
          <pc:sldMk cId="2849612269" sldId="530"/>
        </pc:sldMkLst>
        <pc:spChg chg="mod">
          <ac:chgData name="James Williams" userId="c957a50b-491f-4d94-b4bc-52aca3e2340d" providerId="ADAL" clId="{FCD9957A-C5E1-46DE-9CFC-9F3F3AB71C6C}" dt="2022-10-25T16:47:36.344" v="576" actId="113"/>
          <ac:spMkLst>
            <pc:docMk/>
            <pc:sldMk cId="2849612269" sldId="530"/>
            <ac:spMk id="3" creationId="{2365D468-1417-8D2A-445B-589E673AD731}"/>
          </ac:spMkLst>
        </pc:spChg>
      </pc:sldChg>
      <pc:sldChg chg="addSp modSp new mod">
        <pc:chgData name="James Williams" userId="c957a50b-491f-4d94-b4bc-52aca3e2340d" providerId="ADAL" clId="{FCD9957A-C5E1-46DE-9CFC-9F3F3AB71C6C}" dt="2022-10-27T14:20:15.493" v="2312" actId="20577"/>
        <pc:sldMkLst>
          <pc:docMk/>
          <pc:sldMk cId="2409906992" sldId="531"/>
        </pc:sldMkLst>
        <pc:spChg chg="mod">
          <ac:chgData name="James Williams" userId="c957a50b-491f-4d94-b4bc-52aca3e2340d" providerId="ADAL" clId="{FCD9957A-C5E1-46DE-9CFC-9F3F3AB71C6C}" dt="2022-10-27T14:20:15.493" v="2312" actId="20577"/>
          <ac:spMkLst>
            <pc:docMk/>
            <pc:sldMk cId="2409906992" sldId="531"/>
            <ac:spMk id="2" creationId="{F9EAD1CF-49A2-543A-6675-60177F02B4A1}"/>
          </ac:spMkLst>
        </pc:spChg>
        <pc:spChg chg="mod">
          <ac:chgData name="James Williams" userId="c957a50b-491f-4d94-b4bc-52aca3e2340d" providerId="ADAL" clId="{FCD9957A-C5E1-46DE-9CFC-9F3F3AB71C6C}" dt="2022-10-25T16:09:01.663" v="312" actId="20577"/>
          <ac:spMkLst>
            <pc:docMk/>
            <pc:sldMk cId="2409906992" sldId="531"/>
            <ac:spMk id="3" creationId="{05807388-74DA-2A95-BEBC-FD34C4358802}"/>
          </ac:spMkLst>
        </pc:spChg>
        <pc:spChg chg="mod">
          <ac:chgData name="James Williams" userId="c957a50b-491f-4d94-b4bc-52aca3e2340d" providerId="ADAL" clId="{FCD9957A-C5E1-46DE-9CFC-9F3F3AB71C6C}" dt="2022-10-25T10:01:53.863" v="200"/>
          <ac:spMkLst>
            <pc:docMk/>
            <pc:sldMk cId="2409906992" sldId="531"/>
            <ac:spMk id="5" creationId="{2E784C07-C9A1-4DE9-06B4-2EA6F6C8FB0C}"/>
          </ac:spMkLst>
        </pc:spChg>
        <pc:spChg chg="mod">
          <ac:chgData name="James Williams" userId="c957a50b-491f-4d94-b4bc-52aca3e2340d" providerId="ADAL" clId="{FCD9957A-C5E1-46DE-9CFC-9F3F3AB71C6C}" dt="2022-10-25T10:01:53.863" v="200"/>
          <ac:spMkLst>
            <pc:docMk/>
            <pc:sldMk cId="2409906992" sldId="531"/>
            <ac:spMk id="6" creationId="{C77153AF-1EA0-1537-10ED-C702B0D7F55E}"/>
          </ac:spMkLst>
        </pc:spChg>
        <pc:spChg chg="mod">
          <ac:chgData name="James Williams" userId="c957a50b-491f-4d94-b4bc-52aca3e2340d" providerId="ADAL" clId="{FCD9957A-C5E1-46DE-9CFC-9F3F3AB71C6C}" dt="2022-10-25T10:01:53.863" v="200"/>
          <ac:spMkLst>
            <pc:docMk/>
            <pc:sldMk cId="2409906992" sldId="531"/>
            <ac:spMk id="7" creationId="{75B2D5F3-9720-3940-9C0F-5989D5C3E136}"/>
          </ac:spMkLst>
        </pc:spChg>
        <pc:grpChg chg="add mod">
          <ac:chgData name="James Williams" userId="c957a50b-491f-4d94-b4bc-52aca3e2340d" providerId="ADAL" clId="{FCD9957A-C5E1-46DE-9CFC-9F3F3AB71C6C}" dt="2022-10-25T10:02:00.085" v="201" actId="1076"/>
          <ac:grpSpMkLst>
            <pc:docMk/>
            <pc:sldMk cId="2409906992" sldId="531"/>
            <ac:grpSpMk id="4" creationId="{F8A11917-957D-BA4B-B981-1A2DD845A368}"/>
          </ac:grpSpMkLst>
        </pc:grpChg>
        <pc:picChg chg="add mod">
          <ac:chgData name="James Williams" userId="c957a50b-491f-4d94-b4bc-52aca3e2340d" providerId="ADAL" clId="{FCD9957A-C5E1-46DE-9CFC-9F3F3AB71C6C}" dt="2022-10-25T16:08:38.207" v="307" actId="1076"/>
          <ac:picMkLst>
            <pc:docMk/>
            <pc:sldMk cId="2409906992" sldId="531"/>
            <ac:picMk id="8" creationId="{8EEA53EE-EEC0-AEC3-8AB1-B451BB2749D7}"/>
          </ac:picMkLst>
        </pc:picChg>
        <pc:picChg chg="add mod">
          <ac:chgData name="James Williams" userId="c957a50b-491f-4d94-b4bc-52aca3e2340d" providerId="ADAL" clId="{FCD9957A-C5E1-46DE-9CFC-9F3F3AB71C6C}" dt="2022-10-25T16:10:17.055" v="318" actId="1076"/>
          <ac:picMkLst>
            <pc:docMk/>
            <pc:sldMk cId="2409906992" sldId="531"/>
            <ac:picMk id="10" creationId="{53D96970-0217-EF41-5FC6-7959882191D3}"/>
          </ac:picMkLst>
        </pc:picChg>
      </pc:sldChg>
      <pc:sldChg chg="modSp add mod">
        <pc:chgData name="James Williams" userId="c957a50b-491f-4d94-b4bc-52aca3e2340d" providerId="ADAL" clId="{FCD9957A-C5E1-46DE-9CFC-9F3F3AB71C6C}" dt="2022-10-25T10:10:47.755" v="215" actId="20577"/>
        <pc:sldMkLst>
          <pc:docMk/>
          <pc:sldMk cId="3410899402" sldId="541"/>
        </pc:sldMkLst>
        <pc:spChg chg="mod">
          <ac:chgData name="James Williams" userId="c957a50b-491f-4d94-b4bc-52aca3e2340d" providerId="ADAL" clId="{FCD9957A-C5E1-46DE-9CFC-9F3F3AB71C6C}" dt="2022-10-25T10:10:47.755" v="215" actId="20577"/>
          <ac:spMkLst>
            <pc:docMk/>
            <pc:sldMk cId="3410899402" sldId="541"/>
            <ac:spMk id="2" creationId="{CC205395-65E9-ADFD-6295-085E3BCF13F5}"/>
          </ac:spMkLst>
        </pc:spChg>
      </pc:sldChg>
      <pc:sldChg chg="addSp modSp add mod">
        <pc:chgData name="James Williams" userId="c957a50b-491f-4d94-b4bc-52aca3e2340d" providerId="ADAL" clId="{FCD9957A-C5E1-46DE-9CFC-9F3F3AB71C6C}" dt="2022-10-27T14:38:11.380" v="3123" actId="1076"/>
        <pc:sldMkLst>
          <pc:docMk/>
          <pc:sldMk cId="24719490" sldId="542"/>
        </pc:sldMkLst>
        <pc:spChg chg="mod">
          <ac:chgData name="James Williams" userId="c957a50b-491f-4d94-b4bc-52aca3e2340d" providerId="ADAL" clId="{FCD9957A-C5E1-46DE-9CFC-9F3F3AB71C6C}" dt="2022-10-25T16:52:10.013" v="798" actId="20577"/>
          <ac:spMkLst>
            <pc:docMk/>
            <pc:sldMk cId="24719490" sldId="542"/>
            <ac:spMk id="2" creationId="{F9EAD1CF-49A2-543A-6675-60177F02B4A1}"/>
          </ac:spMkLst>
        </pc:spChg>
        <pc:spChg chg="mod">
          <ac:chgData name="James Williams" userId="c957a50b-491f-4d94-b4bc-52aca3e2340d" providerId="ADAL" clId="{FCD9957A-C5E1-46DE-9CFC-9F3F3AB71C6C}" dt="2022-10-27T14:38:03.759" v="3122" actId="15"/>
          <ac:spMkLst>
            <pc:docMk/>
            <pc:sldMk cId="24719490" sldId="542"/>
            <ac:spMk id="3" creationId="{05807388-74DA-2A95-BEBC-FD34C4358802}"/>
          </ac:spMkLst>
        </pc:spChg>
        <pc:picChg chg="mod">
          <ac:chgData name="James Williams" userId="c957a50b-491f-4d94-b4bc-52aca3e2340d" providerId="ADAL" clId="{FCD9957A-C5E1-46DE-9CFC-9F3F3AB71C6C}" dt="2022-10-25T16:51:12.894" v="721" actId="1076"/>
          <ac:picMkLst>
            <pc:docMk/>
            <pc:sldMk cId="24719490" sldId="542"/>
            <ac:picMk id="8" creationId="{8EEA53EE-EEC0-AEC3-8AB1-B451BB2749D7}"/>
          </ac:picMkLst>
        </pc:picChg>
        <pc:picChg chg="add mod">
          <ac:chgData name="James Williams" userId="c957a50b-491f-4d94-b4bc-52aca3e2340d" providerId="ADAL" clId="{FCD9957A-C5E1-46DE-9CFC-9F3F3AB71C6C}" dt="2022-10-27T14:38:11.380" v="3123" actId="1076"/>
          <ac:picMkLst>
            <pc:docMk/>
            <pc:sldMk cId="24719490" sldId="542"/>
            <ac:picMk id="10" creationId="{0B6B0CFF-987D-B384-D986-074C0C2BDE01}"/>
          </ac:picMkLst>
        </pc:picChg>
      </pc:sldChg>
      <pc:sldChg chg="modSp new del mod">
        <pc:chgData name="James Williams" userId="c957a50b-491f-4d94-b4bc-52aca3e2340d" providerId="ADAL" clId="{FCD9957A-C5E1-46DE-9CFC-9F3F3AB71C6C}" dt="2022-10-27T14:19:15.724" v="2310" actId="2696"/>
        <pc:sldMkLst>
          <pc:docMk/>
          <pc:sldMk cId="159245047" sldId="543"/>
        </pc:sldMkLst>
        <pc:spChg chg="mod">
          <ac:chgData name="James Williams" userId="c957a50b-491f-4d94-b4bc-52aca3e2340d" providerId="ADAL" clId="{FCD9957A-C5E1-46DE-9CFC-9F3F3AB71C6C}" dt="2022-10-25T10:12:13.867" v="230" actId="20577"/>
          <ac:spMkLst>
            <pc:docMk/>
            <pc:sldMk cId="159245047" sldId="543"/>
            <ac:spMk id="2" creationId="{B173B750-4815-C450-99DD-5C3214905440}"/>
          </ac:spMkLst>
        </pc:spChg>
        <pc:spChg chg="mod">
          <ac:chgData name="James Williams" userId="c957a50b-491f-4d94-b4bc-52aca3e2340d" providerId="ADAL" clId="{FCD9957A-C5E1-46DE-9CFC-9F3F3AB71C6C}" dt="2022-10-25T16:48:30.085" v="633" actId="20577"/>
          <ac:spMkLst>
            <pc:docMk/>
            <pc:sldMk cId="159245047" sldId="543"/>
            <ac:spMk id="3" creationId="{36927FE8-37B3-B970-61D4-7699785142C0}"/>
          </ac:spMkLst>
        </pc:spChg>
      </pc:sldChg>
      <pc:sldChg chg="modSp new add del mod">
        <pc:chgData name="James Williams" userId="c957a50b-491f-4d94-b4bc-52aca3e2340d" providerId="ADAL" clId="{FCD9957A-C5E1-46DE-9CFC-9F3F3AB71C6C}" dt="2022-10-25T16:41:47.020" v="472" actId="2696"/>
        <pc:sldMkLst>
          <pc:docMk/>
          <pc:sldMk cId="2673514806" sldId="544"/>
        </pc:sldMkLst>
        <pc:spChg chg="mod">
          <ac:chgData name="James Williams" userId="c957a50b-491f-4d94-b4bc-52aca3e2340d" providerId="ADAL" clId="{FCD9957A-C5E1-46DE-9CFC-9F3F3AB71C6C}" dt="2022-10-25T10:27:01.778" v="294" actId="115"/>
          <ac:spMkLst>
            <pc:docMk/>
            <pc:sldMk cId="2673514806" sldId="544"/>
            <ac:spMk id="2" creationId="{0D06C738-2CFF-829C-E044-DEEC7BD6CD38}"/>
          </ac:spMkLst>
        </pc:spChg>
      </pc:sldChg>
      <pc:sldChg chg="addSp modSp add mod">
        <pc:chgData name="James Williams" userId="c957a50b-491f-4d94-b4bc-52aca3e2340d" providerId="ADAL" clId="{FCD9957A-C5E1-46DE-9CFC-9F3F3AB71C6C}" dt="2022-10-27T14:41:03.546" v="3284" actId="113"/>
        <pc:sldMkLst>
          <pc:docMk/>
          <pc:sldMk cId="1523012025" sldId="545"/>
        </pc:sldMkLst>
        <pc:spChg chg="mod">
          <ac:chgData name="James Williams" userId="c957a50b-491f-4d94-b4bc-52aca3e2340d" providerId="ADAL" clId="{FCD9957A-C5E1-46DE-9CFC-9F3F3AB71C6C}" dt="2022-10-27T14:17:50.037" v="2304" actId="20577"/>
          <ac:spMkLst>
            <pc:docMk/>
            <pc:sldMk cId="1523012025" sldId="545"/>
            <ac:spMk id="2" creationId="{9EA5BAF8-6357-4AD1-A22B-A7910C58736C}"/>
          </ac:spMkLst>
        </pc:spChg>
        <pc:spChg chg="mod">
          <ac:chgData name="James Williams" userId="c957a50b-491f-4d94-b4bc-52aca3e2340d" providerId="ADAL" clId="{FCD9957A-C5E1-46DE-9CFC-9F3F3AB71C6C}" dt="2022-10-27T14:41:03.546" v="3284" actId="113"/>
          <ac:spMkLst>
            <pc:docMk/>
            <pc:sldMk cId="1523012025" sldId="545"/>
            <ac:spMk id="3" creationId="{7F4E3F27-B90A-4788-8BF3-38D2A26A5A53}"/>
          </ac:spMkLst>
        </pc:spChg>
        <pc:picChg chg="add mod">
          <ac:chgData name="James Williams" userId="c957a50b-491f-4d94-b4bc-52aca3e2340d" providerId="ADAL" clId="{FCD9957A-C5E1-46DE-9CFC-9F3F3AB71C6C}" dt="2022-10-27T14:17:54.510" v="2305"/>
          <ac:picMkLst>
            <pc:docMk/>
            <pc:sldMk cId="1523012025" sldId="545"/>
            <ac:picMk id="5" creationId="{60B606A0-63E2-7859-3670-2800D4AEA2FE}"/>
          </ac:picMkLst>
        </pc:picChg>
      </pc:sldChg>
      <pc:sldChg chg="delSp modSp add mod ord">
        <pc:chgData name="James Williams" userId="c957a50b-491f-4d94-b4bc-52aca3e2340d" providerId="ADAL" clId="{FCD9957A-C5E1-46DE-9CFC-9F3F3AB71C6C}" dt="2022-10-27T14:36:20.633" v="3026" actId="403"/>
        <pc:sldMkLst>
          <pc:docMk/>
          <pc:sldMk cId="2273771588" sldId="546"/>
        </pc:sldMkLst>
        <pc:spChg chg="mod">
          <ac:chgData name="James Williams" userId="c957a50b-491f-4d94-b4bc-52aca3e2340d" providerId="ADAL" clId="{FCD9957A-C5E1-46DE-9CFC-9F3F3AB71C6C}" dt="2022-10-27T14:36:17.737" v="3025" actId="27636"/>
          <ac:spMkLst>
            <pc:docMk/>
            <pc:sldMk cId="2273771588" sldId="546"/>
            <ac:spMk id="2" creationId="{F9EAD1CF-49A2-543A-6675-60177F02B4A1}"/>
          </ac:spMkLst>
        </pc:spChg>
        <pc:spChg chg="mod">
          <ac:chgData name="James Williams" userId="c957a50b-491f-4d94-b4bc-52aca3e2340d" providerId="ADAL" clId="{FCD9957A-C5E1-46DE-9CFC-9F3F3AB71C6C}" dt="2022-10-27T14:36:20.633" v="3026" actId="403"/>
          <ac:spMkLst>
            <pc:docMk/>
            <pc:sldMk cId="2273771588" sldId="546"/>
            <ac:spMk id="3" creationId="{05807388-74DA-2A95-BEBC-FD34C4358802}"/>
          </ac:spMkLst>
        </pc:spChg>
        <pc:grpChg chg="mod">
          <ac:chgData name="James Williams" userId="c957a50b-491f-4d94-b4bc-52aca3e2340d" providerId="ADAL" clId="{FCD9957A-C5E1-46DE-9CFC-9F3F3AB71C6C}" dt="2022-10-27T14:30:30.139" v="2822" actId="1076"/>
          <ac:grpSpMkLst>
            <pc:docMk/>
            <pc:sldMk cId="2273771588" sldId="546"/>
            <ac:grpSpMk id="4" creationId="{F8A11917-957D-BA4B-B981-1A2DD845A368}"/>
          </ac:grpSpMkLst>
        </pc:grpChg>
        <pc:picChg chg="del">
          <ac:chgData name="James Williams" userId="c957a50b-491f-4d94-b4bc-52aca3e2340d" providerId="ADAL" clId="{FCD9957A-C5E1-46DE-9CFC-9F3F3AB71C6C}" dt="2022-10-25T16:50:02.366" v="660" actId="478"/>
          <ac:picMkLst>
            <pc:docMk/>
            <pc:sldMk cId="2273771588" sldId="546"/>
            <ac:picMk id="8" creationId="{8EEA53EE-EEC0-AEC3-8AB1-B451BB2749D7}"/>
          </ac:picMkLst>
        </pc:picChg>
      </pc:sldChg>
      <pc:sldChg chg="modSp add mod">
        <pc:chgData name="James Williams" userId="c957a50b-491f-4d94-b4bc-52aca3e2340d" providerId="ADAL" clId="{FCD9957A-C5E1-46DE-9CFC-9F3F3AB71C6C}" dt="2022-10-25T16:50:30.167" v="688" actId="113"/>
        <pc:sldMkLst>
          <pc:docMk/>
          <pc:sldMk cId="3991615588" sldId="547"/>
        </pc:sldMkLst>
        <pc:spChg chg="mod">
          <ac:chgData name="James Williams" userId="c957a50b-491f-4d94-b4bc-52aca3e2340d" providerId="ADAL" clId="{FCD9957A-C5E1-46DE-9CFC-9F3F3AB71C6C}" dt="2022-10-25T16:50:30.167" v="688" actId="113"/>
          <ac:spMkLst>
            <pc:docMk/>
            <pc:sldMk cId="3991615588" sldId="547"/>
            <ac:spMk id="2" creationId="{CC205395-65E9-ADFD-6295-085E3BCF13F5}"/>
          </ac:spMkLst>
        </pc:spChg>
      </pc:sldChg>
      <pc:sldChg chg="delSp modSp add mod">
        <pc:chgData name="James Williams" userId="c957a50b-491f-4d94-b4bc-52aca3e2340d" providerId="ADAL" clId="{FCD9957A-C5E1-46DE-9CFC-9F3F3AB71C6C}" dt="2022-10-27T14:40:23.311" v="3283" actId="20577"/>
        <pc:sldMkLst>
          <pc:docMk/>
          <pc:sldMk cId="3766457551" sldId="548"/>
        </pc:sldMkLst>
        <pc:spChg chg="mod">
          <ac:chgData name="James Williams" userId="c957a50b-491f-4d94-b4bc-52aca3e2340d" providerId="ADAL" clId="{FCD9957A-C5E1-46DE-9CFC-9F3F3AB71C6C}" dt="2022-10-25T17:14:46.396" v="1326" actId="1076"/>
          <ac:spMkLst>
            <pc:docMk/>
            <pc:sldMk cId="3766457551" sldId="548"/>
            <ac:spMk id="2" creationId="{F9EAD1CF-49A2-543A-6675-60177F02B4A1}"/>
          </ac:spMkLst>
        </pc:spChg>
        <pc:spChg chg="mod">
          <ac:chgData name="James Williams" userId="c957a50b-491f-4d94-b4bc-52aca3e2340d" providerId="ADAL" clId="{FCD9957A-C5E1-46DE-9CFC-9F3F3AB71C6C}" dt="2022-10-27T14:40:23.311" v="3283" actId="20577"/>
          <ac:spMkLst>
            <pc:docMk/>
            <pc:sldMk cId="3766457551" sldId="548"/>
            <ac:spMk id="3" creationId="{05807388-74DA-2A95-BEBC-FD34C4358802}"/>
          </ac:spMkLst>
        </pc:spChg>
        <pc:picChg chg="del">
          <ac:chgData name="James Williams" userId="c957a50b-491f-4d94-b4bc-52aca3e2340d" providerId="ADAL" clId="{FCD9957A-C5E1-46DE-9CFC-9F3F3AB71C6C}" dt="2022-10-25T17:08:45.933" v="1078" actId="478"/>
          <ac:picMkLst>
            <pc:docMk/>
            <pc:sldMk cId="3766457551" sldId="548"/>
            <ac:picMk id="8" creationId="{8EEA53EE-EEC0-AEC3-8AB1-B451BB2749D7}"/>
          </ac:picMkLst>
        </pc:picChg>
        <pc:picChg chg="mod">
          <ac:chgData name="James Williams" userId="c957a50b-491f-4d94-b4bc-52aca3e2340d" providerId="ADAL" clId="{FCD9957A-C5E1-46DE-9CFC-9F3F3AB71C6C}" dt="2022-10-25T17:10:40.417" v="1211" actId="1076"/>
          <ac:picMkLst>
            <pc:docMk/>
            <pc:sldMk cId="3766457551" sldId="548"/>
            <ac:picMk id="10" creationId="{0B6B0CFF-987D-B384-D986-074C0C2BDE01}"/>
          </ac:picMkLst>
        </pc:picChg>
      </pc:sldChg>
      <pc:sldChg chg="addSp delSp modSp add mod">
        <pc:chgData name="James Williams" userId="c957a50b-491f-4d94-b4bc-52aca3e2340d" providerId="ADAL" clId="{FCD9957A-C5E1-46DE-9CFC-9F3F3AB71C6C}" dt="2022-10-25T17:41:28.838" v="2219" actId="1076"/>
        <pc:sldMkLst>
          <pc:docMk/>
          <pc:sldMk cId="3180705466" sldId="549"/>
        </pc:sldMkLst>
        <pc:spChg chg="mod">
          <ac:chgData name="James Williams" userId="c957a50b-491f-4d94-b4bc-52aca3e2340d" providerId="ADAL" clId="{FCD9957A-C5E1-46DE-9CFC-9F3F3AB71C6C}" dt="2022-10-25T17:40:59.079" v="2213" actId="1076"/>
          <ac:spMkLst>
            <pc:docMk/>
            <pc:sldMk cId="3180705466" sldId="549"/>
            <ac:spMk id="3" creationId="{7F4E3F27-B90A-4788-8BF3-38D2A26A5A53}"/>
          </ac:spMkLst>
        </pc:spChg>
        <pc:picChg chg="add del mod">
          <ac:chgData name="James Williams" userId="c957a50b-491f-4d94-b4bc-52aca3e2340d" providerId="ADAL" clId="{FCD9957A-C5E1-46DE-9CFC-9F3F3AB71C6C}" dt="2022-10-25T17:41:18.619" v="2216" actId="21"/>
          <ac:picMkLst>
            <pc:docMk/>
            <pc:sldMk cId="3180705466" sldId="549"/>
            <ac:picMk id="5" creationId="{71320F08-3201-7B2C-4A8D-560FF482CF7B}"/>
          </ac:picMkLst>
        </pc:picChg>
        <pc:picChg chg="add mod">
          <ac:chgData name="James Williams" userId="c957a50b-491f-4d94-b4bc-52aca3e2340d" providerId="ADAL" clId="{FCD9957A-C5E1-46DE-9CFC-9F3F3AB71C6C}" dt="2022-10-25T17:41:28.838" v="2219" actId="1076"/>
          <ac:picMkLst>
            <pc:docMk/>
            <pc:sldMk cId="3180705466" sldId="549"/>
            <ac:picMk id="9" creationId="{861F6099-430E-DA25-AEB5-3D280685324E}"/>
          </ac:picMkLst>
        </pc:picChg>
      </pc:sldChg>
      <pc:sldChg chg="modSp add mod">
        <pc:chgData name="James Williams" userId="c957a50b-491f-4d94-b4bc-52aca3e2340d" providerId="ADAL" clId="{FCD9957A-C5E1-46DE-9CFC-9F3F3AB71C6C}" dt="2022-10-27T14:29:07.144" v="2806" actId="1076"/>
        <pc:sldMkLst>
          <pc:docMk/>
          <pc:sldMk cId="2297007173" sldId="550"/>
        </pc:sldMkLst>
        <pc:spChg chg="mod">
          <ac:chgData name="James Williams" userId="c957a50b-491f-4d94-b4bc-52aca3e2340d" providerId="ADAL" clId="{FCD9957A-C5E1-46DE-9CFC-9F3F3AB71C6C}" dt="2022-10-27T14:22:23.777" v="2406" actId="20577"/>
          <ac:spMkLst>
            <pc:docMk/>
            <pc:sldMk cId="2297007173" sldId="550"/>
            <ac:spMk id="2" creationId="{9EA5BAF8-6357-4AD1-A22B-A7910C58736C}"/>
          </ac:spMkLst>
        </pc:spChg>
        <pc:spChg chg="mod">
          <ac:chgData name="James Williams" userId="c957a50b-491f-4d94-b4bc-52aca3e2340d" providerId="ADAL" clId="{FCD9957A-C5E1-46DE-9CFC-9F3F3AB71C6C}" dt="2022-10-27T14:29:07.144" v="2806" actId="1076"/>
          <ac:spMkLst>
            <pc:docMk/>
            <pc:sldMk cId="2297007173" sldId="550"/>
            <ac:spMk id="3" creationId="{7F4E3F27-B90A-4788-8BF3-38D2A26A5A53}"/>
          </ac:spMkLst>
        </pc:spChg>
        <pc:spChg chg="mod">
          <ac:chgData name="James Williams" userId="c957a50b-491f-4d94-b4bc-52aca3e2340d" providerId="ADAL" clId="{FCD9957A-C5E1-46DE-9CFC-9F3F3AB71C6C}" dt="2022-10-27T14:28:52.479" v="2801" actId="1076"/>
          <ac:spMkLst>
            <pc:docMk/>
            <pc:sldMk cId="2297007173" sldId="550"/>
            <ac:spMk id="11" creationId="{9B2DA52A-906D-4009-B2E0-3F86DFCE314D}"/>
          </ac:spMkLst>
        </pc:spChg>
        <pc:picChg chg="mod">
          <ac:chgData name="James Williams" userId="c957a50b-491f-4d94-b4bc-52aca3e2340d" providerId="ADAL" clId="{FCD9957A-C5E1-46DE-9CFC-9F3F3AB71C6C}" dt="2022-10-27T14:29:02.579" v="2805" actId="1076"/>
          <ac:picMkLst>
            <pc:docMk/>
            <pc:sldMk cId="2297007173" sldId="550"/>
            <ac:picMk id="5" creationId="{60B606A0-63E2-7859-3670-2800D4AEA2FE}"/>
          </ac:picMkLst>
        </pc:picChg>
      </pc:sldChg>
    </pc:docChg>
  </pc:docChgLst>
  <pc:docChgLst>
    <pc:chgData name="James Williams" userId="c957a50b-491f-4d94-b4bc-52aca3e2340d" providerId="ADAL" clId="{87C71993-361D-4B6C-AE51-F6FAC8BDA8F0}"/>
    <pc:docChg chg="custSel addSld delSld modSld modSection">
      <pc:chgData name="James Williams" userId="c957a50b-491f-4d94-b4bc-52aca3e2340d" providerId="ADAL" clId="{87C71993-361D-4B6C-AE51-F6FAC8BDA8F0}" dt="2023-06-12T14:13:07.097" v="53" actId="20577"/>
      <pc:docMkLst>
        <pc:docMk/>
      </pc:docMkLst>
      <pc:sldChg chg="add del">
        <pc:chgData name="James Williams" userId="c957a50b-491f-4d94-b4bc-52aca3e2340d" providerId="ADAL" clId="{87C71993-361D-4B6C-AE51-F6FAC8BDA8F0}" dt="2023-06-06T11:02:45.040" v="29" actId="2696"/>
        <pc:sldMkLst>
          <pc:docMk/>
          <pc:sldMk cId="1859535392" sldId="539"/>
        </pc:sldMkLst>
      </pc:sldChg>
      <pc:sldChg chg="modSp mod">
        <pc:chgData name="James Williams" userId="c957a50b-491f-4d94-b4bc-52aca3e2340d" providerId="ADAL" clId="{87C71993-361D-4B6C-AE51-F6FAC8BDA8F0}" dt="2023-06-06T11:01:45.468" v="17" actId="12"/>
        <pc:sldMkLst>
          <pc:docMk/>
          <pc:sldMk cId="1523012025" sldId="545"/>
        </pc:sldMkLst>
        <pc:spChg chg="mod">
          <ac:chgData name="James Williams" userId="c957a50b-491f-4d94-b4bc-52aca3e2340d" providerId="ADAL" clId="{87C71993-361D-4B6C-AE51-F6FAC8BDA8F0}" dt="2023-06-06T11:01:45.468" v="17" actId="12"/>
          <ac:spMkLst>
            <pc:docMk/>
            <pc:sldMk cId="1523012025" sldId="545"/>
            <ac:spMk id="3" creationId="{7F4E3F27-B90A-4788-8BF3-38D2A26A5A53}"/>
          </ac:spMkLst>
        </pc:spChg>
      </pc:sldChg>
      <pc:sldChg chg="modSp mod">
        <pc:chgData name="James Williams" userId="c957a50b-491f-4d94-b4bc-52aca3e2340d" providerId="ADAL" clId="{87C71993-361D-4B6C-AE51-F6FAC8BDA8F0}" dt="2023-06-12T14:13:07.097" v="53" actId="20577"/>
        <pc:sldMkLst>
          <pc:docMk/>
          <pc:sldMk cId="3766457551" sldId="548"/>
        </pc:sldMkLst>
        <pc:spChg chg="mod">
          <ac:chgData name="James Williams" userId="c957a50b-491f-4d94-b4bc-52aca3e2340d" providerId="ADAL" clId="{87C71993-361D-4B6C-AE51-F6FAC8BDA8F0}" dt="2023-06-12T14:13:07.097" v="53" actId="20577"/>
          <ac:spMkLst>
            <pc:docMk/>
            <pc:sldMk cId="3766457551" sldId="548"/>
            <ac:spMk id="3" creationId="{05807388-74DA-2A95-BEBC-FD34C4358802}"/>
          </ac:spMkLst>
        </pc:spChg>
      </pc:sldChg>
      <pc:sldChg chg="addSp modSp add mod">
        <pc:chgData name="James Williams" userId="c957a50b-491f-4d94-b4bc-52aca3e2340d" providerId="ADAL" clId="{87C71993-361D-4B6C-AE51-F6FAC8BDA8F0}" dt="2023-06-06T11:02:42.263" v="28" actId="1076"/>
        <pc:sldMkLst>
          <pc:docMk/>
          <pc:sldMk cId="1099525076" sldId="551"/>
        </pc:sldMkLst>
        <pc:spChg chg="mod">
          <ac:chgData name="James Williams" userId="c957a50b-491f-4d94-b4bc-52aca3e2340d" providerId="ADAL" clId="{87C71993-361D-4B6C-AE51-F6FAC8BDA8F0}" dt="2023-06-06T11:02:18.333" v="23" actId="115"/>
          <ac:spMkLst>
            <pc:docMk/>
            <pc:sldMk cId="1099525076" sldId="551"/>
            <ac:spMk id="2" creationId="{9EA5BAF8-6357-4AD1-A22B-A7910C58736C}"/>
          </ac:spMkLst>
        </pc:spChg>
        <pc:spChg chg="mod">
          <ac:chgData name="James Williams" userId="c957a50b-491f-4d94-b4bc-52aca3e2340d" providerId="ADAL" clId="{87C71993-361D-4B6C-AE51-F6FAC8BDA8F0}" dt="2023-06-06T11:02:31.661" v="26" actId="20577"/>
          <ac:spMkLst>
            <pc:docMk/>
            <pc:sldMk cId="1099525076" sldId="551"/>
            <ac:spMk id="3" creationId="{7F4E3F27-B90A-4788-8BF3-38D2A26A5A53}"/>
          </ac:spMkLst>
        </pc:spChg>
        <pc:picChg chg="add mod">
          <ac:chgData name="James Williams" userId="c957a50b-491f-4d94-b4bc-52aca3e2340d" providerId="ADAL" clId="{87C71993-361D-4B6C-AE51-F6FAC8BDA8F0}" dt="2023-06-06T11:02:42.263" v="28" actId="1076"/>
          <ac:picMkLst>
            <pc:docMk/>
            <pc:sldMk cId="1099525076" sldId="551"/>
            <ac:picMk id="9" creationId="{973B3120-461F-F274-F901-A23E96C1A32F}"/>
          </ac:picMkLst>
        </pc:picChg>
        <pc:picChg chg="add mod">
          <ac:chgData name="James Williams" userId="c957a50b-491f-4d94-b4bc-52aca3e2340d" providerId="ADAL" clId="{87C71993-361D-4B6C-AE51-F6FAC8BDA8F0}" dt="2023-06-06T11:02:42.263" v="28" actId="1076"/>
          <ac:picMkLst>
            <pc:docMk/>
            <pc:sldMk cId="1099525076" sldId="551"/>
            <ac:picMk id="13" creationId="{54AEFD1C-EE8C-7130-39D5-85D64921C608}"/>
          </ac:picMkLst>
        </pc:pic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dgm:spPr/>
      <dgm:t>
        <a:bodyPr/>
        <a:lstStyle/>
        <a:p>
          <a:pPr>
            <a:lnSpc>
              <a:spcPct val="100000"/>
            </a:lnSpc>
          </a:pPr>
          <a:r>
            <a:rPr lang="en-GB" dirty="0"/>
            <a:t>Available to download from the Assessment tile on Moodle.</a:t>
          </a:r>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custT="1"/>
      <dgm:spPr/>
      <dgm:t>
        <a:bodyPr/>
        <a:lstStyle/>
        <a:p>
          <a:pPr>
            <a:lnSpc>
              <a:spcPct val="100000"/>
            </a:lnSpc>
          </a:pPr>
          <a:r>
            <a:rPr lang="en-GB" sz="1000" dirty="0"/>
            <a:t>* Subject to minor changes through the internal &amp; external verification process.</a:t>
          </a:r>
          <a:endParaRPr lang="en-US" sz="1000"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dgm:spPr/>
    </dgm:pt>
    <dgm:pt modelId="{250B75B8-3524-439A-B57E-B27739EBB1AB}" type="pres">
      <dgm:prSet presAssocID="{6FE3DBE4-A099-40BA-98C4-0A22BEB08E79}"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dgm:presLayoutVars>
          <dgm:chMax val="0"/>
          <dgm:chPref val="0"/>
        </dgm:presLayoutVars>
      </dgm:prSet>
      <dgm:spPr/>
    </dgm:pt>
    <dgm:pt modelId="{99201AF6-7199-4CA3-B0F8-757F1AB06443}" type="pres">
      <dgm:prSet presAssocID="{6FE3DBE4-A099-40BA-98C4-0A22BEB08E79}" presName="desTx" presStyleLbl="revTx" presStyleIdx="1" presStyleCnt="2">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BFD47942-BDAF-46D4-AF2E-0DED804931F6}" type="presParOf" srcId="{168677C7-6A82-44A5-93BF-8218C11D1488}" destId="{5C484AA4-395A-485B-BAEB-54E3DF4CEA8C}" srcOrd="0"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0" y="2059899"/>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534102" y="2457165"/>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2039300" y="2059899"/>
          <a:ext cx="2931121"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977900">
            <a:lnSpc>
              <a:spcPct val="100000"/>
            </a:lnSpc>
            <a:spcBef>
              <a:spcPct val="0"/>
            </a:spcBef>
            <a:spcAft>
              <a:spcPct val="35000"/>
            </a:spcAft>
            <a:buNone/>
          </a:pPr>
          <a:r>
            <a:rPr lang="en-GB" sz="2200" kern="1200" dirty="0"/>
            <a:t>Available to download from the Assessment tile on Moodle.</a:t>
          </a:r>
        </a:p>
      </dsp:txBody>
      <dsp:txXfrm>
        <a:off x="2039300" y="2059899"/>
        <a:ext cx="2931121" cy="1765627"/>
      </dsp:txXfrm>
    </dsp:sp>
    <dsp:sp modelId="{99201AF6-7199-4CA3-B0F8-757F1AB06443}">
      <dsp:nvSpPr>
        <dsp:cNvPr id="0" name=""/>
        <dsp:cNvSpPr/>
      </dsp:nvSpPr>
      <dsp:spPr>
        <a:xfrm>
          <a:off x="4970421" y="2059899"/>
          <a:ext cx="154318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444500">
            <a:lnSpc>
              <a:spcPct val="100000"/>
            </a:lnSpc>
            <a:spcBef>
              <a:spcPct val="0"/>
            </a:spcBef>
            <a:spcAft>
              <a:spcPct val="35000"/>
            </a:spcAft>
            <a:buNone/>
          </a:pPr>
          <a:r>
            <a:rPr lang="en-GB" sz="1000" kern="1200" dirty="0"/>
            <a:t>* Subject to minor changes through the internal &amp; external verification process.</a:t>
          </a:r>
          <a:endParaRPr lang="en-US" sz="1000" kern="1200" dirty="0"/>
        </a:p>
      </dsp:txBody>
      <dsp:txXfrm>
        <a:off x="4970421" y="2059899"/>
        <a:ext cx="1543182" cy="1765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6/12/2023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curly-flourish-spiral-swirl-158671/"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sites.google.com/new" TargetMode="Externa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en/curly-flourish-spiral-swirl-158671/" TargetMode="External"/><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ixabay.com/en/curly-flourish-spiral-swirl-158671/" TargetMode="External"/><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cat.xula.edu/food/brightspace-tip-60-eportfolios/" TargetMode="External"/><Relationship Id="rId4" Type="http://schemas.openxmlformats.org/officeDocument/2006/relationships/image" Target="../media/image25.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392256" y="4747919"/>
            <a:ext cx="4109085" cy="1208141"/>
          </a:xfrm>
        </p:spPr>
        <p:txBody>
          <a:bodyPr vert="horz" lIns="91440" tIns="45720" rIns="91440" bIns="45720" rtlCol="0">
            <a:normAutofit/>
          </a:bodyPr>
          <a:lstStyle/>
          <a:p>
            <a:pPr marL="0" indent="0">
              <a:buNone/>
            </a:pPr>
            <a:r>
              <a:rPr lang="en-GB" dirty="0"/>
              <a:t>Assignment 1: Task 4 e-Portfolio. </a:t>
            </a:r>
          </a:p>
          <a:p>
            <a:pPr marL="0" indent="0">
              <a:buNone/>
            </a:pPr>
            <a:endParaRPr lang="en-US"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t>The foundations for success</a:t>
            </a:r>
            <a:r>
              <a:rPr lang="en-GB" sz="2000" dirty="0"/>
              <a:t>.</a:t>
            </a: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CF858-4451-81DF-15A4-8FD42795D0DD}"/>
              </a:ext>
            </a:extLst>
          </p:cNvPr>
          <p:cNvSpPr>
            <a:spLocks noGrp="1"/>
          </p:cNvSpPr>
          <p:nvPr>
            <p:ph type="title"/>
          </p:nvPr>
        </p:nvSpPr>
        <p:spPr>
          <a:xfrm>
            <a:off x="320040" y="170706"/>
            <a:ext cx="6204984" cy="1344975"/>
          </a:xfrm>
        </p:spPr>
        <p:txBody>
          <a:bodyPr>
            <a:normAutofit/>
          </a:bodyPr>
          <a:lstStyle/>
          <a:p>
            <a:r>
              <a:rPr lang="en-GB" sz="4000" b="1" u="sng" dirty="0"/>
              <a:t>Introduction &amp; Overview</a:t>
            </a:r>
          </a:p>
        </p:txBody>
      </p:sp>
      <p:sp>
        <p:nvSpPr>
          <p:cNvPr id="3" name="Content Placeholder 2">
            <a:extLst>
              <a:ext uri="{FF2B5EF4-FFF2-40B4-BE49-F238E27FC236}">
                <a16:creationId xmlns:a16="http://schemas.microsoft.com/office/drawing/2014/main" id="{2365D468-1417-8D2A-445B-589E673AD731}"/>
              </a:ext>
            </a:extLst>
          </p:cNvPr>
          <p:cNvSpPr>
            <a:spLocks noGrp="1"/>
          </p:cNvSpPr>
          <p:nvPr>
            <p:ph idx="1"/>
          </p:nvPr>
        </p:nvSpPr>
        <p:spPr>
          <a:xfrm>
            <a:off x="658888" y="1238456"/>
            <a:ext cx="7084679" cy="5069870"/>
          </a:xfrm>
        </p:spPr>
        <p:txBody>
          <a:bodyPr>
            <a:normAutofit/>
          </a:bodyPr>
          <a:lstStyle/>
          <a:p>
            <a:pPr marL="514350" indent="-514350">
              <a:lnSpc>
                <a:spcPct val="100000"/>
              </a:lnSpc>
              <a:spcBef>
                <a:spcPts val="600"/>
              </a:spcBef>
              <a:buFont typeface="+mj-lt"/>
              <a:buAutoNum type="arabicPeriod"/>
            </a:pPr>
            <a:r>
              <a:rPr lang="en-GB" dirty="0"/>
              <a:t>Introduction &amp; Overview</a:t>
            </a:r>
          </a:p>
          <a:p>
            <a:pPr marL="0" indent="0">
              <a:lnSpc>
                <a:spcPct val="100000"/>
              </a:lnSpc>
              <a:spcBef>
                <a:spcPts val="600"/>
              </a:spcBef>
              <a:buNone/>
            </a:pPr>
            <a:r>
              <a:rPr lang="en-GB" dirty="0"/>
              <a:t>Part 1:</a:t>
            </a:r>
          </a:p>
          <a:p>
            <a:pPr marL="514350" indent="-514350">
              <a:lnSpc>
                <a:spcPct val="100000"/>
              </a:lnSpc>
              <a:spcBef>
                <a:spcPts val="600"/>
              </a:spcBef>
              <a:buFont typeface="+mj-lt"/>
              <a:buAutoNum type="arabicPeriod"/>
            </a:pPr>
            <a:r>
              <a:rPr lang="en-GB" dirty="0"/>
              <a:t>Assignment 1 Task description</a:t>
            </a:r>
          </a:p>
          <a:p>
            <a:pPr marL="514350" indent="-514350">
              <a:lnSpc>
                <a:spcPct val="100000"/>
              </a:lnSpc>
              <a:spcBef>
                <a:spcPts val="600"/>
              </a:spcBef>
              <a:buFont typeface="+mj-lt"/>
              <a:buAutoNum type="arabicPeriod"/>
            </a:pPr>
            <a:r>
              <a:rPr lang="en-GB" b="1" dirty="0"/>
              <a:t>Task 4a: Create an Online e-Portfolio.</a:t>
            </a:r>
          </a:p>
          <a:p>
            <a:pPr marL="514350" indent="-514350">
              <a:lnSpc>
                <a:spcPct val="100000"/>
              </a:lnSpc>
              <a:spcBef>
                <a:spcPts val="600"/>
              </a:spcBef>
              <a:buFont typeface="+mj-lt"/>
              <a:buAutoNum type="arabicPeriod"/>
            </a:pPr>
            <a:r>
              <a:rPr lang="en-GB" dirty="0"/>
              <a:t>Tutor Access.</a:t>
            </a:r>
          </a:p>
          <a:p>
            <a:pPr marL="514350" indent="-514350">
              <a:lnSpc>
                <a:spcPct val="100000"/>
              </a:lnSpc>
              <a:spcBef>
                <a:spcPts val="600"/>
              </a:spcBef>
              <a:buFont typeface="+mj-lt"/>
              <a:buAutoNum type="arabicPeriod"/>
            </a:pPr>
            <a:r>
              <a:rPr lang="en-GB" dirty="0"/>
              <a:t>Tutorial Activity 1: e-Portfolio.</a:t>
            </a:r>
          </a:p>
          <a:p>
            <a:pPr marL="0" indent="0">
              <a:lnSpc>
                <a:spcPct val="100000"/>
              </a:lnSpc>
              <a:spcBef>
                <a:spcPts val="600"/>
              </a:spcBef>
              <a:buNone/>
            </a:pPr>
            <a:r>
              <a:rPr lang="en-GB" dirty="0"/>
              <a:t>Part 2:</a:t>
            </a:r>
            <a:endParaRPr lang="en-GB" b="1" dirty="0"/>
          </a:p>
          <a:p>
            <a:pPr marL="514350" indent="-514350">
              <a:lnSpc>
                <a:spcPct val="100000"/>
              </a:lnSpc>
              <a:spcBef>
                <a:spcPts val="600"/>
              </a:spcBef>
              <a:buFont typeface="+mj-lt"/>
              <a:buAutoNum type="arabicPeriod"/>
            </a:pPr>
            <a:r>
              <a:rPr lang="en-GB" b="1" dirty="0"/>
              <a:t>Submission process</a:t>
            </a:r>
            <a:r>
              <a:rPr lang="en-GB" dirty="0"/>
              <a:t>.</a:t>
            </a:r>
          </a:p>
          <a:p>
            <a:pPr marL="514350" indent="-514350">
              <a:lnSpc>
                <a:spcPct val="100000"/>
              </a:lnSpc>
              <a:spcBef>
                <a:spcPts val="600"/>
              </a:spcBef>
              <a:buFont typeface="+mj-lt"/>
              <a:buAutoNum type="arabicPeriod"/>
            </a:pPr>
            <a:r>
              <a:rPr lang="en-GB" dirty="0"/>
              <a:t>Tutorial Activity 2: Assignment completion and submission.</a:t>
            </a:r>
          </a:p>
          <a:p>
            <a:pPr marL="514350" indent="-514350">
              <a:lnSpc>
                <a:spcPct val="100000"/>
              </a:lnSpc>
              <a:spcBef>
                <a:spcPts val="600"/>
              </a:spcBef>
              <a:buFont typeface="+mj-lt"/>
              <a:buAutoNum type="arabicPeriod"/>
            </a:pPr>
            <a:endParaRPr lang="en-GB" dirty="0"/>
          </a:p>
          <a:p>
            <a:pPr>
              <a:lnSpc>
                <a:spcPct val="100000"/>
              </a:lnSpc>
              <a:spcBef>
                <a:spcPts val="600"/>
              </a:spcBef>
            </a:pPr>
            <a:endParaRPr lang="en-GB" dirty="0"/>
          </a:p>
        </p:txBody>
      </p:sp>
      <p:pic>
        <p:nvPicPr>
          <p:cNvPr id="9" name="Picture 8" descr="Group of students working in library">
            <a:extLst>
              <a:ext uri="{FF2B5EF4-FFF2-40B4-BE49-F238E27FC236}">
                <a16:creationId xmlns:a16="http://schemas.microsoft.com/office/drawing/2014/main" id="{3F074F17-D4C1-3A5F-B140-6D7BC95213F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4804" b="26149"/>
          <a:stretch/>
        </p:blipFill>
        <p:spPr>
          <a:xfrm>
            <a:off x="7829551" y="306910"/>
            <a:ext cx="4042409" cy="1863092"/>
          </a:xfrm>
          <a:prstGeom prst="rect">
            <a:avLst/>
          </a:prstGeom>
        </p:spPr>
      </p:pic>
      <p:pic>
        <p:nvPicPr>
          <p:cNvPr id="7" name="Picture 6" descr="Child writing on a notebook">
            <a:extLst>
              <a:ext uri="{FF2B5EF4-FFF2-40B4-BE49-F238E27FC236}">
                <a16:creationId xmlns:a16="http://schemas.microsoft.com/office/drawing/2014/main" id="{E6538224-2F70-7B82-0997-8921A2297C2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6949" b="14004"/>
          <a:stretch/>
        </p:blipFill>
        <p:spPr>
          <a:xfrm>
            <a:off x="7829551" y="2330867"/>
            <a:ext cx="4042410" cy="1863093"/>
          </a:xfrm>
          <a:prstGeom prst="rect">
            <a:avLst/>
          </a:prstGeom>
        </p:spPr>
      </p:pic>
      <p:pic>
        <p:nvPicPr>
          <p:cNvPr id="5" name="Picture 4" descr="Woman reading a book">
            <a:extLst>
              <a:ext uri="{FF2B5EF4-FFF2-40B4-BE49-F238E27FC236}">
                <a16:creationId xmlns:a16="http://schemas.microsoft.com/office/drawing/2014/main" id="{D22E44FE-5389-EC9B-3868-2B682A35464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7679" b="12085"/>
          <a:stretch/>
        </p:blipFill>
        <p:spPr>
          <a:xfrm>
            <a:off x="7829551" y="4354824"/>
            <a:ext cx="4042409" cy="1895153"/>
          </a:xfrm>
          <a:prstGeom prst="rect">
            <a:avLst/>
          </a:prstGeom>
        </p:spPr>
      </p:pic>
    </p:spTree>
    <p:extLst>
      <p:ext uri="{BB962C8B-B14F-4D97-AF65-F5344CB8AC3E}">
        <p14:creationId xmlns:p14="http://schemas.microsoft.com/office/powerpoint/2010/main" val="2849612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AD1CF-49A2-543A-6675-60177F02B4A1}"/>
              </a:ext>
            </a:extLst>
          </p:cNvPr>
          <p:cNvSpPr>
            <a:spLocks noGrp="1"/>
          </p:cNvSpPr>
          <p:nvPr>
            <p:ph type="title"/>
          </p:nvPr>
        </p:nvSpPr>
        <p:spPr/>
        <p:txBody>
          <a:bodyPr/>
          <a:lstStyle/>
          <a:p>
            <a:r>
              <a:rPr lang="en-GB" b="1" u="sng" dirty="0"/>
              <a:t>Assignment 1 description</a:t>
            </a:r>
          </a:p>
        </p:txBody>
      </p:sp>
      <p:sp>
        <p:nvSpPr>
          <p:cNvPr id="3" name="Content Placeholder 2">
            <a:extLst>
              <a:ext uri="{FF2B5EF4-FFF2-40B4-BE49-F238E27FC236}">
                <a16:creationId xmlns:a16="http://schemas.microsoft.com/office/drawing/2014/main" id="{05807388-74DA-2A95-BEBC-FD34C4358802}"/>
              </a:ext>
            </a:extLst>
          </p:cNvPr>
          <p:cNvSpPr>
            <a:spLocks noGrp="1"/>
          </p:cNvSpPr>
          <p:nvPr>
            <p:ph idx="1"/>
          </p:nvPr>
        </p:nvSpPr>
        <p:spPr/>
        <p:txBody>
          <a:bodyPr>
            <a:normAutofit/>
          </a:bodyPr>
          <a:lstStyle/>
          <a:p>
            <a:r>
              <a:rPr lang="en-GB" sz="3200" dirty="0"/>
              <a:t>Create an ‘</a:t>
            </a:r>
            <a:r>
              <a:rPr lang="en-GB" sz="3200" b="1" dirty="0"/>
              <a:t>Online e-portfolio’ </a:t>
            </a:r>
            <a:r>
              <a:rPr lang="en-GB" sz="3200" dirty="0"/>
              <a:t>that includes your answers to each of the assignment tasks. </a:t>
            </a:r>
          </a:p>
          <a:p>
            <a:r>
              <a:rPr lang="en-GB" sz="3200" b="1" dirty="0"/>
              <a:t>Include several citations in each task answer </a:t>
            </a:r>
            <a:r>
              <a:rPr lang="en-GB" sz="3200" dirty="0"/>
              <a:t>and a list of references at the end of each task.</a:t>
            </a:r>
          </a:p>
        </p:txBody>
      </p:sp>
      <p:grpSp>
        <p:nvGrpSpPr>
          <p:cNvPr id="4" name="Group 3">
            <a:extLst>
              <a:ext uri="{FF2B5EF4-FFF2-40B4-BE49-F238E27FC236}">
                <a16:creationId xmlns:a16="http://schemas.microsoft.com/office/drawing/2014/main" id="{F8A11917-957D-BA4B-B981-1A2DD845A368}"/>
              </a:ext>
            </a:extLst>
          </p:cNvPr>
          <p:cNvGrpSpPr/>
          <p:nvPr/>
        </p:nvGrpSpPr>
        <p:grpSpPr>
          <a:xfrm>
            <a:off x="380999" y="537626"/>
            <a:ext cx="457201" cy="980560"/>
            <a:chOff x="221907" y="374435"/>
            <a:chExt cx="457201" cy="980560"/>
          </a:xfrm>
        </p:grpSpPr>
        <p:sp>
          <p:nvSpPr>
            <p:cNvPr id="5" name="Rectangle 4">
              <a:extLst>
                <a:ext uri="{FF2B5EF4-FFF2-40B4-BE49-F238E27FC236}">
                  <a16:creationId xmlns:a16="http://schemas.microsoft.com/office/drawing/2014/main" id="{2E784C07-C9A1-4DE9-06B4-2EA6F6C8FB0C}"/>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77153AF-1EA0-1537-10ED-C702B0D7F55E}"/>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5B2D5F3-9720-3940-9C0F-5989D5C3E136}"/>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8EEA53EE-EEC0-AEC3-8AB1-B451BB2749D7}"/>
              </a:ext>
            </a:extLst>
          </p:cNvPr>
          <p:cNvPicPr>
            <a:picLocks noChangeAspect="1"/>
          </p:cNvPicPr>
          <p:nvPr/>
        </p:nvPicPr>
        <p:blipFill>
          <a:blip r:embed="rId2">
            <a:lum bright="70000" contrast="-70000"/>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91300" y="64094"/>
            <a:ext cx="5600700" cy="6858000"/>
          </a:xfrm>
          <a:prstGeom prst="rect">
            <a:avLst/>
          </a:prstGeom>
        </p:spPr>
      </p:pic>
      <p:pic>
        <p:nvPicPr>
          <p:cNvPr id="10" name="Graphic 9" descr="Remote learning language with solid fill">
            <a:extLst>
              <a:ext uri="{FF2B5EF4-FFF2-40B4-BE49-F238E27FC236}">
                <a16:creationId xmlns:a16="http://schemas.microsoft.com/office/drawing/2014/main" id="{53D96970-0217-EF41-5FC6-7959882191D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724401" y="3918551"/>
            <a:ext cx="2574324" cy="2574324"/>
          </a:xfrm>
          <a:prstGeom prst="rect">
            <a:avLst/>
          </a:prstGeom>
        </p:spPr>
      </p:pic>
    </p:spTree>
    <p:extLst>
      <p:ext uri="{BB962C8B-B14F-4D97-AF65-F5344CB8AC3E}">
        <p14:creationId xmlns:p14="http://schemas.microsoft.com/office/powerpoint/2010/main" val="2409906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926439" y="722017"/>
            <a:ext cx="10782230" cy="1454051"/>
          </a:xfrm>
        </p:spPr>
        <p:txBody>
          <a:bodyPr>
            <a:noAutofit/>
          </a:bodyPr>
          <a:lstStyle/>
          <a:p>
            <a:r>
              <a:rPr lang="en-GB" sz="4800" b="1" u="sng" dirty="0">
                <a:solidFill>
                  <a:schemeClr val="tx2"/>
                </a:solidFill>
              </a:rPr>
              <a:t>Assignment 1: Task 4a </a:t>
            </a:r>
            <a:r>
              <a:rPr lang="en-GB" b="1" u="sng" dirty="0">
                <a:solidFill>
                  <a:schemeClr val="tx2"/>
                </a:solidFill>
              </a:rPr>
              <a:t> - </a:t>
            </a:r>
            <a:r>
              <a:rPr lang="en-GB" b="1" u="sng" dirty="0"/>
              <a:t>E-Portfolio creation:</a:t>
            </a:r>
            <a:br>
              <a:rPr lang="en-GB" sz="4800" b="1" u="sng" dirty="0"/>
            </a:br>
            <a:endParaRPr lang="en-GB" sz="48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43584" y="1873251"/>
            <a:ext cx="10621977" cy="4290937"/>
          </a:xfrm>
        </p:spPr>
        <p:txBody>
          <a:bodyPr anchor="t">
            <a:noAutofit/>
          </a:bodyPr>
          <a:lstStyle/>
          <a:p>
            <a:pPr>
              <a:lnSpc>
                <a:spcPct val="100000"/>
              </a:lnSpc>
              <a:spcBef>
                <a:spcPts val="600"/>
              </a:spcBef>
            </a:pPr>
            <a:r>
              <a:rPr lang="en-GB" dirty="0"/>
              <a:t>Create an Online e-portfolio with a page/section for each task answer.</a:t>
            </a:r>
          </a:p>
          <a:p>
            <a:pPr>
              <a:lnSpc>
                <a:spcPct val="100000"/>
              </a:lnSpc>
              <a:spcBef>
                <a:spcPts val="600"/>
              </a:spcBef>
            </a:pPr>
            <a:r>
              <a:rPr lang="en-GB" dirty="0"/>
              <a:t>Choose a platform to create your Online e-portfolio e.g. a free Online Website builder such as Google Sites, </a:t>
            </a:r>
            <a:r>
              <a:rPr lang="en-GB" dirty="0" err="1"/>
              <a:t>Wix</a:t>
            </a:r>
            <a:r>
              <a:rPr lang="en-GB" dirty="0"/>
              <a:t>, Weebly, GitHub portfolio template or an Office 365 App. such as OneNote).  </a:t>
            </a:r>
          </a:p>
          <a:p>
            <a:pPr>
              <a:lnSpc>
                <a:spcPct val="100000"/>
              </a:lnSpc>
              <a:spcBef>
                <a:spcPts val="600"/>
              </a:spcBef>
              <a:buFont typeface="Symbol" panose="05050102010706020507" pitchFamily="18" charset="2"/>
              <a:buChar char=""/>
            </a:pPr>
            <a:r>
              <a:rPr lang="en-GB" dirty="0"/>
              <a:t>Your e-portfolio should have a welcome page.</a:t>
            </a:r>
          </a:p>
          <a:p>
            <a:pPr>
              <a:lnSpc>
                <a:spcPct val="100000"/>
              </a:lnSpc>
              <a:spcBef>
                <a:spcPts val="600"/>
              </a:spcBef>
              <a:buFont typeface="Symbol" panose="05050102010706020507" pitchFamily="18" charset="2"/>
              <a:buChar char=""/>
            </a:pPr>
            <a:r>
              <a:rPr lang="en-GB" dirty="0"/>
              <a:t>And some form of ‘Navigation’ such as links: Home, Task 1, Task 2, Task 3 and Task 4, that allow easy access to each task answer.</a:t>
            </a:r>
            <a:endParaRPr lang="en-GB" sz="24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Arc 10">
            <a:extLst>
              <a:ext uri="{FF2B5EF4-FFF2-40B4-BE49-F238E27FC236}">
                <a16:creationId xmlns:a16="http://schemas.microsoft.com/office/drawing/2014/main" id="{9B2DA52A-906D-4009-B2E0-3F86DFCE314D}"/>
              </a:ext>
            </a:extLst>
          </p:cNvPr>
          <p:cNvSpPr/>
          <p:nvPr/>
        </p:nvSpPr>
        <p:spPr>
          <a:xfrm rot="7949683">
            <a:off x="8241874" y="3143138"/>
            <a:ext cx="4279135" cy="3255394"/>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4" name="Group 3">
            <a:extLst>
              <a:ext uri="{FF2B5EF4-FFF2-40B4-BE49-F238E27FC236}">
                <a16:creationId xmlns:a16="http://schemas.microsoft.com/office/drawing/2014/main" id="{72FD254F-D2E7-796A-42F0-D9A15A311572}"/>
              </a:ext>
            </a:extLst>
          </p:cNvPr>
          <p:cNvGrpSpPr/>
          <p:nvPr/>
        </p:nvGrpSpPr>
        <p:grpSpPr>
          <a:xfrm>
            <a:off x="327810" y="689159"/>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180705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863117" y="183737"/>
            <a:ext cx="10782230" cy="1454051"/>
          </a:xfrm>
        </p:spPr>
        <p:txBody>
          <a:bodyPr>
            <a:noAutofit/>
          </a:bodyPr>
          <a:lstStyle/>
          <a:p>
            <a:r>
              <a:rPr lang="en-GB" b="1" u="sng" dirty="0"/>
              <a:t>E-Portfolio creation tips</a:t>
            </a:r>
            <a:endParaRPr lang="en-GB" sz="48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26822" y="1429868"/>
            <a:ext cx="11000918" cy="4514908"/>
          </a:xfrm>
        </p:spPr>
        <p:txBody>
          <a:bodyPr anchor="t">
            <a:noAutofit/>
          </a:bodyPr>
          <a:lstStyle/>
          <a:p>
            <a:pPr>
              <a:lnSpc>
                <a:spcPct val="100000"/>
              </a:lnSpc>
              <a:spcBef>
                <a:spcPts val="600"/>
              </a:spcBef>
              <a:buFont typeface="Symbol" panose="05050102010706020507" pitchFamily="18" charset="2"/>
              <a:buChar char=""/>
            </a:pPr>
            <a:r>
              <a:rPr lang="en-GB" sz="2700" dirty="0"/>
              <a:t>You can include task answers directly on the web pages using text (e.g. Task 1 summary) or as an image (e.g. a screenshot for the Poster). </a:t>
            </a:r>
          </a:p>
          <a:p>
            <a:pPr>
              <a:lnSpc>
                <a:spcPct val="100000"/>
              </a:lnSpc>
              <a:spcBef>
                <a:spcPts val="600"/>
              </a:spcBef>
              <a:buFont typeface="Symbol" panose="05050102010706020507" pitchFamily="18" charset="2"/>
              <a:buChar char=""/>
            </a:pPr>
            <a:r>
              <a:rPr lang="en-GB" sz="2700" dirty="0"/>
              <a:t>Try and include links to the poster file &amp; the Mind Map online. In case they need to be viewed in a larger format.</a:t>
            </a:r>
          </a:p>
          <a:p>
            <a:pPr lvl="1">
              <a:lnSpc>
                <a:spcPct val="100000"/>
              </a:lnSpc>
              <a:spcBef>
                <a:spcPts val="600"/>
              </a:spcBef>
              <a:buFont typeface="Symbol" panose="05050102010706020507" pitchFamily="18" charset="2"/>
              <a:buChar char=""/>
            </a:pPr>
            <a:r>
              <a:rPr lang="en-GB" sz="2700" dirty="0"/>
              <a:t>When ‘Sharing’ the poster file from e.g. OneDrive, ensure the permissions are set to enable the tutor to download the work.</a:t>
            </a:r>
          </a:p>
          <a:p>
            <a:pPr lvl="1">
              <a:lnSpc>
                <a:spcPct val="100000"/>
              </a:lnSpc>
              <a:spcBef>
                <a:spcPts val="600"/>
              </a:spcBef>
              <a:buFont typeface="Symbol" panose="05050102010706020507" pitchFamily="18" charset="2"/>
              <a:buChar char=""/>
            </a:pPr>
            <a:r>
              <a:rPr lang="en-GB" sz="2700" dirty="0"/>
              <a:t>If using ‘MindMeister.com’ to create the </a:t>
            </a:r>
            <a:r>
              <a:rPr lang="en-GB" sz="2700" dirty="0" err="1"/>
              <a:t>MindMap</a:t>
            </a:r>
            <a:r>
              <a:rPr lang="en-GB" sz="2700" dirty="0"/>
              <a:t>, the online link can be accessed from the top left ‘Map info’ information icon.</a:t>
            </a:r>
            <a:endParaRPr lang="en-GB" sz="27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 name="Group 3">
            <a:extLst>
              <a:ext uri="{FF2B5EF4-FFF2-40B4-BE49-F238E27FC236}">
                <a16:creationId xmlns:a16="http://schemas.microsoft.com/office/drawing/2014/main" id="{72FD254F-D2E7-796A-42F0-D9A15A311572}"/>
              </a:ext>
            </a:extLst>
          </p:cNvPr>
          <p:cNvGrpSpPr/>
          <p:nvPr/>
        </p:nvGrpSpPr>
        <p:grpSpPr>
          <a:xfrm>
            <a:off x="366784" y="358262"/>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9" name="Graphic 8" descr="Remote learning language with solid fill">
            <a:extLst>
              <a:ext uri="{FF2B5EF4-FFF2-40B4-BE49-F238E27FC236}">
                <a16:creationId xmlns:a16="http://schemas.microsoft.com/office/drawing/2014/main" id="{BC3FD403-EABB-8667-3A3D-D5CC638CED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43392" y="22509"/>
            <a:ext cx="1848303" cy="1848303"/>
          </a:xfrm>
          <a:prstGeom prst="rect">
            <a:avLst/>
          </a:prstGeom>
        </p:spPr>
      </p:pic>
      <p:pic>
        <p:nvPicPr>
          <p:cNvPr id="20" name="Picture 19">
            <a:extLst>
              <a:ext uri="{FF2B5EF4-FFF2-40B4-BE49-F238E27FC236}">
                <a16:creationId xmlns:a16="http://schemas.microsoft.com/office/drawing/2014/main" id="{545DEB36-E0E6-1F2A-7306-FD7F5EB44B13}"/>
              </a:ext>
            </a:extLst>
          </p:cNvPr>
          <p:cNvPicPr>
            <a:picLocks noChangeAspect="1"/>
          </p:cNvPicPr>
          <p:nvPr/>
        </p:nvPicPr>
        <p:blipFill rotWithShape="1">
          <a:blip r:embed="rId4"/>
          <a:srcRect t="8479" b="4484"/>
          <a:stretch/>
        </p:blipFill>
        <p:spPr>
          <a:xfrm>
            <a:off x="8279446" y="5529754"/>
            <a:ext cx="3762900" cy="1260305"/>
          </a:xfrm>
          <a:prstGeom prst="rect">
            <a:avLst/>
          </a:prstGeom>
        </p:spPr>
      </p:pic>
      <p:pic>
        <p:nvPicPr>
          <p:cNvPr id="13" name="Picture 12" descr="A screenshot of a computer&#10;&#10;Description automatically generated with medium confidence">
            <a:extLst>
              <a:ext uri="{FF2B5EF4-FFF2-40B4-BE49-F238E27FC236}">
                <a16:creationId xmlns:a16="http://schemas.microsoft.com/office/drawing/2014/main" id="{055D9F72-B3A8-B286-9E4C-C12738F8EFB9}"/>
              </a:ext>
            </a:extLst>
          </p:cNvPr>
          <p:cNvPicPr>
            <a:picLocks noChangeAspect="1"/>
          </p:cNvPicPr>
          <p:nvPr/>
        </p:nvPicPr>
        <p:blipFill rotWithShape="1">
          <a:blip r:embed="rId5">
            <a:extLst>
              <a:ext uri="{28A0092B-C50C-407E-A947-70E740481C1C}">
                <a14:useLocalDpi xmlns:a14="http://schemas.microsoft.com/office/drawing/2010/main" val="0"/>
              </a:ext>
            </a:extLst>
          </a:blip>
          <a:srcRect l="3416" r="4946" b="11261"/>
          <a:stretch/>
        </p:blipFill>
        <p:spPr>
          <a:xfrm>
            <a:off x="4051721" y="4948338"/>
            <a:ext cx="4405022" cy="1260304"/>
          </a:xfrm>
          <a:prstGeom prst="rect">
            <a:avLst/>
          </a:prstGeom>
          <a:ln>
            <a:solidFill>
              <a:schemeClr val="accent1"/>
            </a:solidFill>
          </a:ln>
        </p:spPr>
      </p:pic>
      <p:sp>
        <p:nvSpPr>
          <p:cNvPr id="27" name="Oval 26">
            <a:extLst>
              <a:ext uri="{FF2B5EF4-FFF2-40B4-BE49-F238E27FC236}">
                <a16:creationId xmlns:a16="http://schemas.microsoft.com/office/drawing/2014/main" id="{6C90B143-E216-DF32-A953-3DD9886B322E}"/>
              </a:ext>
            </a:extLst>
          </p:cNvPr>
          <p:cNvSpPr/>
          <p:nvPr/>
        </p:nvSpPr>
        <p:spPr>
          <a:xfrm>
            <a:off x="5927281" y="5096786"/>
            <a:ext cx="664350" cy="659958"/>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Arrow Connector 28">
            <a:extLst>
              <a:ext uri="{FF2B5EF4-FFF2-40B4-BE49-F238E27FC236}">
                <a16:creationId xmlns:a16="http://schemas.microsoft.com/office/drawing/2014/main" id="{59E68BBD-7263-3DED-9FB1-6251FF4C0A1E}"/>
              </a:ext>
            </a:extLst>
          </p:cNvPr>
          <p:cNvCxnSpPr/>
          <p:nvPr/>
        </p:nvCxnSpPr>
        <p:spPr>
          <a:xfrm flipH="1">
            <a:off x="6591631" y="4850296"/>
            <a:ext cx="2941983" cy="38961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3763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871021" y="129365"/>
            <a:ext cx="9127458" cy="1454051"/>
          </a:xfrm>
        </p:spPr>
        <p:txBody>
          <a:bodyPr>
            <a:noAutofit/>
          </a:bodyPr>
          <a:lstStyle/>
          <a:p>
            <a:r>
              <a:rPr lang="en-GB" sz="5400" u="sng" dirty="0"/>
              <a:t>Tutor: demo</a:t>
            </a: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95537" y="1468908"/>
            <a:ext cx="11000926" cy="5052686"/>
          </a:xfrm>
        </p:spPr>
        <p:txBody>
          <a:bodyPr anchor="t">
            <a:noAutofit/>
          </a:bodyPr>
          <a:lstStyle/>
          <a:p>
            <a:pPr marL="0" indent="0">
              <a:buNone/>
            </a:pPr>
            <a:r>
              <a:rPr lang="en-GB" sz="3200" dirty="0"/>
              <a:t>How to create pages and add task answers using:</a:t>
            </a:r>
          </a:p>
          <a:p>
            <a:pPr marL="457200" indent="-457200">
              <a:buFont typeface="+mj-lt"/>
              <a:buAutoNum type="arabicPeriod"/>
            </a:pPr>
            <a:r>
              <a:rPr lang="en-GB" sz="3200" dirty="0"/>
              <a:t>DEMO: </a:t>
            </a:r>
            <a:r>
              <a:rPr lang="en-GB" sz="3200" dirty="0">
                <a:solidFill>
                  <a:srgbClr val="3333CC"/>
                </a:solidFill>
                <a:hlinkClick r:id="rId2">
                  <a:extLst>
                    <a:ext uri="{A12FA001-AC4F-418D-AE19-62706E023703}">
                      <ahyp:hlinkClr xmlns:ahyp="http://schemas.microsoft.com/office/drawing/2018/hyperlinkcolor" val="tx"/>
                    </a:ext>
                  </a:extLst>
                </a:hlinkClick>
              </a:rPr>
              <a:t>Google Sites</a:t>
            </a:r>
            <a:endParaRPr lang="en-GB" sz="3200" dirty="0">
              <a:solidFill>
                <a:srgbClr val="3333CC"/>
              </a:solidFill>
            </a:endParaRPr>
          </a:p>
          <a:p>
            <a:pPr marL="514350" indent="-514350">
              <a:buFont typeface="+mj-lt"/>
              <a:buAutoNum type="arabicPeriod"/>
            </a:pPr>
            <a:r>
              <a:rPr lang="en-GB" sz="3200" dirty="0"/>
              <a:t>DEMO: Microsoft OneNote.</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Arc 10">
            <a:extLst>
              <a:ext uri="{FF2B5EF4-FFF2-40B4-BE49-F238E27FC236}">
                <a16:creationId xmlns:a16="http://schemas.microsoft.com/office/drawing/2014/main" id="{9B2DA52A-906D-4009-B2E0-3F86DFCE314D}"/>
              </a:ext>
            </a:extLst>
          </p:cNvPr>
          <p:cNvSpPr/>
          <p:nvPr/>
        </p:nvSpPr>
        <p:spPr>
          <a:xfrm rot="7949683">
            <a:off x="8241874" y="3143138"/>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4" name="Group 3">
            <a:extLst>
              <a:ext uri="{FF2B5EF4-FFF2-40B4-BE49-F238E27FC236}">
                <a16:creationId xmlns:a16="http://schemas.microsoft.com/office/drawing/2014/main" id="{72FD254F-D2E7-796A-42F0-D9A15A311572}"/>
              </a:ext>
            </a:extLst>
          </p:cNvPr>
          <p:cNvGrpSpPr/>
          <p:nvPr/>
        </p:nvGrpSpPr>
        <p:grpSpPr>
          <a:xfrm>
            <a:off x="366784" y="358262"/>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5" name="Graphic 4" descr="Remote learning language with solid fill">
            <a:extLst>
              <a:ext uri="{FF2B5EF4-FFF2-40B4-BE49-F238E27FC236}">
                <a16:creationId xmlns:a16="http://schemas.microsoft.com/office/drawing/2014/main" id="{60B606A0-63E2-7859-3670-2800D4AEA2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95099" y="28205"/>
            <a:ext cx="1960606" cy="1960606"/>
          </a:xfrm>
          <a:prstGeom prst="rect">
            <a:avLst/>
          </a:prstGeom>
        </p:spPr>
      </p:pic>
      <p:pic>
        <p:nvPicPr>
          <p:cNvPr id="9" name="Picture 10" descr="Google Sites | The Innovative Instructor">
            <a:hlinkClick r:id="rId2"/>
            <a:extLst>
              <a:ext uri="{FF2B5EF4-FFF2-40B4-BE49-F238E27FC236}">
                <a16:creationId xmlns:a16="http://schemas.microsoft.com/office/drawing/2014/main" id="{973B3120-461F-F274-F901-A23E96C1A3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0633" y="5039681"/>
            <a:ext cx="3108698" cy="97679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Microsoft OneNote Review | PCMag">
            <a:extLst>
              <a:ext uri="{FF2B5EF4-FFF2-40B4-BE49-F238E27FC236}">
                <a16:creationId xmlns:a16="http://schemas.microsoft.com/office/drawing/2014/main" id="{54AEFD1C-EE8C-7130-39D5-85D64921C60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491" r="22802"/>
          <a:stretch/>
        </p:blipFill>
        <p:spPr bwMode="auto">
          <a:xfrm>
            <a:off x="9443396" y="4416279"/>
            <a:ext cx="1728908"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9525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867266" y="389735"/>
            <a:ext cx="10957950" cy="1454051"/>
          </a:xfrm>
        </p:spPr>
        <p:txBody>
          <a:bodyPr>
            <a:noAutofit/>
          </a:bodyPr>
          <a:lstStyle/>
          <a:p>
            <a:r>
              <a:rPr lang="en-US" sz="4800" b="1" u="sng" kern="1200" dirty="0">
                <a:effectLst>
                  <a:outerShdw blurRad="38100" dist="38100" dir="2700000" algn="tl">
                    <a:srgbClr val="000000">
                      <a:alpha val="43137"/>
                    </a:srgbClr>
                  </a:outerShdw>
                </a:effectLst>
                <a:latin typeface="+mj-lt"/>
                <a:ea typeface="+mj-ea"/>
                <a:cs typeface="+mj-cs"/>
              </a:rPr>
              <a:t>Task 4b &amp; Task completion</a:t>
            </a:r>
            <a:endParaRPr lang="en-GB" sz="48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28057" y="1628603"/>
            <a:ext cx="10266447" cy="2054433"/>
          </a:xfrm>
        </p:spPr>
        <p:txBody>
          <a:bodyPr anchor="t">
            <a:noAutofit/>
          </a:bodyPr>
          <a:lstStyle/>
          <a:p>
            <a:pPr marL="514350" indent="-514350">
              <a:lnSpc>
                <a:spcPct val="115000"/>
              </a:lnSpc>
              <a:buFont typeface="+mj-lt"/>
              <a:buAutoNum type="alphaLcParenR" startAt="2"/>
            </a:pPr>
            <a:r>
              <a:rPr lang="en-GB" sz="3200" b="1" dirty="0"/>
              <a:t>Produce an illustrative review</a:t>
            </a:r>
            <a:r>
              <a:rPr lang="en-GB" sz="3200" dirty="0"/>
              <a:t>:</a:t>
            </a:r>
          </a:p>
          <a:p>
            <a:pPr marL="971550" lvl="1" indent="-514350">
              <a:lnSpc>
                <a:spcPct val="115000"/>
              </a:lnSpc>
              <a:buFont typeface="+mj-lt"/>
              <a:buAutoNum type="arabicPeriod"/>
            </a:pPr>
            <a:r>
              <a:rPr lang="en-GB" sz="2800" dirty="0"/>
              <a:t>On a ‘Task 4’ page in your e-portfolio, briefly state which tool you have used to build your e-portfolio and the reason for using it. </a:t>
            </a:r>
          </a:p>
          <a:p>
            <a:pPr marL="971550" lvl="1" indent="-514350">
              <a:lnSpc>
                <a:spcPct val="115000"/>
              </a:lnSpc>
              <a:buFont typeface="+mj-lt"/>
              <a:buAutoNum type="arabicPeriod"/>
            </a:pPr>
            <a:r>
              <a:rPr lang="en-GB" sz="2800" dirty="0"/>
              <a:t>Then take a screenshot of each task answer / page of your e-portfolio and document the screenshot in your word submission document (template located in the assignment).</a:t>
            </a:r>
            <a:endParaRPr lang="en-US" dirty="0"/>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1" name="Arc 10">
            <a:extLst>
              <a:ext uri="{FF2B5EF4-FFF2-40B4-BE49-F238E27FC236}">
                <a16:creationId xmlns:a16="http://schemas.microsoft.com/office/drawing/2014/main" id="{9B2DA52A-906D-4009-B2E0-3F86DFCE314D}"/>
              </a:ext>
            </a:extLst>
          </p:cNvPr>
          <p:cNvSpPr/>
          <p:nvPr/>
        </p:nvSpPr>
        <p:spPr>
          <a:xfrm rot="7949683">
            <a:off x="8101831" y="3106795"/>
            <a:ext cx="4279135" cy="3255394"/>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 name="Group 3">
            <a:extLst>
              <a:ext uri="{FF2B5EF4-FFF2-40B4-BE49-F238E27FC236}">
                <a16:creationId xmlns:a16="http://schemas.microsoft.com/office/drawing/2014/main" id="{72FD254F-D2E7-796A-42F0-D9A15A311572}"/>
              </a:ext>
            </a:extLst>
          </p:cNvPr>
          <p:cNvGrpSpPr/>
          <p:nvPr/>
        </p:nvGrpSpPr>
        <p:grpSpPr>
          <a:xfrm>
            <a:off x="295222" y="631329"/>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99141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863029" y="1012004"/>
            <a:ext cx="3416158" cy="4795408"/>
          </a:xfrm>
        </p:spPr>
        <p:txBody>
          <a:bodyPr>
            <a:normAutofit/>
          </a:bodyPr>
          <a:lstStyle/>
          <a:p>
            <a:pPr algn="ctr"/>
            <a:r>
              <a:rPr lang="en-GB" b="1" dirty="0">
                <a:solidFill>
                  <a:srgbClr val="FFFFFF"/>
                </a:solidFill>
              </a:rPr>
              <a:t>Assignment 1</a:t>
            </a:r>
            <a:br>
              <a:rPr lang="en-GB" b="1" dirty="0">
                <a:solidFill>
                  <a:srgbClr val="FFFFFF"/>
                </a:solidFill>
              </a:rPr>
            </a:br>
            <a:r>
              <a:rPr lang="en-GB" b="1" dirty="0">
                <a:solidFill>
                  <a:srgbClr val="FFFFFF"/>
                </a:solidFill>
              </a:rPr>
              <a:t>Task 4.</a:t>
            </a:r>
            <a:br>
              <a:rPr lang="en-GB" b="1" dirty="0">
                <a:solidFill>
                  <a:srgbClr val="FFFFFF"/>
                </a:solidFill>
              </a:rPr>
            </a:br>
            <a:r>
              <a:rPr lang="en-US" sz="2800" dirty="0">
                <a:solidFill>
                  <a:srgbClr val="FF0000"/>
                </a:solidFill>
                <a:highlight>
                  <a:srgbClr val="FFFF00"/>
                </a:highlight>
              </a:rPr>
              <a:t>Tutor: Show.</a:t>
            </a:r>
            <a:br>
              <a:rPr lang="en-US" sz="4400" dirty="0">
                <a:solidFill>
                  <a:srgbClr val="FF0000"/>
                </a:solidFill>
                <a:highlight>
                  <a:srgbClr val="FFFF00"/>
                </a:highlight>
              </a:rPr>
            </a:br>
            <a:endParaRPr lang="en-GB" b="1" dirty="0">
              <a:solidFill>
                <a:srgbClr val="FFFFFF"/>
              </a:solidFill>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410172721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6927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99459" y="402432"/>
            <a:ext cx="9127458" cy="1454051"/>
          </a:xfrm>
        </p:spPr>
        <p:txBody>
          <a:bodyPr>
            <a:noAutofit/>
          </a:bodyPr>
          <a:lstStyle/>
          <a:p>
            <a:r>
              <a:rPr lang="en-GB" sz="5400" b="1" u="sng" dirty="0">
                <a:effectLst>
                  <a:outerShdw blurRad="38100" dist="38100" dir="2700000" algn="tl">
                    <a:srgbClr val="000000">
                      <a:alpha val="43137"/>
                    </a:srgbClr>
                  </a:outerShdw>
                </a:effectLst>
                <a:latin typeface="+mj-lt"/>
              </a:rPr>
              <a:t>Activity 1</a:t>
            </a:r>
            <a:r>
              <a:rPr lang="en-US" sz="5400" b="1" u="sng" kern="1200" dirty="0">
                <a:effectLst>
                  <a:outerShdw blurRad="38100" dist="38100" dir="2700000" algn="tl">
                    <a:srgbClr val="000000">
                      <a:alpha val="43137"/>
                    </a:srgbClr>
                  </a:outerShdw>
                </a:effectLst>
                <a:latin typeface="+mj-lt"/>
                <a:ea typeface="+mj-ea"/>
                <a:cs typeface="+mj-cs"/>
              </a:rPr>
              <a:t>: e-Portfolio progress</a:t>
            </a: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33201" y="1966740"/>
            <a:ext cx="10275025" cy="3853615"/>
          </a:xfrm>
        </p:spPr>
        <p:txBody>
          <a:bodyPr anchor="t">
            <a:noAutofit/>
          </a:bodyPr>
          <a:lstStyle/>
          <a:p>
            <a:pPr marL="719138" indent="-547688">
              <a:buFont typeface="+mj-lt"/>
              <a:buAutoNum type="arabicPeriod"/>
            </a:pPr>
            <a:r>
              <a:rPr lang="en-US" dirty="0"/>
              <a:t>Choose a tool to create your e-portfolio and sign-up to use it (e.g. </a:t>
            </a:r>
            <a:r>
              <a:rPr lang="en-GB" dirty="0"/>
              <a:t>Google Sites, </a:t>
            </a:r>
            <a:r>
              <a:rPr lang="en-GB" dirty="0" err="1"/>
              <a:t>Wix</a:t>
            </a:r>
            <a:r>
              <a:rPr lang="en-GB" dirty="0"/>
              <a:t>, Weebly, </a:t>
            </a:r>
            <a:r>
              <a:rPr lang="en-GB" dirty="0" err="1"/>
              <a:t>Wordpress</a:t>
            </a:r>
            <a:r>
              <a:rPr lang="en-GB" dirty="0"/>
              <a:t>, GitHub portfolio template or an Office 365 App. such as OneNote).  </a:t>
            </a:r>
          </a:p>
          <a:p>
            <a:pPr marL="719138" indent="-547688">
              <a:buFont typeface="+mj-lt"/>
              <a:buAutoNum type="arabicPeriod"/>
            </a:pPr>
            <a:r>
              <a:rPr lang="en-US" dirty="0"/>
              <a:t>Create a Homepage for your e-portfolio (include Your name and student number, Module name and Assignment title).</a:t>
            </a:r>
          </a:p>
          <a:p>
            <a:pPr marL="719138" indent="-547688">
              <a:buFont typeface="+mj-lt"/>
              <a:buAutoNum type="arabicPeriod"/>
            </a:pPr>
            <a:r>
              <a:rPr lang="en-US" dirty="0"/>
              <a:t>Create</a:t>
            </a:r>
            <a:r>
              <a:rPr lang="en-GB" dirty="0"/>
              <a:t> a page for each task answer and add Navigation links such as: Task 1, Task 2, Task 3, Task 4, to allow easy access to each task answer.</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Arc 10">
            <a:extLst>
              <a:ext uri="{FF2B5EF4-FFF2-40B4-BE49-F238E27FC236}">
                <a16:creationId xmlns:a16="http://schemas.microsoft.com/office/drawing/2014/main" id="{9B2DA52A-906D-4009-B2E0-3F86DFCE314D}"/>
              </a:ext>
            </a:extLst>
          </p:cNvPr>
          <p:cNvSpPr/>
          <p:nvPr/>
        </p:nvSpPr>
        <p:spPr>
          <a:xfrm rot="7949683">
            <a:off x="8101831" y="3106795"/>
            <a:ext cx="4279135" cy="3255394"/>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4" name="Group 3">
            <a:extLst>
              <a:ext uri="{FF2B5EF4-FFF2-40B4-BE49-F238E27FC236}">
                <a16:creationId xmlns:a16="http://schemas.microsoft.com/office/drawing/2014/main" id="{72FD254F-D2E7-796A-42F0-D9A15A311572}"/>
              </a:ext>
            </a:extLst>
          </p:cNvPr>
          <p:cNvGrpSpPr/>
          <p:nvPr/>
        </p:nvGrpSpPr>
        <p:grpSpPr>
          <a:xfrm>
            <a:off x="295222" y="631329"/>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5" name="Graphic 4" descr="Remote learning language with solid fill">
            <a:extLst>
              <a:ext uri="{FF2B5EF4-FFF2-40B4-BE49-F238E27FC236}">
                <a16:creationId xmlns:a16="http://schemas.microsoft.com/office/drawing/2014/main" id="{60B606A0-63E2-7859-3670-2800D4AEA2F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09879" y="207659"/>
            <a:ext cx="1739442" cy="1739442"/>
          </a:xfrm>
          <a:prstGeom prst="rect">
            <a:avLst/>
          </a:prstGeom>
        </p:spPr>
      </p:pic>
    </p:spTree>
    <p:extLst>
      <p:ext uri="{BB962C8B-B14F-4D97-AF65-F5344CB8AC3E}">
        <p14:creationId xmlns:p14="http://schemas.microsoft.com/office/powerpoint/2010/main" val="2297007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8223330" cy="1454051"/>
          </a:xfrm>
        </p:spPr>
        <p:txBody>
          <a:bodyPr>
            <a:noAutofit/>
          </a:bodyPr>
          <a:lstStyle/>
          <a:p>
            <a:r>
              <a:rPr lang="en-GB" sz="6600" b="1" dirty="0">
                <a:solidFill>
                  <a:schemeClr val="tx2"/>
                </a:solidFill>
              </a:rPr>
              <a:t>Bg. </a:t>
            </a:r>
            <a:r>
              <a:rPr lang="en-GB" sz="4900" b="1" u="sng" dirty="0">
                <a:solidFill>
                  <a:schemeClr val="tx2"/>
                </a:solidFill>
              </a:rPr>
              <a:t>Assignment 1 Tips</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8169685" y="316983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79685" y="1475782"/>
            <a:ext cx="11317785" cy="5052686"/>
          </a:xfrm>
        </p:spPr>
        <p:txBody>
          <a:bodyPr anchor="t">
            <a:noAutofit/>
          </a:bodyPr>
          <a:lstStyle/>
          <a:p>
            <a:pPr>
              <a:lnSpc>
                <a:spcPct val="100000"/>
              </a:lnSpc>
              <a:spcBef>
                <a:spcPts val="300"/>
              </a:spcBef>
            </a:pPr>
            <a:r>
              <a:rPr lang="en-GB" sz="2400" dirty="0">
                <a:effectLst/>
                <a:ea typeface="Times New Roman" panose="02020603050405020304" pitchFamily="18" charset="0"/>
                <a:cs typeface="Arial" panose="020B0604020202020204" pitchFamily="34" charset="0"/>
              </a:rPr>
              <a:t>If you are not sure how to create th</a:t>
            </a:r>
            <a:r>
              <a:rPr lang="en-GB" sz="2400" dirty="0">
                <a:ea typeface="Times New Roman" panose="02020603050405020304" pitchFamily="18" charset="0"/>
                <a:cs typeface="Arial" panose="020B0604020202020204" pitchFamily="34" charset="0"/>
              </a:rPr>
              <a:t>e e-portfolio or if you are struggling with the task, go to YouTube and search for:</a:t>
            </a:r>
          </a:p>
          <a:p>
            <a:pPr lvl="1">
              <a:lnSpc>
                <a:spcPct val="100000"/>
              </a:lnSpc>
              <a:spcBef>
                <a:spcPts val="300"/>
              </a:spcBef>
            </a:pPr>
            <a:r>
              <a:rPr lang="en-GB" dirty="0">
                <a:ea typeface="Times New Roman" panose="02020603050405020304" pitchFamily="18" charset="0"/>
                <a:cs typeface="Arial" panose="020B0604020202020204" pitchFamily="34" charset="0"/>
              </a:rPr>
              <a:t>How to create an online e-portfolio using Google sites  or </a:t>
            </a:r>
            <a:r>
              <a:rPr lang="en-GB" dirty="0" err="1">
                <a:ea typeface="Times New Roman" panose="02020603050405020304" pitchFamily="18" charset="0"/>
                <a:cs typeface="Arial" panose="020B0604020202020204" pitchFamily="34" charset="0"/>
              </a:rPr>
              <a:t>Wix</a:t>
            </a:r>
            <a:r>
              <a:rPr lang="en-GB" dirty="0">
                <a:ea typeface="Times New Roman" panose="02020603050405020304" pitchFamily="18" charset="0"/>
                <a:cs typeface="Arial" panose="020B0604020202020204" pitchFamily="34" charset="0"/>
              </a:rPr>
              <a:t> / Weebly.</a:t>
            </a:r>
          </a:p>
          <a:p>
            <a:pPr>
              <a:lnSpc>
                <a:spcPct val="100000"/>
              </a:lnSpc>
              <a:spcBef>
                <a:spcPts val="300"/>
              </a:spcBef>
            </a:pPr>
            <a:r>
              <a:rPr lang="en-GB" dirty="0">
                <a:effectLst/>
                <a:ea typeface="Times New Roman" panose="02020603050405020304" pitchFamily="18" charset="0"/>
                <a:cs typeface="Arial" panose="020B0604020202020204" pitchFamily="34" charset="0"/>
              </a:rPr>
              <a:t>You will find 5 min</a:t>
            </a:r>
            <a:r>
              <a:rPr lang="en-GB" dirty="0">
                <a:ea typeface="Times New Roman" panose="02020603050405020304" pitchFamily="18" charset="0"/>
                <a:cs typeface="Arial" panose="020B0604020202020204" pitchFamily="34" charset="0"/>
              </a:rPr>
              <a:t>ute tutorials to help you complete the task with ease.</a:t>
            </a:r>
            <a:endParaRPr lang="en-GB" dirty="0">
              <a:effectLst/>
              <a:ea typeface="Times New Roman" panose="02020603050405020304" pitchFamily="18" charset="0"/>
              <a:cs typeface="Arial" panose="020B0604020202020204" pitchFamily="34" charset="0"/>
            </a:endParaRPr>
          </a:p>
          <a:p>
            <a:pPr>
              <a:lnSpc>
                <a:spcPct val="100000"/>
              </a:lnSpc>
              <a:spcBef>
                <a:spcPts val="300"/>
              </a:spcBef>
            </a:pPr>
            <a:r>
              <a:rPr lang="en-GB" sz="2400" dirty="0">
                <a:effectLst/>
                <a:ea typeface="Times New Roman" panose="02020603050405020304" pitchFamily="18" charset="0"/>
                <a:cs typeface="Arial" panose="020B0604020202020204" pitchFamily="34" charset="0"/>
              </a:rPr>
              <a:t>If you are unable to embed any of the task answers in the e-portfolio, you can include </a:t>
            </a:r>
            <a:r>
              <a:rPr lang="en-GB" sz="2400" dirty="0" err="1">
                <a:effectLst/>
                <a:ea typeface="Times New Roman" panose="02020603050405020304" pitchFamily="18" charset="0"/>
                <a:cs typeface="Arial" panose="020B0604020202020204" pitchFamily="34" charset="0"/>
              </a:rPr>
              <a:t>screesnhots</a:t>
            </a:r>
            <a:r>
              <a:rPr lang="en-GB" sz="2400" dirty="0">
                <a:effectLst/>
                <a:ea typeface="Times New Roman" panose="02020603050405020304" pitchFamily="18" charset="0"/>
                <a:cs typeface="Arial" panose="020B0604020202020204" pitchFamily="34" charset="0"/>
              </a:rPr>
              <a:t> and links in the portfolio to allow the answer to be viewed and opened in another application e.g. a screenshot image and a link to the poster </a:t>
            </a:r>
            <a:r>
              <a:rPr lang="en-GB" sz="2400" dirty="0">
                <a:ea typeface="Times New Roman" panose="02020603050405020304" pitchFamily="18" charset="0"/>
                <a:cs typeface="Arial" panose="020B0604020202020204" pitchFamily="34" charset="0"/>
              </a:rPr>
              <a:t>from</a:t>
            </a:r>
            <a:r>
              <a:rPr lang="en-GB" sz="2400" dirty="0">
                <a:effectLst/>
                <a:ea typeface="Times New Roman" panose="02020603050405020304" pitchFamily="18" charset="0"/>
                <a:cs typeface="Arial" panose="020B0604020202020204" pitchFamily="34" charset="0"/>
              </a:rPr>
              <a:t> OneDrive. </a:t>
            </a:r>
          </a:p>
          <a:p>
            <a:pPr>
              <a:lnSpc>
                <a:spcPct val="100000"/>
              </a:lnSpc>
              <a:spcBef>
                <a:spcPts val="300"/>
              </a:spcBef>
            </a:pPr>
            <a:r>
              <a:rPr lang="en-GB" sz="2400" dirty="0">
                <a:effectLst/>
                <a:ea typeface="Times New Roman" panose="02020603050405020304" pitchFamily="18" charset="0"/>
                <a:cs typeface="Arial" panose="020B0604020202020204" pitchFamily="34" charset="0"/>
              </a:rPr>
              <a:t>Whichever technology you choose to create your task answers, you must ensure the tutors are able to easily view the e-portfolio and all the task answers for marking purposes. </a:t>
            </a:r>
          </a:p>
          <a:p>
            <a:pPr>
              <a:lnSpc>
                <a:spcPct val="100000"/>
              </a:lnSpc>
              <a:spcBef>
                <a:spcPts val="300"/>
              </a:spcBef>
            </a:pPr>
            <a:r>
              <a:rPr lang="en-GB" sz="2400" dirty="0">
                <a:effectLst/>
                <a:ea typeface="Times New Roman" panose="02020603050405020304" pitchFamily="18" charset="0"/>
                <a:cs typeface="Arial" panose="020B0604020202020204" pitchFamily="34" charset="0"/>
              </a:rPr>
              <a:t>For marking purposes, make sure the e-portfolio and task answers are </a:t>
            </a:r>
            <a:r>
              <a:rPr lang="en-GB" sz="2400" b="1" dirty="0">
                <a:ea typeface="Times New Roman" panose="02020603050405020304" pitchFamily="18" charset="0"/>
                <a:cs typeface="Arial" panose="020B0604020202020204" pitchFamily="34" charset="0"/>
              </a:rPr>
              <a:t>NOT</a:t>
            </a:r>
            <a:r>
              <a:rPr lang="en-GB" sz="2400" b="1" dirty="0">
                <a:effectLst/>
                <a:ea typeface="Times New Roman" panose="02020603050405020304" pitchFamily="18" charset="0"/>
                <a:cs typeface="Arial" panose="020B0604020202020204" pitchFamily="34" charset="0"/>
              </a:rPr>
              <a:t> set to private</a:t>
            </a:r>
            <a:r>
              <a:rPr lang="en-GB" sz="2400" dirty="0">
                <a:effectLst/>
                <a:ea typeface="Times New Roman" panose="02020603050405020304" pitchFamily="18" charset="0"/>
                <a:cs typeface="Arial" panose="020B0604020202020204" pitchFamily="34" charset="0"/>
              </a:rPr>
              <a:t>.</a:t>
            </a:r>
          </a:p>
          <a:p>
            <a:pPr>
              <a:lnSpc>
                <a:spcPct val="100000"/>
              </a:lnSpc>
              <a:spcBef>
                <a:spcPts val="300"/>
              </a:spcBef>
            </a:pPr>
            <a:r>
              <a:rPr lang="en-GB" sz="2400" dirty="0">
                <a:ea typeface="Times New Roman" panose="02020603050405020304" pitchFamily="18" charset="0"/>
                <a:cs typeface="Arial" panose="020B0604020202020204" pitchFamily="34" charset="0"/>
              </a:rPr>
              <a:t>F</a:t>
            </a:r>
            <a:r>
              <a:rPr lang="en-GB" sz="2400" dirty="0">
                <a:effectLst/>
                <a:ea typeface="Times New Roman" panose="02020603050405020304" pitchFamily="18" charset="0"/>
                <a:cs typeface="Arial" panose="020B0604020202020204" pitchFamily="34" charset="0"/>
              </a:rPr>
              <a:t>or assessment purposes only include the Assignment task answers. </a:t>
            </a:r>
          </a:p>
          <a:p>
            <a:pPr>
              <a:lnSpc>
                <a:spcPct val="100000"/>
              </a:lnSpc>
              <a:spcBef>
                <a:spcPts val="300"/>
              </a:spcBef>
            </a:pPr>
            <a:endParaRPr lang="en-GB" sz="2400" dirty="0">
              <a:effectLst/>
              <a:ea typeface="Times New Roman" panose="02020603050405020304" pitchFamily="18" charset="0"/>
              <a:cs typeface="Arial" panose="020B0604020202020204" pitchFamily="34" charset="0"/>
            </a:endParaRPr>
          </a:p>
          <a:p>
            <a:pPr marL="0" indent="0">
              <a:lnSpc>
                <a:spcPct val="100000"/>
              </a:lnSpc>
              <a:spcBef>
                <a:spcPts val="300"/>
              </a:spcBef>
              <a:buNone/>
            </a:pPr>
            <a:endParaRPr lang="en-GB" sz="2400" dirty="0">
              <a:solidFill>
                <a:schemeClr val="tx2"/>
              </a:solidFill>
              <a:cs typeface="Arial" panose="020B0604020202020204" pitchFamily="34" charset="0"/>
            </a:endParaRPr>
          </a:p>
        </p:txBody>
      </p:sp>
    </p:spTree>
    <p:extLst>
      <p:ext uri="{BB962C8B-B14F-4D97-AF65-F5344CB8AC3E}">
        <p14:creationId xmlns:p14="http://schemas.microsoft.com/office/powerpoint/2010/main" val="2856748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5395-65E9-ADFD-6295-085E3BCF13F5}"/>
              </a:ext>
            </a:extLst>
          </p:cNvPr>
          <p:cNvSpPr>
            <a:spLocks noGrp="1"/>
          </p:cNvSpPr>
          <p:nvPr>
            <p:ph type="title"/>
          </p:nvPr>
        </p:nvSpPr>
        <p:spPr/>
        <p:txBody>
          <a:bodyPr/>
          <a:lstStyle/>
          <a:p>
            <a:r>
              <a:rPr lang="en-GB" dirty="0"/>
              <a:t>End of tutorial 1.</a:t>
            </a:r>
          </a:p>
        </p:txBody>
      </p:sp>
    </p:spTree>
    <p:extLst>
      <p:ext uri="{BB962C8B-B14F-4D97-AF65-F5344CB8AC3E}">
        <p14:creationId xmlns:p14="http://schemas.microsoft.com/office/powerpoint/2010/main" val="3410899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5395-65E9-ADFD-6295-085E3BCF13F5}"/>
              </a:ext>
            </a:extLst>
          </p:cNvPr>
          <p:cNvSpPr>
            <a:spLocks noGrp="1"/>
          </p:cNvSpPr>
          <p:nvPr>
            <p:ph type="title"/>
          </p:nvPr>
        </p:nvSpPr>
        <p:spPr/>
        <p:txBody>
          <a:bodyPr/>
          <a:lstStyle/>
          <a:p>
            <a:r>
              <a:rPr lang="en-GB" b="1" u="sng" dirty="0"/>
              <a:t>Start of tutorial 2.</a:t>
            </a:r>
          </a:p>
        </p:txBody>
      </p:sp>
    </p:spTree>
    <p:extLst>
      <p:ext uri="{BB962C8B-B14F-4D97-AF65-F5344CB8AC3E}">
        <p14:creationId xmlns:p14="http://schemas.microsoft.com/office/powerpoint/2010/main" val="3991615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871021" y="129365"/>
            <a:ext cx="9127458" cy="1454051"/>
          </a:xfrm>
        </p:spPr>
        <p:txBody>
          <a:bodyPr>
            <a:noAutofit/>
          </a:bodyPr>
          <a:lstStyle/>
          <a:p>
            <a:r>
              <a:rPr lang="en-GB" sz="4900" b="1" u="sng" dirty="0">
                <a:solidFill>
                  <a:schemeClr val="tx2"/>
                </a:solidFill>
              </a:rPr>
              <a:t>Assignment 1: Task 4b</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95537" y="1468908"/>
            <a:ext cx="11000926" cy="5052686"/>
          </a:xfrm>
        </p:spPr>
        <p:txBody>
          <a:bodyPr anchor="t">
            <a:noAutofit/>
          </a:bodyPr>
          <a:lstStyle/>
          <a:p>
            <a:pPr marL="0" indent="0">
              <a:lnSpc>
                <a:spcPct val="115000"/>
              </a:lnSpc>
              <a:buNone/>
            </a:pPr>
            <a:r>
              <a:rPr lang="en-GB" sz="3200" dirty="0"/>
              <a:t>After you have created your e-portfolio, answer task 4b below.</a:t>
            </a:r>
          </a:p>
          <a:p>
            <a:pPr marL="514350" indent="-514350">
              <a:lnSpc>
                <a:spcPct val="115000"/>
              </a:lnSpc>
              <a:buFont typeface="+mj-lt"/>
              <a:buAutoNum type="alphaLcParenR" startAt="2"/>
            </a:pPr>
            <a:r>
              <a:rPr lang="en-GB" sz="3200" b="1" dirty="0"/>
              <a:t>Produce an illustrative review</a:t>
            </a:r>
            <a:r>
              <a:rPr lang="en-GB" sz="3200" dirty="0"/>
              <a:t>:</a:t>
            </a:r>
          </a:p>
          <a:p>
            <a:pPr marL="971550" lvl="1" indent="-514350">
              <a:lnSpc>
                <a:spcPct val="115000"/>
              </a:lnSpc>
              <a:buFont typeface="+mj-lt"/>
              <a:buAutoNum type="arabicPeriod"/>
            </a:pPr>
            <a:r>
              <a:rPr lang="en-GB" sz="2800" dirty="0"/>
              <a:t>On a ‘Task 4’ page in your e-portfolio, briefly state which tool you have used to build your e-portfolio and the reason for using it. </a:t>
            </a:r>
          </a:p>
          <a:p>
            <a:pPr marL="971550" lvl="1" indent="-514350">
              <a:lnSpc>
                <a:spcPct val="115000"/>
              </a:lnSpc>
              <a:buFont typeface="+mj-lt"/>
              <a:buAutoNum type="arabicPeriod"/>
            </a:pPr>
            <a:r>
              <a:rPr lang="en-GB" sz="2800" dirty="0"/>
              <a:t>Then take a screenshot of each page of your e-portfolio and document the screenshot in your word submission document (template located in the assignment).</a:t>
            </a:r>
          </a:p>
          <a:p>
            <a:pPr marL="357188" lvl="1" indent="-285750">
              <a:lnSpc>
                <a:spcPct val="115000"/>
              </a:lnSpc>
              <a:spcAft>
                <a:spcPts val="0"/>
              </a:spcAft>
              <a:buFont typeface="+mj-lt"/>
              <a:buAutoNum type="alphaLcParenR"/>
            </a:pPr>
            <a:endParaRPr lang="en-GB" sz="28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Arc 10">
            <a:extLst>
              <a:ext uri="{FF2B5EF4-FFF2-40B4-BE49-F238E27FC236}">
                <a16:creationId xmlns:a16="http://schemas.microsoft.com/office/drawing/2014/main" id="{9B2DA52A-906D-4009-B2E0-3F86DFCE314D}"/>
              </a:ext>
            </a:extLst>
          </p:cNvPr>
          <p:cNvSpPr/>
          <p:nvPr/>
        </p:nvSpPr>
        <p:spPr>
          <a:xfrm rot="7949683">
            <a:off x="8241874" y="3143138"/>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4" name="Group 3">
            <a:extLst>
              <a:ext uri="{FF2B5EF4-FFF2-40B4-BE49-F238E27FC236}">
                <a16:creationId xmlns:a16="http://schemas.microsoft.com/office/drawing/2014/main" id="{72FD254F-D2E7-796A-42F0-D9A15A311572}"/>
              </a:ext>
            </a:extLst>
          </p:cNvPr>
          <p:cNvGrpSpPr/>
          <p:nvPr/>
        </p:nvGrpSpPr>
        <p:grpSpPr>
          <a:xfrm>
            <a:off x="366784" y="358262"/>
            <a:ext cx="457201" cy="980560"/>
            <a:chOff x="221907" y="374435"/>
            <a:chExt cx="457201" cy="980560"/>
          </a:xfrm>
        </p:grpSpPr>
        <p:sp>
          <p:nvSpPr>
            <p:cNvPr id="6" name="Rectangle 5">
              <a:extLst>
                <a:ext uri="{FF2B5EF4-FFF2-40B4-BE49-F238E27FC236}">
                  <a16:creationId xmlns:a16="http://schemas.microsoft.com/office/drawing/2014/main" id="{6291D4E4-849D-3445-CD6D-7837C05499E8}"/>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4B5349-8914-210C-399A-47451A279D1C}"/>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4F8FAB3-618E-389F-A0FB-EA3E815CD2B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523012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AD1CF-49A2-543A-6675-60177F02B4A1}"/>
              </a:ext>
            </a:extLst>
          </p:cNvPr>
          <p:cNvSpPr>
            <a:spLocks noGrp="1"/>
          </p:cNvSpPr>
          <p:nvPr>
            <p:ph type="title"/>
          </p:nvPr>
        </p:nvSpPr>
        <p:spPr/>
        <p:txBody>
          <a:bodyPr/>
          <a:lstStyle/>
          <a:p>
            <a:r>
              <a:rPr lang="en-GB" b="1" u="sng" dirty="0"/>
              <a:t>Assignment 1: Submission template</a:t>
            </a:r>
          </a:p>
        </p:txBody>
      </p:sp>
      <p:sp>
        <p:nvSpPr>
          <p:cNvPr id="3" name="Content Placeholder 2">
            <a:extLst>
              <a:ext uri="{FF2B5EF4-FFF2-40B4-BE49-F238E27FC236}">
                <a16:creationId xmlns:a16="http://schemas.microsoft.com/office/drawing/2014/main" id="{05807388-74DA-2A95-BEBC-FD34C4358802}"/>
              </a:ext>
            </a:extLst>
          </p:cNvPr>
          <p:cNvSpPr>
            <a:spLocks noGrp="1"/>
          </p:cNvSpPr>
          <p:nvPr>
            <p:ph idx="1"/>
          </p:nvPr>
        </p:nvSpPr>
        <p:spPr>
          <a:xfrm>
            <a:off x="838200" y="1825625"/>
            <a:ext cx="9132736" cy="4351338"/>
          </a:xfrm>
        </p:spPr>
        <p:txBody>
          <a:bodyPr>
            <a:normAutofit/>
          </a:bodyPr>
          <a:lstStyle/>
          <a:p>
            <a:r>
              <a:rPr lang="en-GB" sz="3200" dirty="0">
                <a:solidFill>
                  <a:schemeClr val="bg1"/>
                </a:solidFill>
                <a:highlight>
                  <a:srgbClr val="FFFF00"/>
                </a:highlight>
              </a:rPr>
              <a:t>Tutor show:</a:t>
            </a:r>
            <a:r>
              <a:rPr lang="en-GB" sz="3200" dirty="0">
                <a:solidFill>
                  <a:schemeClr val="bg1"/>
                </a:solidFill>
              </a:rPr>
              <a:t> </a:t>
            </a:r>
            <a:r>
              <a:rPr lang="en-GB" sz="3200" dirty="0"/>
              <a:t>Submission Template in Assignment 1 specification. Note: </a:t>
            </a:r>
            <a:r>
              <a:rPr lang="en-GB" sz="3200" dirty="0">
                <a:solidFill>
                  <a:schemeClr val="bg1"/>
                </a:solidFill>
                <a:highlight>
                  <a:srgbClr val="FFFF00"/>
                </a:highlight>
              </a:rPr>
              <a:t>Minor text updates</a:t>
            </a:r>
            <a:r>
              <a:rPr lang="en-GB" sz="3200" dirty="0"/>
              <a:t>.</a:t>
            </a:r>
          </a:p>
          <a:p>
            <a:r>
              <a:rPr lang="en-GB" dirty="0"/>
              <a:t>Read and follow the ‘</a:t>
            </a:r>
            <a:r>
              <a:rPr lang="en-GB" u="sng" dirty="0"/>
              <a:t>L4 LDE Assignment 1 Template - Submission Structure</a:t>
            </a:r>
            <a:r>
              <a:rPr lang="en-GB" dirty="0"/>
              <a:t>’ (located in the Assignment specification) to create your word submission document to submit to TURNITIN.</a:t>
            </a:r>
          </a:p>
          <a:p>
            <a:pPr lvl="1"/>
            <a:r>
              <a:rPr lang="en-GB" sz="2800" dirty="0"/>
              <a:t>Nutshell: </a:t>
            </a:r>
            <a:r>
              <a:rPr lang="en-GB" dirty="0"/>
              <a:t>Submit an e-portfolio link and a screenshot of each task answer in a word document to Turnitin by the assessment submission date. </a:t>
            </a:r>
          </a:p>
          <a:p>
            <a:endParaRPr lang="en-GB" sz="3200" dirty="0"/>
          </a:p>
          <a:p>
            <a:endParaRPr lang="en-GB" sz="3200" dirty="0"/>
          </a:p>
        </p:txBody>
      </p:sp>
      <p:grpSp>
        <p:nvGrpSpPr>
          <p:cNvPr id="4" name="Group 3">
            <a:extLst>
              <a:ext uri="{FF2B5EF4-FFF2-40B4-BE49-F238E27FC236}">
                <a16:creationId xmlns:a16="http://schemas.microsoft.com/office/drawing/2014/main" id="{F8A11917-957D-BA4B-B981-1A2DD845A368}"/>
              </a:ext>
            </a:extLst>
          </p:cNvPr>
          <p:cNvGrpSpPr/>
          <p:nvPr/>
        </p:nvGrpSpPr>
        <p:grpSpPr>
          <a:xfrm>
            <a:off x="380999" y="537626"/>
            <a:ext cx="457201" cy="980560"/>
            <a:chOff x="221907" y="374435"/>
            <a:chExt cx="457201" cy="980560"/>
          </a:xfrm>
        </p:grpSpPr>
        <p:sp>
          <p:nvSpPr>
            <p:cNvPr id="5" name="Rectangle 4">
              <a:extLst>
                <a:ext uri="{FF2B5EF4-FFF2-40B4-BE49-F238E27FC236}">
                  <a16:creationId xmlns:a16="http://schemas.microsoft.com/office/drawing/2014/main" id="{2E784C07-C9A1-4DE9-06B4-2EA6F6C8FB0C}"/>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77153AF-1EA0-1537-10ED-C702B0D7F55E}"/>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5B2D5F3-9720-3940-9C0F-5989D5C3E136}"/>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8EEA53EE-EEC0-AEC3-8AB1-B451BB2749D7}"/>
              </a:ext>
            </a:extLst>
          </p:cNvPr>
          <p:cNvPicPr>
            <a:picLocks noChangeAspect="1"/>
          </p:cNvPicPr>
          <p:nvPr/>
        </p:nvPicPr>
        <p:blipFill>
          <a:blip r:embed="rId2" cstate="print">
            <a:lum bright="70000" contrast="-70000"/>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94467" y="2266122"/>
            <a:ext cx="3734706" cy="4573108"/>
          </a:xfrm>
          <a:prstGeom prst="rect">
            <a:avLst/>
          </a:prstGeom>
        </p:spPr>
      </p:pic>
      <p:pic>
        <p:nvPicPr>
          <p:cNvPr id="10" name="Graphic 9" descr="Document with solid fill">
            <a:extLst>
              <a:ext uri="{FF2B5EF4-FFF2-40B4-BE49-F238E27FC236}">
                <a16:creationId xmlns:a16="http://schemas.microsoft.com/office/drawing/2014/main" id="{0B6B0CFF-987D-B384-D986-074C0C2BDE0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731963" y="537626"/>
            <a:ext cx="2197210" cy="2197210"/>
          </a:xfrm>
          <a:prstGeom prst="rect">
            <a:avLst/>
          </a:prstGeom>
        </p:spPr>
      </p:pic>
    </p:spTree>
    <p:extLst>
      <p:ext uri="{BB962C8B-B14F-4D97-AF65-F5344CB8AC3E}">
        <p14:creationId xmlns:p14="http://schemas.microsoft.com/office/powerpoint/2010/main" val="24719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AD1CF-49A2-543A-6675-60177F02B4A1}"/>
              </a:ext>
            </a:extLst>
          </p:cNvPr>
          <p:cNvSpPr>
            <a:spLocks noGrp="1"/>
          </p:cNvSpPr>
          <p:nvPr>
            <p:ph type="title"/>
          </p:nvPr>
        </p:nvSpPr>
        <p:spPr>
          <a:xfrm>
            <a:off x="794954" y="217271"/>
            <a:ext cx="10515600" cy="1325563"/>
          </a:xfrm>
        </p:spPr>
        <p:txBody>
          <a:bodyPr>
            <a:normAutofit/>
          </a:bodyPr>
          <a:lstStyle/>
          <a:p>
            <a:r>
              <a:rPr lang="en-GB" sz="4800" b="1" u="sng" dirty="0"/>
              <a:t>Assignment 1: e-Portfolio Accessibility</a:t>
            </a:r>
          </a:p>
        </p:txBody>
      </p:sp>
      <p:sp>
        <p:nvSpPr>
          <p:cNvPr id="3" name="Content Placeholder 2">
            <a:extLst>
              <a:ext uri="{FF2B5EF4-FFF2-40B4-BE49-F238E27FC236}">
                <a16:creationId xmlns:a16="http://schemas.microsoft.com/office/drawing/2014/main" id="{05807388-74DA-2A95-BEBC-FD34C4358802}"/>
              </a:ext>
            </a:extLst>
          </p:cNvPr>
          <p:cNvSpPr>
            <a:spLocks noGrp="1"/>
          </p:cNvSpPr>
          <p:nvPr>
            <p:ph idx="1"/>
          </p:nvPr>
        </p:nvSpPr>
        <p:spPr>
          <a:xfrm>
            <a:off x="642553" y="1542834"/>
            <a:ext cx="10515600" cy="4781613"/>
          </a:xfrm>
        </p:spPr>
        <p:txBody>
          <a:bodyPr>
            <a:normAutofit/>
          </a:bodyPr>
          <a:lstStyle/>
          <a:p>
            <a:pPr marL="342900" lvl="0" indent="-342900">
              <a:lnSpc>
                <a:spcPct val="110000"/>
              </a:lnSpc>
              <a:spcBef>
                <a:spcPts val="600"/>
              </a:spcBef>
              <a:buFont typeface="Symbol" panose="05050102010706020507" pitchFamily="18" charset="2"/>
              <a:buChar char=""/>
            </a:pPr>
            <a:r>
              <a:rPr lang="en-GB" sz="3600" b="1" dirty="0"/>
              <a:t>IMPORTANT</a:t>
            </a:r>
            <a:r>
              <a:rPr lang="en-GB" dirty="0"/>
              <a:t>: You must ensure your tutor is able to easily view your portfolio online and all the task elements. </a:t>
            </a:r>
          </a:p>
          <a:p>
            <a:pPr marL="342900" lvl="0" indent="-342900">
              <a:lnSpc>
                <a:spcPct val="110000"/>
              </a:lnSpc>
              <a:spcBef>
                <a:spcPts val="600"/>
              </a:spcBef>
              <a:buFont typeface="Symbol" panose="05050102010706020507" pitchFamily="18" charset="2"/>
              <a:buChar char=""/>
            </a:pPr>
            <a:r>
              <a:rPr lang="en-GB" dirty="0"/>
              <a:t>To ensure your work is accessible by the module tutors for marking, it is very important to sign out of the online applications used to create your work (e.g. e-portfolio) or use Incognito/private tab and to try accessing the e-portfolio/poster with the links you are providing in the word document. </a:t>
            </a:r>
          </a:p>
          <a:p>
            <a:pPr marL="342900" lvl="0" indent="-342900">
              <a:lnSpc>
                <a:spcPct val="110000"/>
              </a:lnSpc>
              <a:spcBef>
                <a:spcPts val="600"/>
              </a:spcBef>
              <a:buFont typeface="Symbol" panose="05050102010706020507" pitchFamily="18" charset="2"/>
              <a:buChar char=""/>
            </a:pPr>
            <a:r>
              <a:rPr lang="en-GB" dirty="0"/>
              <a:t>For the work to be marked, it must be accessible and viewable. </a:t>
            </a:r>
          </a:p>
        </p:txBody>
      </p:sp>
      <p:grpSp>
        <p:nvGrpSpPr>
          <p:cNvPr id="4" name="Group 3">
            <a:extLst>
              <a:ext uri="{FF2B5EF4-FFF2-40B4-BE49-F238E27FC236}">
                <a16:creationId xmlns:a16="http://schemas.microsoft.com/office/drawing/2014/main" id="{F8A11917-957D-BA4B-B981-1A2DD845A368}"/>
              </a:ext>
            </a:extLst>
          </p:cNvPr>
          <p:cNvGrpSpPr/>
          <p:nvPr/>
        </p:nvGrpSpPr>
        <p:grpSpPr>
          <a:xfrm>
            <a:off x="298621" y="365125"/>
            <a:ext cx="457201" cy="980560"/>
            <a:chOff x="221907" y="374435"/>
            <a:chExt cx="457201" cy="980560"/>
          </a:xfrm>
        </p:grpSpPr>
        <p:sp>
          <p:nvSpPr>
            <p:cNvPr id="5" name="Rectangle 4">
              <a:extLst>
                <a:ext uri="{FF2B5EF4-FFF2-40B4-BE49-F238E27FC236}">
                  <a16:creationId xmlns:a16="http://schemas.microsoft.com/office/drawing/2014/main" id="{2E784C07-C9A1-4DE9-06B4-2EA6F6C8FB0C}"/>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77153AF-1EA0-1537-10ED-C702B0D7F55E}"/>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5B2D5F3-9720-3940-9C0F-5989D5C3E136}"/>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273771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AD1CF-49A2-543A-6675-60177F02B4A1}"/>
              </a:ext>
            </a:extLst>
          </p:cNvPr>
          <p:cNvSpPr>
            <a:spLocks noGrp="1"/>
          </p:cNvSpPr>
          <p:nvPr>
            <p:ph type="title"/>
          </p:nvPr>
        </p:nvSpPr>
        <p:spPr>
          <a:xfrm>
            <a:off x="877332" y="389772"/>
            <a:ext cx="10515600" cy="1325563"/>
          </a:xfrm>
        </p:spPr>
        <p:txBody>
          <a:bodyPr>
            <a:normAutofit fontScale="90000"/>
          </a:bodyPr>
          <a:lstStyle/>
          <a:p>
            <a:r>
              <a:rPr lang="en-GB" sz="4800" b="1" u="sng" dirty="0"/>
              <a:t>Next week: Assignment 1 Completion &amp; Submission</a:t>
            </a:r>
          </a:p>
        </p:txBody>
      </p:sp>
      <p:sp>
        <p:nvSpPr>
          <p:cNvPr id="3" name="Content Placeholder 2">
            <a:extLst>
              <a:ext uri="{FF2B5EF4-FFF2-40B4-BE49-F238E27FC236}">
                <a16:creationId xmlns:a16="http://schemas.microsoft.com/office/drawing/2014/main" id="{05807388-74DA-2A95-BEBC-FD34C4358802}"/>
              </a:ext>
            </a:extLst>
          </p:cNvPr>
          <p:cNvSpPr>
            <a:spLocks noGrp="1"/>
          </p:cNvSpPr>
          <p:nvPr>
            <p:ph idx="1"/>
          </p:nvPr>
        </p:nvSpPr>
        <p:spPr>
          <a:xfrm>
            <a:off x="685798" y="1779857"/>
            <a:ext cx="10954911" cy="4351338"/>
          </a:xfrm>
        </p:spPr>
        <p:txBody>
          <a:bodyPr>
            <a:noAutofit/>
          </a:bodyPr>
          <a:lstStyle/>
          <a:p>
            <a:pPr>
              <a:lnSpc>
                <a:spcPct val="100000"/>
              </a:lnSpc>
              <a:spcBef>
                <a:spcPts val="300"/>
              </a:spcBef>
            </a:pPr>
            <a:r>
              <a:rPr lang="en-GB" sz="2500" dirty="0"/>
              <a:t>No taught Lecture-tutorial next week. I am away on leave. Next week:</a:t>
            </a:r>
          </a:p>
          <a:p>
            <a:pPr marL="514350" indent="-514350">
              <a:lnSpc>
                <a:spcPct val="100000"/>
              </a:lnSpc>
              <a:spcBef>
                <a:spcPts val="300"/>
              </a:spcBef>
              <a:buFont typeface="+mj-lt"/>
              <a:buAutoNum type="arabicPeriod"/>
            </a:pPr>
            <a:r>
              <a:rPr lang="en-GB" sz="2500" dirty="0"/>
              <a:t>Add Task answers to your e-portfolio.</a:t>
            </a:r>
          </a:p>
          <a:p>
            <a:pPr marL="514350" indent="-514350">
              <a:lnSpc>
                <a:spcPct val="100000"/>
              </a:lnSpc>
              <a:spcBef>
                <a:spcPts val="300"/>
              </a:spcBef>
              <a:buFont typeface="+mj-lt"/>
              <a:buAutoNum type="arabicPeriod"/>
            </a:pPr>
            <a:r>
              <a:rPr lang="en-GB" sz="2500" dirty="0"/>
              <a:t>Complete your ‘</a:t>
            </a:r>
            <a:r>
              <a:rPr lang="en-GB" sz="2500" b="1" dirty="0"/>
              <a:t>Submission document</a:t>
            </a:r>
            <a:r>
              <a:rPr lang="en-GB" sz="2500" dirty="0"/>
              <a:t>’ by following the ‘</a:t>
            </a:r>
            <a:r>
              <a:rPr lang="en-GB" sz="2500" b="1" dirty="0"/>
              <a:t>Submission template</a:t>
            </a:r>
            <a:r>
              <a:rPr lang="en-GB" sz="2500" dirty="0"/>
              <a:t>’ located in the Assignment specification in a new word document.</a:t>
            </a:r>
          </a:p>
          <a:p>
            <a:pPr marL="514350" indent="-514350">
              <a:lnSpc>
                <a:spcPct val="100000"/>
              </a:lnSpc>
              <a:spcBef>
                <a:spcPts val="300"/>
              </a:spcBef>
              <a:buFont typeface="+mj-lt"/>
              <a:buAutoNum type="arabicPeriod"/>
            </a:pPr>
            <a:r>
              <a:rPr lang="en-GB" sz="2500" dirty="0"/>
              <a:t>Test your e-portfolio link is viewable by someone else with the link (Log-our or use private/incognito tab).</a:t>
            </a:r>
          </a:p>
          <a:p>
            <a:pPr marL="514350" indent="-514350">
              <a:lnSpc>
                <a:spcPct val="100000"/>
              </a:lnSpc>
              <a:spcBef>
                <a:spcPts val="300"/>
              </a:spcBef>
              <a:buFont typeface="+mj-lt"/>
              <a:buAutoNum type="arabicPeriod"/>
            </a:pPr>
            <a:r>
              <a:rPr lang="en-GB" sz="2500" dirty="0"/>
              <a:t>Submit your Assignment 1 ‘Submission document’ to the ‘Turnitin Assignment 1 submission link – FINAL’ in Moodle. By Sunday 25</a:t>
            </a:r>
            <a:r>
              <a:rPr lang="en-GB" sz="2500" baseline="30000" dirty="0"/>
              <a:t>th</a:t>
            </a:r>
            <a:r>
              <a:rPr lang="en-GB" sz="2500" dirty="0"/>
              <a:t> June.</a:t>
            </a:r>
          </a:p>
          <a:p>
            <a:pPr>
              <a:lnSpc>
                <a:spcPct val="100000"/>
              </a:lnSpc>
              <a:spcBef>
                <a:spcPts val="300"/>
              </a:spcBef>
            </a:pPr>
            <a:r>
              <a:rPr lang="en-GB" sz="2500" dirty="0"/>
              <a:t>In case needed. Any questions next week, see </a:t>
            </a:r>
            <a:r>
              <a:rPr lang="en-GB" sz="2500" b="1" u="sng" dirty="0"/>
              <a:t>slide decks on Moodle </a:t>
            </a:r>
            <a:r>
              <a:rPr lang="en-GB" sz="2500" dirty="0"/>
              <a:t>(there is a corresponding support deck for each task), email LDE tutor Adam Head </a:t>
            </a:r>
            <a:r>
              <a:rPr lang="en-GB" sz="2500" u="sng" dirty="0">
                <a:solidFill>
                  <a:srgbClr val="3333CC"/>
                </a:solidFill>
              </a:rPr>
              <a:t>a.head@uwtsd.ac.uk</a:t>
            </a:r>
            <a:r>
              <a:rPr lang="en-GB" sz="2500" dirty="0"/>
              <a:t>.</a:t>
            </a:r>
          </a:p>
          <a:p>
            <a:pPr>
              <a:lnSpc>
                <a:spcPct val="100000"/>
              </a:lnSpc>
              <a:spcBef>
                <a:spcPts val="300"/>
              </a:spcBef>
            </a:pPr>
            <a:r>
              <a:rPr lang="en-GB" sz="2500" dirty="0"/>
              <a:t>Next Lecture-tutorial: Tuesday 27</a:t>
            </a:r>
            <a:r>
              <a:rPr lang="en-GB" sz="2500" baseline="30000" dirty="0"/>
              <a:t>th</a:t>
            </a:r>
            <a:r>
              <a:rPr lang="en-GB" sz="2500" dirty="0"/>
              <a:t> June.</a:t>
            </a:r>
          </a:p>
        </p:txBody>
      </p:sp>
      <p:grpSp>
        <p:nvGrpSpPr>
          <p:cNvPr id="4" name="Group 3">
            <a:extLst>
              <a:ext uri="{FF2B5EF4-FFF2-40B4-BE49-F238E27FC236}">
                <a16:creationId xmlns:a16="http://schemas.microsoft.com/office/drawing/2014/main" id="{F8A11917-957D-BA4B-B981-1A2DD845A368}"/>
              </a:ext>
            </a:extLst>
          </p:cNvPr>
          <p:cNvGrpSpPr/>
          <p:nvPr/>
        </p:nvGrpSpPr>
        <p:grpSpPr>
          <a:xfrm>
            <a:off x="380999" y="537626"/>
            <a:ext cx="457201" cy="980560"/>
            <a:chOff x="221907" y="374435"/>
            <a:chExt cx="457201" cy="980560"/>
          </a:xfrm>
        </p:grpSpPr>
        <p:sp>
          <p:nvSpPr>
            <p:cNvPr id="5" name="Rectangle 4">
              <a:extLst>
                <a:ext uri="{FF2B5EF4-FFF2-40B4-BE49-F238E27FC236}">
                  <a16:creationId xmlns:a16="http://schemas.microsoft.com/office/drawing/2014/main" id="{2E784C07-C9A1-4DE9-06B4-2EA6F6C8FB0C}"/>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77153AF-1EA0-1537-10ED-C702B0D7F55E}"/>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5B2D5F3-9720-3940-9C0F-5989D5C3E136}"/>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0" name="Graphic 9" descr="Document with solid fill">
            <a:extLst>
              <a:ext uri="{FF2B5EF4-FFF2-40B4-BE49-F238E27FC236}">
                <a16:creationId xmlns:a16="http://schemas.microsoft.com/office/drawing/2014/main" id="{0B6B0CFF-987D-B384-D986-074C0C2BDE0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19030" y="344011"/>
            <a:ext cx="2153701" cy="2153701"/>
          </a:xfrm>
          <a:prstGeom prst="rect">
            <a:avLst/>
          </a:prstGeom>
        </p:spPr>
      </p:pic>
    </p:spTree>
    <p:extLst>
      <p:ext uri="{BB962C8B-B14F-4D97-AF65-F5344CB8AC3E}">
        <p14:creationId xmlns:p14="http://schemas.microsoft.com/office/powerpoint/2010/main" val="3766457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AD1CF-49A2-543A-6675-60177F02B4A1}"/>
              </a:ext>
            </a:extLst>
          </p:cNvPr>
          <p:cNvSpPr>
            <a:spLocks noGrp="1"/>
          </p:cNvSpPr>
          <p:nvPr>
            <p:ph type="title"/>
          </p:nvPr>
        </p:nvSpPr>
        <p:spPr>
          <a:xfrm>
            <a:off x="766014" y="503689"/>
            <a:ext cx="10515600" cy="1325563"/>
          </a:xfrm>
        </p:spPr>
        <p:txBody>
          <a:bodyPr>
            <a:normAutofit/>
          </a:bodyPr>
          <a:lstStyle/>
          <a:p>
            <a:r>
              <a:rPr lang="en-GB" sz="4800" b="1" u="sng" dirty="0"/>
              <a:t>Tutorial activity 2: Assignment 1 Task 1-4</a:t>
            </a:r>
          </a:p>
        </p:txBody>
      </p:sp>
      <p:sp>
        <p:nvSpPr>
          <p:cNvPr id="3" name="Content Placeholder 2">
            <a:extLst>
              <a:ext uri="{FF2B5EF4-FFF2-40B4-BE49-F238E27FC236}">
                <a16:creationId xmlns:a16="http://schemas.microsoft.com/office/drawing/2014/main" id="{05807388-74DA-2A95-BEBC-FD34C4358802}"/>
              </a:ext>
            </a:extLst>
          </p:cNvPr>
          <p:cNvSpPr>
            <a:spLocks noGrp="1"/>
          </p:cNvSpPr>
          <p:nvPr>
            <p:ph idx="1"/>
          </p:nvPr>
        </p:nvSpPr>
        <p:spPr>
          <a:xfrm>
            <a:off x="618544" y="1829252"/>
            <a:ext cx="10954911" cy="4351338"/>
          </a:xfrm>
        </p:spPr>
        <p:txBody>
          <a:bodyPr>
            <a:noAutofit/>
          </a:bodyPr>
          <a:lstStyle/>
          <a:p>
            <a:pPr marL="514350" indent="-514350">
              <a:lnSpc>
                <a:spcPct val="100000"/>
              </a:lnSpc>
              <a:spcBef>
                <a:spcPts val="300"/>
              </a:spcBef>
              <a:buFont typeface="+mj-lt"/>
              <a:buAutoNum type="arabicPeriod"/>
            </a:pPr>
            <a:r>
              <a:rPr lang="en-GB" sz="3200" dirty="0"/>
              <a:t>Complete Assignment 1 task answers.</a:t>
            </a:r>
          </a:p>
          <a:p>
            <a:pPr marL="514350" indent="-514350">
              <a:lnSpc>
                <a:spcPct val="100000"/>
              </a:lnSpc>
              <a:spcBef>
                <a:spcPts val="300"/>
              </a:spcBef>
              <a:buFont typeface="+mj-lt"/>
              <a:buAutoNum type="arabicPeriod"/>
            </a:pPr>
            <a:r>
              <a:rPr lang="en-GB" sz="3200" dirty="0"/>
              <a:t>Add Task answers to your e-portfolio.</a:t>
            </a:r>
          </a:p>
        </p:txBody>
      </p:sp>
      <p:grpSp>
        <p:nvGrpSpPr>
          <p:cNvPr id="4" name="Group 3">
            <a:extLst>
              <a:ext uri="{FF2B5EF4-FFF2-40B4-BE49-F238E27FC236}">
                <a16:creationId xmlns:a16="http://schemas.microsoft.com/office/drawing/2014/main" id="{F8A11917-957D-BA4B-B981-1A2DD845A368}"/>
              </a:ext>
            </a:extLst>
          </p:cNvPr>
          <p:cNvGrpSpPr/>
          <p:nvPr/>
        </p:nvGrpSpPr>
        <p:grpSpPr>
          <a:xfrm>
            <a:off x="269681" y="651543"/>
            <a:ext cx="457201" cy="980560"/>
            <a:chOff x="221907" y="374435"/>
            <a:chExt cx="457201" cy="980560"/>
          </a:xfrm>
        </p:grpSpPr>
        <p:sp>
          <p:nvSpPr>
            <p:cNvPr id="5" name="Rectangle 4">
              <a:extLst>
                <a:ext uri="{FF2B5EF4-FFF2-40B4-BE49-F238E27FC236}">
                  <a16:creationId xmlns:a16="http://schemas.microsoft.com/office/drawing/2014/main" id="{2E784C07-C9A1-4DE9-06B4-2EA6F6C8FB0C}"/>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77153AF-1EA0-1537-10ED-C702B0D7F55E}"/>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5B2D5F3-9720-3940-9C0F-5989D5C3E136}"/>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424F3E69-5BB0-4E32-1032-B07458185C4A}"/>
              </a:ext>
            </a:extLst>
          </p:cNvPr>
          <p:cNvPicPr>
            <a:picLocks noChangeAspect="1"/>
          </p:cNvPicPr>
          <p:nvPr/>
        </p:nvPicPr>
        <p:blipFill>
          <a:blip r:embed="rId2" cstate="print">
            <a:lum bright="70000" contrast="-70000"/>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02039" y="3141835"/>
            <a:ext cx="2965958" cy="3631784"/>
          </a:xfrm>
          <a:prstGeom prst="rect">
            <a:avLst/>
          </a:prstGeom>
        </p:spPr>
      </p:pic>
      <p:pic>
        <p:nvPicPr>
          <p:cNvPr id="9" name="Graphic 8" descr="Document with solid fill">
            <a:extLst>
              <a:ext uri="{FF2B5EF4-FFF2-40B4-BE49-F238E27FC236}">
                <a16:creationId xmlns:a16="http://schemas.microsoft.com/office/drawing/2014/main" id="{8F2FE819-9F79-80EF-F32A-BE6F990FD9A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963215" y="1632103"/>
            <a:ext cx="2197210" cy="2197210"/>
          </a:xfrm>
          <a:prstGeom prst="rect">
            <a:avLst/>
          </a:prstGeom>
        </p:spPr>
      </p:pic>
    </p:spTree>
    <p:extLst>
      <p:ext uri="{BB962C8B-B14F-4D97-AF65-F5344CB8AC3E}">
        <p14:creationId xmlns:p14="http://schemas.microsoft.com/office/powerpoint/2010/main" val="22336203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57460" y="478024"/>
            <a:ext cx="9784080" cy="980073"/>
          </a:xfrm>
          <a:ln>
            <a:solidFill>
              <a:schemeClr val="tx1"/>
            </a:solidFill>
          </a:ln>
        </p:spPr>
        <p:txBody>
          <a:bodyPr>
            <a:normAutofit/>
          </a:bodyPr>
          <a:lstStyle/>
          <a:p>
            <a:r>
              <a:rPr lang="en-GB" sz="5400" dirty="0"/>
              <a:t>Show: Assignment example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557460" y="2019364"/>
            <a:ext cx="7066916" cy="4206240"/>
          </a:xfrm>
        </p:spPr>
        <p:txBody>
          <a:bodyPr>
            <a:normAutofit/>
          </a:bodyPr>
          <a:lstStyle/>
          <a:p>
            <a:pPr marL="0" lvl="0" indent="0">
              <a:buNone/>
            </a:pPr>
            <a:r>
              <a:rPr lang="en-GB" sz="3600" dirty="0">
                <a:solidFill>
                  <a:schemeClr val="bg1"/>
                </a:solidFill>
                <a:effectLst/>
                <a:highlight>
                  <a:srgbClr val="FFFF00"/>
                </a:highlight>
                <a:latin typeface="+mn-lt"/>
                <a:ea typeface="Times New Roman" panose="02020603050405020304" pitchFamily="18" charset="0"/>
              </a:rPr>
              <a:t>Tutor note:</a:t>
            </a:r>
            <a:r>
              <a:rPr lang="en-GB" sz="3600" dirty="0">
                <a:solidFill>
                  <a:schemeClr val="bg1"/>
                </a:solidFill>
                <a:effectLst/>
                <a:latin typeface="+mn-lt"/>
                <a:ea typeface="Times New Roman" panose="02020603050405020304" pitchFamily="18" charset="0"/>
              </a:rPr>
              <a:t> </a:t>
            </a:r>
            <a:r>
              <a:rPr lang="en-GB" sz="3600" dirty="0">
                <a:effectLst/>
                <a:latin typeface="+mn-lt"/>
                <a:ea typeface="Times New Roman" panose="02020603050405020304" pitchFamily="18" charset="0"/>
              </a:rPr>
              <a:t>Show 1/2 Assignment examples from previous submissions.</a:t>
            </a:r>
          </a:p>
        </p:txBody>
      </p:sp>
      <p:pic>
        <p:nvPicPr>
          <p:cNvPr id="36" name="Picture 35" descr="Colourful adhesive taps and pen on open notebook">
            <a:extLst>
              <a:ext uri="{FF2B5EF4-FFF2-40B4-BE49-F238E27FC236}">
                <a16:creationId xmlns:a16="http://schemas.microsoft.com/office/drawing/2014/main" id="{B180AA25-3E58-0953-826D-4F0677B00B62}"/>
              </a:ext>
            </a:extLst>
          </p:cNvPr>
          <p:cNvPicPr>
            <a:picLocks noChangeAspect="1"/>
          </p:cNvPicPr>
          <p:nvPr/>
        </p:nvPicPr>
        <p:blipFill rotWithShape="1">
          <a:blip r:embed="rId2"/>
          <a:srcRect r="42444" b="-2"/>
          <a:stretch/>
        </p:blipFill>
        <p:spPr>
          <a:xfrm>
            <a:off x="7748361" y="1604498"/>
            <a:ext cx="4342220" cy="5035972"/>
          </a:xfrm>
          <a:prstGeom prst="rect">
            <a:avLst/>
          </a:prstGeom>
        </p:spPr>
      </p:pic>
    </p:spTree>
    <p:extLst>
      <p:ext uri="{BB962C8B-B14F-4D97-AF65-F5344CB8AC3E}">
        <p14:creationId xmlns:p14="http://schemas.microsoft.com/office/powerpoint/2010/main" val="32528161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4870665" cy="2658955"/>
          </a:xfrm>
        </p:spPr>
        <p:txBody>
          <a:bodyPr vert="horz" lIns="91440" tIns="45720" rIns="91440" bIns="45720" rtlCol="0" anchor="t">
            <a:normAutofit fontScale="92500"/>
          </a:bodyPr>
          <a:lstStyle/>
          <a:p>
            <a:pPr marL="57150" indent="-228600">
              <a:buFont typeface="Arial" panose="020B0604020202020204" pitchFamily="34" charset="0"/>
              <a:buChar char="•"/>
            </a:pPr>
            <a:r>
              <a:rPr lang="en-US" sz="3600" dirty="0"/>
              <a:t>THE KEY TO SUCCESS FOR THIS MODULE IS TO MAKE </a:t>
            </a:r>
            <a:r>
              <a:rPr lang="en-US" sz="3600" b="1" dirty="0"/>
              <a:t>WEEKLY PROGRESS. </a:t>
            </a:r>
          </a:p>
          <a:p>
            <a:pPr marL="57150" indent="-228600">
              <a:buFont typeface="Arial" panose="020B0604020202020204" pitchFamily="34" charset="0"/>
              <a:buChar char="•"/>
            </a:pPr>
            <a:r>
              <a:rPr lang="en-US" sz="3600" dirty="0"/>
              <a:t>Don’t leave it until the end.</a:t>
            </a:r>
          </a:p>
        </p:txBody>
      </p:sp>
    </p:spTree>
    <p:extLst>
      <p:ext uri="{BB962C8B-B14F-4D97-AF65-F5344CB8AC3E}">
        <p14:creationId xmlns:p14="http://schemas.microsoft.com/office/powerpoint/2010/main" val="4112912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If time: Student Social. </a:t>
            </a:r>
            <a:br>
              <a:rPr lang="en-US" sz="3600" dirty="0">
                <a:solidFill>
                  <a:schemeClr val="tx1">
                    <a:lumMod val="85000"/>
                    <a:lumOff val="15000"/>
                  </a:schemeClr>
                </a:solidFill>
              </a:rPr>
            </a:br>
            <a:r>
              <a:rPr lang="en-US" sz="2200" dirty="0">
                <a:solidFill>
                  <a:schemeClr val="tx1">
                    <a:lumMod val="85000"/>
                    <a:lumOff val="15000"/>
                  </a:schemeClr>
                </a:solidFill>
              </a:rPr>
              <a:t>(Chat &amp; 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09" y="2960716"/>
            <a:ext cx="4192709" cy="2387600"/>
          </a:xfrm>
        </p:spPr>
        <p:txBody>
          <a:bodyPr vert="horz" lIns="91440" tIns="45720" rIns="91440" bIns="45720" rtlCol="0" anchor="t">
            <a:normAutofit/>
          </a:bodyPr>
          <a:lstStyle/>
          <a:p>
            <a:r>
              <a:rPr lang="en-US" sz="5400" dirty="0"/>
              <a:t>Archive slides</a:t>
            </a:r>
            <a:r>
              <a:rPr lang="en-US" sz="5400" kern="1200" dirty="0">
                <a:solidFill>
                  <a:schemeClr val="tx1"/>
                </a:solidFill>
                <a:latin typeface="+mj-lt"/>
                <a:ea typeface="+mj-ea"/>
                <a:cs typeface="+mj-cs"/>
              </a:rPr>
              <a:t>.</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8863416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7404575" cy="1454051"/>
          </a:xfrm>
        </p:spPr>
        <p:txBody>
          <a:bodyPr>
            <a:noAutofit/>
          </a:bodyPr>
          <a:lstStyle/>
          <a:p>
            <a:r>
              <a:rPr lang="en-GB" sz="4900" b="1" u="sng" dirty="0">
                <a:solidFill>
                  <a:schemeClr val="tx2"/>
                </a:solidFill>
              </a:rPr>
              <a:t>Assignment 1: Task 4 (b).</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53926" y="1294275"/>
            <a:ext cx="10884148" cy="5052686"/>
          </a:xfrm>
        </p:spPr>
        <p:txBody>
          <a:bodyPr anchor="t">
            <a:noAutofit/>
          </a:bodyPr>
          <a:lstStyle/>
          <a:p>
            <a:pPr marL="457200" lvl="1" indent="-457200">
              <a:lnSpc>
                <a:spcPct val="115000"/>
              </a:lnSpc>
              <a:spcAft>
                <a:spcPts val="0"/>
              </a:spcAft>
              <a:buFont typeface="+mj-lt"/>
              <a:buAutoNum type="alphaLcParenR" startAt="2"/>
            </a:pPr>
            <a:r>
              <a:rPr lang="en-GB" b="1" dirty="0">
                <a:effectLst/>
                <a:ea typeface="Times New Roman" panose="02020603050405020304" pitchFamily="18" charset="0"/>
                <a:cs typeface="Arial" panose="020B0604020202020204" pitchFamily="34" charset="0"/>
              </a:rPr>
              <a:t>Produce a Video presentation</a:t>
            </a:r>
            <a:r>
              <a:rPr lang="en-GB" dirty="0">
                <a:effectLst/>
                <a:ea typeface="Times New Roman" panose="02020603050405020304" pitchFamily="18" charset="0"/>
                <a:cs typeface="Arial" panose="020B0604020202020204" pitchFamily="34" charset="0"/>
              </a:rPr>
              <a:t> </a:t>
            </a:r>
            <a:r>
              <a:rPr lang="en-GB" b="1" dirty="0">
                <a:effectLst/>
                <a:ea typeface="Times New Roman" panose="02020603050405020304" pitchFamily="18" charset="0"/>
                <a:cs typeface="Arial" panose="020B0604020202020204" pitchFamily="34" charset="0"/>
              </a:rPr>
              <a:t>between 1-2 minutes</a:t>
            </a:r>
            <a:r>
              <a:rPr lang="en-GB" dirty="0">
                <a:effectLst/>
                <a:ea typeface="Times New Roman" panose="02020603050405020304" pitchFamily="18" charset="0"/>
                <a:cs typeface="Arial" panose="020B0604020202020204" pitchFamily="34" charset="0"/>
              </a:rPr>
              <a:t> including screenshots, some references and voice over slides throughout to demonstrate your e-portfolio.</a:t>
            </a:r>
          </a:p>
          <a:p>
            <a:pPr marL="457200" lvl="1" indent="-457200">
              <a:lnSpc>
                <a:spcPct val="115000"/>
              </a:lnSpc>
            </a:pPr>
            <a:r>
              <a:rPr lang="en-GB" dirty="0">
                <a:effectLst/>
                <a:ea typeface="Times New Roman" panose="02020603050405020304" pitchFamily="18" charset="0"/>
                <a:cs typeface="Arial" panose="020B0604020202020204" pitchFamily="34" charset="0"/>
              </a:rPr>
              <a:t>PowerPoint (or alternative) can be used to create the Video Presentation. </a:t>
            </a:r>
          </a:p>
          <a:p>
            <a:pPr marL="457200" lvl="1" indent="-457200">
              <a:lnSpc>
                <a:spcPct val="115000"/>
              </a:lnSpc>
            </a:pPr>
            <a:r>
              <a:rPr lang="en-GB" dirty="0">
                <a:effectLst/>
                <a:ea typeface="Times New Roman" panose="02020603050405020304" pitchFamily="18" charset="0"/>
                <a:cs typeface="Arial" panose="020B0604020202020204" pitchFamily="34" charset="0"/>
              </a:rPr>
              <a:t>Reference at least four information sources. </a:t>
            </a:r>
          </a:p>
          <a:p>
            <a:pPr marL="457200" lvl="1" indent="-457200">
              <a:lnSpc>
                <a:spcPct val="115000"/>
              </a:lnSpc>
            </a:pPr>
            <a:r>
              <a:rPr lang="en-GB" dirty="0">
                <a:effectLst/>
                <a:ea typeface="Times New Roman" panose="02020603050405020304" pitchFamily="18" charset="0"/>
                <a:cs typeface="Arial" panose="020B0604020202020204" pitchFamily="34" charset="0"/>
              </a:rPr>
              <a:t>To receive marks for this task you must make sure your tutor is able to view the video presentation online. If using YouTube, make sure to make the video public but unlisted</a:t>
            </a:r>
            <a:r>
              <a:rPr lang="en-GB" b="1" dirty="0">
                <a:effectLst/>
                <a:ea typeface="Times New Roman" panose="02020603050405020304" pitchFamily="18" charset="0"/>
                <a:cs typeface="Arial" panose="020B0604020202020204" pitchFamily="34" charset="0"/>
              </a:rPr>
              <a:t>.</a:t>
            </a:r>
            <a:endParaRPr lang="en-GB" dirty="0">
              <a:effectLst/>
              <a:ea typeface="Times New Roman" panose="02020603050405020304" pitchFamily="18" charset="0"/>
              <a:cs typeface="Times New Roman" panose="02020603050405020304" pitchFamily="18" charset="0"/>
            </a:endParaRPr>
          </a:p>
          <a:p>
            <a:pPr marL="1143000" lvl="2" indent="-228600">
              <a:lnSpc>
                <a:spcPct val="115000"/>
              </a:lnSpc>
              <a:spcAft>
                <a:spcPts val="0"/>
              </a:spcAft>
              <a:buFont typeface="Symbol" panose="05050102010706020507" pitchFamily="18" charset="2"/>
              <a:buChar char=""/>
            </a:pPr>
            <a:r>
              <a:rPr lang="en-GB" sz="2400" b="1" dirty="0">
                <a:effectLst/>
                <a:ea typeface="Times New Roman" panose="02020603050405020304" pitchFamily="18" charset="0"/>
                <a:cs typeface="Arial" panose="020B0604020202020204" pitchFamily="34" charset="0"/>
              </a:rPr>
              <a:t>Optional: </a:t>
            </a:r>
            <a:r>
              <a:rPr lang="en-GB" sz="2400" dirty="0">
                <a:effectLst/>
                <a:ea typeface="Times New Roman" panose="02020603050405020304" pitchFamily="18" charset="0"/>
                <a:cs typeface="Arial" panose="020B0604020202020204" pitchFamily="34" charset="0"/>
              </a:rPr>
              <a:t>instead of many screenshots you could include a Video demonstration in the slide deck. A free screen recorder could be used to do this, such as OBS Studio.</a:t>
            </a:r>
            <a:endParaRPr lang="en-GB" sz="2400" dirty="0">
              <a:effectLst/>
              <a:ea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0211647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10522411" cy="1454051"/>
          </a:xfrm>
        </p:spPr>
        <p:txBody>
          <a:bodyPr>
            <a:noAutofit/>
          </a:bodyPr>
          <a:lstStyle/>
          <a:p>
            <a:r>
              <a:rPr lang="en-GB" b="1" u="sng" dirty="0">
                <a:effectLst/>
                <a:ea typeface="Times New Roman" panose="02020603050405020304" pitchFamily="18" charset="0"/>
                <a:cs typeface="Arial" panose="020B0604020202020204" pitchFamily="34" charset="0"/>
              </a:rPr>
              <a:t>Creating a Video presentation:</a:t>
            </a:r>
            <a:br>
              <a:rPr lang="en-GB" b="1" u="sng" dirty="0">
                <a:solidFill>
                  <a:schemeClr val="tx2"/>
                </a:solidFill>
              </a:rPr>
            </a:br>
            <a:endParaRPr lang="en-GB"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50283" y="1294592"/>
            <a:ext cx="10884148" cy="5052686"/>
          </a:xfrm>
        </p:spPr>
        <p:txBody>
          <a:bodyPr anchor="t">
            <a:noAutofit/>
          </a:bodyPr>
          <a:lstStyle/>
          <a:p>
            <a:pPr>
              <a:lnSpc>
                <a:spcPct val="115000"/>
              </a:lnSpc>
              <a:spcBef>
                <a:spcPts val="600"/>
              </a:spcBef>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PowerPoint and YouTube can be used to create our Video presentation to answer Task 2 (b).</a:t>
            </a:r>
          </a:p>
          <a:p>
            <a:pPr>
              <a:lnSpc>
                <a:spcPct val="115000"/>
              </a:lnSpc>
              <a:spcBef>
                <a:spcPts val="600"/>
              </a:spcBef>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Please note other technologies can be used if preferred (e.g. such as MS Sway or Adobe Spark).</a:t>
            </a:r>
          </a:p>
          <a:p>
            <a:pPr>
              <a:lnSpc>
                <a:spcPct val="115000"/>
              </a:lnSpc>
              <a:spcBef>
                <a:spcPts val="600"/>
              </a:spcBef>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Whichever method is chosen, make sure the tutors can easily view the video online. </a:t>
            </a:r>
          </a:p>
          <a:p>
            <a:pPr>
              <a:lnSpc>
                <a:spcPct val="115000"/>
              </a:lnSpc>
              <a:spcBef>
                <a:spcPts val="600"/>
              </a:spcBef>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Please make sure the video is streamed over the cloud and </a:t>
            </a:r>
            <a:r>
              <a:rPr lang="en-GB" sz="2000" b="1" dirty="0">
                <a:effectLst/>
                <a:latin typeface="Arial" panose="020B0604020202020204" pitchFamily="34" charset="0"/>
                <a:ea typeface="Times New Roman" panose="02020603050405020304" pitchFamily="18" charset="0"/>
                <a:cs typeface="Arial" panose="020B0604020202020204" pitchFamily="34" charset="0"/>
              </a:rPr>
              <a:t>NOT</a:t>
            </a:r>
            <a:r>
              <a:rPr lang="en-GB" sz="2000" dirty="0">
                <a:effectLst/>
                <a:latin typeface="Arial" panose="020B0604020202020204" pitchFamily="34" charset="0"/>
                <a:ea typeface="Times New Roman" panose="02020603050405020304" pitchFamily="18" charset="0"/>
                <a:cs typeface="Arial" panose="020B0604020202020204" pitchFamily="34" charset="0"/>
              </a:rPr>
              <a:t> available via download as video file sizes can be very large and PowerPoint slides do not include video timings.</a:t>
            </a:r>
          </a:p>
          <a:p>
            <a:pPr>
              <a:lnSpc>
                <a:spcPct val="115000"/>
              </a:lnSpc>
              <a:spcBef>
                <a:spcPts val="600"/>
              </a:spcBef>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The following step-by-step guide can be used to help you easily create a video presentation. Please also use online tutorials for further assistance if needed.</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1. Create PowerPoint slides.</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2. Voice over slides: Record yourself delivering the slides. </a:t>
            </a:r>
            <a:r>
              <a:rPr lang="en-GB" sz="1800" dirty="0" err="1">
                <a:effectLst/>
                <a:latin typeface="Arial" panose="020B0604020202020204" pitchFamily="34" charset="0"/>
                <a:ea typeface="Times New Roman" panose="02020603050405020304" pitchFamily="18" charset="0"/>
                <a:cs typeface="Arial" panose="020B0604020202020204" pitchFamily="34" charset="0"/>
              </a:rPr>
              <a:t>Goto</a:t>
            </a:r>
            <a:r>
              <a:rPr lang="en-GB" sz="1800" dirty="0">
                <a:effectLst/>
                <a:latin typeface="Arial" panose="020B0604020202020204" pitchFamily="34" charset="0"/>
                <a:ea typeface="Times New Roman" panose="02020603050405020304" pitchFamily="18" charset="0"/>
                <a:cs typeface="Arial" panose="020B0604020202020204" pitchFamily="34" charset="0"/>
              </a:rPr>
              <a:t>: Slide Show &gt; Record Slideshow.</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3. File: Export: Create a Video.</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4. Upload to e.g. </a:t>
            </a:r>
            <a:r>
              <a:rPr lang="en-GB" sz="1800" dirty="0" err="1">
                <a:effectLst/>
                <a:latin typeface="Arial" panose="020B0604020202020204" pitchFamily="34" charset="0"/>
                <a:ea typeface="Times New Roman" panose="02020603050405020304" pitchFamily="18" charset="0"/>
                <a:cs typeface="Arial" panose="020B0604020202020204" pitchFamily="34" charset="0"/>
              </a:rPr>
              <a:t>Youtube</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b="1" dirty="0">
                <a:effectLst/>
                <a:latin typeface="Arial" panose="020B0604020202020204" pitchFamily="34" charset="0"/>
                <a:ea typeface="Times New Roman" panose="02020603050405020304" pitchFamily="18" charset="0"/>
                <a:cs typeface="Arial" panose="020B0604020202020204" pitchFamily="34" charset="0"/>
              </a:rPr>
              <a:t>*</a:t>
            </a:r>
            <a:r>
              <a:rPr lang="en-GB" sz="1800" dirty="0">
                <a:effectLst/>
                <a:latin typeface="Arial" panose="020B0604020202020204" pitchFamily="34" charset="0"/>
                <a:ea typeface="Times New Roman" panose="02020603050405020304" pitchFamily="18" charset="0"/>
                <a:cs typeface="Arial" panose="020B0604020202020204" pitchFamily="34" charset="0"/>
              </a:rPr>
              <a:t> as </a:t>
            </a:r>
            <a:r>
              <a:rPr lang="en-GB" sz="1800" b="1" dirty="0">
                <a:effectLst/>
                <a:latin typeface="Arial" panose="020B0604020202020204" pitchFamily="34" charset="0"/>
                <a:ea typeface="Times New Roman" panose="02020603050405020304" pitchFamily="18" charset="0"/>
                <a:cs typeface="Arial" panose="020B0604020202020204" pitchFamily="34" charset="0"/>
              </a:rPr>
              <a:t>public</a:t>
            </a:r>
            <a:r>
              <a:rPr lang="en-GB" sz="1800" dirty="0">
                <a:effectLst/>
                <a:latin typeface="Arial" panose="020B0604020202020204" pitchFamily="34" charset="0"/>
                <a:ea typeface="Times New Roman" panose="02020603050405020304" pitchFamily="18" charset="0"/>
                <a:cs typeface="Arial" panose="020B0604020202020204" pitchFamily="34" charset="0"/>
              </a:rPr>
              <a:t> and </a:t>
            </a:r>
            <a:r>
              <a:rPr lang="en-GB" sz="1800" b="1" dirty="0">
                <a:effectLst/>
                <a:latin typeface="Arial" panose="020B0604020202020204" pitchFamily="34" charset="0"/>
                <a:ea typeface="Times New Roman" panose="02020603050405020304" pitchFamily="18" charset="0"/>
                <a:cs typeface="Arial" panose="020B0604020202020204" pitchFamily="34" charset="0"/>
              </a:rPr>
              <a:t>unlisted</a:t>
            </a:r>
            <a:r>
              <a:rPr lang="en-GB" sz="1800" dirty="0">
                <a:effectLst/>
                <a:latin typeface="Arial" panose="020B0604020202020204" pitchFamily="34" charset="0"/>
                <a:ea typeface="Times New Roman" panose="02020603050405020304" pitchFamily="18" charset="0"/>
                <a:cs typeface="Arial" panose="020B0604020202020204" pitchFamily="34" charset="0"/>
              </a:rPr>
              <a:t>), Vimeo or Other.</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5. Include video / video </a:t>
            </a:r>
            <a:r>
              <a:rPr lang="en-GB" sz="1800" dirty="0" err="1">
                <a:effectLst/>
                <a:latin typeface="Arial" panose="020B0604020202020204" pitchFamily="34" charset="0"/>
                <a:ea typeface="Times New Roman" panose="02020603050405020304" pitchFamily="18" charset="0"/>
                <a:cs typeface="Arial" panose="020B0604020202020204" pitchFamily="34" charset="0"/>
              </a:rPr>
              <a:t>url</a:t>
            </a:r>
            <a:r>
              <a:rPr lang="en-GB" sz="1800" dirty="0">
                <a:effectLst/>
                <a:latin typeface="Arial" panose="020B0604020202020204" pitchFamily="34" charset="0"/>
                <a:ea typeface="Times New Roman" panose="02020603050405020304" pitchFamily="18" charset="0"/>
                <a:cs typeface="Arial" panose="020B0604020202020204" pitchFamily="34" charset="0"/>
              </a:rPr>
              <a:t> in your e-portfolio.</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0000"/>
              </a:lnSpc>
              <a:spcBef>
                <a:spcPts val="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 IMPORTANT:</a:t>
            </a:r>
            <a:r>
              <a:rPr lang="en-GB" sz="1800" dirty="0">
                <a:effectLst/>
                <a:latin typeface="Arial" panose="020B0604020202020204" pitchFamily="34" charset="0"/>
                <a:ea typeface="Times New Roman" panose="02020603050405020304" pitchFamily="18" charset="0"/>
                <a:cs typeface="Arial" panose="020B0604020202020204" pitchFamily="34" charset="0"/>
              </a:rPr>
              <a:t> To allow your tutor to view the video presentation online</a:t>
            </a:r>
            <a:r>
              <a:rPr lang="en-GB" sz="1800" dirty="0">
                <a:latin typeface="Arial" panose="020B0604020202020204" pitchFamily="34" charset="0"/>
                <a:ea typeface="Times New Roman" panose="02020603050405020304" pitchFamily="18" charset="0"/>
                <a:cs typeface="Arial" panose="020B0604020202020204" pitchFamily="34" charset="0"/>
              </a:rPr>
              <a:t>,</a:t>
            </a:r>
            <a:r>
              <a:rPr lang="en-GB" sz="1800" dirty="0">
                <a:effectLst/>
                <a:latin typeface="Arial" panose="020B0604020202020204" pitchFamily="34" charset="0"/>
                <a:ea typeface="Times New Roman" panose="02020603050405020304" pitchFamily="18" charset="0"/>
                <a:cs typeface="Arial" panose="020B0604020202020204" pitchFamily="34" charset="0"/>
              </a:rPr>
              <a:t> set the video to </a:t>
            </a:r>
            <a:r>
              <a:rPr lang="en-GB" sz="1800" b="1" dirty="0">
                <a:effectLst/>
                <a:latin typeface="Arial" panose="020B0604020202020204" pitchFamily="34" charset="0"/>
                <a:ea typeface="Times New Roman" panose="02020603050405020304" pitchFamily="18" charset="0"/>
                <a:cs typeface="Arial" panose="020B0604020202020204" pitchFamily="34" charset="0"/>
              </a:rPr>
              <a:t>public</a:t>
            </a:r>
            <a:r>
              <a:rPr lang="en-GB" sz="1800" dirty="0">
                <a:effectLst/>
                <a:latin typeface="Arial" panose="020B0604020202020204" pitchFamily="34" charset="0"/>
                <a:ea typeface="Times New Roman" panose="02020603050405020304" pitchFamily="18" charset="0"/>
                <a:cs typeface="Arial" panose="020B0604020202020204" pitchFamily="34" charset="0"/>
              </a:rPr>
              <a:t> but </a:t>
            </a:r>
            <a:r>
              <a:rPr lang="en-GB" sz="1800" b="1" dirty="0">
                <a:effectLst/>
                <a:latin typeface="Arial" panose="020B0604020202020204" pitchFamily="34" charset="0"/>
                <a:ea typeface="Times New Roman" panose="02020603050405020304" pitchFamily="18" charset="0"/>
                <a:cs typeface="Arial" panose="020B0604020202020204" pitchFamily="34" charset="0"/>
              </a:rPr>
              <a:t>unlisted.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4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5553427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10522411" cy="1454051"/>
          </a:xfrm>
        </p:spPr>
        <p:txBody>
          <a:bodyPr>
            <a:noAutofit/>
          </a:bodyPr>
          <a:lstStyle/>
          <a:p>
            <a:r>
              <a:rPr lang="en-GB" b="1" u="sng" dirty="0">
                <a:ea typeface="Times New Roman" panose="02020603050405020304" pitchFamily="18" charset="0"/>
                <a:cs typeface="Arial" panose="020B0604020202020204" pitchFamily="34" charset="0"/>
              </a:rPr>
              <a:t>E-portfolio</a:t>
            </a:r>
            <a:r>
              <a:rPr lang="en-GB" b="1" u="sng" dirty="0">
                <a:effectLst/>
                <a:ea typeface="Times New Roman" panose="02020603050405020304" pitchFamily="18" charset="0"/>
                <a:cs typeface="Arial" panose="020B0604020202020204" pitchFamily="34" charset="0"/>
              </a:rPr>
              <a:t>:</a:t>
            </a:r>
            <a:br>
              <a:rPr lang="en-GB" b="1" u="sng" dirty="0">
                <a:solidFill>
                  <a:schemeClr val="tx2"/>
                </a:solidFill>
              </a:rPr>
            </a:br>
            <a:endParaRPr lang="en-GB"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50283" y="1294592"/>
            <a:ext cx="10884148" cy="5052686"/>
          </a:xfrm>
        </p:spPr>
        <p:txBody>
          <a:bodyPr anchor="t">
            <a:noAutofit/>
          </a:bodyPr>
          <a:lstStyle/>
          <a:p>
            <a:pPr>
              <a:lnSpc>
                <a:spcPct val="115000"/>
              </a:lnSpc>
            </a:pPr>
            <a:r>
              <a:rPr lang="en-GB" dirty="0">
                <a:effectLst/>
                <a:ea typeface="Times New Roman" panose="02020603050405020304" pitchFamily="18" charset="0"/>
                <a:cs typeface="Arial" panose="020B0604020202020204" pitchFamily="34" charset="0"/>
              </a:rPr>
              <a:t>After creating your e-portfolio, you can include your answers in your e-portfolio.</a:t>
            </a:r>
            <a:endParaRPr lang="en-GB" dirty="0">
              <a:effectLst/>
              <a:ea typeface="Times New Roman" panose="02020603050405020304" pitchFamily="18" charset="0"/>
              <a:cs typeface="Times New Roman" panose="02020603050405020304" pitchFamily="18" charset="0"/>
            </a:endParaRPr>
          </a:p>
          <a:p>
            <a:pPr marL="0" indent="0">
              <a:buNone/>
            </a:pPr>
            <a:endParaRPr lang="en-GB" sz="24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13" name="Picture 12" descr="A picture containing text&#10;&#10;Description automatically generated">
            <a:extLst>
              <a:ext uri="{FF2B5EF4-FFF2-40B4-BE49-F238E27FC236}">
                <a16:creationId xmlns:a16="http://schemas.microsoft.com/office/drawing/2014/main" id="{D0AE69C2-A9FE-4BF6-93EC-FF881F2E307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8150" b="7427"/>
          <a:stretch/>
        </p:blipFill>
        <p:spPr>
          <a:xfrm>
            <a:off x="1356453" y="2684566"/>
            <a:ext cx="6076950" cy="3494760"/>
          </a:xfrm>
          <a:prstGeom prst="rect">
            <a:avLst/>
          </a:prstGeom>
        </p:spPr>
      </p:pic>
      <p:sp>
        <p:nvSpPr>
          <p:cNvPr id="19" name="TextBox 18">
            <a:extLst>
              <a:ext uri="{FF2B5EF4-FFF2-40B4-BE49-F238E27FC236}">
                <a16:creationId xmlns:a16="http://schemas.microsoft.com/office/drawing/2014/main" id="{5C20545A-A05C-40DB-966D-EBE7E0ADBC7A}"/>
              </a:ext>
            </a:extLst>
          </p:cNvPr>
          <p:cNvSpPr txBox="1"/>
          <p:nvPr/>
        </p:nvSpPr>
        <p:spPr>
          <a:xfrm>
            <a:off x="2563338" y="6179326"/>
            <a:ext cx="3088344" cy="184666"/>
          </a:xfrm>
          <a:prstGeom prst="rect">
            <a:avLst/>
          </a:prstGeom>
          <a:noFill/>
        </p:spPr>
        <p:txBody>
          <a:bodyPr wrap="square" rtlCol="0">
            <a:spAutoFit/>
          </a:bodyPr>
          <a:lstStyle/>
          <a:p>
            <a:r>
              <a:rPr lang="en-GB" sz="600" dirty="0">
                <a:hlinkClick r:id="rId5" tooltip="https://cat.xula.edu/food/brightspace-tip-60-eportfolios/"/>
              </a:rPr>
              <a:t>This Photo</a:t>
            </a:r>
            <a:r>
              <a:rPr lang="en-GB" sz="600" dirty="0"/>
              <a:t> by Unknown Author is licensed under </a:t>
            </a:r>
            <a:r>
              <a:rPr lang="en-GB" sz="600" dirty="0">
                <a:hlinkClick r:id="rId6" tooltip="https://creativecommons.org/licenses/by-nc-sa/3.0/"/>
              </a:rPr>
              <a:t>CC BY-SA-NC</a:t>
            </a:r>
            <a:endParaRPr lang="en-GB" sz="600" dirty="0"/>
          </a:p>
        </p:txBody>
      </p:sp>
    </p:spTree>
    <p:extLst>
      <p:ext uri="{BB962C8B-B14F-4D97-AF65-F5344CB8AC3E}">
        <p14:creationId xmlns:p14="http://schemas.microsoft.com/office/powerpoint/2010/main" val="40773288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1072</TotalTime>
  <Words>1595</Words>
  <Application>Microsoft Office PowerPoint</Application>
  <PresentationFormat>Widescreen</PresentationFormat>
  <Paragraphs>104</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Symbol</vt:lpstr>
      <vt:lpstr>Office Theme</vt:lpstr>
      <vt:lpstr>L4: Learning in the Digital Era</vt:lpstr>
      <vt:lpstr>Introduction &amp; Overview</vt:lpstr>
      <vt:lpstr>Assignment 1 description</vt:lpstr>
      <vt:lpstr>Assignment 1: Task 4a  - E-Portfolio creation: </vt:lpstr>
      <vt:lpstr>E-Portfolio creation tips</vt:lpstr>
      <vt:lpstr>Tutor: demo</vt:lpstr>
      <vt:lpstr>Task 4b &amp; Task completion</vt:lpstr>
      <vt:lpstr>Assignment 1 Task 4. Tutor: Show. </vt:lpstr>
      <vt:lpstr>Activity 1: e-Portfolio progress</vt:lpstr>
      <vt:lpstr>Bg. Assignment 1 Tips</vt:lpstr>
      <vt:lpstr>End of tutorial 1.</vt:lpstr>
      <vt:lpstr>Start of tutorial 2.</vt:lpstr>
      <vt:lpstr>Assignment 1: Task 4b</vt:lpstr>
      <vt:lpstr>Assignment 1: Submission template</vt:lpstr>
      <vt:lpstr>Assignment 1: e-Portfolio Accessibility</vt:lpstr>
      <vt:lpstr>Next week: Assignment 1 Completion &amp; Submission</vt:lpstr>
      <vt:lpstr>Tutorial activity 2: Assignment 1 Task 1-4</vt:lpstr>
      <vt:lpstr>Show: Assignment example</vt:lpstr>
      <vt:lpstr>Register.</vt:lpstr>
      <vt:lpstr>The Key to Success</vt:lpstr>
      <vt:lpstr> Questions.</vt:lpstr>
      <vt:lpstr>If time: Student Social.  (Chat &amp; Support each other)</vt:lpstr>
      <vt:lpstr>The End.</vt:lpstr>
      <vt:lpstr>Archive slides.</vt:lpstr>
      <vt:lpstr>Assignment 1: Task 4 (b).</vt:lpstr>
      <vt:lpstr>Creating a Video presentation: </vt:lpstr>
      <vt:lpstr>E-portfolio: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55</cp:revision>
  <dcterms:created xsi:type="dcterms:W3CDTF">2020-10-05T12:45:17Z</dcterms:created>
  <dcterms:modified xsi:type="dcterms:W3CDTF">2023-06-12T14:13:12Z</dcterms:modified>
</cp:coreProperties>
</file>