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A567828-3550-4CFE-BAEE-4E7ABF7B7079}">
          <p14:sldIdLst>
            <p14:sldId id="256"/>
            <p14:sldId id="25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6/11/2025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23779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6/11/2025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6712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6/11/2025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649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6/11/2025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7450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6/11/2025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23434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6/11/2025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1672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6/11/2025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63479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6/11/2025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13909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6/11/2025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00960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6/11/2025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79150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6/11/2025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360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6/11/2025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571352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oxes On Rack In Warehouse">
            <a:extLst>
              <a:ext uri="{FF2B5EF4-FFF2-40B4-BE49-F238E27FC236}">
                <a16:creationId xmlns:a16="http://schemas.microsoft.com/office/drawing/2014/main" id="{72FDA85D-890F-380D-F314-72AD9E70C492}"/>
              </a:ext>
            </a:extLst>
          </p:cNvPr>
          <p:cNvPicPr>
            <a:picLocks noChangeAspect="1"/>
          </p:cNvPicPr>
          <p:nvPr/>
        </p:nvPicPr>
        <p:blipFill>
          <a:blip r:embed="rId2"/>
          <a:srcRect t="4349" b="1138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729DD21-E9F2-A10A-E201-5F2D2828F716}"/>
              </a:ext>
            </a:extLst>
          </p:cNvPr>
          <p:cNvSpPr>
            <a:spLocks noGrp="1"/>
          </p:cNvSpPr>
          <p:nvPr>
            <p:ph type="title"/>
          </p:nvPr>
        </p:nvSpPr>
        <p:spPr/>
        <p:txBody>
          <a:bodyPr anchor="b">
            <a:normAutofit fontScale="90000"/>
          </a:bodyPr>
          <a:lstStyle/>
          <a:p>
            <a:pPr>
              <a:lnSpc>
                <a:spcPct val="90000"/>
              </a:lnSpc>
            </a:pPr>
            <a:r>
              <a:rPr lang="en-GB" sz="4000"/>
              <a:t>EMOTIONAL INTELIGENT AS ADMIN ASSISTANT IN ALDI WAREHOUSE</a:t>
            </a:r>
          </a:p>
        </p:txBody>
      </p:sp>
      <p:sp>
        <p:nvSpPr>
          <p:cNvPr id="3" name="Subtitle 2">
            <a:extLst>
              <a:ext uri="{FF2B5EF4-FFF2-40B4-BE49-F238E27FC236}">
                <a16:creationId xmlns:a16="http://schemas.microsoft.com/office/drawing/2014/main" id="{0D19B5FF-ADEA-AF53-8A0A-8C5355F87F72}"/>
              </a:ext>
            </a:extLst>
          </p:cNvPr>
          <p:cNvSpPr>
            <a:spLocks noGrp="1"/>
          </p:cNvSpPr>
          <p:nvPr>
            <p:ph sz="half" idx="1"/>
          </p:nvPr>
        </p:nvSpPr>
        <p:spPr/>
        <p:txBody>
          <a:bodyPr anchor="t">
            <a:normAutofit/>
          </a:bodyPr>
          <a:lstStyle/>
          <a:p>
            <a:r>
              <a:rPr lang="en-GB" sz="2200"/>
              <a:t>DIANA NITA</a:t>
            </a:r>
          </a:p>
          <a:p>
            <a:r>
              <a:rPr lang="en-GB" sz="2200"/>
              <a:t>STUDENT ID:2128458</a:t>
            </a:r>
          </a:p>
        </p:txBody>
      </p:sp>
    </p:spTree>
    <p:extLst>
      <p:ext uri="{BB962C8B-B14F-4D97-AF65-F5344CB8AC3E}">
        <p14:creationId xmlns:p14="http://schemas.microsoft.com/office/powerpoint/2010/main" val="35644067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BBBE2-0B84-08AC-A17A-787420A6ABF1}"/>
              </a:ext>
            </a:extLst>
          </p:cNvPr>
          <p:cNvSpPr>
            <a:spLocks noGrp="1"/>
          </p:cNvSpPr>
          <p:nvPr>
            <p:ph type="title"/>
          </p:nvPr>
        </p:nvSpPr>
        <p:spPr>
          <a:xfrm>
            <a:off x="751839" y="406401"/>
            <a:ext cx="10890929" cy="416559"/>
          </a:xfrm>
        </p:spPr>
        <p:txBody>
          <a:bodyPr>
            <a:normAutofit/>
          </a:bodyPr>
          <a:lstStyle/>
          <a:p>
            <a:r>
              <a:rPr lang="en-GB" sz="2000" dirty="0">
                <a:highlight>
                  <a:srgbClr val="FFFF00"/>
                </a:highlight>
              </a:rPr>
              <a:t>THE IMPORTANCE OF EMOTIONAL INTELIGENCE AS ADMIN ASISTANT IN ALDI WAREHOUSE </a:t>
            </a:r>
          </a:p>
        </p:txBody>
      </p:sp>
      <p:pic>
        <p:nvPicPr>
          <p:cNvPr id="10" name="Content Placeholder 9" descr="A diagram of different colored circles with icons&#10;&#10;AI-generated content may be incorrect.">
            <a:extLst>
              <a:ext uri="{FF2B5EF4-FFF2-40B4-BE49-F238E27FC236}">
                <a16:creationId xmlns:a16="http://schemas.microsoft.com/office/drawing/2014/main" id="{9B187D41-783A-BBCF-BF5A-DF80D19B852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23746" y="4589324"/>
            <a:ext cx="3132267" cy="1963181"/>
          </a:xfrm>
        </p:spPr>
      </p:pic>
      <p:sp>
        <p:nvSpPr>
          <p:cNvPr id="7" name="Content Placeholder 6">
            <a:extLst>
              <a:ext uri="{FF2B5EF4-FFF2-40B4-BE49-F238E27FC236}">
                <a16:creationId xmlns:a16="http://schemas.microsoft.com/office/drawing/2014/main" id="{CC5D4C3E-954F-21BB-71AF-CDEB72C0B0D3}"/>
              </a:ext>
            </a:extLst>
          </p:cNvPr>
          <p:cNvSpPr>
            <a:spLocks noGrp="1"/>
          </p:cNvSpPr>
          <p:nvPr>
            <p:ph sz="half" idx="1"/>
          </p:nvPr>
        </p:nvSpPr>
        <p:spPr>
          <a:xfrm>
            <a:off x="203200" y="2633472"/>
            <a:ext cx="3759200" cy="1552448"/>
          </a:xfrm>
        </p:spPr>
        <p:txBody>
          <a:bodyPr>
            <a:normAutofit fontScale="25000" lnSpcReduction="20000"/>
          </a:bodyPr>
          <a:lstStyle/>
          <a:p>
            <a:pPr marL="0" indent="0">
              <a:buNone/>
            </a:pPr>
            <a:r>
              <a:rPr lang="en-US" sz="4300" dirty="0">
                <a:solidFill>
                  <a:schemeClr val="accent6">
                    <a:lumMod val="75000"/>
                  </a:schemeClr>
                </a:solidFill>
                <a:latin typeface="Arial" panose="020B0604020202020204" pitchFamily="34" charset="0"/>
                <a:cs typeface="Arial" panose="020B0604020202020204" pitchFamily="34" charset="0"/>
              </a:rPr>
              <a:t>The skill of Emotional Intelligence (EI) </a:t>
            </a:r>
            <a:r>
              <a:rPr lang="en-US" sz="4300" dirty="0" err="1">
                <a:solidFill>
                  <a:schemeClr val="accent6">
                    <a:lumMod val="75000"/>
                  </a:schemeClr>
                </a:solidFill>
                <a:latin typeface="Arial" panose="020B0604020202020204" pitchFamily="34" charset="0"/>
                <a:cs typeface="Arial" panose="020B0604020202020204" pitchFamily="34" charset="0"/>
              </a:rPr>
              <a:t>Iis</a:t>
            </a:r>
            <a:r>
              <a:rPr lang="en-US" sz="4300" dirty="0">
                <a:solidFill>
                  <a:schemeClr val="accent6">
                    <a:lumMod val="75000"/>
                  </a:schemeClr>
                </a:solidFill>
                <a:latin typeface="Arial" panose="020B0604020202020204" pitchFamily="34" charset="0"/>
                <a:cs typeface="Arial" panose="020B0604020202020204" pitchFamily="34" charset="0"/>
              </a:rPr>
              <a:t> the ability to manage both your won </a:t>
            </a:r>
            <a:r>
              <a:rPr lang="en-US" sz="4300" dirty="0" err="1">
                <a:solidFill>
                  <a:schemeClr val="accent6">
                    <a:lumMod val="75000"/>
                  </a:schemeClr>
                </a:solidFill>
                <a:latin typeface="Arial" panose="020B0604020202020204" pitchFamily="34" charset="0"/>
                <a:cs typeface="Arial" panose="020B0604020202020204" pitchFamily="34" charset="0"/>
              </a:rPr>
              <a:t>emmotions</a:t>
            </a:r>
            <a:r>
              <a:rPr lang="en-US" sz="4300" dirty="0">
                <a:solidFill>
                  <a:schemeClr val="accent6">
                    <a:lumMod val="75000"/>
                  </a:schemeClr>
                </a:solidFill>
                <a:latin typeface="Arial" panose="020B0604020202020204" pitchFamily="34" charset="0"/>
                <a:cs typeface="Arial" panose="020B0604020202020204" pitchFamily="34" charset="0"/>
              </a:rPr>
              <a:t> and understand the emotions others(Mental Health,2025)  Having EI enables workers in a busy and orderly Aldi warehouse to communicate effectively and deal </a:t>
            </a:r>
            <a:r>
              <a:rPr lang="en-US" sz="4300" dirty="0">
                <a:ln>
                  <a:solidFill>
                    <a:schemeClr val="accent2">
                      <a:lumMod val="75000"/>
                    </a:schemeClr>
                  </a:solidFill>
                </a:ln>
                <a:solidFill>
                  <a:schemeClr val="accent6">
                    <a:lumMod val="75000"/>
                  </a:schemeClr>
                </a:solidFill>
                <a:latin typeface="Arial" panose="020B0604020202020204" pitchFamily="34" charset="0"/>
                <a:cs typeface="Arial" panose="020B0604020202020204" pitchFamily="34" charset="0"/>
              </a:rPr>
              <a:t>with</a:t>
            </a:r>
            <a:r>
              <a:rPr lang="en-US" sz="4300" dirty="0">
                <a:solidFill>
                  <a:schemeClr val="accent6">
                    <a:lumMod val="75000"/>
                  </a:schemeClr>
                </a:solidFill>
                <a:latin typeface="Arial" panose="020B0604020202020204" pitchFamily="34" charset="0"/>
                <a:cs typeface="Arial" panose="020B0604020202020204" pitchFamily="34" charset="0"/>
              </a:rPr>
              <a:t> stress to finish their assigned duties. This study focuses on the role of emotional intelligence for an admin assistant at Aldi.</a:t>
            </a:r>
          </a:p>
          <a:p>
            <a:endParaRPr lang="en-GB" dirty="0"/>
          </a:p>
        </p:txBody>
      </p:sp>
      <p:sp>
        <p:nvSpPr>
          <p:cNvPr id="12" name="TextBox 11">
            <a:extLst>
              <a:ext uri="{FF2B5EF4-FFF2-40B4-BE49-F238E27FC236}">
                <a16:creationId xmlns:a16="http://schemas.microsoft.com/office/drawing/2014/main" id="{5A69C85A-3996-D1E9-27C9-DBC8DFD375FA}"/>
              </a:ext>
            </a:extLst>
          </p:cNvPr>
          <p:cNvSpPr txBox="1"/>
          <p:nvPr/>
        </p:nvSpPr>
        <p:spPr>
          <a:xfrm>
            <a:off x="325120" y="4185920"/>
            <a:ext cx="3637280" cy="138499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“Emotional Intelligence: Why It Matters More Than IQ” developed by Daniel Goleman, breaks EI into five main components: self-awareness, self-regulation, motivation, empathy, and social skills (Riaz, 2024).</a:t>
            </a:r>
            <a:endParaRPr lang="en-GB" sz="1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CB82198-894D-D490-5B69-7D590307FFDD}"/>
              </a:ext>
            </a:extLst>
          </p:cNvPr>
          <p:cNvSpPr txBox="1"/>
          <p:nvPr/>
        </p:nvSpPr>
        <p:spPr>
          <a:xfrm>
            <a:off x="4094480" y="4257040"/>
            <a:ext cx="286153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Framework analysis-Daniel Goleman </a:t>
            </a:r>
          </a:p>
        </p:txBody>
      </p:sp>
      <p:pic>
        <p:nvPicPr>
          <p:cNvPr id="16" name="Picture 15" descr="A diagram of a company's company&#10;&#10;AI-generated content may be incorrect.">
            <a:extLst>
              <a:ext uri="{FF2B5EF4-FFF2-40B4-BE49-F238E27FC236}">
                <a16:creationId xmlns:a16="http://schemas.microsoft.com/office/drawing/2014/main" id="{64E0A3AF-1909-C4C7-E9E5-5AEAC038C6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81400" y="2215028"/>
            <a:ext cx="3393440" cy="2021841"/>
          </a:xfrm>
          <a:prstGeom prst="rect">
            <a:avLst/>
          </a:prstGeom>
        </p:spPr>
      </p:pic>
      <p:sp>
        <p:nvSpPr>
          <p:cNvPr id="18" name="TextBox 17">
            <a:extLst>
              <a:ext uri="{FF2B5EF4-FFF2-40B4-BE49-F238E27FC236}">
                <a16:creationId xmlns:a16="http://schemas.microsoft.com/office/drawing/2014/main" id="{BF96510B-2D48-0FD2-D06C-C3CC6715CFB1}"/>
              </a:ext>
            </a:extLst>
          </p:cNvPr>
          <p:cNvSpPr txBox="1"/>
          <p:nvPr/>
        </p:nvSpPr>
        <p:spPr>
          <a:xfrm>
            <a:off x="4693920" y="6623179"/>
            <a:ext cx="1168400"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1</a:t>
            </a:r>
          </a:p>
        </p:txBody>
      </p:sp>
      <p:sp>
        <p:nvSpPr>
          <p:cNvPr id="19" name="TextBox 18">
            <a:extLst>
              <a:ext uri="{FF2B5EF4-FFF2-40B4-BE49-F238E27FC236}">
                <a16:creationId xmlns:a16="http://schemas.microsoft.com/office/drawing/2014/main" id="{39F2036D-92C0-F39C-49B9-ECAC707D0CD3}"/>
              </a:ext>
            </a:extLst>
          </p:cNvPr>
          <p:cNvSpPr txBox="1"/>
          <p:nvPr/>
        </p:nvSpPr>
        <p:spPr>
          <a:xfrm>
            <a:off x="4717526" y="4121453"/>
            <a:ext cx="687594"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Figure 2</a:t>
            </a:r>
          </a:p>
        </p:txBody>
      </p:sp>
      <p:sp>
        <p:nvSpPr>
          <p:cNvPr id="21" name="TextBox 20">
            <a:extLst>
              <a:ext uri="{FF2B5EF4-FFF2-40B4-BE49-F238E27FC236}">
                <a16:creationId xmlns:a16="http://schemas.microsoft.com/office/drawing/2014/main" id="{3B185997-DDD4-8575-7144-89248CDF06C2}"/>
              </a:ext>
            </a:extLst>
          </p:cNvPr>
          <p:cNvSpPr txBox="1"/>
          <p:nvPr/>
        </p:nvSpPr>
        <p:spPr>
          <a:xfrm>
            <a:off x="3464560" y="893634"/>
            <a:ext cx="3992880" cy="1384995"/>
          </a:xfrm>
          <a:prstGeom prst="rect">
            <a:avLst/>
          </a:prstGeom>
          <a:noFill/>
        </p:spPr>
        <p:txBody>
          <a:bodyPr wrap="square" rtlCol="0">
            <a:spAutoFit/>
          </a:bodyPr>
          <a:lstStyle/>
          <a:p>
            <a:r>
              <a:rPr lang="en-GB" sz="1050" dirty="0">
                <a:solidFill>
                  <a:srgbClr val="FFC000"/>
                </a:solidFill>
                <a:latin typeface="Arial" panose="020B0604020202020204" pitchFamily="34" charset="0"/>
                <a:cs typeface="Arial" panose="020B0604020202020204" pitchFamily="34" charset="0"/>
              </a:rPr>
              <a:t>Aldi warehouse in the </a:t>
            </a:r>
            <a:r>
              <a:rPr lang="en-GB" sz="1050" dirty="0" err="1">
                <a:solidFill>
                  <a:srgbClr val="FFC000"/>
                </a:solidFill>
                <a:latin typeface="Arial" panose="020B0604020202020204" pitchFamily="34" charset="0"/>
                <a:cs typeface="Arial" panose="020B0604020202020204" pitchFamily="34" charset="0"/>
              </a:rPr>
              <a:t>uk</a:t>
            </a:r>
            <a:r>
              <a:rPr lang="en-GB" sz="1050" dirty="0">
                <a:solidFill>
                  <a:srgbClr val="FFC000"/>
                </a:solidFill>
                <a:latin typeface="Arial" panose="020B0604020202020204" pitchFamily="34" charset="0"/>
                <a:cs typeface="Arial" panose="020B0604020202020204" pitchFamily="34" charset="0"/>
              </a:rPr>
              <a:t> is a large employer and the fourth large supermarket with 1000 </a:t>
            </a:r>
            <a:r>
              <a:rPr lang="en-GB" sz="1050" dirty="0" err="1">
                <a:solidFill>
                  <a:srgbClr val="FFC000"/>
                </a:solidFill>
                <a:latin typeface="Arial" panose="020B0604020202020204" pitchFamily="34" charset="0"/>
                <a:cs typeface="Arial" panose="020B0604020202020204" pitchFamily="34" charset="0"/>
              </a:rPr>
              <a:t>stors</a:t>
            </a:r>
            <a:r>
              <a:rPr lang="en-GB" sz="1050" dirty="0">
                <a:solidFill>
                  <a:srgbClr val="FFC000"/>
                </a:solidFill>
                <a:latin typeface="Arial" panose="020B0604020202020204" pitchFamily="34" charset="0"/>
                <a:cs typeface="Arial" panose="020B0604020202020204" pitchFamily="34" charset="0"/>
              </a:rPr>
              <a:t> across the Uk (</a:t>
            </a:r>
            <a:r>
              <a:rPr lang="en-GB" sz="1050" dirty="0" err="1">
                <a:solidFill>
                  <a:srgbClr val="FFC000"/>
                </a:solidFill>
                <a:latin typeface="Arial" panose="020B0604020202020204" pitchFamily="34" charset="0"/>
                <a:cs typeface="Arial" panose="020B0604020202020204" pitchFamily="34" charset="0"/>
              </a:rPr>
              <a:t>Aldirecruitment</a:t>
            </a:r>
            <a:r>
              <a:rPr lang="en-GB" sz="1050" dirty="0">
                <a:solidFill>
                  <a:srgbClr val="FFC000"/>
                </a:solidFill>
                <a:latin typeface="Arial" panose="020B0604020202020204" pitchFamily="34" charset="0"/>
                <a:cs typeface="Arial" panose="020B0604020202020204" pitchFamily="34" charset="0"/>
              </a:rPr>
              <a:t> ,2025) </a:t>
            </a:r>
          </a:p>
          <a:p>
            <a:r>
              <a:rPr lang="en-GB" sz="1050" dirty="0">
                <a:solidFill>
                  <a:srgbClr val="FFC000"/>
                </a:solidFill>
                <a:latin typeface="Arial" panose="020B0604020202020204" pitchFamily="34" charset="0"/>
                <a:cs typeface="Arial" panose="020B0604020202020204" pitchFamily="34" charset="0"/>
              </a:rPr>
              <a:t>MY TASKS INCLUDE TO RECIVE THE DRIVEVRS INVOICES TO CHECK AN STAMPS, ANSWERING ON THE PHONES FROM OFFICE EMAILING TO THE SUPPLIERS AND HELPING TEAM LEADERS CREATED PP or writing documents WHEN THEY NEED</a:t>
            </a:r>
          </a:p>
        </p:txBody>
      </p:sp>
      <p:sp>
        <p:nvSpPr>
          <p:cNvPr id="22" name="TextBox 21">
            <a:extLst>
              <a:ext uri="{FF2B5EF4-FFF2-40B4-BE49-F238E27FC236}">
                <a16:creationId xmlns:a16="http://schemas.microsoft.com/office/drawing/2014/main" id="{4EC40132-772C-8900-7840-6F198ECD6C84}"/>
              </a:ext>
            </a:extLst>
          </p:cNvPr>
          <p:cNvSpPr txBox="1"/>
          <p:nvPr/>
        </p:nvSpPr>
        <p:spPr>
          <a:xfrm>
            <a:off x="7457440" y="822960"/>
            <a:ext cx="4531360" cy="1754326"/>
          </a:xfrm>
          <a:prstGeom prst="rect">
            <a:avLst/>
          </a:prstGeom>
          <a:noFill/>
        </p:spPr>
        <p:txBody>
          <a:bodyPr wrap="square" rtlCol="0">
            <a:spAutoFit/>
          </a:bodyPr>
          <a:lstStyle/>
          <a:p>
            <a:r>
              <a:rPr lang="en-GB" sz="1200" dirty="0">
                <a:solidFill>
                  <a:schemeClr val="bg2">
                    <a:lumMod val="50000"/>
                  </a:schemeClr>
                </a:solidFill>
                <a:latin typeface="Arial" panose="020B0604020202020204" pitchFamily="34" charset="0"/>
                <a:cs typeface="Arial" panose="020B0604020202020204" pitchFamily="34" charset="0"/>
              </a:rPr>
              <a:t>KEY ELEMNTS OF MY ROLEL</a:t>
            </a:r>
          </a:p>
          <a:p>
            <a:r>
              <a:rPr lang="en-GB" sz="1200" dirty="0">
                <a:solidFill>
                  <a:schemeClr val="bg2">
                    <a:lumMod val="50000"/>
                  </a:schemeClr>
                </a:solidFill>
                <a:latin typeface="Arial" panose="020B0604020202020204" pitchFamily="34" charset="0"/>
                <a:cs typeface="Arial" panose="020B0604020202020204" pitchFamily="34" charset="0"/>
              </a:rPr>
              <a:t>HIGHER EMOTIONAL INTELIGENCE IN EMPLOYEES HELP THEM HANDLE THEIR DUTIES AND STRESS MORE EFFECTIVLEY (CHIGEDA ET AL 2022) FROM THE GOLEMAN FRAMEWORK ARE THHE MOST VITAL FOR MY JOB ROLE. SELF REGULATIONS HELPS ME STAY CALM DURING STRESFULL TIMES, EMPHATY, ON THE OTHER HAND, SYMPHATISE WITH THE DRIVERS COMMUNICATE IN KIND AND HELP THEM WHEB THEY NEED SOMETGING</a:t>
            </a:r>
          </a:p>
        </p:txBody>
      </p:sp>
      <p:sp>
        <p:nvSpPr>
          <p:cNvPr id="23" name="TextBox 22">
            <a:extLst>
              <a:ext uri="{FF2B5EF4-FFF2-40B4-BE49-F238E27FC236}">
                <a16:creationId xmlns:a16="http://schemas.microsoft.com/office/drawing/2014/main" id="{E5DA37E5-5486-D531-CF45-CFE39F17018E}"/>
              </a:ext>
            </a:extLst>
          </p:cNvPr>
          <p:cNvSpPr txBox="1"/>
          <p:nvPr/>
        </p:nvSpPr>
        <p:spPr>
          <a:xfrm>
            <a:off x="7579058" y="2875280"/>
            <a:ext cx="4287822" cy="1477328"/>
          </a:xfrm>
          <a:prstGeom prst="rect">
            <a:avLst/>
          </a:prstGeom>
          <a:noFill/>
        </p:spPr>
        <p:txBody>
          <a:bodyPr wrap="square" rtlCol="0">
            <a:spAutoFit/>
          </a:bodyPr>
          <a:lstStyle/>
          <a:p>
            <a:r>
              <a:rPr lang="en-GB" sz="1200" dirty="0">
                <a:solidFill>
                  <a:srgbClr val="0070C0"/>
                </a:solidFill>
                <a:latin typeface="Arial" panose="020B0604020202020204" pitchFamily="34" charset="0"/>
                <a:cs typeface="Arial" panose="020B0604020202020204" pitchFamily="34" charset="0"/>
              </a:rPr>
              <a:t>MY STRENGHTS AND AREA TO DEVELOP</a:t>
            </a:r>
          </a:p>
          <a:p>
            <a:r>
              <a:rPr lang="en-GB" sz="1200" dirty="0">
                <a:solidFill>
                  <a:srgbClr val="0070C0"/>
                </a:solidFill>
                <a:latin typeface="Arial" panose="020B0604020202020204" pitchFamily="34" charset="0"/>
                <a:cs typeface="Arial" panose="020B0604020202020204" pitchFamily="34" charset="0"/>
              </a:rPr>
              <a:t>MOTIVATION HELPS ME TO FINISH QUICK TO CHECK THE INVOICES AND TO HELP MY COLLEGUES. I LEARN I AM STRESSED WHEN I START MAKING ERRORS. WATCHING OUT FOR AND ADDRSING THE REQUIRMENT CAN GIVE A BETTER CHANCE TO AVOID STRESS AND FATIQUE (SKIBA, 2024</a:t>
            </a:r>
            <a:r>
              <a:rPr lang="en-GB" dirty="0"/>
              <a:t>)</a:t>
            </a:r>
          </a:p>
        </p:txBody>
      </p:sp>
      <p:sp>
        <p:nvSpPr>
          <p:cNvPr id="24" name="TextBox 23">
            <a:extLst>
              <a:ext uri="{FF2B5EF4-FFF2-40B4-BE49-F238E27FC236}">
                <a16:creationId xmlns:a16="http://schemas.microsoft.com/office/drawing/2014/main" id="{8080957D-5501-FCB5-0775-C92B78FEDAA8}"/>
              </a:ext>
            </a:extLst>
          </p:cNvPr>
          <p:cNvSpPr txBox="1"/>
          <p:nvPr/>
        </p:nvSpPr>
        <p:spPr>
          <a:xfrm>
            <a:off x="7680960" y="4785360"/>
            <a:ext cx="4094480" cy="1446550"/>
          </a:xfrm>
          <a:prstGeom prst="rect">
            <a:avLst/>
          </a:prstGeom>
          <a:noFill/>
        </p:spPr>
        <p:txBody>
          <a:bodyPr wrap="square" rtlCol="0">
            <a:spAutoFit/>
          </a:bodyPr>
          <a:lstStyle/>
          <a:p>
            <a:r>
              <a:rPr lang="en-GB" sz="1100" b="1" dirty="0">
                <a:solidFill>
                  <a:srgbClr val="00B0F0"/>
                </a:solidFill>
                <a:latin typeface="Arial" panose="020B0604020202020204" pitchFamily="34" charset="0"/>
                <a:cs typeface="Arial" panose="020B0604020202020204" pitchFamily="34" charset="0"/>
              </a:rPr>
              <a:t>CONCLUSION</a:t>
            </a:r>
          </a:p>
          <a:p>
            <a:r>
              <a:rPr lang="en-GB" sz="1100" b="1" dirty="0">
                <a:solidFill>
                  <a:srgbClr val="00B0F0"/>
                </a:solidFill>
                <a:latin typeface="Arial" panose="020B0604020202020204" pitchFamily="34" charset="0"/>
                <a:cs typeface="Arial" panose="020B0604020202020204" pitchFamily="34" charset="0"/>
              </a:rPr>
              <a:t>EMOTIOANL INTELLIGENCE HELPS ME A LOT AS ADMIN ASSISTANT</a:t>
            </a:r>
          </a:p>
          <a:p>
            <a:r>
              <a:rPr lang="en-GB" sz="1100" b="1" dirty="0">
                <a:solidFill>
                  <a:srgbClr val="00B0F0"/>
                </a:solidFill>
                <a:latin typeface="Arial" panose="020B0604020202020204" pitchFamily="34" charset="0"/>
                <a:cs typeface="Arial" panose="020B0604020202020204" pitchFamily="34" charset="0"/>
              </a:rPr>
              <a:t>I LEARN TO SPECK CLEARLY, TO STAT CALM UNDER PRESSURE WHEN DRIVER SHOUT AT ME AND FINISH MY TASKS PROPLEY </a:t>
            </a:r>
          </a:p>
          <a:p>
            <a:r>
              <a:rPr lang="en-GB" sz="1100" b="1" dirty="0">
                <a:solidFill>
                  <a:srgbClr val="00B0F0"/>
                </a:solidFill>
                <a:latin typeface="Arial" panose="020B0604020202020204" pitchFamily="34" charset="0"/>
                <a:cs typeface="Arial" panose="020B0604020202020204" pitchFamily="34" charset="0"/>
              </a:rPr>
              <a:t>MOTIVATION AND EMPHATY THUS CAN HELP ME IMPORIVE MY STRENGHTS AT MY JOB.</a:t>
            </a:r>
          </a:p>
        </p:txBody>
      </p:sp>
    </p:spTree>
    <p:extLst>
      <p:ext uri="{BB962C8B-B14F-4D97-AF65-F5344CB8AC3E}">
        <p14:creationId xmlns:p14="http://schemas.microsoft.com/office/powerpoint/2010/main" val="289813443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0</TotalTime>
  <Words>368</Words>
  <Application>Microsoft Office PowerPoint</Application>
  <PresentationFormat>Widescreen</PresentationFormat>
  <Paragraphs>19</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Grandview Display</vt:lpstr>
      <vt:lpstr>DashVTI</vt:lpstr>
      <vt:lpstr>EMOTIONAL INTELIGENT AS ADMIN ASSISTANT IN ALDI WAREHOUSE</vt:lpstr>
      <vt:lpstr>THE IMPORTANCE OF EMOTIONAL INTELIGENCE AS ADMIN ASISTANT IN ALDI WAREHOUSE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BENIAMIN CANELA</dc:creator>
  <cp:lastModifiedBy>BENIAMIN CANELA</cp:lastModifiedBy>
  <cp:revision>1</cp:revision>
  <dcterms:created xsi:type="dcterms:W3CDTF">2025-06-11T07:29:11Z</dcterms:created>
  <dcterms:modified xsi:type="dcterms:W3CDTF">2025-06-11T08:31:47Z</dcterms:modified>
</cp:coreProperties>
</file>