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74" r:id="rId4"/>
    <p:sldId id="258" r:id="rId5"/>
    <p:sldId id="259" r:id="rId6"/>
    <p:sldId id="260" r:id="rId7"/>
    <p:sldId id="261" r:id="rId8"/>
    <p:sldId id="262" r:id="rId9"/>
    <p:sldId id="263" r:id="rId10"/>
    <p:sldId id="264" r:id="rId11"/>
    <p:sldId id="265" r:id="rId12"/>
    <p:sldId id="266" r:id="rId13"/>
    <p:sldId id="273" r:id="rId14"/>
    <p:sldId id="267" r:id="rId15"/>
    <p:sldId id="269" r:id="rId16"/>
    <p:sldId id="268" r:id="rId17"/>
    <p:sldId id="272"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F675F3-5E49-4240-A828-8E94CC246535}" v="6" dt="2023-10-21T14:52:06.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F2F675F3-5E49-4240-A828-8E94CC246535}"/>
    <pc:docChg chg="custSel addSld modSld sldOrd">
      <pc:chgData name="Zita Draper" userId="b063123c-f51f-481b-b99c-f574606c9ace" providerId="ADAL" clId="{F2F675F3-5E49-4240-A828-8E94CC246535}" dt="2023-10-26T10:03:15.866" v="2877" actId="20577"/>
      <pc:docMkLst>
        <pc:docMk/>
      </pc:docMkLst>
      <pc:sldChg chg="modSp mod ord">
        <pc:chgData name="Zita Draper" userId="b063123c-f51f-481b-b99c-f574606c9ace" providerId="ADAL" clId="{F2F675F3-5E49-4240-A828-8E94CC246535}" dt="2023-10-21T14:23:03.311" v="15"/>
        <pc:sldMkLst>
          <pc:docMk/>
          <pc:sldMk cId="4125381078" sldId="258"/>
        </pc:sldMkLst>
        <pc:spChg chg="mod">
          <ac:chgData name="Zita Draper" userId="b063123c-f51f-481b-b99c-f574606c9ace" providerId="ADAL" clId="{F2F675F3-5E49-4240-A828-8E94CC246535}" dt="2023-10-21T14:22:53.821" v="13" actId="403"/>
          <ac:spMkLst>
            <pc:docMk/>
            <pc:sldMk cId="4125381078" sldId="258"/>
            <ac:spMk id="2" creationId="{8FF24823-45A2-2740-86CA-28B941A92AAA}"/>
          </ac:spMkLst>
        </pc:spChg>
        <pc:spChg chg="mod">
          <ac:chgData name="Zita Draper" userId="b063123c-f51f-481b-b99c-f574606c9ace" providerId="ADAL" clId="{F2F675F3-5E49-4240-A828-8E94CC246535}" dt="2023-10-21T14:22:49.469" v="10" actId="122"/>
          <ac:spMkLst>
            <pc:docMk/>
            <pc:sldMk cId="4125381078" sldId="258"/>
            <ac:spMk id="3" creationId="{6B64D4B2-BB52-C91E-2D58-07B3F567CCF0}"/>
          </ac:spMkLst>
        </pc:spChg>
      </pc:sldChg>
      <pc:sldChg chg="modSp mod">
        <pc:chgData name="Zita Draper" userId="b063123c-f51f-481b-b99c-f574606c9ace" providerId="ADAL" clId="{F2F675F3-5E49-4240-A828-8E94CC246535}" dt="2023-10-23T09:53:29.175" v="2561" actId="20577"/>
        <pc:sldMkLst>
          <pc:docMk/>
          <pc:sldMk cId="594734154" sldId="259"/>
        </pc:sldMkLst>
        <pc:spChg chg="mod">
          <ac:chgData name="Zita Draper" userId="b063123c-f51f-481b-b99c-f574606c9ace" providerId="ADAL" clId="{F2F675F3-5E49-4240-A828-8E94CC246535}" dt="2023-10-23T09:53:29.175" v="2561" actId="20577"/>
          <ac:spMkLst>
            <pc:docMk/>
            <pc:sldMk cId="594734154" sldId="259"/>
            <ac:spMk id="3" creationId="{D8AE194B-FEA4-4BB1-1839-55034D5B78D7}"/>
          </ac:spMkLst>
        </pc:spChg>
      </pc:sldChg>
      <pc:sldChg chg="modSp mod">
        <pc:chgData name="Zita Draper" userId="b063123c-f51f-481b-b99c-f574606c9ace" providerId="ADAL" clId="{F2F675F3-5E49-4240-A828-8E94CC246535}" dt="2023-10-21T14:24:42.934" v="298" actId="20577"/>
        <pc:sldMkLst>
          <pc:docMk/>
          <pc:sldMk cId="676545678" sldId="260"/>
        </pc:sldMkLst>
        <pc:spChg chg="mod">
          <ac:chgData name="Zita Draper" userId="b063123c-f51f-481b-b99c-f574606c9ace" providerId="ADAL" clId="{F2F675F3-5E49-4240-A828-8E94CC246535}" dt="2023-10-21T14:24:42.934" v="298" actId="20577"/>
          <ac:spMkLst>
            <pc:docMk/>
            <pc:sldMk cId="676545678" sldId="260"/>
            <ac:spMk id="3" creationId="{C5494BEB-3851-DBCB-2201-E23C2C5D768E}"/>
          </ac:spMkLst>
        </pc:spChg>
      </pc:sldChg>
      <pc:sldChg chg="modSp mod">
        <pc:chgData name="Zita Draper" userId="b063123c-f51f-481b-b99c-f574606c9ace" providerId="ADAL" clId="{F2F675F3-5E49-4240-A828-8E94CC246535}" dt="2023-10-21T14:42:47.372" v="808" actId="5793"/>
        <pc:sldMkLst>
          <pc:docMk/>
          <pc:sldMk cId="3227781205" sldId="264"/>
        </pc:sldMkLst>
        <pc:spChg chg="mod">
          <ac:chgData name="Zita Draper" userId="b063123c-f51f-481b-b99c-f574606c9ace" providerId="ADAL" clId="{F2F675F3-5E49-4240-A828-8E94CC246535}" dt="2023-10-21T14:25:15.142" v="339" actId="122"/>
          <ac:spMkLst>
            <pc:docMk/>
            <pc:sldMk cId="3227781205" sldId="264"/>
            <ac:spMk id="2" creationId="{F835DDB8-B80A-6573-34B8-FA0EBDFE9977}"/>
          </ac:spMkLst>
        </pc:spChg>
        <pc:spChg chg="mod">
          <ac:chgData name="Zita Draper" userId="b063123c-f51f-481b-b99c-f574606c9ace" providerId="ADAL" clId="{F2F675F3-5E49-4240-A828-8E94CC246535}" dt="2023-10-21T14:42:47.372" v="808" actId="5793"/>
          <ac:spMkLst>
            <pc:docMk/>
            <pc:sldMk cId="3227781205" sldId="264"/>
            <ac:spMk id="3" creationId="{01AFCCD8-11ED-B0AE-6277-AF57BE207984}"/>
          </ac:spMkLst>
        </pc:spChg>
      </pc:sldChg>
      <pc:sldChg chg="addSp delSp modSp mod">
        <pc:chgData name="Zita Draper" userId="b063123c-f51f-481b-b99c-f574606c9ace" providerId="ADAL" clId="{F2F675F3-5E49-4240-A828-8E94CC246535}" dt="2023-10-23T09:54:18.799" v="2562" actId="20577"/>
        <pc:sldMkLst>
          <pc:docMk/>
          <pc:sldMk cId="1125514162" sldId="265"/>
        </pc:sldMkLst>
        <pc:spChg chg="mod">
          <ac:chgData name="Zita Draper" userId="b063123c-f51f-481b-b99c-f574606c9ace" providerId="ADAL" clId="{F2F675F3-5E49-4240-A828-8E94CC246535}" dt="2023-10-21T14:48:09.570" v="1815" actId="20577"/>
          <ac:spMkLst>
            <pc:docMk/>
            <pc:sldMk cId="1125514162" sldId="265"/>
            <ac:spMk id="2" creationId="{6CF9B2A0-D58A-6110-2CB5-97273CDCAACF}"/>
          </ac:spMkLst>
        </pc:spChg>
        <pc:spChg chg="mod">
          <ac:chgData name="Zita Draper" userId="b063123c-f51f-481b-b99c-f574606c9ace" providerId="ADAL" clId="{F2F675F3-5E49-4240-A828-8E94CC246535}" dt="2023-10-23T09:54:18.799" v="2562" actId="20577"/>
          <ac:spMkLst>
            <pc:docMk/>
            <pc:sldMk cId="1125514162" sldId="265"/>
            <ac:spMk id="3" creationId="{15B5957E-2C0C-B82B-EC24-7643AE432D6F}"/>
          </ac:spMkLst>
        </pc:spChg>
        <pc:spChg chg="add del mod ord">
          <ac:chgData name="Zita Draper" userId="b063123c-f51f-481b-b99c-f574606c9ace" providerId="ADAL" clId="{F2F675F3-5E49-4240-A828-8E94CC246535}" dt="2023-10-21T14:47:47.515" v="1794" actId="478"/>
          <ac:spMkLst>
            <pc:docMk/>
            <pc:sldMk cId="1125514162" sldId="265"/>
            <ac:spMk id="4" creationId="{0CE31B6A-D3EF-40A6-0E30-2D8EF640879F}"/>
          </ac:spMkLst>
        </pc:spChg>
      </pc:sldChg>
      <pc:sldChg chg="addSp modSp mod">
        <pc:chgData name="Zita Draper" userId="b063123c-f51f-481b-b99c-f574606c9ace" providerId="ADAL" clId="{F2F675F3-5E49-4240-A828-8E94CC246535}" dt="2023-10-21T14:56:24.678" v="2560" actId="20577"/>
        <pc:sldMkLst>
          <pc:docMk/>
          <pc:sldMk cId="3125102075" sldId="266"/>
        </pc:sldMkLst>
        <pc:spChg chg="mod">
          <ac:chgData name="Zita Draper" userId="b063123c-f51f-481b-b99c-f574606c9ace" providerId="ADAL" clId="{F2F675F3-5E49-4240-A828-8E94CC246535}" dt="2023-10-21T14:48:18.193" v="1834" actId="20577"/>
          <ac:spMkLst>
            <pc:docMk/>
            <pc:sldMk cId="3125102075" sldId="266"/>
            <ac:spMk id="2" creationId="{D54E1536-3E1D-913A-95CE-61C32886C1D1}"/>
          </ac:spMkLst>
        </pc:spChg>
        <pc:spChg chg="mod">
          <ac:chgData name="Zita Draper" userId="b063123c-f51f-481b-b99c-f574606c9ace" providerId="ADAL" clId="{F2F675F3-5E49-4240-A828-8E94CC246535}" dt="2023-10-21T14:56:24.678" v="2560" actId="20577"/>
          <ac:spMkLst>
            <pc:docMk/>
            <pc:sldMk cId="3125102075" sldId="266"/>
            <ac:spMk id="3" creationId="{A65FBBDD-BBD9-CCA7-F828-EAB5FB42DF56}"/>
          </ac:spMkLst>
        </pc:spChg>
        <pc:spChg chg="add mod ord">
          <ac:chgData name="Zita Draper" userId="b063123c-f51f-481b-b99c-f574606c9ace" providerId="ADAL" clId="{F2F675F3-5E49-4240-A828-8E94CC246535}" dt="2023-10-21T14:51:06.115" v="1907" actId="1076"/>
          <ac:spMkLst>
            <pc:docMk/>
            <pc:sldMk cId="3125102075" sldId="266"/>
            <ac:spMk id="4" creationId="{8E84F1E5-654C-82A7-DD5A-DE162C7B03C0}"/>
          </ac:spMkLst>
        </pc:spChg>
        <pc:spChg chg="add mod ord">
          <ac:chgData name="Zita Draper" userId="b063123c-f51f-481b-b99c-f574606c9ace" providerId="ADAL" clId="{F2F675F3-5E49-4240-A828-8E94CC246535}" dt="2023-10-21T14:50:57.517" v="1906" actId="1076"/>
          <ac:spMkLst>
            <pc:docMk/>
            <pc:sldMk cId="3125102075" sldId="266"/>
            <ac:spMk id="5" creationId="{28454714-2F53-BE7E-9B6D-0897676678E6}"/>
          </ac:spMkLst>
        </pc:spChg>
        <pc:spChg chg="add mod ord">
          <ac:chgData name="Zita Draper" userId="b063123c-f51f-481b-b99c-f574606c9ace" providerId="ADAL" clId="{F2F675F3-5E49-4240-A828-8E94CC246535}" dt="2023-10-21T14:50:52.239" v="1905" actId="1076"/>
          <ac:spMkLst>
            <pc:docMk/>
            <pc:sldMk cId="3125102075" sldId="266"/>
            <ac:spMk id="6" creationId="{7C70E95F-E236-E5A8-4EF9-579607CDFF8E}"/>
          </ac:spMkLst>
        </pc:spChg>
        <pc:spChg chg="add mod">
          <ac:chgData name="Zita Draper" userId="b063123c-f51f-481b-b99c-f574606c9ace" providerId="ADAL" clId="{F2F675F3-5E49-4240-A828-8E94CC246535}" dt="2023-10-21T14:50:20.507" v="1867" actId="1076"/>
          <ac:spMkLst>
            <pc:docMk/>
            <pc:sldMk cId="3125102075" sldId="266"/>
            <ac:spMk id="14" creationId="{167A9ECA-FD3A-B54C-A597-29CA99F5227F}"/>
          </ac:spMkLst>
        </pc:spChg>
        <pc:spChg chg="add mod">
          <ac:chgData name="Zita Draper" userId="b063123c-f51f-481b-b99c-f574606c9ace" providerId="ADAL" clId="{F2F675F3-5E49-4240-A828-8E94CC246535}" dt="2023-10-21T14:51:20.616" v="1911" actId="1076"/>
          <ac:spMkLst>
            <pc:docMk/>
            <pc:sldMk cId="3125102075" sldId="266"/>
            <ac:spMk id="15" creationId="{C7389E00-390D-D99B-C65E-A936FD7AC0DE}"/>
          </ac:spMkLst>
        </pc:spChg>
        <pc:spChg chg="add mod">
          <ac:chgData name="Zita Draper" userId="b063123c-f51f-481b-b99c-f574606c9ace" providerId="ADAL" clId="{F2F675F3-5E49-4240-A828-8E94CC246535}" dt="2023-10-21T14:52:17.108" v="1926" actId="1076"/>
          <ac:spMkLst>
            <pc:docMk/>
            <pc:sldMk cId="3125102075" sldId="266"/>
            <ac:spMk id="16" creationId="{7E1E9F8A-EF76-AB69-6BCB-0066AEA0EFC4}"/>
          </ac:spMkLst>
        </pc:spChg>
        <pc:cxnChg chg="add mod">
          <ac:chgData name="Zita Draper" userId="b063123c-f51f-481b-b99c-f574606c9ace" providerId="ADAL" clId="{F2F675F3-5E49-4240-A828-8E94CC246535}" dt="2023-10-21T14:51:57.107" v="1919" actId="1076"/>
          <ac:cxnSpMkLst>
            <pc:docMk/>
            <pc:sldMk cId="3125102075" sldId="266"/>
            <ac:cxnSpMk id="8" creationId="{A22CA555-4B4E-32EC-0DB5-50789F05979D}"/>
          </ac:cxnSpMkLst>
        </pc:cxnChg>
        <pc:cxnChg chg="add mod">
          <ac:chgData name="Zita Draper" userId="b063123c-f51f-481b-b99c-f574606c9ace" providerId="ADAL" clId="{F2F675F3-5E49-4240-A828-8E94CC246535}" dt="2023-10-21T14:51:10.576" v="1908" actId="1076"/>
          <ac:cxnSpMkLst>
            <pc:docMk/>
            <pc:sldMk cId="3125102075" sldId="266"/>
            <ac:cxnSpMk id="10" creationId="{30E30905-8476-3B51-CEB1-4FCEA736D503}"/>
          </ac:cxnSpMkLst>
        </pc:cxnChg>
        <pc:cxnChg chg="add mod">
          <ac:chgData name="Zita Draper" userId="b063123c-f51f-481b-b99c-f574606c9ace" providerId="ADAL" clId="{F2F675F3-5E49-4240-A828-8E94CC246535}" dt="2023-10-21T14:50:06.036" v="1859" actId="1076"/>
          <ac:cxnSpMkLst>
            <pc:docMk/>
            <pc:sldMk cId="3125102075" sldId="266"/>
            <ac:cxnSpMk id="12" creationId="{B218F0A9-A0FC-8E19-BD35-CB344574B685}"/>
          </ac:cxnSpMkLst>
        </pc:cxnChg>
      </pc:sldChg>
      <pc:sldChg chg="modSp mod">
        <pc:chgData name="Zita Draper" userId="b063123c-f51f-481b-b99c-f574606c9ace" providerId="ADAL" clId="{F2F675F3-5E49-4240-A828-8E94CC246535}" dt="2023-10-21T14:55:13.065" v="2552" actId="20577"/>
        <pc:sldMkLst>
          <pc:docMk/>
          <pc:sldMk cId="2317561436" sldId="267"/>
        </pc:sldMkLst>
        <pc:spChg chg="mod">
          <ac:chgData name="Zita Draper" userId="b063123c-f51f-481b-b99c-f574606c9ace" providerId="ADAL" clId="{F2F675F3-5E49-4240-A828-8E94CC246535}" dt="2023-10-21T14:25:56.738" v="427" actId="122"/>
          <ac:spMkLst>
            <pc:docMk/>
            <pc:sldMk cId="2317561436" sldId="267"/>
            <ac:spMk id="2" creationId="{2636F547-93D4-30E5-C7E1-A7BA91B0C961}"/>
          </ac:spMkLst>
        </pc:spChg>
        <pc:spChg chg="mod">
          <ac:chgData name="Zita Draper" userId="b063123c-f51f-481b-b99c-f574606c9ace" providerId="ADAL" clId="{F2F675F3-5E49-4240-A828-8E94CC246535}" dt="2023-10-21T14:55:13.065" v="2552" actId="20577"/>
          <ac:spMkLst>
            <pc:docMk/>
            <pc:sldMk cId="2317561436" sldId="267"/>
            <ac:spMk id="3" creationId="{07B6AE59-6B3A-45C9-968D-92EA4ECA2EDA}"/>
          </ac:spMkLst>
        </pc:spChg>
      </pc:sldChg>
      <pc:sldChg chg="modSp mod">
        <pc:chgData name="Zita Draper" userId="b063123c-f51f-481b-b99c-f574606c9ace" providerId="ADAL" clId="{F2F675F3-5E49-4240-A828-8E94CC246535}" dt="2023-10-21T14:21:33.520" v="0" actId="33524"/>
        <pc:sldMkLst>
          <pc:docMk/>
          <pc:sldMk cId="2237667322" sldId="269"/>
        </pc:sldMkLst>
        <pc:spChg chg="mod">
          <ac:chgData name="Zita Draper" userId="b063123c-f51f-481b-b99c-f574606c9ace" providerId="ADAL" clId="{F2F675F3-5E49-4240-A828-8E94CC246535}" dt="2023-10-21T14:21:33.520" v="0" actId="33524"/>
          <ac:spMkLst>
            <pc:docMk/>
            <pc:sldMk cId="2237667322" sldId="269"/>
            <ac:spMk id="3" creationId="{0BE528F2-20AA-3F05-B235-F608F24E5FB8}"/>
          </ac:spMkLst>
        </pc:spChg>
      </pc:sldChg>
      <pc:sldChg chg="modSp new mod">
        <pc:chgData name="Zita Draper" userId="b063123c-f51f-481b-b99c-f574606c9ace" providerId="ADAL" clId="{F2F675F3-5E49-4240-A828-8E94CC246535}" dt="2023-10-21T14:54:42.334" v="2437" actId="20577"/>
        <pc:sldMkLst>
          <pc:docMk/>
          <pc:sldMk cId="1086658256" sldId="273"/>
        </pc:sldMkLst>
        <pc:spChg chg="mod">
          <ac:chgData name="Zita Draper" userId="b063123c-f51f-481b-b99c-f574606c9ace" providerId="ADAL" clId="{F2F675F3-5E49-4240-A828-8E94CC246535}" dt="2023-10-21T14:52:47.837" v="1953" actId="122"/>
          <ac:spMkLst>
            <pc:docMk/>
            <pc:sldMk cId="1086658256" sldId="273"/>
            <ac:spMk id="2" creationId="{AB57F2CB-DBAA-7799-D12B-33C53213B68C}"/>
          </ac:spMkLst>
        </pc:spChg>
        <pc:spChg chg="mod">
          <ac:chgData name="Zita Draper" userId="b063123c-f51f-481b-b99c-f574606c9ace" providerId="ADAL" clId="{F2F675F3-5E49-4240-A828-8E94CC246535}" dt="2023-10-21T14:54:42.334" v="2437" actId="20577"/>
          <ac:spMkLst>
            <pc:docMk/>
            <pc:sldMk cId="1086658256" sldId="273"/>
            <ac:spMk id="3" creationId="{2CD3A16B-C1F5-200D-0F6A-2C89C10E2E45}"/>
          </ac:spMkLst>
        </pc:spChg>
      </pc:sldChg>
      <pc:sldChg chg="modSp new mod">
        <pc:chgData name="Zita Draper" userId="b063123c-f51f-481b-b99c-f574606c9ace" providerId="ADAL" clId="{F2F675F3-5E49-4240-A828-8E94CC246535}" dt="2023-10-26T10:03:15.866" v="2877" actId="20577"/>
        <pc:sldMkLst>
          <pc:docMk/>
          <pc:sldMk cId="219149870" sldId="274"/>
        </pc:sldMkLst>
        <pc:spChg chg="mod">
          <ac:chgData name="Zita Draper" userId="b063123c-f51f-481b-b99c-f574606c9ace" providerId="ADAL" clId="{F2F675F3-5E49-4240-A828-8E94CC246535}" dt="2023-10-26T10:01:47.491" v="2622" actId="20577"/>
          <ac:spMkLst>
            <pc:docMk/>
            <pc:sldMk cId="219149870" sldId="274"/>
            <ac:spMk id="2" creationId="{C449EBFF-A8A6-1FAF-16A1-B1EB3E9DE480}"/>
          </ac:spMkLst>
        </pc:spChg>
        <pc:spChg chg="mod">
          <ac:chgData name="Zita Draper" userId="b063123c-f51f-481b-b99c-f574606c9ace" providerId="ADAL" clId="{F2F675F3-5E49-4240-A828-8E94CC246535}" dt="2023-10-26T10:03:15.866" v="2877" actId="20577"/>
          <ac:spMkLst>
            <pc:docMk/>
            <pc:sldMk cId="219149870" sldId="274"/>
            <ac:spMk id="3" creationId="{46F3456C-4184-49BE-2574-16628DBF415D}"/>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3309F-B7A3-4AD2-A008-DEC230C1CB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BB7066-2F5C-40A3-9DB0-A3A63EE0C0B0}">
      <dgm:prSet/>
      <dgm:spPr/>
      <dgm:t>
        <a:bodyPr/>
        <a:lstStyle/>
        <a:p>
          <a:r>
            <a:rPr lang="en-GB"/>
            <a:t>Aims and learning objectives. </a:t>
          </a:r>
          <a:endParaRPr lang="en-US"/>
        </a:p>
      </dgm:t>
    </dgm:pt>
    <dgm:pt modelId="{B6BCA726-7016-4081-9969-4E28F7D260E6}" type="parTrans" cxnId="{907140CB-B600-43B4-9F6A-50B4BE608636}">
      <dgm:prSet/>
      <dgm:spPr/>
      <dgm:t>
        <a:bodyPr/>
        <a:lstStyle/>
        <a:p>
          <a:endParaRPr lang="en-US"/>
        </a:p>
      </dgm:t>
    </dgm:pt>
    <dgm:pt modelId="{B2867EE4-DE10-4122-BE38-9D4B5E49BE81}" type="sibTrans" cxnId="{907140CB-B600-43B4-9F6A-50B4BE608636}">
      <dgm:prSet/>
      <dgm:spPr/>
      <dgm:t>
        <a:bodyPr/>
        <a:lstStyle/>
        <a:p>
          <a:endParaRPr lang="en-US"/>
        </a:p>
      </dgm:t>
    </dgm:pt>
    <dgm:pt modelId="{0F06C1CA-1E32-47DE-A593-D2774DBF060A}">
      <dgm:prSet/>
      <dgm:spPr/>
      <dgm:t>
        <a:bodyPr/>
        <a:lstStyle/>
        <a:p>
          <a:r>
            <a:rPr lang="en-GB"/>
            <a:t>Assignment question. </a:t>
          </a:r>
          <a:endParaRPr lang="en-US"/>
        </a:p>
      </dgm:t>
    </dgm:pt>
    <dgm:pt modelId="{ED9A30D1-1A01-4DFF-9F75-3E7490D90469}" type="parTrans" cxnId="{1899F191-179D-44BA-AB27-CA3E9632BF8C}">
      <dgm:prSet/>
      <dgm:spPr/>
      <dgm:t>
        <a:bodyPr/>
        <a:lstStyle/>
        <a:p>
          <a:endParaRPr lang="en-US"/>
        </a:p>
      </dgm:t>
    </dgm:pt>
    <dgm:pt modelId="{7C926BF5-ED2E-4ED7-9246-A48FEAC01E52}" type="sibTrans" cxnId="{1899F191-179D-44BA-AB27-CA3E9632BF8C}">
      <dgm:prSet/>
      <dgm:spPr/>
      <dgm:t>
        <a:bodyPr/>
        <a:lstStyle/>
        <a:p>
          <a:endParaRPr lang="en-US"/>
        </a:p>
      </dgm:t>
    </dgm:pt>
    <dgm:pt modelId="{1B2F1076-A30B-4181-9084-370C159DC66C}">
      <dgm:prSet/>
      <dgm:spPr/>
      <dgm:t>
        <a:bodyPr/>
        <a:lstStyle/>
        <a:p>
          <a:r>
            <a:rPr lang="en-GB"/>
            <a:t>Guidance. </a:t>
          </a:r>
          <a:endParaRPr lang="en-US"/>
        </a:p>
      </dgm:t>
    </dgm:pt>
    <dgm:pt modelId="{DF5D7A30-9E19-47B2-B263-38EF0DF80E83}" type="parTrans" cxnId="{9593DF16-DE96-4DCC-BFE8-BB1C70CF3755}">
      <dgm:prSet/>
      <dgm:spPr/>
      <dgm:t>
        <a:bodyPr/>
        <a:lstStyle/>
        <a:p>
          <a:endParaRPr lang="en-US"/>
        </a:p>
      </dgm:t>
    </dgm:pt>
    <dgm:pt modelId="{8BD40A32-8062-4F97-A593-F215807A7D7D}" type="sibTrans" cxnId="{9593DF16-DE96-4DCC-BFE8-BB1C70CF3755}">
      <dgm:prSet/>
      <dgm:spPr/>
      <dgm:t>
        <a:bodyPr/>
        <a:lstStyle/>
        <a:p>
          <a:endParaRPr lang="en-US"/>
        </a:p>
      </dgm:t>
    </dgm:pt>
    <dgm:pt modelId="{E46A2ACF-8C97-4228-98EE-30F550296D89}">
      <dgm:prSet/>
      <dgm:spPr/>
      <dgm:t>
        <a:bodyPr/>
        <a:lstStyle/>
        <a:p>
          <a:r>
            <a:rPr lang="en-GB"/>
            <a:t>Sources to use. </a:t>
          </a:r>
          <a:endParaRPr lang="en-US"/>
        </a:p>
      </dgm:t>
    </dgm:pt>
    <dgm:pt modelId="{990D9DD6-37F5-4FB9-95F3-B0445D616A8E}" type="parTrans" cxnId="{39CBE52C-B11F-4601-8A74-C80FAEFB7FF8}">
      <dgm:prSet/>
      <dgm:spPr/>
      <dgm:t>
        <a:bodyPr/>
        <a:lstStyle/>
        <a:p>
          <a:endParaRPr lang="en-US"/>
        </a:p>
      </dgm:t>
    </dgm:pt>
    <dgm:pt modelId="{0E69B43F-8A3E-4480-82B1-A723808EC5EA}" type="sibTrans" cxnId="{39CBE52C-B11F-4601-8A74-C80FAEFB7FF8}">
      <dgm:prSet/>
      <dgm:spPr/>
      <dgm:t>
        <a:bodyPr/>
        <a:lstStyle/>
        <a:p>
          <a:endParaRPr lang="en-US"/>
        </a:p>
      </dgm:t>
    </dgm:pt>
    <dgm:pt modelId="{20F5C547-E333-4847-94C1-B6AC44A7951F}">
      <dgm:prSet/>
      <dgm:spPr/>
      <dgm:t>
        <a:bodyPr/>
        <a:lstStyle/>
        <a:p>
          <a:r>
            <a:rPr lang="en-GB"/>
            <a:t>Sources not to use. </a:t>
          </a:r>
          <a:endParaRPr lang="en-US"/>
        </a:p>
      </dgm:t>
    </dgm:pt>
    <dgm:pt modelId="{A6A5853B-1CED-4D4A-9A9A-02AA6C8203EA}" type="parTrans" cxnId="{50B6A97D-A74E-4ACA-A076-E9258C68384B}">
      <dgm:prSet/>
      <dgm:spPr/>
      <dgm:t>
        <a:bodyPr/>
        <a:lstStyle/>
        <a:p>
          <a:endParaRPr lang="en-US"/>
        </a:p>
      </dgm:t>
    </dgm:pt>
    <dgm:pt modelId="{B26A09CC-E092-43C3-A396-A4A9EBFB27B3}" type="sibTrans" cxnId="{50B6A97D-A74E-4ACA-A076-E9258C68384B}">
      <dgm:prSet/>
      <dgm:spPr/>
      <dgm:t>
        <a:bodyPr/>
        <a:lstStyle/>
        <a:p>
          <a:endParaRPr lang="en-US"/>
        </a:p>
      </dgm:t>
    </dgm:pt>
    <dgm:pt modelId="{2DCA786A-4F28-40D8-849E-DD7C96DD8721}" type="pres">
      <dgm:prSet presAssocID="{06F3309F-B7A3-4AD2-A008-DEC230C1CBF2}" presName="root" presStyleCnt="0">
        <dgm:presLayoutVars>
          <dgm:dir/>
          <dgm:resizeHandles val="exact"/>
        </dgm:presLayoutVars>
      </dgm:prSet>
      <dgm:spPr/>
    </dgm:pt>
    <dgm:pt modelId="{03CC6772-EC4C-4BBB-98E5-2DA9611E5B19}" type="pres">
      <dgm:prSet presAssocID="{91BB7066-2F5C-40A3-9DB0-A3A63EE0C0B0}" presName="compNode" presStyleCnt="0"/>
      <dgm:spPr/>
    </dgm:pt>
    <dgm:pt modelId="{E2F4EFC8-F77D-4FF1-B27A-22B8E2462F77}" type="pres">
      <dgm:prSet presAssocID="{91BB7066-2F5C-40A3-9DB0-A3A63EE0C0B0}" presName="bgRect" presStyleLbl="bgShp" presStyleIdx="0" presStyleCnt="5"/>
      <dgm:spPr/>
    </dgm:pt>
    <dgm:pt modelId="{86494C34-C777-404D-B09B-DD69FF9266DD}" type="pres">
      <dgm:prSet presAssocID="{91BB7066-2F5C-40A3-9DB0-A3A63EE0C0B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22354CE8-6AB9-494C-8EEB-3B971C43477B}" type="pres">
      <dgm:prSet presAssocID="{91BB7066-2F5C-40A3-9DB0-A3A63EE0C0B0}" presName="spaceRect" presStyleCnt="0"/>
      <dgm:spPr/>
    </dgm:pt>
    <dgm:pt modelId="{6466A93A-7316-4EE2-B238-B82F2E6754BA}" type="pres">
      <dgm:prSet presAssocID="{91BB7066-2F5C-40A3-9DB0-A3A63EE0C0B0}" presName="parTx" presStyleLbl="revTx" presStyleIdx="0" presStyleCnt="5">
        <dgm:presLayoutVars>
          <dgm:chMax val="0"/>
          <dgm:chPref val="0"/>
        </dgm:presLayoutVars>
      </dgm:prSet>
      <dgm:spPr/>
    </dgm:pt>
    <dgm:pt modelId="{9525CDFE-4155-422C-8C35-BAF9A4B601A1}" type="pres">
      <dgm:prSet presAssocID="{B2867EE4-DE10-4122-BE38-9D4B5E49BE81}" presName="sibTrans" presStyleCnt="0"/>
      <dgm:spPr/>
    </dgm:pt>
    <dgm:pt modelId="{BC5F4C98-1EAC-4FDB-965F-A6B132429DBC}" type="pres">
      <dgm:prSet presAssocID="{0F06C1CA-1E32-47DE-A593-D2774DBF060A}" presName="compNode" presStyleCnt="0"/>
      <dgm:spPr/>
    </dgm:pt>
    <dgm:pt modelId="{C8334FBB-FD68-4649-889B-8A83564372EF}" type="pres">
      <dgm:prSet presAssocID="{0F06C1CA-1E32-47DE-A593-D2774DBF060A}" presName="bgRect" presStyleLbl="bgShp" presStyleIdx="1" presStyleCnt="5"/>
      <dgm:spPr/>
    </dgm:pt>
    <dgm:pt modelId="{51B277C2-716B-4C6F-869E-EB6E72AC2712}" type="pres">
      <dgm:prSet presAssocID="{0F06C1CA-1E32-47DE-A593-D2774DBF06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1CC63FE-F0D0-43E1-8BF4-9B65B7E853E4}" type="pres">
      <dgm:prSet presAssocID="{0F06C1CA-1E32-47DE-A593-D2774DBF060A}" presName="spaceRect" presStyleCnt="0"/>
      <dgm:spPr/>
    </dgm:pt>
    <dgm:pt modelId="{BE946DA0-7DDB-4997-A9E1-FAB0D1078DB3}" type="pres">
      <dgm:prSet presAssocID="{0F06C1CA-1E32-47DE-A593-D2774DBF060A}" presName="parTx" presStyleLbl="revTx" presStyleIdx="1" presStyleCnt="5">
        <dgm:presLayoutVars>
          <dgm:chMax val="0"/>
          <dgm:chPref val="0"/>
        </dgm:presLayoutVars>
      </dgm:prSet>
      <dgm:spPr/>
    </dgm:pt>
    <dgm:pt modelId="{001F892C-A664-44D9-A688-FE8AC896D3CF}" type="pres">
      <dgm:prSet presAssocID="{7C926BF5-ED2E-4ED7-9246-A48FEAC01E52}" presName="sibTrans" presStyleCnt="0"/>
      <dgm:spPr/>
    </dgm:pt>
    <dgm:pt modelId="{712E5BA4-8AA9-4CBB-B11B-745D07BDF718}" type="pres">
      <dgm:prSet presAssocID="{1B2F1076-A30B-4181-9084-370C159DC66C}" presName="compNode" presStyleCnt="0"/>
      <dgm:spPr/>
    </dgm:pt>
    <dgm:pt modelId="{0FC2088C-A7BA-4B7D-B9BC-03E5D08DAAEB}" type="pres">
      <dgm:prSet presAssocID="{1B2F1076-A30B-4181-9084-370C159DC66C}" presName="bgRect" presStyleLbl="bgShp" presStyleIdx="2" presStyleCnt="5"/>
      <dgm:spPr/>
    </dgm:pt>
    <dgm:pt modelId="{F78B9541-24AD-4E84-9FDB-6BD655AEDA24}" type="pres">
      <dgm:prSet presAssocID="{1B2F1076-A30B-4181-9084-370C159DC66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Book"/>
        </a:ext>
      </dgm:extLst>
    </dgm:pt>
    <dgm:pt modelId="{90CBCCE3-361C-459A-AEE5-9DC5EE960151}" type="pres">
      <dgm:prSet presAssocID="{1B2F1076-A30B-4181-9084-370C159DC66C}" presName="spaceRect" presStyleCnt="0"/>
      <dgm:spPr/>
    </dgm:pt>
    <dgm:pt modelId="{49F91A47-3808-4601-8E2E-4D78AA8FA67B}" type="pres">
      <dgm:prSet presAssocID="{1B2F1076-A30B-4181-9084-370C159DC66C}" presName="parTx" presStyleLbl="revTx" presStyleIdx="2" presStyleCnt="5">
        <dgm:presLayoutVars>
          <dgm:chMax val="0"/>
          <dgm:chPref val="0"/>
        </dgm:presLayoutVars>
      </dgm:prSet>
      <dgm:spPr/>
    </dgm:pt>
    <dgm:pt modelId="{0DA42FF4-2483-40ED-B4FC-ED85E613851F}" type="pres">
      <dgm:prSet presAssocID="{8BD40A32-8062-4F97-A593-F215807A7D7D}" presName="sibTrans" presStyleCnt="0"/>
      <dgm:spPr/>
    </dgm:pt>
    <dgm:pt modelId="{95CCF661-C7E5-48E7-ABAE-1D778C044A23}" type="pres">
      <dgm:prSet presAssocID="{E46A2ACF-8C97-4228-98EE-30F550296D89}" presName="compNode" presStyleCnt="0"/>
      <dgm:spPr/>
    </dgm:pt>
    <dgm:pt modelId="{3C30932C-9F46-4399-8D3C-CDD3A7919CA6}" type="pres">
      <dgm:prSet presAssocID="{E46A2ACF-8C97-4228-98EE-30F550296D89}" presName="bgRect" presStyleLbl="bgShp" presStyleIdx="3" presStyleCnt="5"/>
      <dgm:spPr/>
    </dgm:pt>
    <dgm:pt modelId="{2598580F-06A8-4CAD-B73C-D4EAD7339ECE}" type="pres">
      <dgm:prSet presAssocID="{E46A2ACF-8C97-4228-98EE-30F550296D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F4F70263-66AC-4AA2-B871-D6F01E92102C}" type="pres">
      <dgm:prSet presAssocID="{E46A2ACF-8C97-4228-98EE-30F550296D89}" presName="spaceRect" presStyleCnt="0"/>
      <dgm:spPr/>
    </dgm:pt>
    <dgm:pt modelId="{D410AB77-BC87-4795-A617-2EE129830EDE}" type="pres">
      <dgm:prSet presAssocID="{E46A2ACF-8C97-4228-98EE-30F550296D89}" presName="parTx" presStyleLbl="revTx" presStyleIdx="3" presStyleCnt="5">
        <dgm:presLayoutVars>
          <dgm:chMax val="0"/>
          <dgm:chPref val="0"/>
        </dgm:presLayoutVars>
      </dgm:prSet>
      <dgm:spPr/>
    </dgm:pt>
    <dgm:pt modelId="{F8585B9E-4928-4C87-88B5-02825ABE0520}" type="pres">
      <dgm:prSet presAssocID="{0E69B43F-8A3E-4480-82B1-A723808EC5EA}" presName="sibTrans" presStyleCnt="0"/>
      <dgm:spPr/>
    </dgm:pt>
    <dgm:pt modelId="{8B13A0DA-3864-44FA-A819-9199147EE91A}" type="pres">
      <dgm:prSet presAssocID="{20F5C547-E333-4847-94C1-B6AC44A7951F}" presName="compNode" presStyleCnt="0"/>
      <dgm:spPr/>
    </dgm:pt>
    <dgm:pt modelId="{15E68A53-9DAB-4374-8095-FD69E64C6F12}" type="pres">
      <dgm:prSet presAssocID="{20F5C547-E333-4847-94C1-B6AC44A7951F}" presName="bgRect" presStyleLbl="bgShp" presStyleIdx="4" presStyleCnt="5"/>
      <dgm:spPr/>
    </dgm:pt>
    <dgm:pt modelId="{DDCEA218-AE2F-41BF-A1DA-52CB2C2A95AB}" type="pres">
      <dgm:prSet presAssocID="{20F5C547-E333-4847-94C1-B6AC44A7951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10A08451-2214-4F1F-B5BE-4AD723288A55}" type="pres">
      <dgm:prSet presAssocID="{20F5C547-E333-4847-94C1-B6AC44A7951F}" presName="spaceRect" presStyleCnt="0"/>
      <dgm:spPr/>
    </dgm:pt>
    <dgm:pt modelId="{2DA1FB98-675E-4D04-B687-CA784EA509C4}" type="pres">
      <dgm:prSet presAssocID="{20F5C547-E333-4847-94C1-B6AC44A7951F}" presName="parTx" presStyleLbl="revTx" presStyleIdx="4" presStyleCnt="5">
        <dgm:presLayoutVars>
          <dgm:chMax val="0"/>
          <dgm:chPref val="0"/>
        </dgm:presLayoutVars>
      </dgm:prSet>
      <dgm:spPr/>
    </dgm:pt>
  </dgm:ptLst>
  <dgm:cxnLst>
    <dgm:cxn modelId="{9593DF16-DE96-4DCC-BFE8-BB1C70CF3755}" srcId="{06F3309F-B7A3-4AD2-A008-DEC230C1CBF2}" destId="{1B2F1076-A30B-4181-9084-370C159DC66C}" srcOrd="2" destOrd="0" parTransId="{DF5D7A30-9E19-47B2-B263-38EF0DF80E83}" sibTransId="{8BD40A32-8062-4F97-A593-F215807A7D7D}"/>
    <dgm:cxn modelId="{258A9726-C0FC-4195-BC08-52C958C8D7F8}" type="presOf" srcId="{91BB7066-2F5C-40A3-9DB0-A3A63EE0C0B0}" destId="{6466A93A-7316-4EE2-B238-B82F2E6754BA}" srcOrd="0" destOrd="0" presId="urn:microsoft.com/office/officeart/2018/2/layout/IconVerticalSolidList"/>
    <dgm:cxn modelId="{39CBE52C-B11F-4601-8A74-C80FAEFB7FF8}" srcId="{06F3309F-B7A3-4AD2-A008-DEC230C1CBF2}" destId="{E46A2ACF-8C97-4228-98EE-30F550296D89}" srcOrd="3" destOrd="0" parTransId="{990D9DD6-37F5-4FB9-95F3-B0445D616A8E}" sibTransId="{0E69B43F-8A3E-4480-82B1-A723808EC5EA}"/>
    <dgm:cxn modelId="{C763466D-8380-431B-A947-F9ADC27F12C8}" type="presOf" srcId="{0F06C1CA-1E32-47DE-A593-D2774DBF060A}" destId="{BE946DA0-7DDB-4997-A9E1-FAB0D1078DB3}" srcOrd="0" destOrd="0" presId="urn:microsoft.com/office/officeart/2018/2/layout/IconVerticalSolidList"/>
    <dgm:cxn modelId="{50B6A97D-A74E-4ACA-A076-E9258C68384B}" srcId="{06F3309F-B7A3-4AD2-A008-DEC230C1CBF2}" destId="{20F5C547-E333-4847-94C1-B6AC44A7951F}" srcOrd="4" destOrd="0" parTransId="{A6A5853B-1CED-4D4A-9A9A-02AA6C8203EA}" sibTransId="{B26A09CC-E092-43C3-A396-A4A9EBFB27B3}"/>
    <dgm:cxn modelId="{0B6C7B85-AFE2-4560-B74A-2F093BD75153}" type="presOf" srcId="{E46A2ACF-8C97-4228-98EE-30F550296D89}" destId="{D410AB77-BC87-4795-A617-2EE129830EDE}" srcOrd="0" destOrd="0" presId="urn:microsoft.com/office/officeart/2018/2/layout/IconVerticalSolidList"/>
    <dgm:cxn modelId="{1899F191-179D-44BA-AB27-CA3E9632BF8C}" srcId="{06F3309F-B7A3-4AD2-A008-DEC230C1CBF2}" destId="{0F06C1CA-1E32-47DE-A593-D2774DBF060A}" srcOrd="1" destOrd="0" parTransId="{ED9A30D1-1A01-4DFF-9F75-3E7490D90469}" sibTransId="{7C926BF5-ED2E-4ED7-9246-A48FEAC01E52}"/>
    <dgm:cxn modelId="{B8DC1D92-DAF9-46E8-AC1F-258CC738C9E7}" type="presOf" srcId="{06F3309F-B7A3-4AD2-A008-DEC230C1CBF2}" destId="{2DCA786A-4F28-40D8-849E-DD7C96DD8721}" srcOrd="0" destOrd="0" presId="urn:microsoft.com/office/officeart/2018/2/layout/IconVerticalSolidList"/>
    <dgm:cxn modelId="{947F47C7-5097-4A02-9FAD-8A78911662D8}" type="presOf" srcId="{20F5C547-E333-4847-94C1-B6AC44A7951F}" destId="{2DA1FB98-675E-4D04-B687-CA784EA509C4}" srcOrd="0" destOrd="0" presId="urn:microsoft.com/office/officeart/2018/2/layout/IconVerticalSolidList"/>
    <dgm:cxn modelId="{907140CB-B600-43B4-9F6A-50B4BE608636}" srcId="{06F3309F-B7A3-4AD2-A008-DEC230C1CBF2}" destId="{91BB7066-2F5C-40A3-9DB0-A3A63EE0C0B0}" srcOrd="0" destOrd="0" parTransId="{B6BCA726-7016-4081-9969-4E28F7D260E6}" sibTransId="{B2867EE4-DE10-4122-BE38-9D4B5E49BE81}"/>
    <dgm:cxn modelId="{E5B585E6-C504-45AD-ACF8-B765B8E5F029}" type="presOf" srcId="{1B2F1076-A30B-4181-9084-370C159DC66C}" destId="{49F91A47-3808-4601-8E2E-4D78AA8FA67B}" srcOrd="0" destOrd="0" presId="urn:microsoft.com/office/officeart/2018/2/layout/IconVerticalSolidList"/>
    <dgm:cxn modelId="{9C0568A1-5EC6-4C8F-BF46-F10C653809CC}" type="presParOf" srcId="{2DCA786A-4F28-40D8-849E-DD7C96DD8721}" destId="{03CC6772-EC4C-4BBB-98E5-2DA9611E5B19}" srcOrd="0" destOrd="0" presId="urn:microsoft.com/office/officeart/2018/2/layout/IconVerticalSolidList"/>
    <dgm:cxn modelId="{1DA21D8A-9598-44F5-B6E0-3662E6DA03AE}" type="presParOf" srcId="{03CC6772-EC4C-4BBB-98E5-2DA9611E5B19}" destId="{E2F4EFC8-F77D-4FF1-B27A-22B8E2462F77}" srcOrd="0" destOrd="0" presId="urn:microsoft.com/office/officeart/2018/2/layout/IconVerticalSolidList"/>
    <dgm:cxn modelId="{FA79D5AD-D55C-4957-979F-35BC43C8BC66}" type="presParOf" srcId="{03CC6772-EC4C-4BBB-98E5-2DA9611E5B19}" destId="{86494C34-C777-404D-B09B-DD69FF9266DD}" srcOrd="1" destOrd="0" presId="urn:microsoft.com/office/officeart/2018/2/layout/IconVerticalSolidList"/>
    <dgm:cxn modelId="{98845001-112A-4030-A971-8D6540773741}" type="presParOf" srcId="{03CC6772-EC4C-4BBB-98E5-2DA9611E5B19}" destId="{22354CE8-6AB9-494C-8EEB-3B971C43477B}" srcOrd="2" destOrd="0" presId="urn:microsoft.com/office/officeart/2018/2/layout/IconVerticalSolidList"/>
    <dgm:cxn modelId="{8F3C5DDC-46D0-4791-BD34-6B37E00A2BA4}" type="presParOf" srcId="{03CC6772-EC4C-4BBB-98E5-2DA9611E5B19}" destId="{6466A93A-7316-4EE2-B238-B82F2E6754BA}" srcOrd="3" destOrd="0" presId="urn:microsoft.com/office/officeart/2018/2/layout/IconVerticalSolidList"/>
    <dgm:cxn modelId="{45583687-9843-47EB-ABDE-350156C052A9}" type="presParOf" srcId="{2DCA786A-4F28-40D8-849E-DD7C96DD8721}" destId="{9525CDFE-4155-422C-8C35-BAF9A4B601A1}" srcOrd="1" destOrd="0" presId="urn:microsoft.com/office/officeart/2018/2/layout/IconVerticalSolidList"/>
    <dgm:cxn modelId="{D0F0DB5F-1EAA-46B3-9404-3CEECE27B2E8}" type="presParOf" srcId="{2DCA786A-4F28-40D8-849E-DD7C96DD8721}" destId="{BC5F4C98-1EAC-4FDB-965F-A6B132429DBC}" srcOrd="2" destOrd="0" presId="urn:microsoft.com/office/officeart/2018/2/layout/IconVerticalSolidList"/>
    <dgm:cxn modelId="{1E81FF89-FD49-467C-AB4A-4E3FD1D775A7}" type="presParOf" srcId="{BC5F4C98-1EAC-4FDB-965F-A6B132429DBC}" destId="{C8334FBB-FD68-4649-889B-8A83564372EF}" srcOrd="0" destOrd="0" presId="urn:microsoft.com/office/officeart/2018/2/layout/IconVerticalSolidList"/>
    <dgm:cxn modelId="{FE821C6E-F1AD-4276-868A-801BCFB64A7B}" type="presParOf" srcId="{BC5F4C98-1EAC-4FDB-965F-A6B132429DBC}" destId="{51B277C2-716B-4C6F-869E-EB6E72AC2712}" srcOrd="1" destOrd="0" presId="urn:microsoft.com/office/officeart/2018/2/layout/IconVerticalSolidList"/>
    <dgm:cxn modelId="{2191AB72-0E21-40DC-879F-70C10AA3F706}" type="presParOf" srcId="{BC5F4C98-1EAC-4FDB-965F-A6B132429DBC}" destId="{11CC63FE-F0D0-43E1-8BF4-9B65B7E853E4}" srcOrd="2" destOrd="0" presId="urn:microsoft.com/office/officeart/2018/2/layout/IconVerticalSolidList"/>
    <dgm:cxn modelId="{05C00275-0CAA-49BB-BCDB-9231DBD328F7}" type="presParOf" srcId="{BC5F4C98-1EAC-4FDB-965F-A6B132429DBC}" destId="{BE946DA0-7DDB-4997-A9E1-FAB0D1078DB3}" srcOrd="3" destOrd="0" presId="urn:microsoft.com/office/officeart/2018/2/layout/IconVerticalSolidList"/>
    <dgm:cxn modelId="{10C76C04-452D-4DDC-A9DB-7F8376923FAE}" type="presParOf" srcId="{2DCA786A-4F28-40D8-849E-DD7C96DD8721}" destId="{001F892C-A664-44D9-A688-FE8AC896D3CF}" srcOrd="3" destOrd="0" presId="urn:microsoft.com/office/officeart/2018/2/layout/IconVerticalSolidList"/>
    <dgm:cxn modelId="{1AD12A7D-3050-4342-B7D4-D40F01CE4736}" type="presParOf" srcId="{2DCA786A-4F28-40D8-849E-DD7C96DD8721}" destId="{712E5BA4-8AA9-4CBB-B11B-745D07BDF718}" srcOrd="4" destOrd="0" presId="urn:microsoft.com/office/officeart/2018/2/layout/IconVerticalSolidList"/>
    <dgm:cxn modelId="{D7AF1743-8E47-400C-91BC-FE2DC07676B0}" type="presParOf" srcId="{712E5BA4-8AA9-4CBB-B11B-745D07BDF718}" destId="{0FC2088C-A7BA-4B7D-B9BC-03E5D08DAAEB}" srcOrd="0" destOrd="0" presId="urn:microsoft.com/office/officeart/2018/2/layout/IconVerticalSolidList"/>
    <dgm:cxn modelId="{169AC3F7-6CCF-4533-929A-45674DC59EE9}" type="presParOf" srcId="{712E5BA4-8AA9-4CBB-B11B-745D07BDF718}" destId="{F78B9541-24AD-4E84-9FDB-6BD655AEDA24}" srcOrd="1" destOrd="0" presId="urn:microsoft.com/office/officeart/2018/2/layout/IconVerticalSolidList"/>
    <dgm:cxn modelId="{174EA1C0-1E6E-413D-AAF3-32CA7977804C}" type="presParOf" srcId="{712E5BA4-8AA9-4CBB-B11B-745D07BDF718}" destId="{90CBCCE3-361C-459A-AEE5-9DC5EE960151}" srcOrd="2" destOrd="0" presId="urn:microsoft.com/office/officeart/2018/2/layout/IconVerticalSolidList"/>
    <dgm:cxn modelId="{6BBEC02E-E4A0-4C9C-B3FB-B510DF1447B7}" type="presParOf" srcId="{712E5BA4-8AA9-4CBB-B11B-745D07BDF718}" destId="{49F91A47-3808-4601-8E2E-4D78AA8FA67B}" srcOrd="3" destOrd="0" presId="urn:microsoft.com/office/officeart/2018/2/layout/IconVerticalSolidList"/>
    <dgm:cxn modelId="{EDE65A50-8A2F-43E2-B1F9-14F24462C13C}" type="presParOf" srcId="{2DCA786A-4F28-40D8-849E-DD7C96DD8721}" destId="{0DA42FF4-2483-40ED-B4FC-ED85E613851F}" srcOrd="5" destOrd="0" presId="urn:microsoft.com/office/officeart/2018/2/layout/IconVerticalSolidList"/>
    <dgm:cxn modelId="{9935A201-C009-4A42-A0D7-4883E28978B1}" type="presParOf" srcId="{2DCA786A-4F28-40D8-849E-DD7C96DD8721}" destId="{95CCF661-C7E5-48E7-ABAE-1D778C044A23}" srcOrd="6" destOrd="0" presId="urn:microsoft.com/office/officeart/2018/2/layout/IconVerticalSolidList"/>
    <dgm:cxn modelId="{AE188DEF-12D2-46F6-A44A-8E5D9947FC7D}" type="presParOf" srcId="{95CCF661-C7E5-48E7-ABAE-1D778C044A23}" destId="{3C30932C-9F46-4399-8D3C-CDD3A7919CA6}" srcOrd="0" destOrd="0" presId="urn:microsoft.com/office/officeart/2018/2/layout/IconVerticalSolidList"/>
    <dgm:cxn modelId="{CBB2A619-9F7E-47F1-BDF8-2DF589C84C15}" type="presParOf" srcId="{95CCF661-C7E5-48E7-ABAE-1D778C044A23}" destId="{2598580F-06A8-4CAD-B73C-D4EAD7339ECE}" srcOrd="1" destOrd="0" presId="urn:microsoft.com/office/officeart/2018/2/layout/IconVerticalSolidList"/>
    <dgm:cxn modelId="{BAA5104C-477D-4C5A-BCCC-4BA72405B6DB}" type="presParOf" srcId="{95CCF661-C7E5-48E7-ABAE-1D778C044A23}" destId="{F4F70263-66AC-4AA2-B871-D6F01E92102C}" srcOrd="2" destOrd="0" presId="urn:microsoft.com/office/officeart/2018/2/layout/IconVerticalSolidList"/>
    <dgm:cxn modelId="{F24BEC7C-E429-4DD5-9013-B19460AABC02}" type="presParOf" srcId="{95CCF661-C7E5-48E7-ABAE-1D778C044A23}" destId="{D410AB77-BC87-4795-A617-2EE129830EDE}" srcOrd="3" destOrd="0" presId="urn:microsoft.com/office/officeart/2018/2/layout/IconVerticalSolidList"/>
    <dgm:cxn modelId="{2E627BE9-ED0F-4CAB-BEE8-1133AC1E2DBE}" type="presParOf" srcId="{2DCA786A-4F28-40D8-849E-DD7C96DD8721}" destId="{F8585B9E-4928-4C87-88B5-02825ABE0520}" srcOrd="7" destOrd="0" presId="urn:microsoft.com/office/officeart/2018/2/layout/IconVerticalSolidList"/>
    <dgm:cxn modelId="{897994EE-A7E2-4055-98E2-F6271AC5FE61}" type="presParOf" srcId="{2DCA786A-4F28-40D8-849E-DD7C96DD8721}" destId="{8B13A0DA-3864-44FA-A819-9199147EE91A}" srcOrd="8" destOrd="0" presId="urn:microsoft.com/office/officeart/2018/2/layout/IconVerticalSolidList"/>
    <dgm:cxn modelId="{EA397BF6-276C-4BAA-A94D-8A985BF76521}" type="presParOf" srcId="{8B13A0DA-3864-44FA-A819-9199147EE91A}" destId="{15E68A53-9DAB-4374-8095-FD69E64C6F12}" srcOrd="0" destOrd="0" presId="urn:microsoft.com/office/officeart/2018/2/layout/IconVerticalSolidList"/>
    <dgm:cxn modelId="{944211CA-C691-4B3F-9592-7696D22E101B}" type="presParOf" srcId="{8B13A0DA-3864-44FA-A819-9199147EE91A}" destId="{DDCEA218-AE2F-41BF-A1DA-52CB2C2A95AB}" srcOrd="1" destOrd="0" presId="urn:microsoft.com/office/officeart/2018/2/layout/IconVerticalSolidList"/>
    <dgm:cxn modelId="{A7C315D3-4F52-4037-96E1-50721F782404}" type="presParOf" srcId="{8B13A0DA-3864-44FA-A819-9199147EE91A}" destId="{10A08451-2214-4F1F-B5BE-4AD723288A55}" srcOrd="2" destOrd="0" presId="urn:microsoft.com/office/officeart/2018/2/layout/IconVerticalSolidList"/>
    <dgm:cxn modelId="{6E62A687-E7F2-4493-A18C-738FCE51869B}" type="presParOf" srcId="{8B13A0DA-3864-44FA-A819-9199147EE91A}" destId="{2DA1FB98-675E-4D04-B687-CA784EA509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4EFC8-F77D-4FF1-B27A-22B8E2462F77}">
      <dsp:nvSpPr>
        <dsp:cNvPr id="0" name=""/>
        <dsp:cNvSpPr/>
      </dsp:nvSpPr>
      <dsp:spPr>
        <a:xfrm>
          <a:off x="0" y="3768"/>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94C34-C777-404D-B09B-DD69FF9266DD}">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66A93A-7316-4EE2-B238-B82F2E6754BA}">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927013" y="3768"/>
        <a:ext cx="5765800" cy="802608"/>
      </dsp:txXfrm>
    </dsp:sp>
    <dsp:sp modelId="{C8334FBB-FD68-4649-889B-8A83564372EF}">
      <dsp:nvSpPr>
        <dsp:cNvPr id="0" name=""/>
        <dsp:cNvSpPr/>
      </dsp:nvSpPr>
      <dsp:spPr>
        <a:xfrm>
          <a:off x="0" y="1007029"/>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277C2-716B-4C6F-869E-EB6E72AC2712}">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946DA0-7DDB-4997-A9E1-FAB0D1078DB3}">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Assignment question. </a:t>
          </a:r>
          <a:endParaRPr lang="en-US" sz="1900" kern="1200"/>
        </a:p>
      </dsp:txBody>
      <dsp:txXfrm>
        <a:off x="927013" y="1007029"/>
        <a:ext cx="5765800" cy="802608"/>
      </dsp:txXfrm>
    </dsp:sp>
    <dsp:sp modelId="{0FC2088C-A7BA-4B7D-B9BC-03E5D08DAAEB}">
      <dsp:nvSpPr>
        <dsp:cNvPr id="0" name=""/>
        <dsp:cNvSpPr/>
      </dsp:nvSpPr>
      <dsp:spPr>
        <a:xfrm>
          <a:off x="0" y="2010290"/>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B9541-24AD-4E84-9FDB-6BD655AEDA24}">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F91A47-3808-4601-8E2E-4D78AA8FA67B}">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Guidance. </a:t>
          </a:r>
          <a:endParaRPr lang="en-US" sz="1900" kern="1200"/>
        </a:p>
      </dsp:txBody>
      <dsp:txXfrm>
        <a:off x="927013" y="2010290"/>
        <a:ext cx="5765800" cy="802608"/>
      </dsp:txXfrm>
    </dsp:sp>
    <dsp:sp modelId="{3C30932C-9F46-4399-8D3C-CDD3A7919CA6}">
      <dsp:nvSpPr>
        <dsp:cNvPr id="0" name=""/>
        <dsp:cNvSpPr/>
      </dsp:nvSpPr>
      <dsp:spPr>
        <a:xfrm>
          <a:off x="0" y="3013551"/>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8580F-06A8-4CAD-B73C-D4EAD7339ECE}">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10AB77-BC87-4795-A617-2EE129830EDE}">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Sources to use. </a:t>
          </a:r>
          <a:endParaRPr lang="en-US" sz="1900" kern="1200"/>
        </a:p>
      </dsp:txBody>
      <dsp:txXfrm>
        <a:off x="927013" y="3013551"/>
        <a:ext cx="5765800" cy="802608"/>
      </dsp:txXfrm>
    </dsp:sp>
    <dsp:sp modelId="{15E68A53-9DAB-4374-8095-FD69E64C6F12}">
      <dsp:nvSpPr>
        <dsp:cNvPr id="0" name=""/>
        <dsp:cNvSpPr/>
      </dsp:nvSpPr>
      <dsp:spPr>
        <a:xfrm>
          <a:off x="0" y="4016812"/>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EA218-AE2F-41BF-A1DA-52CB2C2A95AB}">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A1FB98-675E-4D04-B687-CA784EA509C4}">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Sources not to use. </a:t>
          </a:r>
          <a:endParaRPr lang="en-US" sz="1900" kern="1200"/>
        </a:p>
      </dsp:txBody>
      <dsp:txXfrm>
        <a:off x="927013" y="4016812"/>
        <a:ext cx="5765800" cy="8026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2935001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32017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2362399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730355-BF89-431E-97CF-768870A34C53}"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75644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730355-BF89-431E-97CF-768870A34C53}"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239923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730355-BF89-431E-97CF-768870A34C53}"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235041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730355-BF89-431E-97CF-768870A34C53}"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761109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730355-BF89-431E-97CF-768870A34C53}"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993025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730355-BF89-431E-97CF-768870A34C53}"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180070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4137982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2623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062442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18742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4244055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2806090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411549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730355-BF89-431E-97CF-768870A34C53}" type="datetimeFigureOut">
              <a:rPr lang="en-GB" smtClean="0"/>
              <a:t>26/10/2023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ECF13F66-DBE5-40CE-881A-28D04D0756FC}" type="slidenum">
              <a:rPr lang="en-GB" smtClean="0"/>
              <a:t>‹#›</a:t>
            </a:fld>
            <a:endParaRPr lang="en-GB"/>
          </a:p>
        </p:txBody>
      </p:sp>
    </p:spTree>
    <p:extLst>
      <p:ext uri="{BB962C8B-B14F-4D97-AF65-F5344CB8AC3E}">
        <p14:creationId xmlns:p14="http://schemas.microsoft.com/office/powerpoint/2010/main" val="27240198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7195E0-1E74-3BDC-5C58-6F6E8D6FF870}"/>
              </a:ext>
            </a:extLst>
          </p:cNvPr>
          <p:cNvSpPr>
            <a:spLocks noGrp="1"/>
          </p:cNvSpPr>
          <p:nvPr>
            <p:ph type="ctrTitle"/>
          </p:nvPr>
        </p:nvSpPr>
        <p:spPr>
          <a:xfrm>
            <a:off x="677335" y="1282701"/>
            <a:ext cx="5096060" cy="4307148"/>
          </a:xfrm>
        </p:spPr>
        <p:txBody>
          <a:bodyPr anchor="ctr">
            <a:normAutofit/>
          </a:bodyPr>
          <a:lstStyle/>
          <a:p>
            <a:r>
              <a:rPr lang="en-GB" b="1" i="1" u="sng"/>
              <a:t>Assignment guidance</a:t>
            </a:r>
          </a:p>
        </p:txBody>
      </p:sp>
      <p:sp>
        <p:nvSpPr>
          <p:cNvPr id="1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735B35AD-7936-52DC-CF35-C4C93D513A84}"/>
              </a:ext>
            </a:extLst>
          </p:cNvPr>
          <p:cNvSpPr>
            <a:spLocks noGrp="1"/>
          </p:cNvSpPr>
          <p:nvPr>
            <p:ph type="subTitle" idx="1"/>
          </p:nvPr>
        </p:nvSpPr>
        <p:spPr>
          <a:xfrm>
            <a:off x="7821120" y="2876315"/>
            <a:ext cx="3602567" cy="1096899"/>
          </a:xfrm>
        </p:spPr>
        <p:txBody>
          <a:bodyPr anchor="ctr">
            <a:normAutofit/>
          </a:bodyPr>
          <a:lstStyle/>
          <a:p>
            <a:pPr algn="l"/>
            <a:r>
              <a:rPr lang="en-GB">
                <a:solidFill>
                  <a:srgbClr val="FFFFFF"/>
                </a:solidFill>
              </a:rPr>
              <a:t>By Zita Draper</a:t>
            </a:r>
          </a:p>
        </p:txBody>
      </p:sp>
    </p:spTree>
    <p:extLst>
      <p:ext uri="{BB962C8B-B14F-4D97-AF65-F5344CB8AC3E}">
        <p14:creationId xmlns:p14="http://schemas.microsoft.com/office/powerpoint/2010/main" val="32876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3E2DC97-178F-7921-C40C-AF5F0B3C8F82}"/>
              </a:ext>
            </a:extLst>
          </p:cNvPr>
          <p:cNvSpPr>
            <a:spLocks noGrp="1"/>
          </p:cNvSpPr>
          <p:nvPr>
            <p:ph type="title"/>
          </p:nvPr>
        </p:nvSpPr>
        <p:spPr>
          <a:xfrm>
            <a:off x="652481" y="1382486"/>
            <a:ext cx="3547581" cy="4093028"/>
          </a:xfrm>
        </p:spPr>
        <p:txBody>
          <a:bodyPr anchor="ctr">
            <a:normAutofit/>
          </a:bodyPr>
          <a:lstStyle/>
          <a:p>
            <a:r>
              <a:rPr lang="en-GB" sz="4400" b="1" i="1" u="sng"/>
              <a:t>Content</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8BF4F1-F0DE-5DA3-F259-FBEFD727D0AE}"/>
              </a:ext>
            </a:extLst>
          </p:cNvPr>
          <p:cNvGraphicFramePr>
            <a:graphicFrameLocks noGrp="1"/>
          </p:cNvGraphicFramePr>
          <p:nvPr>
            <p:ph idx="1"/>
            <p:extLst>
              <p:ext uri="{D42A27DB-BD31-4B8C-83A1-F6EECF244321}">
                <p14:modId xmlns:p14="http://schemas.microsoft.com/office/powerpoint/2010/main" val="146461709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0734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EBFF-A8A6-1FAF-16A1-B1EB3E9DE480}"/>
              </a:ext>
            </a:extLst>
          </p:cNvPr>
          <p:cNvSpPr>
            <a:spLocks noGrp="1"/>
          </p:cNvSpPr>
          <p:nvPr>
            <p:ph type="title"/>
          </p:nvPr>
        </p:nvSpPr>
        <p:spPr/>
        <p:txBody>
          <a:bodyPr>
            <a:normAutofit/>
          </a:bodyPr>
          <a:lstStyle/>
          <a:p>
            <a:pPr algn="ctr"/>
            <a:r>
              <a:rPr lang="en-GB" sz="4400" b="1" i="1" u="sng" dirty="0"/>
              <a:t>Activity</a:t>
            </a:r>
          </a:p>
        </p:txBody>
      </p:sp>
      <p:sp>
        <p:nvSpPr>
          <p:cNvPr id="3" name="Content Placeholder 2">
            <a:extLst>
              <a:ext uri="{FF2B5EF4-FFF2-40B4-BE49-F238E27FC236}">
                <a16:creationId xmlns:a16="http://schemas.microsoft.com/office/drawing/2014/main" id="{46F3456C-4184-49BE-2574-16628DBF415D}"/>
              </a:ext>
            </a:extLst>
          </p:cNvPr>
          <p:cNvSpPr>
            <a:spLocks noGrp="1"/>
          </p:cNvSpPr>
          <p:nvPr>
            <p:ph idx="1"/>
          </p:nvPr>
        </p:nvSpPr>
        <p:spPr/>
        <p:txBody>
          <a:bodyPr/>
          <a:lstStyle/>
          <a:p>
            <a:r>
              <a:rPr lang="en-GB" dirty="0"/>
              <a:t>Write a paragraph with references on; </a:t>
            </a:r>
          </a:p>
          <a:p>
            <a:endParaRPr lang="en-GB" dirty="0"/>
          </a:p>
          <a:p>
            <a:r>
              <a:rPr lang="en-GB" dirty="0"/>
              <a:t>The rule of law. </a:t>
            </a:r>
          </a:p>
          <a:p>
            <a:endParaRPr lang="en-GB" dirty="0"/>
          </a:p>
          <a:p>
            <a:r>
              <a:rPr lang="en-GB" dirty="0"/>
              <a:t>Answer what is it? </a:t>
            </a:r>
          </a:p>
          <a:p>
            <a:endParaRPr lang="en-GB" dirty="0"/>
          </a:p>
          <a:p>
            <a:r>
              <a:rPr lang="en-GB" dirty="0"/>
              <a:t>Name a theorist. </a:t>
            </a:r>
          </a:p>
          <a:p>
            <a:endParaRPr lang="en-GB" dirty="0"/>
          </a:p>
          <a:p>
            <a:r>
              <a:rPr lang="en-GB" dirty="0"/>
              <a:t>Submit it to turn it in. </a:t>
            </a:r>
          </a:p>
        </p:txBody>
      </p:sp>
    </p:spTree>
    <p:extLst>
      <p:ext uri="{BB962C8B-B14F-4D97-AF65-F5344CB8AC3E}">
        <p14:creationId xmlns:p14="http://schemas.microsoft.com/office/powerpoint/2010/main" val="219149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24823-45A2-2740-86CA-28B941A92AAA}"/>
              </a:ext>
            </a:extLst>
          </p:cNvPr>
          <p:cNvSpPr>
            <a:spLocks noGrp="1"/>
          </p:cNvSpPr>
          <p:nvPr>
            <p:ph type="title"/>
          </p:nvPr>
        </p:nvSpPr>
        <p:spPr/>
        <p:txBody>
          <a:bodyPr>
            <a:normAutofit/>
          </a:bodyPr>
          <a:lstStyle/>
          <a:p>
            <a:pPr algn="ctr"/>
            <a:r>
              <a:rPr lang="en-GB" sz="6600" b="1" i="1" u="sng" dirty="0"/>
              <a:t>Assignment Question</a:t>
            </a:r>
          </a:p>
        </p:txBody>
      </p:sp>
      <p:sp>
        <p:nvSpPr>
          <p:cNvPr id="3" name="Content Placeholder 2">
            <a:extLst>
              <a:ext uri="{FF2B5EF4-FFF2-40B4-BE49-F238E27FC236}">
                <a16:creationId xmlns:a16="http://schemas.microsoft.com/office/drawing/2014/main" id="{6B64D4B2-BB52-C91E-2D58-07B3F567CCF0}"/>
              </a:ext>
            </a:extLst>
          </p:cNvPr>
          <p:cNvSpPr>
            <a:spLocks noGrp="1"/>
          </p:cNvSpPr>
          <p:nvPr>
            <p:ph idx="1"/>
          </p:nvPr>
        </p:nvSpPr>
        <p:spPr/>
        <p:txBody>
          <a:bodyPr/>
          <a:lstStyle/>
          <a:p>
            <a:pPr marL="0" inden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ctr">
              <a:buNone/>
            </a:pPr>
            <a:r>
              <a:rPr lang="en-GB" sz="3600" dirty="0">
                <a:effectLst/>
                <a:latin typeface="Times New Roman" panose="02020603050405020304" pitchFamily="18" charset="0"/>
                <a:ea typeface="Times New Roman" panose="02020603050405020304" pitchFamily="18" charset="0"/>
                <a:cs typeface="Times New Roman" panose="02020603050405020304" pitchFamily="18" charset="0"/>
              </a:rPr>
              <a:t>Discuss the extent to which the doctrine of Parliamentary Sovereignty is a critical component within the United Kingdom’s constitution. </a:t>
            </a:r>
            <a:endParaRPr lang="en-GB" sz="36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25381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248A3-9546-25A8-84DE-DC8B268B43B0}"/>
              </a:ext>
            </a:extLst>
          </p:cNvPr>
          <p:cNvSpPr>
            <a:spLocks noGrp="1"/>
          </p:cNvSpPr>
          <p:nvPr>
            <p:ph type="title"/>
          </p:nvPr>
        </p:nvSpPr>
        <p:spPr/>
        <p:txBody>
          <a:bodyPr>
            <a:normAutofit/>
          </a:bodyPr>
          <a:lstStyle/>
          <a:p>
            <a:pPr algn="ctr"/>
            <a:r>
              <a:rPr lang="en-GB" sz="5400" b="1" i="1" u="sng" dirty="0"/>
              <a:t>Let’s break it down</a:t>
            </a:r>
          </a:p>
        </p:txBody>
      </p:sp>
      <p:sp>
        <p:nvSpPr>
          <p:cNvPr id="3" name="Content Placeholder 2">
            <a:extLst>
              <a:ext uri="{FF2B5EF4-FFF2-40B4-BE49-F238E27FC236}">
                <a16:creationId xmlns:a16="http://schemas.microsoft.com/office/drawing/2014/main" id="{D8AE194B-FEA4-4BB1-1839-55034D5B78D7}"/>
              </a:ext>
            </a:extLst>
          </p:cNvPr>
          <p:cNvSpPr>
            <a:spLocks noGrp="1"/>
          </p:cNvSpPr>
          <p:nvPr>
            <p:ph idx="1"/>
          </p:nvPr>
        </p:nvSpPr>
        <p:spPr/>
        <p:txBody>
          <a:bodyPr/>
          <a:lstStyle/>
          <a:p>
            <a:r>
              <a:rPr lang="en-GB" dirty="0"/>
              <a:t>The question is asking you to; </a:t>
            </a:r>
          </a:p>
          <a:p>
            <a:endParaRPr lang="en-GB" dirty="0"/>
          </a:p>
          <a:p>
            <a:r>
              <a:rPr lang="en-GB" dirty="0"/>
              <a:t>Look at both sides of the argument of is parliament supremacy the most important principle with the Uk Constitution?</a:t>
            </a:r>
          </a:p>
          <a:p>
            <a:endParaRPr lang="en-GB" dirty="0"/>
          </a:p>
          <a:p>
            <a:r>
              <a:rPr lang="en-GB" dirty="0"/>
              <a:t>Let’s look at some guidance!</a:t>
            </a:r>
          </a:p>
        </p:txBody>
      </p:sp>
    </p:spTree>
    <p:extLst>
      <p:ext uri="{BB962C8B-B14F-4D97-AF65-F5344CB8AC3E}">
        <p14:creationId xmlns:p14="http://schemas.microsoft.com/office/powerpoint/2010/main" val="594734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F54D-1E0B-A89F-4613-5A7E029B2680}"/>
              </a:ext>
            </a:extLst>
          </p:cNvPr>
          <p:cNvSpPr>
            <a:spLocks noGrp="1"/>
          </p:cNvSpPr>
          <p:nvPr>
            <p:ph type="title"/>
          </p:nvPr>
        </p:nvSpPr>
        <p:spPr/>
        <p:txBody>
          <a:bodyPr>
            <a:normAutofit/>
          </a:bodyPr>
          <a:lstStyle/>
          <a:p>
            <a:pPr algn="ctr"/>
            <a:r>
              <a:rPr lang="en-GB" sz="5400" b="1" i="1" u="sng" dirty="0"/>
              <a:t>Guidance!</a:t>
            </a:r>
          </a:p>
        </p:txBody>
      </p:sp>
      <p:sp>
        <p:nvSpPr>
          <p:cNvPr id="3" name="Content Placeholder 2">
            <a:extLst>
              <a:ext uri="{FF2B5EF4-FFF2-40B4-BE49-F238E27FC236}">
                <a16:creationId xmlns:a16="http://schemas.microsoft.com/office/drawing/2014/main" id="{C5494BEB-3851-DBCB-2201-E23C2C5D768E}"/>
              </a:ext>
            </a:extLst>
          </p:cNvPr>
          <p:cNvSpPr>
            <a:spLocks noGrp="1"/>
          </p:cNvSpPr>
          <p:nvPr>
            <p:ph idx="1"/>
          </p:nvPr>
        </p:nvSpPr>
        <p:spPr/>
        <p:txBody>
          <a:bodyPr>
            <a:normAutofit fontScale="85000" lnSpcReduction="20000"/>
          </a:bodyPr>
          <a:lstStyle/>
          <a:p>
            <a:pPr marL="342900" lvl="0" indent="-342900" rtl="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What is a constitution? – Basic Definition.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Principles of the UK’s constitution. – Rule of law/ parliamentary sovereignty/ separation of powers.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What is parliamentary sovereignty?</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Is parliament the supreme law making body?</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Binding future or past parliaments.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Reform suggestions.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Summary/ conclusion.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76545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AAA355-7C8B-D3DF-D719-6FC95DBCA92B}"/>
              </a:ext>
            </a:extLst>
          </p:cNvPr>
          <p:cNvSpPr>
            <a:spLocks noGrp="1"/>
          </p:cNvSpPr>
          <p:nvPr>
            <p:ph type="ctrTitle"/>
          </p:nvPr>
        </p:nvSpPr>
        <p:spPr/>
        <p:txBody>
          <a:bodyPr/>
          <a:lstStyle/>
          <a:p>
            <a:pPr algn="ctr"/>
            <a:r>
              <a:rPr lang="en-GB" b="1" i="1" u="sng" dirty="0"/>
              <a:t>How do I answer the question?</a:t>
            </a:r>
          </a:p>
        </p:txBody>
      </p:sp>
    </p:spTree>
    <p:extLst>
      <p:ext uri="{BB962C8B-B14F-4D97-AF65-F5344CB8AC3E}">
        <p14:creationId xmlns:p14="http://schemas.microsoft.com/office/powerpoint/2010/main" val="3178021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8497C-A2E2-F9BC-58F5-C39E2AB8DC1A}"/>
              </a:ext>
            </a:extLst>
          </p:cNvPr>
          <p:cNvSpPr>
            <a:spLocks noGrp="1"/>
          </p:cNvSpPr>
          <p:nvPr>
            <p:ph type="title"/>
          </p:nvPr>
        </p:nvSpPr>
        <p:spPr/>
        <p:txBody>
          <a:bodyPr>
            <a:normAutofit/>
          </a:bodyPr>
          <a:lstStyle/>
          <a:p>
            <a:pPr algn="ctr"/>
            <a:r>
              <a:rPr lang="en-GB" sz="4400" b="1" i="1" u="sng" dirty="0"/>
              <a:t>Using your class content</a:t>
            </a:r>
          </a:p>
        </p:txBody>
      </p:sp>
      <p:sp>
        <p:nvSpPr>
          <p:cNvPr id="3" name="Content Placeholder 2">
            <a:extLst>
              <a:ext uri="{FF2B5EF4-FFF2-40B4-BE49-F238E27FC236}">
                <a16:creationId xmlns:a16="http://schemas.microsoft.com/office/drawing/2014/main" id="{B6E4744A-08B9-0C47-8A7B-FE994EAF5860}"/>
              </a:ext>
            </a:extLst>
          </p:cNvPr>
          <p:cNvSpPr>
            <a:spLocks noGrp="1"/>
          </p:cNvSpPr>
          <p:nvPr>
            <p:ph idx="1"/>
          </p:nvPr>
        </p:nvSpPr>
        <p:spPr/>
        <p:txBody>
          <a:bodyPr/>
          <a:lstStyle/>
          <a:p>
            <a:r>
              <a:rPr lang="en-GB" dirty="0"/>
              <a:t>Yes, parliament is the most important principles because; </a:t>
            </a:r>
          </a:p>
          <a:p>
            <a:endParaRPr lang="en-GB" dirty="0"/>
          </a:p>
          <a:p>
            <a:r>
              <a:rPr lang="en-GB" dirty="0"/>
              <a:t>1. They make the law- Primary law. </a:t>
            </a:r>
          </a:p>
          <a:p>
            <a:endParaRPr lang="en-GB" dirty="0"/>
          </a:p>
          <a:p>
            <a:r>
              <a:rPr lang="en-GB" dirty="0"/>
              <a:t>2. Cannot question parliaments laws. </a:t>
            </a:r>
          </a:p>
          <a:p>
            <a:endParaRPr lang="en-GB" dirty="0"/>
          </a:p>
          <a:p>
            <a:r>
              <a:rPr lang="en-GB" dirty="0"/>
              <a:t>3. Parliament is supreme. </a:t>
            </a:r>
          </a:p>
        </p:txBody>
      </p:sp>
    </p:spTree>
    <p:extLst>
      <p:ext uri="{BB962C8B-B14F-4D97-AF65-F5344CB8AC3E}">
        <p14:creationId xmlns:p14="http://schemas.microsoft.com/office/powerpoint/2010/main" val="1802975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59E35-0916-CBA5-E6CE-E0CB8E7B5020}"/>
              </a:ext>
            </a:extLst>
          </p:cNvPr>
          <p:cNvSpPr>
            <a:spLocks noGrp="1"/>
          </p:cNvSpPr>
          <p:nvPr>
            <p:ph type="title"/>
          </p:nvPr>
        </p:nvSpPr>
        <p:spPr/>
        <p:txBody>
          <a:bodyPr>
            <a:normAutofit/>
          </a:bodyPr>
          <a:lstStyle/>
          <a:p>
            <a:pPr algn="ctr"/>
            <a:r>
              <a:rPr lang="en-GB" sz="4800" b="1" i="1" u="sng" dirty="0"/>
              <a:t>Using your class content</a:t>
            </a:r>
          </a:p>
        </p:txBody>
      </p:sp>
      <p:sp>
        <p:nvSpPr>
          <p:cNvPr id="3" name="Content Placeholder 2">
            <a:extLst>
              <a:ext uri="{FF2B5EF4-FFF2-40B4-BE49-F238E27FC236}">
                <a16:creationId xmlns:a16="http://schemas.microsoft.com/office/drawing/2014/main" id="{9EE2F6A3-6FD3-490B-0AD1-B713FB379013}"/>
              </a:ext>
            </a:extLst>
          </p:cNvPr>
          <p:cNvSpPr>
            <a:spLocks noGrp="1"/>
          </p:cNvSpPr>
          <p:nvPr>
            <p:ph idx="1"/>
          </p:nvPr>
        </p:nvSpPr>
        <p:spPr/>
        <p:txBody>
          <a:bodyPr/>
          <a:lstStyle/>
          <a:p>
            <a:r>
              <a:rPr lang="en-GB" dirty="0" err="1"/>
              <a:t>No,it</a:t>
            </a:r>
            <a:r>
              <a:rPr lang="en-GB" dirty="0"/>
              <a:t> is not the most supreme; </a:t>
            </a:r>
          </a:p>
          <a:p>
            <a:endParaRPr lang="en-GB" dirty="0"/>
          </a:p>
          <a:p>
            <a:r>
              <a:rPr lang="en-GB" dirty="0"/>
              <a:t>1. Human Rights has an effect on Parliament supremacy. </a:t>
            </a:r>
          </a:p>
          <a:p>
            <a:endParaRPr lang="en-GB" dirty="0"/>
          </a:p>
          <a:p>
            <a:r>
              <a:rPr lang="en-GB" dirty="0"/>
              <a:t>2. Future parliaments can change process. </a:t>
            </a:r>
          </a:p>
          <a:p>
            <a:endParaRPr lang="en-GB" dirty="0"/>
          </a:p>
          <a:p>
            <a:endParaRPr lang="en-GB" dirty="0"/>
          </a:p>
        </p:txBody>
      </p:sp>
    </p:spTree>
    <p:extLst>
      <p:ext uri="{BB962C8B-B14F-4D97-AF65-F5344CB8AC3E}">
        <p14:creationId xmlns:p14="http://schemas.microsoft.com/office/powerpoint/2010/main" val="512442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DDB8-B80A-6573-34B8-FA0EBDFE9977}"/>
              </a:ext>
            </a:extLst>
          </p:cNvPr>
          <p:cNvSpPr>
            <a:spLocks noGrp="1"/>
          </p:cNvSpPr>
          <p:nvPr>
            <p:ph type="title"/>
          </p:nvPr>
        </p:nvSpPr>
        <p:spPr/>
        <p:txBody>
          <a:bodyPr>
            <a:normAutofit/>
          </a:bodyPr>
          <a:lstStyle/>
          <a:p>
            <a:pPr algn="ctr"/>
            <a:r>
              <a:rPr lang="en-GB" sz="4800" b="1" i="1" u="sng" dirty="0"/>
              <a:t>Further Guidance</a:t>
            </a:r>
          </a:p>
        </p:txBody>
      </p:sp>
      <p:sp>
        <p:nvSpPr>
          <p:cNvPr id="3" name="Content Placeholder 2">
            <a:extLst>
              <a:ext uri="{FF2B5EF4-FFF2-40B4-BE49-F238E27FC236}">
                <a16:creationId xmlns:a16="http://schemas.microsoft.com/office/drawing/2014/main" id="{01AFCCD8-11ED-B0AE-6277-AF57BE207984}"/>
              </a:ext>
            </a:extLst>
          </p:cNvPr>
          <p:cNvSpPr>
            <a:spLocks noGrp="1"/>
          </p:cNvSpPr>
          <p:nvPr>
            <p:ph idx="1"/>
          </p:nvPr>
        </p:nvSpPr>
        <p:spPr/>
        <p:txBody>
          <a:bodyPr/>
          <a:lstStyle/>
          <a:p>
            <a:r>
              <a:rPr lang="en-GB" dirty="0"/>
              <a:t>All the assignment is asking you is ‘’ is parliament supreme’’. </a:t>
            </a:r>
          </a:p>
          <a:p>
            <a:endParaRPr lang="en-GB" dirty="0"/>
          </a:p>
          <a:p>
            <a:r>
              <a:rPr lang="en-GB" dirty="0"/>
              <a:t>If you are stuck link back to the question. </a:t>
            </a:r>
          </a:p>
          <a:p>
            <a:endParaRPr lang="en-GB" dirty="0"/>
          </a:p>
          <a:p>
            <a:r>
              <a:rPr lang="en-GB" dirty="0"/>
              <a:t>Let’s look at an example; </a:t>
            </a:r>
          </a:p>
          <a:p>
            <a:endParaRPr lang="en-GB" dirty="0"/>
          </a:p>
          <a:p>
            <a:pPr marL="0" indent="0">
              <a:buNone/>
            </a:pPr>
            <a:endParaRPr lang="en-GB" dirty="0"/>
          </a:p>
        </p:txBody>
      </p:sp>
    </p:spTree>
    <p:extLst>
      <p:ext uri="{BB962C8B-B14F-4D97-AF65-F5344CB8AC3E}">
        <p14:creationId xmlns:p14="http://schemas.microsoft.com/office/powerpoint/2010/main" val="3227781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9B2A0-D58A-6110-2CB5-97273CDCAACF}"/>
              </a:ext>
            </a:extLst>
          </p:cNvPr>
          <p:cNvSpPr>
            <a:spLocks noGrp="1"/>
          </p:cNvSpPr>
          <p:nvPr>
            <p:ph type="title"/>
          </p:nvPr>
        </p:nvSpPr>
        <p:spPr/>
        <p:txBody>
          <a:bodyPr>
            <a:normAutofit fontScale="90000"/>
          </a:bodyPr>
          <a:lstStyle/>
          <a:p>
            <a:pPr algn="ctr"/>
            <a:r>
              <a:rPr lang="en-GB" sz="5400" b="1" i="1" u="sng" dirty="0"/>
              <a:t>Example of an introduction</a:t>
            </a:r>
          </a:p>
        </p:txBody>
      </p:sp>
      <p:sp>
        <p:nvSpPr>
          <p:cNvPr id="3" name="Content Placeholder 2">
            <a:extLst>
              <a:ext uri="{FF2B5EF4-FFF2-40B4-BE49-F238E27FC236}">
                <a16:creationId xmlns:a16="http://schemas.microsoft.com/office/drawing/2014/main" id="{15B5957E-2C0C-B82B-EC24-7643AE432D6F}"/>
              </a:ext>
            </a:extLst>
          </p:cNvPr>
          <p:cNvSpPr>
            <a:spLocks noGrp="1"/>
          </p:cNvSpPr>
          <p:nvPr>
            <p:ph idx="1"/>
          </p:nvPr>
        </p:nvSpPr>
        <p:spPr/>
        <p:txBody>
          <a:bodyPr/>
          <a:lstStyle/>
          <a:p>
            <a:r>
              <a:rPr lang="en-GB" dirty="0"/>
              <a:t>In 2022 a new piece of legislation was proposed namely the bill of rights bill. The new bill proposed to abolish the Human Rights Act 1998 and replace it with a bill of rights. This would make a number of changes to the current rights in place. Therefore, within this assignment there will be a discuss surrounding the need for the Bill of rights bill. The assignment </a:t>
            </a:r>
            <a:r>
              <a:rPr lang="en-GB"/>
              <a:t>will include </a:t>
            </a:r>
            <a:r>
              <a:rPr lang="en-GB" dirty="0"/>
              <a:t>discussions surrounding issues with the current law, the proposals of the new legislation and the advantages and disadvantages of the new proposed law. It is clear to see from the arguments presented within the assignment that the new piece of legislation namely the ‘’ Bill of rights bill’’ is not needed. </a:t>
            </a:r>
          </a:p>
        </p:txBody>
      </p:sp>
    </p:spTree>
    <p:extLst>
      <p:ext uri="{BB962C8B-B14F-4D97-AF65-F5344CB8AC3E}">
        <p14:creationId xmlns:p14="http://schemas.microsoft.com/office/powerpoint/2010/main" val="1125514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E84F1E5-654C-82A7-DD5A-DE162C7B03C0}"/>
              </a:ext>
            </a:extLst>
          </p:cNvPr>
          <p:cNvSpPr/>
          <p:nvPr/>
        </p:nvSpPr>
        <p:spPr>
          <a:xfrm>
            <a:off x="267353" y="2187578"/>
            <a:ext cx="8472417" cy="874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8454714-2F53-BE7E-9B6D-0897676678E6}"/>
              </a:ext>
            </a:extLst>
          </p:cNvPr>
          <p:cNvSpPr/>
          <p:nvPr/>
        </p:nvSpPr>
        <p:spPr>
          <a:xfrm>
            <a:off x="267353" y="3451285"/>
            <a:ext cx="8472417" cy="13097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C70E95F-E236-E5A8-4EF9-579607CDFF8E}"/>
              </a:ext>
            </a:extLst>
          </p:cNvPr>
          <p:cNvSpPr/>
          <p:nvPr/>
        </p:nvSpPr>
        <p:spPr>
          <a:xfrm>
            <a:off x="269622" y="4995954"/>
            <a:ext cx="8472417" cy="874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54E1536-3E1D-913A-95CE-61C32886C1D1}"/>
              </a:ext>
            </a:extLst>
          </p:cNvPr>
          <p:cNvSpPr>
            <a:spLocks noGrp="1"/>
          </p:cNvSpPr>
          <p:nvPr>
            <p:ph type="title"/>
          </p:nvPr>
        </p:nvSpPr>
        <p:spPr/>
        <p:txBody>
          <a:bodyPr>
            <a:normAutofit/>
          </a:bodyPr>
          <a:lstStyle/>
          <a:p>
            <a:pPr algn="ctr"/>
            <a:r>
              <a:rPr lang="en-GB" sz="4800" b="1" i="1" u="sng" dirty="0"/>
              <a:t>Example of an introduction</a:t>
            </a:r>
          </a:p>
        </p:txBody>
      </p:sp>
      <p:sp>
        <p:nvSpPr>
          <p:cNvPr id="3" name="Content Placeholder 2">
            <a:extLst>
              <a:ext uri="{FF2B5EF4-FFF2-40B4-BE49-F238E27FC236}">
                <a16:creationId xmlns:a16="http://schemas.microsoft.com/office/drawing/2014/main" id="{A65FBBDD-BBD9-CCA7-F828-EAB5FB42DF56}"/>
              </a:ext>
            </a:extLst>
          </p:cNvPr>
          <p:cNvSpPr>
            <a:spLocks noGrp="1"/>
          </p:cNvSpPr>
          <p:nvPr>
            <p:ph idx="1"/>
          </p:nvPr>
        </p:nvSpPr>
        <p:spPr>
          <a:xfrm>
            <a:off x="359368" y="2187578"/>
            <a:ext cx="8596668" cy="3880773"/>
          </a:xfrm>
        </p:spPr>
        <p:txBody>
          <a:bodyPr>
            <a:normAutofit/>
          </a:bodyPr>
          <a:lstStyle/>
          <a:p>
            <a:pPr marL="0" indent="0">
              <a:buNone/>
            </a:pPr>
            <a:r>
              <a:rPr lang="en-GB" sz="1600" dirty="0"/>
              <a:t>In 2022 a new piece of legislation was proposed namely the bill of rights bill. The new bill proposed to abolish the Human Rights Act 1998 and replace it with a bill of rights. This would make a number of changes to the current rights in place. </a:t>
            </a:r>
          </a:p>
          <a:p>
            <a:pPr marL="0" indent="0">
              <a:buNone/>
            </a:pPr>
            <a:endParaRPr lang="en-GB" dirty="0">
              <a:highlight>
                <a:srgbClr val="FFFF00"/>
              </a:highlight>
            </a:endParaRPr>
          </a:p>
          <a:p>
            <a:pPr marL="0" indent="0">
              <a:buNone/>
            </a:pPr>
            <a:r>
              <a:rPr lang="en-GB" dirty="0"/>
              <a:t>Therefore, within this assignment there will be a discuss surrounding the need for the Bill of rights bill. The assignment will include discussions surrounding issues with the current law, the proposals of the new legislation and the advantages and disadvantages of the new proposed law. </a:t>
            </a:r>
          </a:p>
          <a:p>
            <a:pPr marL="0" indent="0">
              <a:buNone/>
            </a:pPr>
            <a:endParaRPr lang="en-GB" dirty="0"/>
          </a:p>
          <a:p>
            <a:pPr marL="0" indent="0">
              <a:buNone/>
            </a:pPr>
            <a:r>
              <a:rPr lang="en-GB" dirty="0"/>
              <a:t>It is clear to see from the arguments presented within the assignment that the new piece of legislation namely the ‘’ Bill of rights bill’’ is not needed. </a:t>
            </a:r>
          </a:p>
          <a:p>
            <a:endParaRPr lang="en-GB" dirty="0"/>
          </a:p>
        </p:txBody>
      </p:sp>
      <p:cxnSp>
        <p:nvCxnSpPr>
          <p:cNvPr id="8" name="Straight Arrow Connector 7">
            <a:extLst>
              <a:ext uri="{FF2B5EF4-FFF2-40B4-BE49-F238E27FC236}">
                <a16:creationId xmlns:a16="http://schemas.microsoft.com/office/drawing/2014/main" id="{A22CA555-4B4E-32EC-0DB5-50789F05979D}"/>
              </a:ext>
            </a:extLst>
          </p:cNvPr>
          <p:cNvCxnSpPr/>
          <p:nvPr/>
        </p:nvCxnSpPr>
        <p:spPr>
          <a:xfrm flipV="1">
            <a:off x="8748699" y="2111710"/>
            <a:ext cx="195532" cy="5578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0E30905-8476-3B51-CEB1-4FCEA736D503}"/>
              </a:ext>
            </a:extLst>
          </p:cNvPr>
          <p:cNvCxnSpPr>
            <a:cxnSpLocks/>
          </p:cNvCxnSpPr>
          <p:nvPr/>
        </p:nvCxnSpPr>
        <p:spPr>
          <a:xfrm flipV="1">
            <a:off x="8748699" y="4060166"/>
            <a:ext cx="442217" cy="460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218F0A9-A0FC-8E19-BD35-CB344574B685}"/>
              </a:ext>
            </a:extLst>
          </p:cNvPr>
          <p:cNvCxnSpPr>
            <a:cxnSpLocks/>
          </p:cNvCxnSpPr>
          <p:nvPr/>
        </p:nvCxnSpPr>
        <p:spPr>
          <a:xfrm>
            <a:off x="4664284" y="5863802"/>
            <a:ext cx="0" cy="3551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67A9ECA-FD3A-B54C-A597-29CA99F5227F}"/>
              </a:ext>
            </a:extLst>
          </p:cNvPr>
          <p:cNvSpPr txBox="1"/>
          <p:nvPr/>
        </p:nvSpPr>
        <p:spPr>
          <a:xfrm>
            <a:off x="4272951" y="6271551"/>
            <a:ext cx="1782788" cy="369332"/>
          </a:xfrm>
          <a:prstGeom prst="rect">
            <a:avLst/>
          </a:prstGeom>
          <a:noFill/>
        </p:spPr>
        <p:txBody>
          <a:bodyPr wrap="square" rtlCol="0">
            <a:spAutoFit/>
          </a:bodyPr>
          <a:lstStyle/>
          <a:p>
            <a:r>
              <a:rPr lang="en-GB" dirty="0"/>
              <a:t>Thesis</a:t>
            </a:r>
          </a:p>
        </p:txBody>
      </p:sp>
      <p:sp>
        <p:nvSpPr>
          <p:cNvPr id="15" name="TextBox 14">
            <a:extLst>
              <a:ext uri="{FF2B5EF4-FFF2-40B4-BE49-F238E27FC236}">
                <a16:creationId xmlns:a16="http://schemas.microsoft.com/office/drawing/2014/main" id="{C7389E00-390D-D99B-C65E-A936FD7AC0DE}"/>
              </a:ext>
            </a:extLst>
          </p:cNvPr>
          <p:cNvSpPr txBox="1"/>
          <p:nvPr/>
        </p:nvSpPr>
        <p:spPr>
          <a:xfrm>
            <a:off x="9149750" y="3606561"/>
            <a:ext cx="1117347" cy="738664"/>
          </a:xfrm>
          <a:prstGeom prst="rect">
            <a:avLst/>
          </a:prstGeom>
          <a:noFill/>
        </p:spPr>
        <p:txBody>
          <a:bodyPr wrap="square" rtlCol="0">
            <a:spAutoFit/>
          </a:bodyPr>
          <a:lstStyle/>
          <a:p>
            <a:r>
              <a:rPr lang="en-GB" sz="1400" dirty="0"/>
              <a:t>What is the assignment about?</a:t>
            </a:r>
          </a:p>
        </p:txBody>
      </p:sp>
      <p:sp>
        <p:nvSpPr>
          <p:cNvPr id="16" name="TextBox 15">
            <a:extLst>
              <a:ext uri="{FF2B5EF4-FFF2-40B4-BE49-F238E27FC236}">
                <a16:creationId xmlns:a16="http://schemas.microsoft.com/office/drawing/2014/main" id="{7E1E9F8A-EF76-AB69-6BCB-0066AEA0EFC4}"/>
              </a:ext>
            </a:extLst>
          </p:cNvPr>
          <p:cNvSpPr txBox="1"/>
          <p:nvPr/>
        </p:nvSpPr>
        <p:spPr>
          <a:xfrm>
            <a:off x="8933637" y="1775760"/>
            <a:ext cx="964644" cy="369332"/>
          </a:xfrm>
          <a:prstGeom prst="rect">
            <a:avLst/>
          </a:prstGeom>
          <a:noFill/>
        </p:spPr>
        <p:txBody>
          <a:bodyPr wrap="square" rtlCol="0">
            <a:spAutoFit/>
          </a:bodyPr>
          <a:lstStyle/>
          <a:p>
            <a:r>
              <a:rPr lang="en-GB" dirty="0"/>
              <a:t>Topic</a:t>
            </a:r>
          </a:p>
        </p:txBody>
      </p:sp>
    </p:spTree>
    <p:extLst>
      <p:ext uri="{BB962C8B-B14F-4D97-AF65-F5344CB8AC3E}">
        <p14:creationId xmlns:p14="http://schemas.microsoft.com/office/powerpoint/2010/main" val="3125102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F2CB-DBAA-7799-D12B-33C53213B68C}"/>
              </a:ext>
            </a:extLst>
          </p:cNvPr>
          <p:cNvSpPr>
            <a:spLocks noGrp="1"/>
          </p:cNvSpPr>
          <p:nvPr>
            <p:ph type="title"/>
          </p:nvPr>
        </p:nvSpPr>
        <p:spPr/>
        <p:txBody>
          <a:bodyPr>
            <a:normAutofit/>
          </a:bodyPr>
          <a:lstStyle/>
          <a:p>
            <a:pPr algn="ctr"/>
            <a:r>
              <a:rPr lang="en-GB" sz="4800" b="1" i="1" u="sng" dirty="0"/>
              <a:t>Example of analysis</a:t>
            </a:r>
          </a:p>
        </p:txBody>
      </p:sp>
      <p:sp>
        <p:nvSpPr>
          <p:cNvPr id="3" name="Content Placeholder 2">
            <a:extLst>
              <a:ext uri="{FF2B5EF4-FFF2-40B4-BE49-F238E27FC236}">
                <a16:creationId xmlns:a16="http://schemas.microsoft.com/office/drawing/2014/main" id="{2CD3A16B-C1F5-200D-0F6A-2C89C10E2E45}"/>
              </a:ext>
            </a:extLst>
          </p:cNvPr>
          <p:cNvSpPr>
            <a:spLocks noGrp="1"/>
          </p:cNvSpPr>
          <p:nvPr>
            <p:ph idx="1"/>
          </p:nvPr>
        </p:nvSpPr>
        <p:spPr/>
        <p:txBody>
          <a:bodyPr/>
          <a:lstStyle/>
          <a:p>
            <a:r>
              <a:rPr lang="en-GB" dirty="0"/>
              <a:t>Point – The bill of rights bill would make everything harder. </a:t>
            </a:r>
          </a:p>
          <a:p>
            <a:endParaRPr lang="en-GB" dirty="0"/>
          </a:p>
          <a:p>
            <a:r>
              <a:rPr lang="en-GB" dirty="0"/>
              <a:t>Evidence- The new proposed piece of legislation reads as follows; ‘’             ‘’ </a:t>
            </a:r>
          </a:p>
          <a:p>
            <a:endParaRPr lang="en-GB" dirty="0"/>
          </a:p>
          <a:p>
            <a:r>
              <a:rPr lang="en-GB" dirty="0"/>
              <a:t>Explain; The current law namely the Human Rights Act 1998 protects the rights of everyone in society…………….. </a:t>
            </a:r>
          </a:p>
          <a:p>
            <a:endParaRPr lang="en-GB" dirty="0"/>
          </a:p>
          <a:p>
            <a:r>
              <a:rPr lang="en-GB" dirty="0"/>
              <a:t>Link; From the above discussion it is clear to see…….</a:t>
            </a:r>
          </a:p>
        </p:txBody>
      </p:sp>
    </p:spTree>
    <p:extLst>
      <p:ext uri="{BB962C8B-B14F-4D97-AF65-F5344CB8AC3E}">
        <p14:creationId xmlns:p14="http://schemas.microsoft.com/office/powerpoint/2010/main" val="1086658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6F547-93D4-30E5-C7E1-A7BA91B0C961}"/>
              </a:ext>
            </a:extLst>
          </p:cNvPr>
          <p:cNvSpPr>
            <a:spLocks noGrp="1"/>
          </p:cNvSpPr>
          <p:nvPr>
            <p:ph type="title"/>
          </p:nvPr>
        </p:nvSpPr>
        <p:spPr/>
        <p:txBody>
          <a:bodyPr>
            <a:normAutofit/>
          </a:bodyPr>
          <a:lstStyle/>
          <a:p>
            <a:pPr algn="ctr"/>
            <a:r>
              <a:rPr lang="en-GB" sz="4800" b="1" i="1" u="sng" dirty="0"/>
              <a:t>Further Guidance</a:t>
            </a:r>
          </a:p>
        </p:txBody>
      </p:sp>
      <p:sp>
        <p:nvSpPr>
          <p:cNvPr id="3" name="Content Placeholder 2">
            <a:extLst>
              <a:ext uri="{FF2B5EF4-FFF2-40B4-BE49-F238E27FC236}">
                <a16:creationId xmlns:a16="http://schemas.microsoft.com/office/drawing/2014/main" id="{07B6AE59-6B3A-45C9-968D-92EA4ECA2EDA}"/>
              </a:ext>
            </a:extLst>
          </p:cNvPr>
          <p:cNvSpPr>
            <a:spLocks noGrp="1"/>
          </p:cNvSpPr>
          <p:nvPr>
            <p:ph idx="1"/>
          </p:nvPr>
        </p:nvSpPr>
        <p:spPr/>
        <p:txBody>
          <a:bodyPr/>
          <a:lstStyle/>
          <a:p>
            <a:r>
              <a:rPr lang="en-GB" dirty="0"/>
              <a:t>Avoid over quoting in an assignment. </a:t>
            </a:r>
          </a:p>
          <a:p>
            <a:endParaRPr lang="en-GB" dirty="0"/>
          </a:p>
          <a:p>
            <a:r>
              <a:rPr lang="en-GB" dirty="0"/>
              <a:t>Always if you can put things into your own words. </a:t>
            </a:r>
          </a:p>
          <a:p>
            <a:endParaRPr lang="en-GB" dirty="0"/>
          </a:p>
          <a:p>
            <a:r>
              <a:rPr lang="en-GB" dirty="0"/>
              <a:t>Write the assignment in the way that you understand. </a:t>
            </a:r>
          </a:p>
          <a:p>
            <a:endParaRPr lang="en-GB" dirty="0"/>
          </a:p>
          <a:p>
            <a:r>
              <a:rPr lang="en-GB" dirty="0"/>
              <a:t>In in doubt reference. </a:t>
            </a:r>
          </a:p>
          <a:p>
            <a:endParaRPr lang="en-GB" dirty="0"/>
          </a:p>
          <a:p>
            <a:r>
              <a:rPr lang="en-GB" dirty="0"/>
              <a:t>Don’t bulk out the assignment with a lot of arguments pick a few and use them.</a:t>
            </a:r>
          </a:p>
        </p:txBody>
      </p:sp>
    </p:spTree>
    <p:extLst>
      <p:ext uri="{BB962C8B-B14F-4D97-AF65-F5344CB8AC3E}">
        <p14:creationId xmlns:p14="http://schemas.microsoft.com/office/powerpoint/2010/main" val="2317561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EB18E-7906-DD29-C20D-2240ABDCDC97}"/>
              </a:ext>
            </a:extLst>
          </p:cNvPr>
          <p:cNvSpPr>
            <a:spLocks noGrp="1"/>
          </p:cNvSpPr>
          <p:nvPr>
            <p:ph type="title"/>
          </p:nvPr>
        </p:nvSpPr>
        <p:spPr/>
        <p:txBody>
          <a:bodyPr>
            <a:normAutofit/>
          </a:bodyPr>
          <a:lstStyle/>
          <a:p>
            <a:pPr algn="ctr"/>
            <a:r>
              <a:rPr lang="en-GB" sz="4800" b="1" i="1" u="sng" dirty="0"/>
              <a:t>Things to note</a:t>
            </a:r>
          </a:p>
        </p:txBody>
      </p:sp>
      <p:sp>
        <p:nvSpPr>
          <p:cNvPr id="3" name="Content Placeholder 2">
            <a:extLst>
              <a:ext uri="{FF2B5EF4-FFF2-40B4-BE49-F238E27FC236}">
                <a16:creationId xmlns:a16="http://schemas.microsoft.com/office/drawing/2014/main" id="{0BE528F2-20AA-3F05-B235-F608F24E5FB8}"/>
              </a:ext>
            </a:extLst>
          </p:cNvPr>
          <p:cNvSpPr>
            <a:spLocks noGrp="1"/>
          </p:cNvSpPr>
          <p:nvPr>
            <p:ph idx="1"/>
          </p:nvPr>
        </p:nvSpPr>
        <p:spPr/>
        <p:txBody>
          <a:bodyPr/>
          <a:lstStyle/>
          <a:p>
            <a:r>
              <a:rPr lang="en-GB" dirty="0"/>
              <a:t>Ensure that you proofread your work. </a:t>
            </a:r>
          </a:p>
          <a:p>
            <a:endParaRPr lang="en-GB" dirty="0"/>
          </a:p>
          <a:p>
            <a:r>
              <a:rPr lang="en-GB" dirty="0"/>
              <a:t>Grammar, punctuation and spelling are important. </a:t>
            </a:r>
          </a:p>
          <a:p>
            <a:endParaRPr lang="en-GB" dirty="0"/>
          </a:p>
          <a:p>
            <a:r>
              <a:rPr lang="en-GB" dirty="0"/>
              <a:t>Ensure that you check your referencing before submitting the assignment. </a:t>
            </a:r>
          </a:p>
          <a:p>
            <a:endParaRPr lang="en-GB" dirty="0"/>
          </a:p>
          <a:p>
            <a:r>
              <a:rPr lang="en-GB" dirty="0"/>
              <a:t>Use academic sources. </a:t>
            </a:r>
          </a:p>
        </p:txBody>
      </p:sp>
    </p:spTree>
    <p:extLst>
      <p:ext uri="{BB962C8B-B14F-4D97-AF65-F5344CB8AC3E}">
        <p14:creationId xmlns:p14="http://schemas.microsoft.com/office/powerpoint/2010/main" val="2237667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6A4CB-276A-7324-B83B-BF7093E5E43C}"/>
              </a:ext>
            </a:extLst>
          </p:cNvPr>
          <p:cNvSpPr>
            <a:spLocks noGrp="1"/>
          </p:cNvSpPr>
          <p:nvPr>
            <p:ph type="title"/>
          </p:nvPr>
        </p:nvSpPr>
        <p:spPr/>
        <p:txBody>
          <a:bodyPr>
            <a:normAutofit/>
          </a:bodyPr>
          <a:lstStyle/>
          <a:p>
            <a:pPr algn="ctr"/>
            <a:r>
              <a:rPr lang="en-GB" sz="4800" b="1" i="1" u="sng" dirty="0"/>
              <a:t>Websites not to be used</a:t>
            </a:r>
          </a:p>
        </p:txBody>
      </p:sp>
      <p:sp>
        <p:nvSpPr>
          <p:cNvPr id="3" name="Content Placeholder 2">
            <a:extLst>
              <a:ext uri="{FF2B5EF4-FFF2-40B4-BE49-F238E27FC236}">
                <a16:creationId xmlns:a16="http://schemas.microsoft.com/office/drawing/2014/main" id="{FCBC13BC-119E-FE1B-02E0-7A82D9E19F9C}"/>
              </a:ext>
            </a:extLst>
          </p:cNvPr>
          <p:cNvSpPr>
            <a:spLocks noGrp="1"/>
          </p:cNvSpPr>
          <p:nvPr>
            <p:ph idx="1"/>
          </p:nvPr>
        </p:nvSpPr>
        <p:spPr/>
        <p:txBody>
          <a:bodyPr/>
          <a:lstStyle/>
          <a:p>
            <a:r>
              <a:rPr lang="en-GB" dirty="0"/>
              <a:t>Wikipedia – unreliable and can be edited by the public. </a:t>
            </a:r>
          </a:p>
          <a:p>
            <a:endParaRPr lang="en-GB" dirty="0"/>
          </a:p>
          <a:p>
            <a:r>
              <a:rPr lang="en-GB" dirty="0"/>
              <a:t>Law teacher – Essay writing website. </a:t>
            </a:r>
          </a:p>
          <a:p>
            <a:endParaRPr lang="en-GB" dirty="0"/>
          </a:p>
          <a:p>
            <a:r>
              <a:rPr lang="en-GB" dirty="0"/>
              <a:t>E law resources – A level source. </a:t>
            </a:r>
          </a:p>
          <a:p>
            <a:endParaRPr lang="en-GB" dirty="0"/>
          </a:p>
          <a:p>
            <a:r>
              <a:rPr lang="en-GB" dirty="0"/>
              <a:t>Study Docs- A level source. </a:t>
            </a:r>
          </a:p>
        </p:txBody>
      </p:sp>
    </p:spTree>
    <p:extLst>
      <p:ext uri="{BB962C8B-B14F-4D97-AF65-F5344CB8AC3E}">
        <p14:creationId xmlns:p14="http://schemas.microsoft.com/office/powerpoint/2010/main" val="666181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7A66CE-FB26-3E97-BD1F-A93B682E694D}"/>
              </a:ext>
            </a:extLst>
          </p:cNvPr>
          <p:cNvPicPr>
            <a:picLocks noChangeAspect="1"/>
          </p:cNvPicPr>
          <p:nvPr/>
        </p:nvPicPr>
        <p:blipFill rotWithShape="1">
          <a:blip r:embed="rId2"/>
          <a:srcRect r="29091"/>
          <a:stretch/>
        </p:blipFill>
        <p:spPr>
          <a:xfrm>
            <a:off x="2068183" y="0"/>
            <a:ext cx="7294353" cy="6858000"/>
          </a:xfrm>
          <a:prstGeom prst="rect">
            <a:avLst/>
          </a:prstGeom>
        </p:spPr>
      </p:pic>
    </p:spTree>
    <p:extLst>
      <p:ext uri="{BB962C8B-B14F-4D97-AF65-F5344CB8AC3E}">
        <p14:creationId xmlns:p14="http://schemas.microsoft.com/office/powerpoint/2010/main" val="1192860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413D-8150-02CC-3266-7251C36C0B8C}"/>
              </a:ext>
            </a:extLst>
          </p:cNvPr>
          <p:cNvSpPr>
            <a:spLocks noGrp="1"/>
          </p:cNvSpPr>
          <p:nvPr>
            <p:ph type="title"/>
          </p:nvPr>
        </p:nvSpPr>
        <p:spPr/>
        <p:txBody>
          <a:bodyPr>
            <a:normAutofit/>
          </a:bodyPr>
          <a:lstStyle/>
          <a:p>
            <a:pPr algn="ctr"/>
            <a:r>
              <a:rPr lang="en-GB" sz="6000" b="1" i="1" u="sng" dirty="0"/>
              <a:t>Summary</a:t>
            </a:r>
          </a:p>
        </p:txBody>
      </p:sp>
      <p:sp>
        <p:nvSpPr>
          <p:cNvPr id="3" name="Content Placeholder 2">
            <a:extLst>
              <a:ext uri="{FF2B5EF4-FFF2-40B4-BE49-F238E27FC236}">
                <a16:creationId xmlns:a16="http://schemas.microsoft.com/office/drawing/2014/main" id="{4A450390-5CB4-7541-DD9E-BE81E43844BC}"/>
              </a:ext>
            </a:extLst>
          </p:cNvPr>
          <p:cNvSpPr>
            <a:spLocks noGrp="1"/>
          </p:cNvSpPr>
          <p:nvPr>
            <p:ph idx="1"/>
          </p:nvPr>
        </p:nvSpPr>
        <p:spPr/>
        <p:txBody>
          <a:bodyPr/>
          <a:lstStyle/>
          <a:p>
            <a:r>
              <a:rPr lang="en-GB" dirty="0"/>
              <a:t>Assignment 1 due on the 10</a:t>
            </a:r>
            <a:r>
              <a:rPr lang="en-GB" baseline="30000" dirty="0"/>
              <a:t>th</a:t>
            </a:r>
            <a:r>
              <a:rPr lang="en-GB" dirty="0"/>
              <a:t> of November 2023 at 23:59pm. </a:t>
            </a:r>
          </a:p>
          <a:p>
            <a:endParaRPr lang="en-GB" dirty="0"/>
          </a:p>
          <a:p>
            <a:r>
              <a:rPr lang="en-GB" dirty="0"/>
              <a:t>Late capped at 40%. </a:t>
            </a:r>
          </a:p>
          <a:p>
            <a:endParaRPr lang="en-GB" dirty="0"/>
          </a:p>
          <a:p>
            <a:r>
              <a:rPr lang="en-GB" dirty="0"/>
              <a:t>Over a week late score 0. </a:t>
            </a:r>
          </a:p>
          <a:p>
            <a:endParaRPr lang="en-GB" dirty="0"/>
          </a:p>
          <a:p>
            <a:r>
              <a:rPr lang="en-GB" dirty="0"/>
              <a:t>Make use of the draft session.</a:t>
            </a:r>
          </a:p>
        </p:txBody>
      </p:sp>
    </p:spTree>
    <p:extLst>
      <p:ext uri="{BB962C8B-B14F-4D97-AF65-F5344CB8AC3E}">
        <p14:creationId xmlns:p14="http://schemas.microsoft.com/office/powerpoint/2010/main" val="1407206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58F523-4A46-48E9-7C7E-DFE65A92C017}"/>
              </a:ext>
            </a:extLst>
          </p:cNvPr>
          <p:cNvSpPr>
            <a:spLocks noGrp="1"/>
          </p:cNvSpPr>
          <p:nvPr>
            <p:ph type="ctrTitle"/>
          </p:nvPr>
        </p:nvSpPr>
        <p:spPr/>
        <p:txBody>
          <a:bodyPr/>
          <a:lstStyle/>
          <a:p>
            <a:pPr algn="ctr"/>
            <a:r>
              <a:rPr lang="en-GB" sz="6600" b="1" i="1" u="sng" dirty="0"/>
              <a:t>Thank you!</a:t>
            </a:r>
          </a:p>
        </p:txBody>
      </p:sp>
      <p:sp>
        <p:nvSpPr>
          <p:cNvPr id="5" name="Subtitle 4">
            <a:extLst>
              <a:ext uri="{FF2B5EF4-FFF2-40B4-BE49-F238E27FC236}">
                <a16:creationId xmlns:a16="http://schemas.microsoft.com/office/drawing/2014/main" id="{30441A13-C35A-2518-2B24-1327ED64EAEF}"/>
              </a:ext>
            </a:extLst>
          </p:cNvPr>
          <p:cNvSpPr>
            <a:spLocks noGrp="1"/>
          </p:cNvSpPr>
          <p:nvPr>
            <p:ph type="subTitle" idx="1"/>
          </p:nvPr>
        </p:nvSpPr>
        <p:spPr/>
        <p:txBody>
          <a:bodyPr/>
          <a:lstStyle/>
          <a:p>
            <a:pPr algn="ctr"/>
            <a:r>
              <a:rPr lang="en-GB" dirty="0"/>
              <a:t>Any Questions </a:t>
            </a:r>
          </a:p>
        </p:txBody>
      </p:sp>
    </p:spTree>
    <p:extLst>
      <p:ext uri="{BB962C8B-B14F-4D97-AF65-F5344CB8AC3E}">
        <p14:creationId xmlns:p14="http://schemas.microsoft.com/office/powerpoint/2010/main" val="1561292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0</TotalTime>
  <Words>765</Words>
  <Application>Microsoft Office PowerPoint</Application>
  <PresentationFormat>Widescreen</PresentationFormat>
  <Paragraphs>111</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Times New Roman</vt:lpstr>
      <vt:lpstr>Trebuchet MS</vt:lpstr>
      <vt:lpstr>Wingdings 3</vt:lpstr>
      <vt:lpstr>Facet</vt:lpstr>
      <vt:lpstr>Assignment guidance</vt:lpstr>
      <vt:lpstr>Content</vt:lpstr>
      <vt:lpstr>Activity</vt:lpstr>
      <vt:lpstr>Assignment Question</vt:lpstr>
      <vt:lpstr>Let’s break it down</vt:lpstr>
      <vt:lpstr>Guidance!</vt:lpstr>
      <vt:lpstr>How do I answer the question?</vt:lpstr>
      <vt:lpstr>Using your class content</vt:lpstr>
      <vt:lpstr>Using your class content</vt:lpstr>
      <vt:lpstr>Further Guidance</vt:lpstr>
      <vt:lpstr>Example of an introduction</vt:lpstr>
      <vt:lpstr>Example of an introduction</vt:lpstr>
      <vt:lpstr>Example of analysis</vt:lpstr>
      <vt:lpstr>Further Guidance</vt:lpstr>
      <vt:lpstr>Things to note</vt:lpstr>
      <vt:lpstr>Websites not to be used</vt:lpstr>
      <vt:lpstr>PowerPoint Presentation</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Zita Draper</dc:creator>
  <cp:lastModifiedBy>Zita Draper</cp:lastModifiedBy>
  <cp:revision>1</cp:revision>
  <dcterms:created xsi:type="dcterms:W3CDTF">2023-10-20T13:02:37Z</dcterms:created>
  <dcterms:modified xsi:type="dcterms:W3CDTF">2023-10-26T10:03:26Z</dcterms:modified>
</cp:coreProperties>
</file>