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5"/>
  </p:notesMasterIdLst>
  <p:sldIdLst>
    <p:sldId id="392" r:id="rId5"/>
    <p:sldId id="382" r:id="rId6"/>
    <p:sldId id="388" r:id="rId7"/>
    <p:sldId id="383" r:id="rId8"/>
    <p:sldId id="385" r:id="rId9"/>
    <p:sldId id="384" r:id="rId10"/>
    <p:sldId id="386" r:id="rId11"/>
    <p:sldId id="389" r:id="rId12"/>
    <p:sldId id="390" r:id="rId13"/>
    <p:sldId id="391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1" autoAdjust="0"/>
    <p:restoredTop sz="82513" autoAdjust="0"/>
  </p:normalViewPr>
  <p:slideViewPr>
    <p:cSldViewPr snapToGrid="0">
      <p:cViewPr varScale="1">
        <p:scale>
          <a:sx n="74" d="100"/>
          <a:sy n="74" d="100"/>
        </p:scale>
        <p:origin x="1369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FD0D5DE-9981-45AF-9546-CF987BA5CE7D}"/>
    <pc:docChg chg="modSld">
      <pc:chgData name="Julia Ault" userId="448e6d29-d07f-428e-8f66-47be6c4f352b" providerId="ADAL" clId="{5FD0D5DE-9981-45AF-9546-CF987BA5CE7D}" dt="2020-12-01T14:55:27.321" v="0" actId="6549"/>
      <pc:docMkLst>
        <pc:docMk/>
      </pc:docMkLst>
      <pc:sldChg chg="modNotesTx">
        <pc:chgData name="Julia Ault" userId="448e6d29-d07f-428e-8f66-47be6c4f352b" providerId="ADAL" clId="{5FD0D5DE-9981-45AF-9546-CF987BA5CE7D}" dt="2020-12-01T14:55:27.321" v="0" actId="6549"/>
        <pc:sldMkLst>
          <pc:docMk/>
          <pc:sldMk cId="2358582067" sldId="3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8374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434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073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01/12/2020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01/12/2020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lifewire.com/what-is-facebook-348639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lifewire.com/tutorial-how-facebook-works-265461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lifewire.com/facebook-privacy-settings-tutorial-265441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thebalance.com/a-guide-to-using-facebook-for-business-295173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facebook/ho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create.ph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siness.qld.gov.au/running-business/marketing-sales/marketing-promotion/online-marketing/facebook/how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busines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usiness.qld.gov.au/running-business/marketing-sales/marketing-promotion/online-marketing/facebook/how" TargetMode="External"/><Relationship Id="rId4" Type="http://schemas.openxmlformats.org/officeDocument/2006/relationships/hyperlink" Target="https://www.businessnewsdaily.com/7761-facebook-business-guid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89722" y="3182815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Social Media: </a:t>
            </a:r>
            <a:b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949950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582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6" name="Picture 5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584753D5-92E9-48BA-99DD-5E5B126957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421" y="1222480"/>
            <a:ext cx="6516404" cy="435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 descr="A picture containing screen, television, monitor, electronics&#10;&#10;Description generated with high confidence">
            <a:extLst>
              <a:ext uri="{FF2B5EF4-FFF2-40B4-BE49-F238E27FC236}">
                <a16:creationId xmlns:a16="http://schemas.microsoft.com/office/drawing/2014/main" id="{F6022D2F-860D-4466-A376-AE1D334B738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97" y="1373704"/>
            <a:ext cx="7274560" cy="409194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ED7008F-4052-4A57-A07F-6279BD03FA18}"/>
              </a:ext>
            </a:extLst>
          </p:cNvPr>
          <p:cNvSpPr/>
          <p:nvPr/>
        </p:nvSpPr>
        <p:spPr>
          <a:xfrm rot="1341778">
            <a:off x="3861427" y="2855363"/>
            <a:ext cx="2168540" cy="1840028"/>
          </a:xfrm>
          <a:prstGeom prst="roundRect">
            <a:avLst/>
          </a:prstGeom>
          <a:noFill/>
          <a:ln w="98425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D2FE9E9-9629-4787-8F57-032D0FF222D5}"/>
              </a:ext>
            </a:extLst>
          </p:cNvPr>
          <p:cNvSpPr/>
          <p:nvPr/>
        </p:nvSpPr>
        <p:spPr>
          <a:xfrm rot="19440065">
            <a:off x="2967548" y="3907515"/>
            <a:ext cx="946568" cy="62620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53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775826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9" name="Picture 8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941AC3BF-A533-461D-B0AE-588DDC6C86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612" y="993015"/>
            <a:ext cx="5786293" cy="4668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971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775826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7CC2EFD0-707C-4B75-8115-7CC667D96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57" y="1002600"/>
            <a:ext cx="8027531" cy="426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07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F0DC830A-1108-4128-82A2-BA7AF9A44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03284"/>
            <a:ext cx="8071147" cy="428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047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6C354C7-5A6A-4D8B-A9F1-10841C7941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02" y="1392356"/>
            <a:ext cx="8481795" cy="385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148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877"/>
            <a:ext cx="8229600" cy="3435796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Once you create a Facebook profile, you can also join Facebook groups that are based on shared interests and experiences. </a:t>
            </a:r>
            <a:b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A business could set up a private Facebook group for its staff to share work rotas and exchange messages, or a public group to allow anyone to join and interact with the business 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How Facebook works,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https://www.business.qld.gov.au/running-business/marketing-sales/marketing-promotion/online-marketing/facebook/how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947806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 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877"/>
            <a:ext cx="8229600" cy="343579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You can create a Facebook page for your business, place, company, organisation, brand, or product, in order to connect with your customers. 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Facebook's 'Create a Page' process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 will guide you through setting up a page by asking you a series of questions about your business.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889135" y="4941380"/>
            <a:ext cx="6464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Business Queensland (2018)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How Facebook works,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https://www.business.qld.gov.au/running-business/marketing-sales/marketing-promotion/online-marketing/facebook/how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3191732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Facebook 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331"/>
            <a:ext cx="8229600" cy="357434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you have a Facebook account, you can pay to create an advertisement or sponsor a story that will appear to Facebook users who may be receptive to your message.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you would like to create an ad or sponsored story,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Facebook's business page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will take you through a step-by-step process to identify your audience and target your advertising.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Further Information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797695" y="4941379"/>
            <a:ext cx="6464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Business Queensland (2018)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How Facebook works,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https://www.business.qld.gov.au/running-business/marketing-sales/marketing-promotion/online-marketing/facebook/how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40386329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4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28" ma:contentTypeDescription="Create a new document." ma:contentTypeScope="" ma:versionID="d4f1f5070a5e1371c134f5d6697633fe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51329232f19f79e6f9c5b52c8393e862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AE34DC-6645-478D-893E-EA1044DEA9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29175ae9-5035-4541-baef-9062a3a44232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af73078d-a5bc-48dc-b246-bc0132131284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3839</TotalTime>
  <Words>345</Words>
  <Application>Microsoft Office PowerPoint</Application>
  <PresentationFormat>On-screen Show (4:3)</PresentationFormat>
  <Paragraphs>35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Digital Skills &amp;  Personal Branding  Social Media:  Facebook   </vt:lpstr>
      <vt:lpstr>Social Media</vt:lpstr>
      <vt:lpstr>Facebook</vt:lpstr>
      <vt:lpstr>Facebook</vt:lpstr>
      <vt:lpstr>Facebook</vt:lpstr>
      <vt:lpstr>Facebook</vt:lpstr>
      <vt:lpstr>Facebook</vt:lpstr>
      <vt:lpstr>Facebook Groups</vt:lpstr>
      <vt:lpstr>Facebook Pages</vt:lpstr>
      <vt:lpstr>Facebook Advertising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Media:Facebook.</dc:title>
  <dc:creator>Julia Ault</dc:creator>
  <cp:lastModifiedBy>Julia Ault</cp:lastModifiedBy>
  <cp:revision>64</cp:revision>
  <dcterms:modified xsi:type="dcterms:W3CDTF">2020-12-01T14:55:53Z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