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wdp" ContentType="image/vnd.ms-photo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9" r:id="rId7"/>
    <p:sldId id="261" r:id="rId8"/>
    <p:sldId id="270" r:id="rId9"/>
    <p:sldId id="268" r:id="rId10"/>
    <p:sldId id="271" r:id="rId11"/>
    <p:sldId id="262" r:id="rId12"/>
    <p:sldId id="272" r:id="rId13"/>
    <p:sldId id="273" r:id="rId14"/>
    <p:sldId id="264" r:id="rId15"/>
    <p:sldId id="265" r:id="rId16"/>
    <p:sldId id="266" r:id="rId17"/>
    <p:sldId id="267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B9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8781" autoAdjust="0"/>
  </p:normalViewPr>
  <p:slideViewPr>
    <p:cSldViewPr snapToGrid="0" snapToObjects="1">
      <p:cViewPr>
        <p:scale>
          <a:sx n="65" d="100"/>
          <a:sy n="65" d="100"/>
        </p:scale>
        <p:origin x="-2152" y="-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E99441-F2F6-4B48-9294-2F4B256CE23C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E997AD-7C6F-0143-B699-59500CBDE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620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874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 smtClean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694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455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5625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7271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5625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873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5625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4141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562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9711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2094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1239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0321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283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8945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997AD-7C6F-0143-B699-59500CBDE5E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350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140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81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875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836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890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458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619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600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528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123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8152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937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alphaModFix amt="78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C1CFD-310F-2D48-B945-2B5484F91BCA}" type="datetimeFigureOut">
              <a:rPr lang="en-US" smtClean="0"/>
              <a:t>11/01/18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72AA1-5CF9-294C-9519-B84899B3F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656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2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3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4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5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jpg"/><Relationship Id="rId6" Type="http://schemas.openxmlformats.org/officeDocument/2006/relationships/image" Target="../media/image7.jpg"/><Relationship Id="rId7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6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jpg"/><Relationship Id="rId5" Type="http://schemas.openxmlformats.org/officeDocument/2006/relationships/image" Target="../media/image11.jpg"/><Relationship Id="rId6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7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8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9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microsoft.com/office/2007/relationships/hdphoto" Target="../media/hdphoto9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4127" y="1223545"/>
            <a:ext cx="7772400" cy="1470025"/>
          </a:xfrm>
        </p:spPr>
        <p:txBody>
          <a:bodyPr>
            <a:normAutofit/>
          </a:bodyPr>
          <a:lstStyle/>
          <a:p>
            <a:r>
              <a:rPr lang="en-US" sz="8800" dirty="0" smtClean="0">
                <a:latin typeface="Amatic SC Regular"/>
                <a:cs typeface="Amatic SC Regular"/>
              </a:rPr>
              <a:t>Pizza Express </a:t>
            </a:r>
            <a:endParaRPr lang="en-US" sz="8800" dirty="0">
              <a:latin typeface="Amatic SC Regular"/>
              <a:cs typeface="Amatic SC Regular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23937" y="2693570"/>
            <a:ext cx="6400800" cy="1752600"/>
          </a:xfrm>
        </p:spPr>
        <p:txBody>
          <a:bodyPr>
            <a:normAutofit/>
          </a:bodyPr>
          <a:lstStyle/>
          <a:p>
            <a:r>
              <a:rPr lang="en-US" sz="3600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‘</a:t>
            </a:r>
            <a:r>
              <a:rPr lang="en-US" sz="3600" b="1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P</a:t>
            </a:r>
            <a:r>
              <a:rPr lang="en-US" sz="3600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izza </a:t>
            </a:r>
            <a:r>
              <a:rPr lang="en-US" sz="3600" b="1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E</a:t>
            </a:r>
            <a:r>
              <a:rPr lang="en-US" sz="3600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xpress</a:t>
            </a:r>
            <a:r>
              <a:rPr lang="en-US" sz="3600" dirty="0" smtClean="0">
                <a:solidFill>
                  <a:schemeClr val="tx1"/>
                </a:solidFill>
                <a:latin typeface="Gill Sans"/>
                <a:cs typeface="Gill Sans"/>
              </a:rPr>
              <a:t> </a:t>
            </a:r>
            <a:r>
              <a:rPr lang="en-US" sz="3600" b="1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E</a:t>
            </a:r>
            <a:r>
              <a:rPr lang="en-US" sz="3600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mployee </a:t>
            </a:r>
            <a:r>
              <a:rPr lang="en-US" sz="3600" b="1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R</a:t>
            </a:r>
            <a:r>
              <a:rPr lang="en-US" sz="3600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eference’</a:t>
            </a:r>
          </a:p>
          <a:p>
            <a:r>
              <a:rPr lang="en-US" sz="3600" baseline="30000" dirty="0" smtClean="0">
                <a:solidFill>
                  <a:schemeClr val="tx1"/>
                </a:solidFill>
                <a:latin typeface="Gill Sans"/>
                <a:cs typeface="Gill Sans"/>
              </a:rPr>
              <a:t>Mobile Application</a:t>
            </a:r>
            <a:endParaRPr lang="en-US" sz="3600" baseline="30000" dirty="0">
              <a:solidFill>
                <a:schemeClr val="tx1"/>
              </a:solidFill>
              <a:latin typeface="Gill Sans"/>
              <a:cs typeface="Gill San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21895" y="5043954"/>
            <a:ext cx="10962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Sophie Morgan 1402061 </a:t>
            </a:r>
          </a:p>
          <a:p>
            <a:pPr algn="ctr"/>
            <a:r>
              <a:rPr lang="en-US" dirty="0" smtClean="0"/>
              <a:t>Developing Creative Projects CAMF6001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48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16" y="816642"/>
            <a:ext cx="8229600" cy="1143000"/>
          </a:xfrm>
        </p:spPr>
        <p:txBody>
          <a:bodyPr>
            <a:noAutofit/>
          </a:bodyPr>
          <a:lstStyle/>
          <a:p>
            <a:r>
              <a:rPr lang="en-US" sz="8000" dirty="0" smtClean="0">
                <a:latin typeface="Amatic SC Regular"/>
                <a:cs typeface="Amatic SC Regular"/>
              </a:rPr>
              <a:t>One Line Pitch</a:t>
            </a:r>
            <a:endParaRPr lang="en-US" sz="8000" dirty="0">
              <a:latin typeface="Amatic SC Regular"/>
              <a:cs typeface="Amatic SC Regular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3517" y="2332037"/>
            <a:ext cx="6481009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 smtClean="0">
                <a:latin typeface="Gill Sans"/>
                <a:cs typeface="Gill Sans"/>
              </a:rPr>
              <a:t>“A live project to create a digital referencing guide for Pizza Express employees, in the form of a mobile application.”</a:t>
            </a:r>
            <a:endParaRPr lang="en-US" dirty="0">
              <a:latin typeface="Gill Sans"/>
              <a:cs typeface="Gill San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161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4042" y="520617"/>
            <a:ext cx="8229600" cy="1143000"/>
          </a:xfrm>
        </p:spPr>
        <p:txBody>
          <a:bodyPr>
            <a:noAutofit/>
          </a:bodyPr>
          <a:lstStyle/>
          <a:p>
            <a:r>
              <a:rPr lang="en-US" sz="8000" dirty="0" smtClean="0">
                <a:latin typeface="Amatic SC Regular"/>
                <a:cs typeface="Amatic SC Regular"/>
              </a:rPr>
              <a:t>Synopsis</a:t>
            </a:r>
            <a:endParaRPr lang="en-US" sz="8000" dirty="0">
              <a:latin typeface="Amatic SC Regular"/>
              <a:cs typeface="Amatic SC Regular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62923" y="1836616"/>
            <a:ext cx="588107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3200" dirty="0" smtClean="0">
                <a:latin typeface="Gill Sans"/>
                <a:cs typeface="Gill Sans"/>
              </a:rPr>
              <a:t>Mobile application – IOS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 smtClean="0">
                <a:latin typeface="Gill Sans"/>
                <a:cs typeface="Gill Sans"/>
              </a:rPr>
              <a:t>Prototype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 smtClean="0">
                <a:latin typeface="Gill Sans"/>
                <a:cs typeface="Gill Sans"/>
              </a:rPr>
              <a:t>Employees - old and new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 smtClean="0">
                <a:latin typeface="Gill Sans"/>
                <a:cs typeface="Gill Sans"/>
              </a:rPr>
              <a:t>Digital handbook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 smtClean="0">
                <a:latin typeface="Gill Sans"/>
                <a:cs typeface="Gill Sans"/>
              </a:rPr>
              <a:t>Existing brand design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 smtClean="0">
                <a:latin typeface="Gill Sans"/>
                <a:cs typeface="Gill Sans"/>
              </a:rPr>
              <a:t>Full menu - detailed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 smtClean="0">
                <a:latin typeface="Gill Sans"/>
                <a:cs typeface="Gill Sans"/>
              </a:rPr>
              <a:t>History and information</a:t>
            </a:r>
          </a:p>
        </p:txBody>
      </p:sp>
    </p:spTree>
    <p:extLst>
      <p:ext uri="{BB962C8B-B14F-4D97-AF65-F5344CB8AC3E}">
        <p14:creationId xmlns:p14="http://schemas.microsoft.com/office/powerpoint/2010/main" val="22075686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200" y="828431"/>
            <a:ext cx="8229600" cy="1143000"/>
          </a:xfrm>
        </p:spPr>
        <p:txBody>
          <a:bodyPr>
            <a:noAutofit/>
          </a:bodyPr>
          <a:lstStyle/>
          <a:p>
            <a:r>
              <a:rPr lang="en-US" sz="8000" dirty="0" smtClean="0">
                <a:latin typeface="Amatic SC Regular"/>
                <a:cs typeface="Amatic SC Regular"/>
              </a:rPr>
              <a:t>Research</a:t>
            </a:r>
            <a:br>
              <a:rPr lang="en-US" sz="8000" dirty="0" smtClean="0">
                <a:latin typeface="Amatic SC Regular"/>
                <a:cs typeface="Amatic SC Regular"/>
              </a:rPr>
            </a:br>
            <a:r>
              <a:rPr lang="en-US" sz="8000" baseline="30000" dirty="0" smtClean="0">
                <a:latin typeface="Amatic SC Regular"/>
                <a:cs typeface="Amatic SC Regular"/>
              </a:rPr>
              <a:t>Existing Brand</a:t>
            </a:r>
            <a:endParaRPr lang="en-US" sz="8000" dirty="0">
              <a:latin typeface="Amatic SC Regular"/>
              <a:cs typeface="Amatic SC Regular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5439" y="2429727"/>
            <a:ext cx="8229600" cy="4525963"/>
          </a:xfrm>
        </p:spPr>
        <p:txBody>
          <a:bodyPr/>
          <a:lstStyle/>
          <a:p>
            <a:r>
              <a:rPr lang="en-US" dirty="0" smtClean="0"/>
              <a:t>Logo</a:t>
            </a:r>
          </a:p>
          <a:p>
            <a:r>
              <a:rPr lang="en-US" dirty="0" smtClean="0"/>
              <a:t>Website</a:t>
            </a:r>
          </a:p>
          <a:p>
            <a:r>
              <a:rPr lang="en-US" dirty="0" smtClean="0"/>
              <a:t>Packaging</a:t>
            </a:r>
          </a:p>
          <a:p>
            <a:r>
              <a:rPr lang="en-US" dirty="0" smtClean="0"/>
              <a:t>Restaurant décor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1346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Mood boards</a:t>
            </a:r>
            <a:endParaRPr lang="en-US" dirty="0"/>
          </a:p>
        </p:txBody>
      </p:sp>
      <p:pic>
        <p:nvPicPr>
          <p:cNvPr id="4" name="Picture 3" descr="Brand Moodboar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74" y="-937838"/>
            <a:ext cx="8295177" cy="8295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4423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200" y="828431"/>
            <a:ext cx="8229600" cy="1143000"/>
          </a:xfrm>
        </p:spPr>
        <p:txBody>
          <a:bodyPr>
            <a:noAutofit/>
          </a:bodyPr>
          <a:lstStyle/>
          <a:p>
            <a:r>
              <a:rPr lang="en-US" sz="8000" dirty="0" smtClean="0">
                <a:latin typeface="Amatic SC Regular"/>
                <a:cs typeface="Amatic SC Regular"/>
              </a:rPr>
              <a:t>Research</a:t>
            </a:r>
            <a:br>
              <a:rPr lang="en-US" sz="8000" dirty="0" smtClean="0">
                <a:latin typeface="Amatic SC Regular"/>
                <a:cs typeface="Amatic SC Regular"/>
              </a:rPr>
            </a:br>
            <a:r>
              <a:rPr lang="en-US" sz="8000" baseline="30000" dirty="0" smtClean="0">
                <a:latin typeface="Amatic SC Regular"/>
                <a:cs typeface="Amatic SC Regular"/>
              </a:rPr>
              <a:t>Similar Apps</a:t>
            </a:r>
            <a:endParaRPr lang="en-US" sz="8000" dirty="0">
              <a:latin typeface="Amatic SC Regular"/>
              <a:cs typeface="Amatic SC Regular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5439" y="2429727"/>
            <a:ext cx="8229600" cy="4525963"/>
          </a:xfrm>
        </p:spPr>
        <p:txBody>
          <a:bodyPr/>
          <a:lstStyle/>
          <a:p>
            <a:r>
              <a:rPr lang="en-US" dirty="0" smtClean="0"/>
              <a:t>Taking orders</a:t>
            </a:r>
          </a:p>
          <a:p>
            <a:r>
              <a:rPr lang="en-US" dirty="0" smtClean="0"/>
              <a:t>Managerial</a:t>
            </a:r>
          </a:p>
          <a:p>
            <a:r>
              <a:rPr lang="en-US" dirty="0" smtClean="0"/>
              <a:t>Training website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439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24139860_10155997520766869_1654563726_o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12214"/>
            <a:ext cx="2383692" cy="4237675"/>
          </a:xfrm>
          <a:prstGeom prst="rect">
            <a:avLst/>
          </a:prstGeom>
        </p:spPr>
      </p:pic>
      <p:pic>
        <p:nvPicPr>
          <p:cNvPr id="5" name="Picture 4" descr="dominos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1736" y="0"/>
            <a:ext cx="3343853" cy="3112214"/>
          </a:xfrm>
          <a:prstGeom prst="rect">
            <a:avLst/>
          </a:prstGeom>
        </p:spPr>
      </p:pic>
      <p:pic>
        <p:nvPicPr>
          <p:cNvPr id="8" name="Picture 7" descr="50appsforrestmanager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5813144" cy="3112215"/>
          </a:xfrm>
          <a:prstGeom prst="rect">
            <a:avLst/>
          </a:prstGeom>
        </p:spPr>
      </p:pic>
      <p:pic>
        <p:nvPicPr>
          <p:cNvPr id="9" name="Picture 8" descr="screenshot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3692" y="3112214"/>
            <a:ext cx="5821795" cy="3745786"/>
          </a:xfrm>
          <a:prstGeom prst="rect">
            <a:avLst/>
          </a:prstGeom>
        </p:spPr>
      </p:pic>
      <p:pic>
        <p:nvPicPr>
          <p:cNvPr id="6" name="Picture 5" descr="dominos2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3233" y="3112214"/>
            <a:ext cx="2480767" cy="4038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713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200" y="828431"/>
            <a:ext cx="8229600" cy="1143000"/>
          </a:xfrm>
        </p:spPr>
        <p:txBody>
          <a:bodyPr>
            <a:noAutofit/>
          </a:bodyPr>
          <a:lstStyle/>
          <a:p>
            <a:r>
              <a:rPr lang="en-US" sz="8000" dirty="0" smtClean="0">
                <a:latin typeface="Amatic SC Regular"/>
                <a:cs typeface="Amatic SC Regular"/>
              </a:rPr>
              <a:t>Research</a:t>
            </a:r>
            <a:br>
              <a:rPr lang="en-US" sz="8000" dirty="0" smtClean="0">
                <a:latin typeface="Amatic SC Regular"/>
                <a:cs typeface="Amatic SC Regular"/>
              </a:rPr>
            </a:br>
            <a:r>
              <a:rPr lang="en-US" sz="8000" baseline="30000" dirty="0" smtClean="0">
                <a:latin typeface="Amatic SC Regular"/>
                <a:cs typeface="Amatic SC Regular"/>
              </a:rPr>
              <a:t>Client Brief</a:t>
            </a:r>
            <a:endParaRPr lang="en-US" sz="8000" dirty="0">
              <a:latin typeface="Amatic SC Regular"/>
              <a:cs typeface="Amatic SC Regular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5439" y="2429727"/>
            <a:ext cx="8229600" cy="4525963"/>
          </a:xfrm>
        </p:spPr>
        <p:txBody>
          <a:bodyPr/>
          <a:lstStyle/>
          <a:p>
            <a:r>
              <a:rPr lang="en-US" dirty="0" smtClean="0"/>
              <a:t>Functionality</a:t>
            </a:r>
          </a:p>
          <a:p>
            <a:r>
              <a:rPr lang="en-US" dirty="0" smtClean="0"/>
              <a:t>Paper-based information</a:t>
            </a:r>
          </a:p>
          <a:p>
            <a:r>
              <a:rPr lang="en-US" dirty="0" smtClean="0"/>
              <a:t>Existing designs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194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ow to car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6101182" cy="4300349"/>
          </a:xfrm>
          <a:prstGeom prst="rect">
            <a:avLst/>
          </a:prstGeom>
        </p:spPr>
      </p:pic>
      <p:pic>
        <p:nvPicPr>
          <p:cNvPr id="7" name="Picture 6" descr="Menu P1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182" y="1886"/>
            <a:ext cx="3042818" cy="4449600"/>
          </a:xfrm>
          <a:prstGeom prst="rect">
            <a:avLst/>
          </a:prstGeom>
        </p:spPr>
      </p:pic>
      <p:pic>
        <p:nvPicPr>
          <p:cNvPr id="8" name="Picture 7" descr="image001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00348"/>
            <a:ext cx="5128287" cy="2557652"/>
          </a:xfrm>
          <a:prstGeom prst="rect">
            <a:avLst/>
          </a:prstGeom>
        </p:spPr>
      </p:pic>
      <p:pic>
        <p:nvPicPr>
          <p:cNvPr id="9" name="Picture 8" descr="screenshot2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6855" y="2724172"/>
            <a:ext cx="4447145" cy="472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9653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6931"/>
            <a:ext cx="8229600" cy="1143000"/>
          </a:xfrm>
        </p:spPr>
        <p:txBody>
          <a:bodyPr>
            <a:noAutofit/>
          </a:bodyPr>
          <a:lstStyle/>
          <a:p>
            <a:r>
              <a:rPr lang="en-US" sz="8000" dirty="0" smtClean="0">
                <a:latin typeface="Amatic SC Regular"/>
                <a:cs typeface="Amatic SC Regular"/>
              </a:rPr>
              <a:t>Connectivity</a:t>
            </a:r>
            <a:endParaRPr lang="en-US" sz="8000" dirty="0">
              <a:latin typeface="Amatic SC Regular"/>
              <a:cs typeface="Amatic SC Regular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490547"/>
            <a:ext cx="8229600" cy="4525963"/>
          </a:xfrm>
        </p:spPr>
        <p:txBody>
          <a:bodyPr/>
          <a:lstStyle/>
          <a:p>
            <a:r>
              <a:rPr lang="en-US" dirty="0" smtClean="0"/>
              <a:t>Two ‘sides’ to the app</a:t>
            </a:r>
          </a:p>
          <a:p>
            <a:r>
              <a:rPr lang="en-US" dirty="0" smtClean="0"/>
              <a:t>Quick, easy access</a:t>
            </a:r>
          </a:p>
          <a:p>
            <a:r>
              <a:rPr lang="en-US" dirty="0" smtClean="0"/>
              <a:t>Condensing information</a:t>
            </a:r>
          </a:p>
        </p:txBody>
      </p:sp>
      <p:pic>
        <p:nvPicPr>
          <p:cNvPr id="5" name="Picture 4" descr="Flowchart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3793"/>
            <a:ext cx="9144000" cy="1176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8482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ockup00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01" y="0"/>
            <a:ext cx="3815389" cy="6858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16376" y="234464"/>
            <a:ext cx="26919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 smtClean="0">
                <a:latin typeface="Amatic SC Regular"/>
                <a:cs typeface="Amatic SC Regular"/>
              </a:rPr>
              <a:t>Landing page</a:t>
            </a:r>
            <a:endParaRPr lang="en-US" sz="5400" dirty="0">
              <a:latin typeface="Amatic SC Regular"/>
              <a:cs typeface="Amatic SC Regular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750646" y="1435296"/>
            <a:ext cx="23933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Click to view restaurant </a:t>
            </a:r>
          </a:p>
          <a:p>
            <a:r>
              <a:rPr lang="en-US" dirty="0" smtClean="0"/>
              <a:t>information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705231" y="1602154"/>
            <a:ext cx="1018459" cy="1563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175842" y="1857885"/>
            <a:ext cx="2550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Pizza Express ‘PEER’ Logo</a:t>
            </a:r>
            <a:endParaRPr lang="en-US" dirty="0"/>
          </a:p>
        </p:txBody>
      </p:sp>
      <p:cxnSp>
        <p:nvCxnSpPr>
          <p:cNvPr id="16" name="Straight Arrow Connector 15"/>
          <p:cNvCxnSpPr/>
          <p:nvPr/>
        </p:nvCxnSpPr>
        <p:spPr>
          <a:xfrm flipV="1">
            <a:off x="2735385" y="1602154"/>
            <a:ext cx="1289538" cy="479473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750646" y="4376615"/>
            <a:ext cx="1923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Click area of menu</a:t>
            </a:r>
          </a:p>
          <a:p>
            <a:r>
              <a:rPr lang="en-US" dirty="0" smtClean="0"/>
              <a:t>to go into details</a:t>
            </a:r>
            <a:endParaRPr lang="en-US" dirty="0"/>
          </a:p>
        </p:txBody>
      </p:sp>
      <p:cxnSp>
        <p:nvCxnSpPr>
          <p:cNvPr id="23" name="Straight Arrow Connector 22"/>
          <p:cNvCxnSpPr/>
          <p:nvPr/>
        </p:nvCxnSpPr>
        <p:spPr>
          <a:xfrm flipH="1" flipV="1">
            <a:off x="5412154" y="4376615"/>
            <a:ext cx="1172307" cy="33215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66039" y="3701757"/>
            <a:ext cx="23693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 keeping with current</a:t>
            </a:r>
          </a:p>
          <a:p>
            <a:r>
              <a:rPr lang="en-US" dirty="0" smtClean="0"/>
              <a:t>Fonts and </a:t>
            </a:r>
            <a:r>
              <a:rPr lang="en-US" dirty="0" err="1" smtClean="0"/>
              <a:t>colours</a:t>
            </a:r>
            <a:endParaRPr lang="en-US" dirty="0"/>
          </a:p>
        </p:txBody>
      </p:sp>
      <p:cxnSp>
        <p:nvCxnSpPr>
          <p:cNvPr id="26" name="Straight Arrow Connector 25"/>
          <p:cNvCxnSpPr/>
          <p:nvPr/>
        </p:nvCxnSpPr>
        <p:spPr>
          <a:xfrm flipV="1">
            <a:off x="2908301" y="3907692"/>
            <a:ext cx="1116622" cy="117231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492518" y="5550822"/>
            <a:ext cx="2415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Full page view, no scroll</a:t>
            </a:r>
            <a:endParaRPr lang="en-US" dirty="0"/>
          </a:p>
        </p:txBody>
      </p:sp>
      <p:cxnSp>
        <p:nvCxnSpPr>
          <p:cNvPr id="29" name="Straight Arrow Connector 28"/>
          <p:cNvCxnSpPr/>
          <p:nvPr/>
        </p:nvCxnSpPr>
        <p:spPr>
          <a:xfrm flipV="1">
            <a:off x="2908301" y="5255846"/>
            <a:ext cx="979853" cy="468923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4023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ockup002.ps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2452" y="98796"/>
            <a:ext cx="381538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6376" y="234464"/>
            <a:ext cx="22094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 smtClean="0">
                <a:latin typeface="Amatic SC Regular"/>
                <a:cs typeface="Amatic SC Regular"/>
              </a:rPr>
              <a:t>Pizza Info.</a:t>
            </a:r>
            <a:endParaRPr lang="en-US" sz="5400" dirty="0">
              <a:latin typeface="Amatic SC Regular"/>
              <a:cs typeface="Amatic SC Regular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740769" y="1328615"/>
            <a:ext cx="1507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Name of pizza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29846" y="2550719"/>
            <a:ext cx="2575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Brief, written instructions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6330462" y="4005385"/>
            <a:ext cx="27540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Visual aid. Click for full</a:t>
            </a:r>
          </a:p>
          <a:p>
            <a:r>
              <a:rPr lang="en-US" dirty="0" smtClean="0"/>
              <a:t>Screen and written </a:t>
            </a:r>
            <a:endParaRPr lang="en-US" dirty="0"/>
          </a:p>
          <a:p>
            <a:r>
              <a:rPr lang="en-US" dirty="0" smtClean="0"/>
              <a:t>Instructions. Swipe for next</a:t>
            </a:r>
          </a:p>
          <a:p>
            <a:r>
              <a:rPr lang="en-US" dirty="0" smtClean="0"/>
              <a:t>Image.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740769" y="2920051"/>
            <a:ext cx="2041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Swipe for more info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29846" y="4282384"/>
            <a:ext cx="2270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Click for full screen</a:t>
            </a:r>
          </a:p>
          <a:p>
            <a:r>
              <a:rPr lang="en-US" dirty="0" smtClean="0"/>
              <a:t>Example of good pizza</a:t>
            </a:r>
          </a:p>
          <a:p>
            <a:r>
              <a:rPr lang="en-US" dirty="0" smtClean="0"/>
              <a:t>And bad pizza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42093" y="6310923"/>
            <a:ext cx="3653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Link for external link of video tutorial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5470769" y="1697947"/>
            <a:ext cx="1077072" cy="431745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5920151" y="3087077"/>
            <a:ext cx="744918" cy="20230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5705231" y="4282384"/>
            <a:ext cx="625231" cy="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7" idx="3"/>
          </p:cNvCxnSpPr>
          <p:nvPr/>
        </p:nvCxnSpPr>
        <p:spPr>
          <a:xfrm flipV="1">
            <a:off x="3004890" y="2550719"/>
            <a:ext cx="690216" cy="18466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2425785" y="4513385"/>
            <a:ext cx="1560061" cy="273538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2425785" y="5205714"/>
            <a:ext cx="1269321" cy="1105209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33730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6376" y="234464"/>
            <a:ext cx="25005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 smtClean="0">
                <a:latin typeface="Amatic SC Regular"/>
                <a:cs typeface="Amatic SC Regular"/>
              </a:rPr>
              <a:t>Pizza Info. 2</a:t>
            </a:r>
            <a:endParaRPr lang="en-US" sz="5400" dirty="0">
              <a:latin typeface="Amatic SC Regular"/>
              <a:cs typeface="Amatic SC Regular"/>
            </a:endParaRPr>
          </a:p>
        </p:txBody>
      </p:sp>
      <p:pic>
        <p:nvPicPr>
          <p:cNvPr id="8" name="Picture 7" descr="mockup00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4300" y="0"/>
            <a:ext cx="3815389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469689" y="973128"/>
            <a:ext cx="1793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Second info page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469689" y="2559538"/>
            <a:ext cx="2189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Icons for allergens,</a:t>
            </a:r>
          </a:p>
          <a:p>
            <a:r>
              <a:rPr lang="en-US" dirty="0" smtClean="0"/>
              <a:t>Nutritional values </a:t>
            </a:r>
            <a:r>
              <a:rPr lang="en-US" dirty="0" err="1" smtClean="0"/>
              <a:t>etc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6232769" y="4229296"/>
            <a:ext cx="25965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Possibly video could work</a:t>
            </a:r>
          </a:p>
          <a:p>
            <a:r>
              <a:rPr lang="en-US" dirty="0" smtClean="0"/>
              <a:t>Better here?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547077" y="3653692"/>
            <a:ext cx="20164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Swipe to go back to </a:t>
            </a:r>
          </a:p>
          <a:p>
            <a:r>
              <a:rPr lang="en-US" dirty="0" smtClean="0"/>
              <a:t>Previous page</a:t>
            </a:r>
            <a:endParaRPr lang="en-US" dirty="0"/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5412154" y="1342460"/>
            <a:ext cx="1057535" cy="474617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 flipV="1">
            <a:off x="5412154" y="2715846"/>
            <a:ext cx="820615" cy="293077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5412154" y="4300023"/>
            <a:ext cx="820615" cy="291515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2364154" y="3438769"/>
            <a:ext cx="1133231" cy="790527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2680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507" y="206131"/>
            <a:ext cx="8229600" cy="1143000"/>
          </a:xfrm>
        </p:spPr>
        <p:txBody>
          <a:bodyPr>
            <a:noAutofit/>
          </a:bodyPr>
          <a:lstStyle/>
          <a:p>
            <a:r>
              <a:rPr lang="en-US" sz="8000" dirty="0" smtClean="0">
                <a:latin typeface="Amatic SC Regular"/>
                <a:cs typeface="Amatic SC Regular"/>
              </a:rPr>
              <a:t>Other Features</a:t>
            </a:r>
            <a:endParaRPr lang="en-US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8670" y="1661746"/>
            <a:ext cx="5892100" cy="4525963"/>
          </a:xfrm>
        </p:spPr>
        <p:txBody>
          <a:bodyPr/>
          <a:lstStyle/>
          <a:p>
            <a:r>
              <a:rPr lang="en-US" dirty="0" smtClean="0"/>
              <a:t>Photos</a:t>
            </a:r>
          </a:p>
          <a:p>
            <a:r>
              <a:rPr lang="en-US" dirty="0" smtClean="0"/>
              <a:t>Videos</a:t>
            </a:r>
          </a:p>
          <a:p>
            <a:r>
              <a:rPr lang="en-US" dirty="0" smtClean="0"/>
              <a:t>360 video</a:t>
            </a:r>
          </a:p>
          <a:p>
            <a:r>
              <a:rPr lang="en-US" dirty="0" smtClean="0"/>
              <a:t>Search option</a:t>
            </a:r>
          </a:p>
          <a:p>
            <a:r>
              <a:rPr lang="en-US" dirty="0" smtClean="0"/>
              <a:t>Most used links (?) </a:t>
            </a:r>
          </a:p>
          <a:p>
            <a:r>
              <a:rPr lang="en-US" dirty="0" smtClean="0"/>
              <a:t>External links (trip advisor, </a:t>
            </a:r>
            <a:r>
              <a:rPr lang="en-US" dirty="0" err="1" smtClean="0"/>
              <a:t>google</a:t>
            </a:r>
            <a:r>
              <a:rPr lang="en-US" dirty="0" smtClean="0"/>
              <a:t> maps </a:t>
            </a:r>
            <a:r>
              <a:rPr lang="en-US" dirty="0" err="1" smtClean="0"/>
              <a:t>etc</a:t>
            </a:r>
            <a:r>
              <a:rPr lang="en-US" dirty="0"/>
              <a:t>)</a:t>
            </a:r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7356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1901" y="2184401"/>
            <a:ext cx="5892100" cy="4525963"/>
          </a:xfrm>
        </p:spPr>
        <p:txBody>
          <a:bodyPr/>
          <a:lstStyle/>
          <a:p>
            <a:r>
              <a:rPr lang="en-US" dirty="0" smtClean="0"/>
              <a:t>Adobe XD </a:t>
            </a:r>
          </a:p>
          <a:p>
            <a:r>
              <a:rPr lang="en-US" dirty="0" smtClean="0"/>
              <a:t>Adobe Photoshop</a:t>
            </a:r>
          </a:p>
          <a:p>
            <a:r>
              <a:rPr lang="en-US" dirty="0" smtClean="0"/>
              <a:t>Camera – Nikon d5200</a:t>
            </a:r>
          </a:p>
          <a:p>
            <a:r>
              <a:rPr lang="en-US" dirty="0" smtClean="0"/>
              <a:t>Online design elements</a:t>
            </a:r>
          </a:p>
          <a:p>
            <a:r>
              <a:rPr lang="en-US" dirty="0" smtClean="0"/>
              <a:t>Information provided by client</a:t>
            </a:r>
          </a:p>
          <a:p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727200" y="5890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 smtClean="0">
                <a:latin typeface="Amatic SC Regular"/>
                <a:cs typeface="Amatic SC Regular"/>
              </a:rPr>
              <a:t>Cost &amp; Resources</a:t>
            </a:r>
            <a:endParaRPr lang="en-US" sz="8000" dirty="0">
              <a:latin typeface="Amatic SC Regular"/>
              <a:cs typeface="Amatic SC Regular"/>
            </a:endParaRPr>
          </a:p>
        </p:txBody>
      </p:sp>
    </p:spTree>
    <p:extLst>
      <p:ext uri="{BB962C8B-B14F-4D97-AF65-F5344CB8AC3E}">
        <p14:creationId xmlns:p14="http://schemas.microsoft.com/office/powerpoint/2010/main" val="9568559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gant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14600"/>
            <a:ext cx="9144000" cy="231140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535353" y="45231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 smtClean="0">
                <a:latin typeface="Amatic SC Regular"/>
                <a:cs typeface="Amatic SC Regular"/>
              </a:rPr>
              <a:t>Scheduling For Semester 2</a:t>
            </a:r>
            <a:endParaRPr lang="en-US" sz="8000" dirty="0">
              <a:latin typeface="Amatic SC Regular"/>
              <a:cs typeface="Amatic SC Regular"/>
            </a:endParaRPr>
          </a:p>
        </p:txBody>
      </p:sp>
    </p:spTree>
    <p:extLst>
      <p:ext uri="{BB962C8B-B14F-4D97-AF65-F5344CB8AC3E}">
        <p14:creationId xmlns:p14="http://schemas.microsoft.com/office/powerpoint/2010/main" val="10311383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1900" y="1854200"/>
            <a:ext cx="8229600" cy="4525963"/>
          </a:xfrm>
        </p:spPr>
        <p:txBody>
          <a:bodyPr/>
          <a:lstStyle/>
          <a:p>
            <a:r>
              <a:rPr lang="en-US" dirty="0" smtClean="0"/>
              <a:t>Conflicting ideas</a:t>
            </a:r>
          </a:p>
          <a:p>
            <a:r>
              <a:rPr lang="en-US" dirty="0" smtClean="0"/>
              <a:t>Size of project </a:t>
            </a:r>
          </a:p>
          <a:p>
            <a:r>
              <a:rPr lang="en-US" dirty="0" smtClean="0"/>
              <a:t>Restaurant-specific information</a:t>
            </a:r>
          </a:p>
          <a:p>
            <a:r>
              <a:rPr lang="en-US" dirty="0" smtClean="0"/>
              <a:t>Editing information</a:t>
            </a:r>
          </a:p>
          <a:p>
            <a:r>
              <a:rPr lang="en-US" dirty="0" smtClean="0"/>
              <a:t>Lack of creative expression</a:t>
            </a:r>
          </a:p>
          <a:p>
            <a:r>
              <a:rPr lang="en-US" dirty="0" smtClean="0"/>
              <a:t>Learning to use the app</a:t>
            </a:r>
          </a:p>
          <a:p>
            <a:r>
              <a:rPr lang="en-US" dirty="0" smtClean="0"/>
              <a:t>Over-filling pages</a:t>
            </a: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117969" y="457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 smtClean="0">
                <a:latin typeface="Amatic SC Regular"/>
                <a:cs typeface="Amatic SC Regular"/>
              </a:rPr>
              <a:t>Issues &amp; Risks</a:t>
            </a:r>
            <a:endParaRPr lang="en-US" sz="8000" dirty="0">
              <a:latin typeface="Amatic SC Regular"/>
              <a:cs typeface="Amatic SC Regular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 amt="2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723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alphaModFix amt="2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4" b="99733" l="400" r="99600">
                        <a14:foregroundMark x1="49333" y1="14820" x2="49333" y2="14820"/>
                        <a14:foregroundMark x1="42133" y1="10280" x2="42133" y2="10280"/>
                        <a14:foregroundMark x1="27200" y1="17089" x2="27200" y2="17089"/>
                        <a14:foregroundMark x1="21733" y1="31242" x2="21733" y2="31242"/>
                        <a14:foregroundMark x1="13467" y1="30841" x2="13467" y2="30841"/>
                        <a14:foregroundMark x1="16000" y1="30841" x2="16000" y2="30841"/>
                        <a14:foregroundMark x1="10533" y1="32577" x2="10533" y2="32577"/>
                        <a14:foregroundMark x1="12133" y1="26836" x2="12133" y2="26836"/>
                        <a14:foregroundMark x1="5600" y1="46729" x2="5600" y2="46729"/>
                        <a14:foregroundMark x1="49200" y1="66622" x2="49200" y2="66622"/>
                        <a14:foregroundMark x1="59467" y1="63952" x2="59467" y2="63952"/>
                        <a14:foregroundMark x1="86533" y1="71696" x2="86533" y2="71696"/>
                        <a14:foregroundMark x1="88667" y1="71295" x2="88667" y2="71295"/>
                        <a14:foregroundMark x1="90267" y1="67023" x2="90267" y2="67023"/>
                        <a14:foregroundMark x1="88800" y1="29773" x2="88800" y2="29773"/>
                        <a14:foregroundMark x1="75200" y1="18291" x2="75200" y2="18291"/>
                        <a14:foregroundMark x1="71333" y1="18692" x2="71333" y2="18692"/>
                        <a14:foregroundMark x1="65733" y1="6409" x2="65733" y2="6409"/>
                        <a14:foregroundMark x1="60267" y1="15220" x2="60267" y2="15220"/>
                        <a14:foregroundMark x1="49333" y1="26569" x2="49333" y2="26569"/>
                        <a14:foregroundMark x1="50267" y1="23765" x2="50267" y2="23765"/>
                        <a14:foregroundMark x1="12000" y1="8011" x2="12000" y2="8011"/>
                        <a14:foregroundMark x1="18400" y1="4539" x2="18400" y2="4539"/>
                        <a14:foregroundMark x1="7867" y1="12150" x2="7867" y2="12150"/>
                        <a14:foregroundMark x1="15067" y1="10948" x2="15067" y2="10948"/>
                        <a14:foregroundMark x1="90800" y1="6676" x2="90800" y2="6676"/>
                        <a14:foregroundMark x1="92533" y1="14820" x2="92533" y2="14820"/>
                        <a14:foregroundMark x1="93467" y1="91589" x2="93467" y2="91589"/>
                        <a14:foregroundMark x1="82800" y1="94126" x2="82800" y2="94126"/>
                        <a14:foregroundMark x1="90000" y1="86515" x2="90000" y2="86515"/>
                        <a14:foregroundMark x1="7067" y1="90254" x2="7067" y2="90254"/>
                        <a14:foregroundMark x1="15067" y1="93992" x2="15067" y2="93992"/>
                        <a14:foregroundMark x1="6933" y1="83845" x2="6933" y2="83845"/>
                        <a14:foregroundMark x1="1467" y1="96262" x2="1467" y2="96262"/>
                        <a14:foregroundMark x1="46400" y1="68224" x2="46400" y2="68224"/>
                        <a14:foregroundMark x1="42267" y1="62750" x2="42267" y2="62750"/>
                        <a14:foregroundMark x1="42267" y1="62750" x2="42267" y2="62750"/>
                        <a14:foregroundMark x1="10933" y1="68758" x2="10933" y2="68758"/>
                        <a14:foregroundMark x1="61733" y1="88652" x2="61733" y2="88652"/>
                        <a14:foregroundMark x1="60000" y1="79706" x2="60000" y2="79706"/>
                        <a14:foregroundMark x1="59467" y1="84780" x2="59467" y2="84780"/>
                        <a14:foregroundMark x1="43333" y1="88117" x2="43333" y2="88117"/>
                        <a14:foregroundMark x1="31200" y1="74900" x2="31200" y2="74900"/>
                        <a14:foregroundMark x1="10533" y1="55941" x2="10533" y2="55941"/>
                        <a14:foregroundMark x1="86667" y1="36582" x2="86667" y2="36582"/>
                        <a14:foregroundMark x1="84133" y1="42724" x2="84133" y2="42724"/>
                        <a14:foregroundMark x1="14933" y1="35514" x2="14933" y2="35514"/>
                        <a14:foregroundMark x1="25600" y1="42724" x2="25600" y2="42724"/>
                        <a14:foregroundMark x1="32933" y1="38184" x2="32933" y2="38184"/>
                        <a14:foregroundMark x1="33733" y1="44459" x2="33733" y2="44459"/>
                        <a14:foregroundMark x1="36667" y1="43258" x2="36667" y2="43258"/>
                        <a14:foregroundMark x1="42267" y1="40320" x2="42267" y2="40320"/>
                        <a14:foregroundMark x1="41333" y1="31909" x2="41333" y2="31909"/>
                        <a14:foregroundMark x1="43333" y1="55407" x2="43333" y2="55407"/>
                        <a14:backgroundMark x1="59067" y1="14286" x2="59067" y2="14286"/>
                      </a14:backgroundRemoval>
                    </a14:imgEffect>
                  </a14:imgLayer>
                </a14:imgProps>
              </a:ext>
            </a:extLst>
          </a:blip>
          <a:srcRect l="53816"/>
          <a:stretch/>
        </p:blipFill>
        <p:spPr>
          <a:xfrm>
            <a:off x="0" y="-76099"/>
            <a:ext cx="3251900" cy="7031789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039816" y="232312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dirty="0" smtClean="0">
                <a:latin typeface="Amatic SC Regular"/>
                <a:cs typeface="Amatic SC Regular"/>
              </a:rPr>
              <a:t>Thanks for Listening</a:t>
            </a:r>
          </a:p>
          <a:p>
            <a:r>
              <a:rPr lang="en-US" sz="8000" baseline="30000" dirty="0" smtClean="0">
                <a:latin typeface="Amatic SC Regular"/>
                <a:cs typeface="Amatic SC Regular"/>
              </a:rPr>
              <a:t>Any questions?</a:t>
            </a:r>
            <a:endParaRPr lang="en-US" sz="8000" baseline="30000" dirty="0">
              <a:latin typeface="Amatic SC Regular"/>
              <a:cs typeface="Amatic SC Regular"/>
            </a:endParaRPr>
          </a:p>
        </p:txBody>
      </p:sp>
    </p:spTree>
    <p:extLst>
      <p:ext uri="{BB962C8B-B14F-4D97-AF65-F5344CB8AC3E}">
        <p14:creationId xmlns:p14="http://schemas.microsoft.com/office/powerpoint/2010/main" val="11501514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30169</TotalTime>
  <Words>310</Words>
  <Application>Microsoft Macintosh PowerPoint</Application>
  <PresentationFormat>On-screen Show (4:3)</PresentationFormat>
  <Paragraphs>104</Paragraphs>
  <Slides>18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Pizza Express </vt:lpstr>
      <vt:lpstr>One Line Pitch</vt:lpstr>
      <vt:lpstr>Synopsis</vt:lpstr>
      <vt:lpstr>Research Existing Brand</vt:lpstr>
      <vt:lpstr>PowerPoint Presentation</vt:lpstr>
      <vt:lpstr>Research Similar Apps</vt:lpstr>
      <vt:lpstr>PowerPoint Presentation</vt:lpstr>
      <vt:lpstr>Research Client Brief</vt:lpstr>
      <vt:lpstr>PowerPoint Presentation</vt:lpstr>
      <vt:lpstr>Connectivity</vt:lpstr>
      <vt:lpstr>PowerPoint Presentation</vt:lpstr>
      <vt:lpstr>PowerPoint Presentation</vt:lpstr>
      <vt:lpstr>PowerPoint Presentation</vt:lpstr>
      <vt:lpstr>Other Features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Pizza Express </dc:title>
  <dc:creator>Student</dc:creator>
  <cp:lastModifiedBy>Student</cp:lastModifiedBy>
  <cp:revision>43</cp:revision>
  <dcterms:created xsi:type="dcterms:W3CDTF">2017-11-14T13:57:06Z</dcterms:created>
  <dcterms:modified xsi:type="dcterms:W3CDTF">2018-01-11T03:39:58Z</dcterms:modified>
</cp:coreProperties>
</file>