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8BE73-FC7D-07D3-5C53-97CC3202D631}" v="13" dt="2022-11-03T00:43:44.366"/>
    <p1510:client id="{55E6B76B-64A3-ACFA-FE98-7F3C11955DA7}" v="117" dt="2022-11-03T00:35:37.612"/>
    <p1510:client id="{CBB14042-73F7-9403-E8FC-DD852EB6CE82}" v="135" dt="2022-11-02T02:04:53.566"/>
    <p1510:client id="{E5BC97A8-36D2-4490-A6D8-4F7684DE0B7E}" v="156" dt="2022-11-02T01:16:42.3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Tajud Ali (2107638)" userId="S::2107638@student.uwtsd.ac.uk::53e1d06f-1120-42d9-89e3-4479f9615307" providerId="AD" clId="Web-{CBB14042-73F7-9403-E8FC-DD852EB6CE82}"/>
    <pc:docChg chg="modSld addMainMaster delMainMaster">
      <pc:chgData name="Syed Tajud Ali (2107638)" userId="S::2107638@student.uwtsd.ac.uk::53e1d06f-1120-42d9-89e3-4479f9615307" providerId="AD" clId="Web-{CBB14042-73F7-9403-E8FC-DD852EB6CE82}" dt="2022-11-02T02:04:53.566" v="174"/>
      <pc:docMkLst>
        <pc:docMk/>
      </pc:docMkLst>
      <pc:sldChg chg="addSp delSp modSp mod setBg modClrScheme addAnim delAnim setClrOvrMap chgLayout">
        <pc:chgData name="Syed Tajud Ali (2107638)" userId="S::2107638@student.uwtsd.ac.uk::53e1d06f-1120-42d9-89e3-4479f9615307" providerId="AD" clId="Web-{CBB14042-73F7-9403-E8FC-DD852EB6CE82}" dt="2022-11-02T02:04:53.566" v="174"/>
        <pc:sldMkLst>
          <pc:docMk/>
          <pc:sldMk cId="109857222" sldId="256"/>
        </pc:sldMkLst>
        <pc:spChg chg="mod ord">
          <ac:chgData name="Syed Tajud Ali (2107638)" userId="S::2107638@student.uwtsd.ac.uk::53e1d06f-1120-42d9-89e3-4479f9615307" providerId="AD" clId="Web-{CBB14042-73F7-9403-E8FC-DD852EB6CE82}" dt="2022-11-02T02:04:53.566" v="17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yed Tajud Ali (2107638)" userId="S::2107638@student.uwtsd.ac.uk::53e1d06f-1120-42d9-89e3-4479f9615307" providerId="AD" clId="Web-{CBB14042-73F7-9403-E8FC-DD852EB6CE82}" dt="2022-11-02T02:04:53.566" v="17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2:41.513" v="133"/>
          <ac:spMkLst>
            <pc:docMk/>
            <pc:sldMk cId="109857222" sldId="256"/>
            <ac:spMk id="8" creationId="{8A0B882D-4FEF-4E28-9811-11D57386D4F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2:41.513" v="133"/>
          <ac:spMkLst>
            <pc:docMk/>
            <pc:sldMk cId="109857222" sldId="256"/>
            <ac:spMk id="10" creationId="{E8DA6D14-0849-4180-8DEF-F2F6BF12320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0:58.509" v="124"/>
          <ac:spMkLst>
            <pc:docMk/>
            <pc:sldMk cId="109857222" sldId="256"/>
            <ac:spMk id="15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0:58.509" v="124"/>
          <ac:spMkLst>
            <pc:docMk/>
            <pc:sldMk cId="109857222" sldId="256"/>
            <ac:spMk id="17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0:58.509" v="124"/>
          <ac:spMkLst>
            <pc:docMk/>
            <pc:sldMk cId="109857222" sldId="256"/>
            <ac:spMk id="19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0:58.509" v="124"/>
          <ac:spMkLst>
            <pc:docMk/>
            <pc:sldMk cId="109857222" sldId="256"/>
            <ac:spMk id="21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2:08.246" v="126"/>
          <ac:spMkLst>
            <pc:docMk/>
            <pc:sldMk cId="109857222" sldId="256"/>
            <ac:spMk id="23" creationId="{8A0B882D-4FEF-4E28-9811-11D57386D4F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2:08.246" v="126"/>
          <ac:spMkLst>
            <pc:docMk/>
            <pc:sldMk cId="109857222" sldId="256"/>
            <ac:spMk id="24" creationId="{E8DA6D14-0849-4180-8DEF-F2F6BF12320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2:41.513" v="132"/>
          <ac:spMkLst>
            <pc:docMk/>
            <pc:sldMk cId="109857222" sldId="256"/>
            <ac:spMk id="26" creationId="{C28D0172-F2E0-4763-9C35-F022664959D8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2:41.513" v="132"/>
          <ac:spMkLst>
            <pc:docMk/>
            <pc:sldMk cId="109857222" sldId="256"/>
            <ac:spMk id="27" creationId="{9F2851FB-E841-4509-8A6D-A416376EA380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2:41.513" v="132"/>
          <ac:spMkLst>
            <pc:docMk/>
            <pc:sldMk cId="109857222" sldId="256"/>
            <ac:spMk id="28" creationId="{DF6FB2B2-CE21-407F-B22E-302DADC2C3D3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5:26.478" v="164"/>
          <ac:spMkLst>
            <pc:docMk/>
            <pc:sldMk cId="109857222" sldId="256"/>
            <ac:spMk id="30" creationId="{8A0B882D-4FEF-4E28-9811-11D57386D4F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5:26.478" v="164"/>
          <ac:spMkLst>
            <pc:docMk/>
            <pc:sldMk cId="109857222" sldId="256"/>
            <ac:spMk id="31" creationId="{E8DA6D14-0849-4180-8DEF-F2F6BF12320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4:42.320" v="161"/>
          <ac:spMkLst>
            <pc:docMk/>
            <pc:sldMk cId="109857222" sldId="256"/>
            <ac:spMk id="36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4:42.320" v="161"/>
          <ac:spMkLst>
            <pc:docMk/>
            <pc:sldMk cId="109857222" sldId="256"/>
            <ac:spMk id="38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4:42.320" v="161"/>
          <ac:spMkLst>
            <pc:docMk/>
            <pc:sldMk cId="109857222" sldId="256"/>
            <ac:spMk id="40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4:42.320" v="161"/>
          <ac:spMkLst>
            <pc:docMk/>
            <pc:sldMk cId="109857222" sldId="256"/>
            <ac:spMk id="42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5:26.478" v="163"/>
          <ac:spMkLst>
            <pc:docMk/>
            <pc:sldMk cId="109857222" sldId="256"/>
            <ac:spMk id="44" creationId="{8A0B882D-4FEF-4E28-9811-11D57386D4F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5:26.478" v="163"/>
          <ac:spMkLst>
            <pc:docMk/>
            <pc:sldMk cId="109857222" sldId="256"/>
            <ac:spMk id="45" creationId="{E8DA6D14-0849-4180-8DEF-F2F6BF12320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59:32.068" v="167"/>
          <ac:spMkLst>
            <pc:docMk/>
            <pc:sldMk cId="109857222" sldId="256"/>
            <ac:spMk id="47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59:32.068" v="167"/>
          <ac:spMkLst>
            <pc:docMk/>
            <pc:sldMk cId="109857222" sldId="256"/>
            <ac:spMk id="48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59:32.068" v="167"/>
          <ac:spMkLst>
            <pc:docMk/>
            <pc:sldMk cId="109857222" sldId="256"/>
            <ac:spMk id="49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59:32.068" v="167"/>
          <ac:spMkLst>
            <pc:docMk/>
            <pc:sldMk cId="109857222" sldId="256"/>
            <ac:spMk id="50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2:09.122" v="168"/>
          <ac:spMkLst>
            <pc:docMk/>
            <pc:sldMk cId="109857222" sldId="256"/>
            <ac:spMk id="55" creationId="{8A0B882D-4FEF-4E28-9811-11D57386D4F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2:09.122" v="168"/>
          <ac:spMkLst>
            <pc:docMk/>
            <pc:sldMk cId="109857222" sldId="256"/>
            <ac:spMk id="57" creationId="{E8DA6D14-0849-4180-8DEF-F2F6BF12320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3:32.453" v="171"/>
          <ac:spMkLst>
            <pc:docMk/>
            <pc:sldMk cId="109857222" sldId="256"/>
            <ac:spMk id="62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3:32.453" v="171"/>
          <ac:spMkLst>
            <pc:docMk/>
            <pc:sldMk cId="109857222" sldId="256"/>
            <ac:spMk id="64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3:32.453" v="171"/>
          <ac:spMkLst>
            <pc:docMk/>
            <pc:sldMk cId="109857222" sldId="256"/>
            <ac:spMk id="66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3:32.453" v="171"/>
          <ac:spMkLst>
            <pc:docMk/>
            <pc:sldMk cId="109857222" sldId="256"/>
            <ac:spMk id="68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3:32.438" v="170"/>
          <ac:spMkLst>
            <pc:docMk/>
            <pc:sldMk cId="109857222" sldId="256"/>
            <ac:spMk id="73" creationId="{8A0B882D-4FEF-4E28-9811-11D57386D4F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3:32.438" v="170"/>
          <ac:spMkLst>
            <pc:docMk/>
            <pc:sldMk cId="109857222" sldId="256"/>
            <ac:spMk id="75" creationId="{E8DA6D14-0849-4180-8DEF-F2F6BF12320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77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78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79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80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4:53.566" v="173"/>
          <ac:spMkLst>
            <pc:docMk/>
            <pc:sldMk cId="109857222" sldId="256"/>
            <ac:spMk id="85" creationId="{8A0B882D-4FEF-4E28-9811-11D57386D4F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2:04:53.566" v="173"/>
          <ac:spMkLst>
            <pc:docMk/>
            <pc:sldMk cId="109857222" sldId="256"/>
            <ac:spMk id="87" creationId="{E8DA6D14-0849-4180-8DEF-F2F6BF123206}"/>
          </ac:spMkLst>
        </pc:spChg>
        <pc:spChg chg="add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89" creationId="{78C6C821-FEE1-4EB6-9590-C021440C77DE}"/>
          </ac:spMkLst>
        </pc:spChg>
        <pc:spChg chg="add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90" creationId="{DE27238C-8EAF-4098-86E6-7723B7DAE601}"/>
          </ac:spMkLst>
        </pc:spChg>
        <pc:spChg chg="add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91" creationId="{B61A74B3-E247-44D4-8C48-FAE8E2056401}"/>
          </ac:spMkLst>
        </pc:spChg>
        <pc:spChg chg="add">
          <ac:chgData name="Syed Tajud Ali (2107638)" userId="S::2107638@student.uwtsd.ac.uk::53e1d06f-1120-42d9-89e3-4479f9615307" providerId="AD" clId="Web-{CBB14042-73F7-9403-E8FC-DD852EB6CE82}" dt="2022-11-02T02:04:53.566" v="174"/>
          <ac:spMkLst>
            <pc:docMk/>
            <pc:sldMk cId="109857222" sldId="256"/>
            <ac:spMk id="92" creationId="{992F97B1-1891-4FCC-9E5F-BA97EDB48F89}"/>
          </ac:spMkLst>
        </pc:spChg>
      </pc:sldChg>
      <pc:sldChg chg="addSp delSp modSp mod setBg modClrScheme setClrOvrMap chgLayout">
        <pc:chgData name="Syed Tajud Ali (2107638)" userId="S::2107638@student.uwtsd.ac.uk::53e1d06f-1120-42d9-89e3-4479f9615307" providerId="AD" clId="Web-{CBB14042-73F7-9403-E8FC-DD852EB6CE82}" dt="2022-11-02T01:42:42.425" v="155"/>
        <pc:sldMkLst>
          <pc:docMk/>
          <pc:sldMk cId="1920363321" sldId="257"/>
        </pc:sldMkLst>
        <pc:spChg chg="mod ord">
          <ac:chgData name="Syed Tajud Ali (2107638)" userId="S::2107638@student.uwtsd.ac.uk::53e1d06f-1120-42d9-89e3-4479f9615307" providerId="AD" clId="Web-{CBB14042-73F7-9403-E8FC-DD852EB6CE82}" dt="2022-11-02T01:42:42.425" v="155"/>
          <ac:spMkLst>
            <pc:docMk/>
            <pc:sldMk cId="1920363321" sldId="257"/>
            <ac:spMk id="2" creationId="{2DC92F1B-4B8C-EEB8-938D-FE2CDD43B98F}"/>
          </ac:spMkLst>
        </pc:spChg>
        <pc:spChg chg="mod ord">
          <ac:chgData name="Syed Tajud Ali (2107638)" userId="S::2107638@student.uwtsd.ac.uk::53e1d06f-1120-42d9-89e3-4479f9615307" providerId="AD" clId="Web-{CBB14042-73F7-9403-E8FC-DD852EB6CE82}" dt="2022-11-02T01:41:31.203" v="150"/>
          <ac:spMkLst>
            <pc:docMk/>
            <pc:sldMk cId="1920363321" sldId="257"/>
            <ac:spMk id="3" creationId="{322DEC18-3D90-76AD-EE44-7C9692223BB2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23:28.707" v="17"/>
          <ac:spMkLst>
            <pc:docMk/>
            <pc:sldMk cId="1920363321" sldId="257"/>
            <ac:spMk id="31" creationId="{F21B5EDC-5485-4264-891C-5B291E5397A5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23:28.707" v="17"/>
          <ac:spMkLst>
            <pc:docMk/>
            <pc:sldMk cId="1920363321" sldId="257"/>
            <ac:spMk id="32" creationId="{E7ADA758-6D6A-4E4E-88F7-1B5038A0EF3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23:28.707" v="17"/>
          <ac:spMkLst>
            <pc:docMk/>
            <pc:sldMk cId="1920363321" sldId="257"/>
            <ac:spMk id="33" creationId="{96D7C53C-B0E3-427C-B58C-BBF279079FA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23:28.691" v="16"/>
          <ac:spMkLst>
            <pc:docMk/>
            <pc:sldMk cId="1920363321" sldId="257"/>
            <ac:spMk id="38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23:28.691" v="16"/>
          <ac:spMkLst>
            <pc:docMk/>
            <pc:sldMk cId="1920363321" sldId="257"/>
            <ac:spMk id="40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23:28.691" v="16"/>
          <ac:spMkLst>
            <pc:docMk/>
            <pc:sldMk cId="1920363321" sldId="257"/>
            <ac:spMk id="42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23:28.691" v="16"/>
          <ac:spMkLst>
            <pc:docMk/>
            <pc:sldMk cId="1920363321" sldId="257"/>
            <ac:spMk id="44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20.567" v="148"/>
          <ac:spMkLst>
            <pc:docMk/>
            <pc:sldMk cId="1920363321" sldId="257"/>
            <ac:spMk id="46" creationId="{F21B5EDC-5485-4264-891C-5B291E5397A5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20.567" v="148"/>
          <ac:spMkLst>
            <pc:docMk/>
            <pc:sldMk cId="1920363321" sldId="257"/>
            <ac:spMk id="47" creationId="{E7ADA758-6D6A-4E4E-88F7-1B5038A0EF3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20.567" v="148"/>
          <ac:spMkLst>
            <pc:docMk/>
            <pc:sldMk cId="1920363321" sldId="257"/>
            <ac:spMk id="48" creationId="{96D7C53C-B0E3-427C-B58C-BBF279079FA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12.410" v="145"/>
          <ac:spMkLst>
            <pc:docMk/>
            <pc:sldMk cId="1920363321" sldId="257"/>
            <ac:spMk id="53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1:31.219" v="151"/>
          <ac:spMkLst>
            <pc:docMk/>
            <pc:sldMk cId="1920363321" sldId="257"/>
            <ac:spMk id="54" creationId="{C6A81905-F480-46A4-BC10-215D24EA1AE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12.410" v="145"/>
          <ac:spMkLst>
            <pc:docMk/>
            <pc:sldMk cId="1920363321" sldId="257"/>
            <ac:spMk id="55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1:31.219" v="151"/>
          <ac:spMkLst>
            <pc:docMk/>
            <pc:sldMk cId="1920363321" sldId="257"/>
            <ac:spMk id="56" creationId="{36FD4D9D-3784-41E8-8405-A42B72F5133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12.410" v="145"/>
          <ac:spMkLst>
            <pc:docMk/>
            <pc:sldMk cId="1920363321" sldId="257"/>
            <ac:spMk id="57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1:31.219" v="151"/>
          <ac:spMkLst>
            <pc:docMk/>
            <pc:sldMk cId="1920363321" sldId="257"/>
            <ac:spMk id="58" creationId="{60817A52-B891-4228-A61E-0C0A57632DDA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12.410" v="145"/>
          <ac:spMkLst>
            <pc:docMk/>
            <pc:sldMk cId="1920363321" sldId="257"/>
            <ac:spMk id="59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1:31.203" v="150"/>
          <ac:spMkLst>
            <pc:docMk/>
            <pc:sldMk cId="1920363321" sldId="257"/>
            <ac:spMk id="60" creationId="{F3F4807A-5068-4492-8025-D75F320E908D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20.458" v="147"/>
          <ac:spMkLst>
            <pc:docMk/>
            <pc:sldMk cId="1920363321" sldId="257"/>
            <ac:spMk id="61" creationId="{F21B5EDC-5485-4264-891C-5B291E5397A5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20.458" v="147"/>
          <ac:spMkLst>
            <pc:docMk/>
            <pc:sldMk cId="1920363321" sldId="257"/>
            <ac:spMk id="62" creationId="{E7ADA758-6D6A-4E4E-88F7-1B5038A0EF3E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35:20.458" v="147"/>
          <ac:spMkLst>
            <pc:docMk/>
            <pc:sldMk cId="1920363321" sldId="257"/>
            <ac:spMk id="63" creationId="{96D7C53C-B0E3-427C-B58C-BBF279079FA4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1:31.203" v="150"/>
          <ac:spMkLst>
            <pc:docMk/>
            <pc:sldMk cId="1920363321" sldId="257"/>
            <ac:spMk id="65" creationId="{B24996F8-180C-4DCB-8A26-DFA336CDEFBC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1:31.203" v="150"/>
          <ac:spMkLst>
            <pc:docMk/>
            <pc:sldMk cId="1920363321" sldId="257"/>
            <ac:spMk id="67" creationId="{630182B0-3559-41D5-9EBC-0BD86BEDAD09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2:42.425" v="155"/>
          <ac:spMkLst>
            <pc:docMk/>
            <pc:sldMk cId="1920363321" sldId="257"/>
            <ac:spMk id="69" creationId="{C6A81905-F480-46A4-BC10-215D24EA1AE6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2:42.425" v="155"/>
          <ac:spMkLst>
            <pc:docMk/>
            <pc:sldMk cId="1920363321" sldId="257"/>
            <ac:spMk id="70" creationId="{36FD4D9D-3784-41E8-8405-A42B72F51331}"/>
          </ac:spMkLst>
        </pc:spChg>
        <pc:spChg chg="add del">
          <ac:chgData name="Syed Tajud Ali (2107638)" userId="S::2107638@student.uwtsd.ac.uk::53e1d06f-1120-42d9-89e3-4479f9615307" providerId="AD" clId="Web-{CBB14042-73F7-9403-E8FC-DD852EB6CE82}" dt="2022-11-02T01:42:42.425" v="155"/>
          <ac:spMkLst>
            <pc:docMk/>
            <pc:sldMk cId="1920363321" sldId="257"/>
            <ac:spMk id="71" creationId="{60817A52-B891-4228-A61E-0C0A57632DDA}"/>
          </ac:spMkLst>
        </pc:spChg>
        <pc:spChg chg="add">
          <ac:chgData name="Syed Tajud Ali (2107638)" userId="S::2107638@student.uwtsd.ac.uk::53e1d06f-1120-42d9-89e3-4479f9615307" providerId="AD" clId="Web-{CBB14042-73F7-9403-E8FC-DD852EB6CE82}" dt="2022-11-02T01:42:42.425" v="155"/>
          <ac:spMkLst>
            <pc:docMk/>
            <pc:sldMk cId="1920363321" sldId="257"/>
            <ac:spMk id="76" creationId="{C6A81905-F480-46A4-BC10-215D24EA1AE6}"/>
          </ac:spMkLst>
        </pc:spChg>
        <pc:spChg chg="add">
          <ac:chgData name="Syed Tajud Ali (2107638)" userId="S::2107638@student.uwtsd.ac.uk::53e1d06f-1120-42d9-89e3-4479f9615307" providerId="AD" clId="Web-{CBB14042-73F7-9403-E8FC-DD852EB6CE82}" dt="2022-11-02T01:42:42.425" v="155"/>
          <ac:spMkLst>
            <pc:docMk/>
            <pc:sldMk cId="1920363321" sldId="257"/>
            <ac:spMk id="78" creationId="{36FD4D9D-3784-41E8-8405-A42B72F51331}"/>
          </ac:spMkLst>
        </pc:spChg>
        <pc:spChg chg="add">
          <ac:chgData name="Syed Tajud Ali (2107638)" userId="S::2107638@student.uwtsd.ac.uk::53e1d06f-1120-42d9-89e3-4479f9615307" providerId="AD" clId="Web-{CBB14042-73F7-9403-E8FC-DD852EB6CE82}" dt="2022-11-02T01:42:42.425" v="155"/>
          <ac:spMkLst>
            <pc:docMk/>
            <pc:sldMk cId="1920363321" sldId="257"/>
            <ac:spMk id="80" creationId="{60817A52-B891-4228-A61E-0C0A57632DDA}"/>
          </ac:spMkLst>
        </pc:spChg>
        <pc:picChg chg="add mod">
          <ac:chgData name="Syed Tajud Ali (2107638)" userId="S::2107638@student.uwtsd.ac.uk::53e1d06f-1120-42d9-89e3-4479f9615307" providerId="AD" clId="Web-{CBB14042-73F7-9403-E8FC-DD852EB6CE82}" dt="2022-11-02T01:41:31.219" v="151"/>
          <ac:picMkLst>
            <pc:docMk/>
            <pc:sldMk cId="1920363321" sldId="257"/>
            <ac:picMk id="50" creationId="{050FCB9F-F66F-D81E-2854-6AA6B5FE9323}"/>
          </ac:picMkLst>
        </pc:picChg>
      </pc:sldChg>
      <pc:sldMasterChg chg="del delSldLayout">
        <pc:chgData name="Syed Tajud Ali (2107638)" userId="S::2107638@student.uwtsd.ac.uk::53e1d06f-1120-42d9-89e3-4479f9615307" providerId="AD" clId="Web-{CBB14042-73F7-9403-E8FC-DD852EB6CE82}" dt="2022-11-02T01:20:31.669" v="0"/>
        <pc:sldMasterMkLst>
          <pc:docMk/>
          <pc:sldMasterMk cId="2770219026" sldId="2147483918"/>
        </pc:sldMasterMkLst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3079980910" sldId="2147483919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4268125654" sldId="2147483920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4054544331" sldId="2147483921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2449265416" sldId="2147483922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1864844587" sldId="2147483923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3909962769" sldId="2147483924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638936354" sldId="2147483925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3984707775" sldId="2147483926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311742583" sldId="2147483927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3866064628" sldId="2147483928"/>
          </pc:sldLayoutMkLst>
        </pc:sldLayoutChg>
        <pc:sldLayoutChg chg="del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770219026" sldId="2147483918"/>
            <pc:sldLayoutMk cId="1365933828" sldId="2147483929"/>
          </pc:sldLayoutMkLst>
        </pc:sldLayoutChg>
      </pc:sldMasterChg>
      <pc:sldMasterChg chg="add addSldLayout modSldLayout">
        <pc:chgData name="Syed Tajud Ali (2107638)" userId="S::2107638@student.uwtsd.ac.uk::53e1d06f-1120-42d9-89e3-4479f9615307" providerId="AD" clId="Web-{CBB14042-73F7-9403-E8FC-DD852EB6CE82}" dt="2022-11-02T01:20:31.669" v="0"/>
        <pc:sldMasterMkLst>
          <pc:docMk/>
          <pc:sldMasterMk cId="2839211691" sldId="2147483930"/>
        </pc:sldMasterMkLst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2497556286" sldId="2147483931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486355850" sldId="2147483932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313636258" sldId="2147483933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4101328235" sldId="2147483934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4110887822" sldId="2147483935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2241403925" sldId="2147483936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3798719389" sldId="2147483937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3947398506" sldId="2147483938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1367321985" sldId="2147483939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171535230" sldId="2147483940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2453782471" sldId="2147483941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3369712335" sldId="2147483942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2505758759" sldId="2147483943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3016210264" sldId="2147483944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2454438131" sldId="2147483945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1433704778" sldId="2147483946"/>
          </pc:sldLayoutMkLst>
        </pc:sldLayoutChg>
        <pc:sldLayoutChg chg="add mod replId">
          <pc:chgData name="Syed Tajud Ali (2107638)" userId="S::2107638@student.uwtsd.ac.uk::53e1d06f-1120-42d9-89e3-4479f9615307" providerId="AD" clId="Web-{CBB14042-73F7-9403-E8FC-DD852EB6CE82}" dt="2022-11-02T01:20:31.669" v="0"/>
          <pc:sldLayoutMkLst>
            <pc:docMk/>
            <pc:sldMasterMk cId="2839211691" sldId="2147483930"/>
            <pc:sldLayoutMk cId="3359501349" sldId="2147483947"/>
          </pc:sldLayoutMkLst>
        </pc:sldLayoutChg>
      </pc:sldMasterChg>
    </pc:docChg>
  </pc:docChgLst>
  <pc:docChgLst>
    <pc:chgData name="Syed Tajud Ali (2107638)" userId="S::2107638@student.uwtsd.ac.uk::53e1d06f-1120-42d9-89e3-4479f9615307" providerId="AD" clId="Web-{E5BC97A8-36D2-4490-A6D8-4F7684DE0B7E}"/>
    <pc:docChg chg="addSld delSld modSld addMainMaster delMainMaster">
      <pc:chgData name="Syed Tajud Ali (2107638)" userId="S::2107638@student.uwtsd.ac.uk::53e1d06f-1120-42d9-89e3-4479f9615307" providerId="AD" clId="Web-{E5BC97A8-36D2-4490-A6D8-4F7684DE0B7E}" dt="2022-11-02T01:16:42.333" v="157"/>
      <pc:docMkLst>
        <pc:docMk/>
      </pc:docMkLst>
      <pc:sldChg chg="modSp mod modClrScheme chgLayout">
        <pc:chgData name="Syed Tajud Ali (2107638)" userId="S::2107638@student.uwtsd.ac.uk::53e1d06f-1120-42d9-89e3-4479f9615307" providerId="AD" clId="Web-{E5BC97A8-36D2-4490-A6D8-4F7684DE0B7E}" dt="2022-11-02T01:16:42.333" v="157"/>
        <pc:sldMkLst>
          <pc:docMk/>
          <pc:sldMk cId="109857222" sldId="256"/>
        </pc:sldMkLst>
        <pc:spChg chg="mod ord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09857222" sldId="256"/>
            <ac:spMk id="3" creationId="{00000000-0000-0000-0000-000000000000}"/>
          </ac:spMkLst>
        </pc:spChg>
      </pc:sldChg>
      <pc:sldChg chg="new del">
        <pc:chgData name="Syed Tajud Ali (2107638)" userId="S::2107638@student.uwtsd.ac.uk::53e1d06f-1120-42d9-89e3-4479f9615307" providerId="AD" clId="Web-{E5BC97A8-36D2-4490-A6D8-4F7684DE0B7E}" dt="2022-11-02T00:59:57.749" v="5"/>
        <pc:sldMkLst>
          <pc:docMk/>
          <pc:sldMk cId="68715565" sldId="257"/>
        </pc:sldMkLst>
      </pc:sldChg>
      <pc:sldChg chg="new del">
        <pc:chgData name="Syed Tajud Ali (2107638)" userId="S::2107638@student.uwtsd.ac.uk::53e1d06f-1120-42d9-89e3-4479f9615307" providerId="AD" clId="Web-{E5BC97A8-36D2-4490-A6D8-4F7684DE0B7E}" dt="2022-11-02T00:59:50.968" v="3"/>
        <pc:sldMkLst>
          <pc:docMk/>
          <pc:sldMk cId="208681021" sldId="257"/>
        </pc:sldMkLst>
      </pc:sldChg>
      <pc:sldChg chg="new del">
        <pc:chgData name="Syed Tajud Ali (2107638)" userId="S::2107638@student.uwtsd.ac.uk::53e1d06f-1120-42d9-89e3-4479f9615307" providerId="AD" clId="Web-{E5BC97A8-36D2-4490-A6D8-4F7684DE0B7E}" dt="2022-11-02T00:59:37.077" v="1"/>
        <pc:sldMkLst>
          <pc:docMk/>
          <pc:sldMk cId="1656584393" sldId="257"/>
        </pc:sldMkLst>
      </pc:sldChg>
      <pc:sldChg chg="addSp delSp modSp new mod setBg modClrScheme addAnim setClrOvrMap delDesignElem chgLayout">
        <pc:chgData name="Syed Tajud Ali (2107638)" userId="S::2107638@student.uwtsd.ac.uk::53e1d06f-1120-42d9-89e3-4479f9615307" providerId="AD" clId="Web-{E5BC97A8-36D2-4490-A6D8-4F7684DE0B7E}" dt="2022-11-02T01:16:42.333" v="157"/>
        <pc:sldMkLst>
          <pc:docMk/>
          <pc:sldMk cId="1920363321" sldId="257"/>
        </pc:sldMkLst>
        <pc:spChg chg="mod ord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920363321" sldId="257"/>
            <ac:spMk id="2" creationId="{2DC92F1B-4B8C-EEB8-938D-FE2CDD43B98F}"/>
          </ac:spMkLst>
        </pc:spChg>
        <pc:spChg chg="mod ord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920363321" sldId="257"/>
            <ac:spMk id="3" creationId="{322DEC18-3D90-76AD-EE44-7C9692223BB2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3:21.667" v="149"/>
          <ac:spMkLst>
            <pc:docMk/>
            <pc:sldMk cId="1920363321" sldId="257"/>
            <ac:spMk id="5" creationId="{4E1BEB12-92AF-4445-98AD-4C7756E7C93B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3:21.667" v="149"/>
          <ac:spMkLst>
            <pc:docMk/>
            <pc:sldMk cId="1920363321" sldId="257"/>
            <ac:spMk id="6" creationId="{D0522C2C-7B5C-48A7-A969-03941E5D2E76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3:21.667" v="149"/>
          <ac:spMkLst>
            <pc:docMk/>
            <pc:sldMk cId="1920363321" sldId="257"/>
            <ac:spMk id="7" creationId="{9C682A1A-5B2D-4111-BBD6-620165633E5B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1:02.116" v="142"/>
          <ac:spMkLst>
            <pc:docMk/>
            <pc:sldMk cId="1920363321" sldId="257"/>
            <ac:spMk id="8" creationId="{DE27238C-8EAF-4098-86E6-7723B7DAE601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3:21.667" v="149"/>
          <ac:spMkLst>
            <pc:docMk/>
            <pc:sldMk cId="1920363321" sldId="257"/>
            <ac:spMk id="9" creationId="{D6EE29F2-D77F-4BD0-A20B-334D316A1C9D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1:02.116" v="142"/>
          <ac:spMkLst>
            <pc:docMk/>
            <pc:sldMk cId="1920363321" sldId="257"/>
            <ac:spMk id="10" creationId="{992F97B1-1891-4FCC-9E5F-BA97EDB48F89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11" creationId="{D1A671DE-D529-4A2A-A35D-E97400239504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1:02.116" v="142"/>
          <ac:spMkLst>
            <pc:docMk/>
            <pc:sldMk cId="1920363321" sldId="257"/>
            <ac:spMk id="12" creationId="{78C6C821-FEE1-4EB6-9590-C021440C77DE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13" creationId="{755E9CD0-04B0-4A3C-B291-AD913379C713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1:02.116" v="142"/>
          <ac:spMkLst>
            <pc:docMk/>
            <pc:sldMk cId="1920363321" sldId="257"/>
            <ac:spMk id="14" creationId="{B61A74B3-E247-44D4-8C48-FAE8E2056401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3:21.667" v="149"/>
          <ac:spMkLst>
            <pc:docMk/>
            <pc:sldMk cId="1920363321" sldId="257"/>
            <ac:spMk id="16" creationId="{22D09ED2-868F-42C6-866E-F92E0CEF314F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17" creationId="{80BC66F9-7A74-4286-AD22-1174052CC22C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18" creationId="{1DD8BF3B-6066-418C-8D1A-75C5E396FC04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19" creationId="{D8142CC3-2B5C-48E6-9DF0-6C8ACBAF23EF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20" creationId="{46A89C79-8EF3-4AF9-B3D9-59A883F41C83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920363321" sldId="257"/>
            <ac:spMk id="21" creationId="{E34FA10D-5116-47B4-A70E-776435251326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22" creationId="{72AF41FE-63D7-4695-81D2-66D2510E4486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920363321" sldId="257"/>
            <ac:spMk id="23" creationId="{B2718AAE-52B9-4DD9-9D83-A9C975C9DC2D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01.815" v="153"/>
          <ac:spMkLst>
            <pc:docMk/>
            <pc:sldMk cId="1920363321" sldId="257"/>
            <ac:spMk id="24" creationId="{EFE5CE34-4543-42E5-B82C-1F3D12422CDD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920363321" sldId="257"/>
            <ac:spMk id="25" creationId="{49FF39B1-9689-44AE-A803-7B90A059DC56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46.441" v="155"/>
          <ac:spMkLst>
            <pc:docMk/>
            <pc:sldMk cId="1920363321" sldId="257"/>
            <ac:spMk id="26" creationId="{F12E7CC5-C78B-4EBD-9565-3FA00FAA6CF2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46.441" v="155"/>
          <ac:spMkLst>
            <pc:docMk/>
            <pc:sldMk cId="1920363321" sldId="257"/>
            <ac:spMk id="27" creationId="{3A4529A5-F675-429F-8044-01372BB13422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46.441" v="155"/>
          <ac:spMkLst>
            <pc:docMk/>
            <pc:sldMk cId="1920363321" sldId="257"/>
            <ac:spMk id="28" creationId="{32C5B66D-E390-4A14-AB60-69626CBF294E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5:46.441" v="155"/>
          <ac:spMkLst>
            <pc:docMk/>
            <pc:sldMk cId="1920363321" sldId="257"/>
            <ac:spMk id="29" creationId="{646273DA-F933-4D17-A5FE-B1EF87FD7A20}"/>
          </ac:spMkLst>
        </pc:spChg>
        <pc:spChg chg="add del">
          <ac:chgData name="Syed Tajud Ali (2107638)" userId="S::2107638@student.uwtsd.ac.uk::53e1d06f-1120-42d9-89e3-4479f9615307" providerId="AD" clId="Web-{E5BC97A8-36D2-4490-A6D8-4F7684DE0B7E}" dt="2022-11-02T01:16:42.333" v="157"/>
          <ac:spMkLst>
            <pc:docMk/>
            <pc:sldMk cId="1920363321" sldId="257"/>
            <ac:spMk id="30" creationId="{6C74A888-48BE-4604-BB14-E6C5E9D0F2FB}"/>
          </ac:spMkLst>
        </pc:spChg>
        <pc:cxnChg chg="add del">
          <ac:chgData name="Syed Tajud Ali (2107638)" userId="S::2107638@student.uwtsd.ac.uk::53e1d06f-1120-42d9-89e3-4479f9615307" providerId="AD" clId="Web-{E5BC97A8-36D2-4490-A6D8-4F7684DE0B7E}" dt="2022-11-02T01:15:01.815" v="153"/>
          <ac:cxnSpMkLst>
            <pc:docMk/>
            <pc:sldMk cId="1920363321" sldId="257"/>
            <ac:cxnSpMk id="15" creationId="{7B2D303B-3DD0-4319-9EAD-361847FEC71D}"/>
          </ac:cxnSpMkLst>
        </pc:cxnChg>
      </pc:sldChg>
      <pc:sldMasterChg chg="del delSldLayout">
        <pc:chgData name="Syed Tajud Ali (2107638)" userId="S::2107638@student.uwtsd.ac.uk::53e1d06f-1120-42d9-89e3-4479f9615307" providerId="AD" clId="Web-{E5BC97A8-36D2-4490-A6D8-4F7684DE0B7E}" dt="2022-11-02T01:08:20.047" v="130"/>
        <pc:sldMasterMkLst>
          <pc:docMk/>
          <pc:sldMasterMk cId="2460954070" sldId="2147483660"/>
        </pc:sldMasterMkLst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yed Tajud Ali (2107638)" userId="S::2107638@student.uwtsd.ac.uk::53e1d06f-1120-42d9-89e3-4479f9615307" providerId="AD" clId="Web-{E5BC97A8-36D2-4490-A6D8-4F7684DE0B7E}" dt="2022-11-02T01:08:20.047" v="13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08:51.032" v="131"/>
        <pc:sldMasterMkLst>
          <pc:docMk/>
          <pc:sldMasterMk cId="3895828428" sldId="2147483672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1107959242" sldId="214748367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1305110489" sldId="214748367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1460748453" sldId="214748367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673240201" sldId="214748367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3264159469" sldId="214748367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1922480654" sldId="214748367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2801476258" sldId="214748367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3846232899" sldId="214748368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733350088" sldId="214748368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4081987612" sldId="214748368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8:51.032" v="131"/>
          <pc:sldLayoutMkLst>
            <pc:docMk/>
            <pc:sldMasterMk cId="3895828428" sldId="2147483672"/>
            <pc:sldLayoutMk cId="3518093069" sldId="2147483683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09:15.502" v="132"/>
        <pc:sldMasterMkLst>
          <pc:docMk/>
          <pc:sldMasterMk cId="3765781556" sldId="2147483684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730400880" sldId="214748368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107782749" sldId="214748368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2165189770" sldId="214748368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3380338400" sldId="214748368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1419327295" sldId="214748368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49413322" sldId="214748369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1410608075" sldId="214748369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1790531828" sldId="214748369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1053402940" sldId="214748369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3261876707" sldId="214748369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15.502" v="132"/>
          <pc:sldLayoutMkLst>
            <pc:docMk/>
            <pc:sldMasterMk cId="3765781556" sldId="2147483684"/>
            <pc:sldLayoutMk cId="681586161" sldId="2147483695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09:21.065" v="133"/>
        <pc:sldMasterMkLst>
          <pc:docMk/>
          <pc:sldMasterMk cId="1245801912" sldId="2147483696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1150693813" sldId="214748369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1333683635" sldId="214748369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3288110688" sldId="214748369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4094716474" sldId="214748370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2319888225" sldId="214748370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3407252726" sldId="214748370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2203778356" sldId="214748370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3847599359" sldId="214748370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4277254407" sldId="214748370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361627371" sldId="214748370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1.065" v="133"/>
          <pc:sldLayoutMkLst>
            <pc:docMk/>
            <pc:sldMasterMk cId="1245801912" sldId="2147483696"/>
            <pc:sldLayoutMk cId="1013258791" sldId="2147483707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09:26.408" v="134"/>
        <pc:sldMasterMkLst>
          <pc:docMk/>
          <pc:sldMasterMk cId="2828409410" sldId="2147483708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1157463" sldId="214748370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3265371143" sldId="214748371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59944857" sldId="214748371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438114362" sldId="214748371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3758413328" sldId="214748371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531204648" sldId="214748371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3631265000" sldId="214748371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3988951046" sldId="214748371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1550812444" sldId="214748371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3524761533" sldId="214748371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3156481941" sldId="214748371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083048753" sldId="214748372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88858521" sldId="214748372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451302977" sldId="214748372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280744147" sldId="214748372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275951703" sldId="214748372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26.408" v="134"/>
          <pc:sldLayoutMkLst>
            <pc:docMk/>
            <pc:sldMasterMk cId="2828409410" sldId="2147483708"/>
            <pc:sldLayoutMk cId="2853843613" sldId="2147483725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09:31.206" v="135"/>
        <pc:sldMasterMkLst>
          <pc:docMk/>
          <pc:sldMasterMk cId="1458575442" sldId="2147483726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4240373399" sldId="214748372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4105427383" sldId="214748372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1635661556" sldId="214748372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972744764" sldId="214748373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2947684257" sldId="214748373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429669329" sldId="214748373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2328609576" sldId="214748373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3105565199" sldId="214748373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2886593831" sldId="214748373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219447628" sldId="214748373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2937993817" sldId="214748373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2328150650" sldId="214748373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1805648115" sldId="214748373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3041115300" sldId="214748374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1395562897" sldId="214748374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1787148167" sldId="214748374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1.206" v="135"/>
          <pc:sldLayoutMkLst>
            <pc:docMk/>
            <pc:sldMasterMk cId="1458575442" sldId="2147483726"/>
            <pc:sldLayoutMk cId="3174733057" sldId="2147483743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09:39.159" v="136"/>
        <pc:sldMasterMkLst>
          <pc:docMk/>
          <pc:sldMasterMk cId="3268441940" sldId="2147483744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1946134902" sldId="214748374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4016863376" sldId="214748374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1951898053" sldId="214748374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851604408" sldId="214748374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300054072" sldId="214748374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1865048915" sldId="214748375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188128394" sldId="214748375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4064023129" sldId="214748375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449781053" sldId="214748375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899535359" sldId="214748375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09:39.159" v="136"/>
          <pc:sldLayoutMkLst>
            <pc:docMk/>
            <pc:sldMasterMk cId="3268441940" sldId="2147483744"/>
            <pc:sldLayoutMk cId="1193597323" sldId="2147483755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1:02.116" v="142"/>
        <pc:sldMasterMkLst>
          <pc:docMk/>
          <pc:sldMasterMk cId="2471316102" sldId="2147483756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1899091339" sldId="214748375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1290572865" sldId="214748375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3762916381" sldId="214748375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3478668169" sldId="214748376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3955244402" sldId="214748376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96857214" sldId="214748376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917669824" sldId="214748376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4004136544" sldId="214748376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1206253544" sldId="214748376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470670363" sldId="214748376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834287753" sldId="214748376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1355131620" sldId="214748376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3146940292" sldId="214748376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3411758245" sldId="214748377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457013788" sldId="214748377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1486608842" sldId="214748377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02.116" v="142"/>
          <pc:sldLayoutMkLst>
            <pc:docMk/>
            <pc:sldMasterMk cId="2471316102" sldId="2147483756"/>
            <pc:sldLayoutMk cId="2429561588" sldId="2147483773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1:15.039" v="143"/>
        <pc:sldMasterMkLst>
          <pc:docMk/>
          <pc:sldMasterMk cId="3148978493" sldId="2147483774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928686117" sldId="214748377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454822478" sldId="214748377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17276782" sldId="214748377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97942765" sldId="214748377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552852043" sldId="214748377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2856297079" sldId="214748378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19920348" sldId="214748378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827203639" sldId="214748378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37547516" sldId="214748378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2181245829" sldId="214748378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2753783190" sldId="214748378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2516824850" sldId="214748378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035174977" sldId="214748378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2613331958" sldId="214748378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53712324" sldId="214748378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1257951917" sldId="214748379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1:15.039" v="143"/>
          <pc:sldLayoutMkLst>
            <pc:docMk/>
            <pc:sldMasterMk cId="3148978493" sldId="2147483774"/>
            <pc:sldLayoutMk cId="3227715776" sldId="2147483791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2:04.165" v="144"/>
        <pc:sldMasterMkLst>
          <pc:docMk/>
          <pc:sldMasterMk cId="389556298" sldId="2147483792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1692479474" sldId="214748379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3698207747" sldId="214748379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1163772242" sldId="214748379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3704273030" sldId="214748379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2456120838" sldId="214748379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1337030068" sldId="214748379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2065726257" sldId="214748379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4017426748" sldId="214748380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2812780355" sldId="214748380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2957734735" sldId="214748380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04.165" v="144"/>
          <pc:sldLayoutMkLst>
            <pc:docMk/>
            <pc:sldMasterMk cId="389556298" sldId="2147483792"/>
            <pc:sldLayoutMk cId="64366302" sldId="2147483803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2:38.353" v="145"/>
        <pc:sldMasterMkLst>
          <pc:docMk/>
          <pc:sldMasterMk cId="1561712966" sldId="2147483804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737183872" sldId="214748380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2772190366" sldId="214748380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3856501536" sldId="214748380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516721232" sldId="214748380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3745255415" sldId="214748380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668871708" sldId="214748381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1930201465" sldId="214748381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3327559442" sldId="214748381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185759341" sldId="214748381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3439881806" sldId="214748381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3895960556" sldId="214748381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2008926594" sldId="214748381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3854043482" sldId="214748381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3732968483" sldId="214748381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1718137768" sldId="214748381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888521124" sldId="214748382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38.353" v="145"/>
          <pc:sldLayoutMkLst>
            <pc:docMk/>
            <pc:sldMasterMk cId="1561712966" sldId="2147483804"/>
            <pc:sldLayoutMk cId="1614394164" sldId="2147483821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2:42.166" v="146"/>
        <pc:sldMasterMkLst>
          <pc:docMk/>
          <pc:sldMasterMk cId="1221602262" sldId="2147483822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3069608771" sldId="214748382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696226374" sldId="214748382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3934601538" sldId="214748382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609530477" sldId="214748382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757138324" sldId="214748382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1664254284" sldId="214748382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3734022875" sldId="214748382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3868184501" sldId="214748383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157832774" sldId="214748383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3854250916" sldId="214748383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1389982143" sldId="214748383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945217786" sldId="214748383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826827523" sldId="214748383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1211010909" sldId="214748383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1635325425" sldId="214748383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815672125" sldId="214748383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42.166" v="146"/>
          <pc:sldLayoutMkLst>
            <pc:docMk/>
            <pc:sldMasterMk cId="1221602262" sldId="2147483822"/>
            <pc:sldLayoutMk cId="1280070736" sldId="2147483839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2:53.885" v="147"/>
        <pc:sldMasterMkLst>
          <pc:docMk/>
          <pc:sldMasterMk cId="2375963849" sldId="2147483840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295564132" sldId="214748384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1844514626" sldId="214748384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3632649650" sldId="214748384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3357599642" sldId="214748384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174218898" sldId="214748384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262672479" sldId="214748384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855908567" sldId="214748384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284659038" sldId="214748384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3451516271" sldId="214748384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828019630" sldId="214748385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2:53.885" v="147"/>
          <pc:sldLayoutMkLst>
            <pc:docMk/>
            <pc:sldMasterMk cId="2375963849" sldId="2147483840"/>
            <pc:sldLayoutMk cId="408957815" sldId="2147483851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3:21.667" v="149"/>
        <pc:sldMasterMkLst>
          <pc:docMk/>
          <pc:sldMasterMk cId="1484310745" sldId="2147483852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3351079849" sldId="214748385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398312550" sldId="214748385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1980935333" sldId="214748385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1743555238" sldId="214748385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414972848" sldId="214748385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2971273154" sldId="214748385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3903387218" sldId="214748385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3105009791" sldId="214748386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796403184" sldId="214748386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3513747771" sldId="214748386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1.667" v="149"/>
          <pc:sldLayoutMkLst>
            <pc:docMk/>
            <pc:sldMasterMk cId="1484310745" sldId="2147483852"/>
            <pc:sldLayoutMk cId="1870173656" sldId="2147483863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3:26.296" v="150"/>
        <pc:sldMasterMkLst>
          <pc:docMk/>
          <pc:sldMasterMk cId="2805632236" sldId="2147483864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3421145027" sldId="214748386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125171772" sldId="214748386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1737056314" sldId="214748386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2428771256" sldId="214748386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2046050172" sldId="214748386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3431657984" sldId="214748387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4123577203" sldId="214748387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2383495854" sldId="214748387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2816956691" sldId="214748387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3699655399" sldId="214748387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26.296" v="150"/>
          <pc:sldLayoutMkLst>
            <pc:docMk/>
            <pc:sldMasterMk cId="2805632236" sldId="2147483864"/>
            <pc:sldLayoutMk cId="3064641256" sldId="2147483875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3:30.843" v="151"/>
        <pc:sldMasterMkLst>
          <pc:docMk/>
          <pc:sldMasterMk cId="2707752668" sldId="2147483876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2484624890" sldId="214748387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2101080527" sldId="214748387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351100828" sldId="214748387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2496028000" sldId="214748388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4078107457" sldId="214748388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3050179469" sldId="214748388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3961420777" sldId="214748388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1468803648" sldId="214748388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463718365" sldId="214748388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718910211" sldId="214748388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3:30.843" v="151"/>
          <pc:sldLayoutMkLst>
            <pc:docMk/>
            <pc:sldMasterMk cId="2707752668" sldId="2147483876"/>
            <pc:sldLayoutMk cId="4158497208" sldId="2147483887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5:46.441" v="155"/>
        <pc:sldMasterMkLst>
          <pc:docMk/>
          <pc:sldMasterMk cId="4230080566" sldId="2147483888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2219346610" sldId="214748388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286122713" sldId="214748389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4127464023" sldId="214748389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1994482036" sldId="214748389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3162763726" sldId="214748389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899403558" sldId="214748389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378009116" sldId="214748389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1048144952" sldId="214748389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1349958646" sldId="214748389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639085679" sldId="214748389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5:46.441" v="155"/>
          <pc:sldLayoutMkLst>
            <pc:docMk/>
            <pc:sldMasterMk cId="4230080566" sldId="2147483888"/>
            <pc:sldLayoutMk cId="3410448585" sldId="2147483899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E5BC97A8-36D2-4490-A6D8-4F7684DE0B7E}" dt="2022-11-02T01:16:42.333" v="157"/>
        <pc:sldMasterMkLst>
          <pc:docMk/>
          <pc:sldMasterMk cId="2271861938" sldId="2147483900"/>
        </pc:sldMasterMkLst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4053097433" sldId="214748390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1783710116" sldId="214748390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1490391014" sldId="214748390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935208947" sldId="214748390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1329718384" sldId="214748390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3728641877" sldId="214748390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1197057806" sldId="2147483907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490488460" sldId="2147483908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3368079400" sldId="2147483909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1947611657" sldId="2147483910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846634891" sldId="2147483911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1253410960" sldId="2147483912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1868455874" sldId="2147483913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2203164814" sldId="2147483914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3387611159" sldId="2147483915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90034467" sldId="2147483916"/>
          </pc:sldLayoutMkLst>
        </pc:sldLayoutChg>
        <pc:sldLayoutChg chg="add del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271861938" sldId="2147483900"/>
            <pc:sldLayoutMk cId="2741466254" sldId="2147483917"/>
          </pc:sldLayoutMkLst>
        </pc:sldLayoutChg>
      </pc:sldMasterChg>
      <pc:sldMasterChg chg="add addSldLayout modSldLayout">
        <pc:chgData name="Syed Tajud Ali (2107638)" userId="S::2107638@student.uwtsd.ac.uk::53e1d06f-1120-42d9-89e3-4479f9615307" providerId="AD" clId="Web-{E5BC97A8-36D2-4490-A6D8-4F7684DE0B7E}" dt="2022-11-02T01:16:42.333" v="157"/>
        <pc:sldMasterMkLst>
          <pc:docMk/>
          <pc:sldMasterMk cId="2770219026" sldId="2147483918"/>
        </pc:sldMasterMkLst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3079980910" sldId="2147483919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4268125654" sldId="2147483920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4054544331" sldId="2147483921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2449265416" sldId="2147483922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1864844587" sldId="2147483923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3909962769" sldId="2147483924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638936354" sldId="2147483925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3984707775" sldId="2147483926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311742583" sldId="2147483927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3866064628" sldId="2147483928"/>
          </pc:sldLayoutMkLst>
        </pc:sldLayoutChg>
        <pc:sldLayoutChg chg="add mod replId">
          <pc:chgData name="Syed Tajud Ali (2107638)" userId="S::2107638@student.uwtsd.ac.uk::53e1d06f-1120-42d9-89e3-4479f9615307" providerId="AD" clId="Web-{E5BC97A8-36D2-4490-A6D8-4F7684DE0B7E}" dt="2022-11-02T01:16:42.333" v="157"/>
          <pc:sldLayoutMkLst>
            <pc:docMk/>
            <pc:sldMasterMk cId="2770219026" sldId="2147483918"/>
            <pc:sldLayoutMk cId="1365933828" sldId="2147483929"/>
          </pc:sldLayoutMkLst>
        </pc:sldLayoutChg>
      </pc:sldMasterChg>
    </pc:docChg>
  </pc:docChgLst>
  <pc:docChgLst>
    <pc:chgData name="Syed Tajud Ali (2107638)" userId="S::2107638@student.uwtsd.ac.uk::53e1d06f-1120-42d9-89e3-4479f9615307" providerId="AD" clId="Web-{55E6B76B-64A3-ACFA-FE98-7F3C11955DA7}"/>
    <pc:docChg chg="modSld">
      <pc:chgData name="Syed Tajud Ali (2107638)" userId="S::2107638@student.uwtsd.ac.uk::53e1d06f-1120-42d9-89e3-4479f9615307" providerId="AD" clId="Web-{55E6B76B-64A3-ACFA-FE98-7F3C11955DA7}" dt="2022-11-03T00:35:37.612" v="119" actId="20577"/>
      <pc:docMkLst>
        <pc:docMk/>
      </pc:docMkLst>
      <pc:sldChg chg="modSp">
        <pc:chgData name="Syed Tajud Ali (2107638)" userId="S::2107638@student.uwtsd.ac.uk::53e1d06f-1120-42d9-89e3-4479f9615307" providerId="AD" clId="Web-{55E6B76B-64A3-ACFA-FE98-7F3C11955DA7}" dt="2022-11-03T00:17:40.839" v="24" actId="20577"/>
        <pc:sldMkLst>
          <pc:docMk/>
          <pc:sldMk cId="109857222" sldId="256"/>
        </pc:sldMkLst>
        <pc:spChg chg="mod">
          <ac:chgData name="Syed Tajud Ali (2107638)" userId="S::2107638@student.uwtsd.ac.uk::53e1d06f-1120-42d9-89e3-4479f9615307" providerId="AD" clId="Web-{55E6B76B-64A3-ACFA-FE98-7F3C11955DA7}" dt="2022-11-03T00:16:22.473" v="1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yed Tajud Ali (2107638)" userId="S::2107638@student.uwtsd.ac.uk::53e1d06f-1120-42d9-89e3-4479f9615307" providerId="AD" clId="Web-{55E6B76B-64A3-ACFA-FE98-7F3C11955DA7}" dt="2022-11-03T00:17:40.839" v="2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yed Tajud Ali (2107638)" userId="S::2107638@student.uwtsd.ac.uk::53e1d06f-1120-42d9-89e3-4479f9615307" providerId="AD" clId="Web-{55E6B76B-64A3-ACFA-FE98-7F3C11955DA7}" dt="2022-11-03T00:35:37.612" v="119" actId="20577"/>
        <pc:sldMkLst>
          <pc:docMk/>
          <pc:sldMk cId="1920363321" sldId="257"/>
        </pc:sldMkLst>
        <pc:spChg chg="mod">
          <ac:chgData name="Syed Tajud Ali (2107638)" userId="S::2107638@student.uwtsd.ac.uk::53e1d06f-1120-42d9-89e3-4479f9615307" providerId="AD" clId="Web-{55E6B76B-64A3-ACFA-FE98-7F3C11955DA7}" dt="2022-11-03T00:35:37.612" v="119" actId="20577"/>
          <ac:spMkLst>
            <pc:docMk/>
            <pc:sldMk cId="1920363321" sldId="257"/>
            <ac:spMk id="2" creationId="{2DC92F1B-4B8C-EEB8-938D-FE2CDD43B98F}"/>
          </ac:spMkLst>
        </pc:spChg>
        <pc:spChg chg="mod">
          <ac:chgData name="Syed Tajud Ali (2107638)" userId="S::2107638@student.uwtsd.ac.uk::53e1d06f-1120-42d9-89e3-4479f9615307" providerId="AD" clId="Web-{55E6B76B-64A3-ACFA-FE98-7F3C11955DA7}" dt="2022-11-03T00:19:14.561" v="25" actId="20577"/>
          <ac:spMkLst>
            <pc:docMk/>
            <pc:sldMk cId="1920363321" sldId="257"/>
            <ac:spMk id="3" creationId="{322DEC18-3D90-76AD-EE44-7C9692223BB2}"/>
          </ac:spMkLst>
        </pc:spChg>
      </pc:sldChg>
    </pc:docChg>
  </pc:docChgLst>
  <pc:docChgLst>
    <pc:chgData name="Syed Tajud Ali (2107638)" userId="S::2107638@student.uwtsd.ac.uk::53e1d06f-1120-42d9-89e3-4479f9615307" providerId="AD" clId="Web-{3518BE73-FC7D-07D3-5C53-97CC3202D631}"/>
    <pc:docChg chg="modSld">
      <pc:chgData name="Syed Tajud Ali (2107638)" userId="S::2107638@student.uwtsd.ac.uk::53e1d06f-1120-42d9-89e3-4479f9615307" providerId="AD" clId="Web-{3518BE73-FC7D-07D3-5C53-97CC3202D631}" dt="2022-11-03T00:43:44.366" v="12" actId="20577"/>
      <pc:docMkLst>
        <pc:docMk/>
      </pc:docMkLst>
      <pc:sldChg chg="modSp">
        <pc:chgData name="Syed Tajud Ali (2107638)" userId="S::2107638@student.uwtsd.ac.uk::53e1d06f-1120-42d9-89e3-4479f9615307" providerId="AD" clId="Web-{3518BE73-FC7D-07D3-5C53-97CC3202D631}" dt="2022-11-03T00:43:44.366" v="12" actId="20577"/>
        <pc:sldMkLst>
          <pc:docMk/>
          <pc:sldMk cId="1920363321" sldId="257"/>
        </pc:sldMkLst>
        <pc:spChg chg="mod">
          <ac:chgData name="Syed Tajud Ali (2107638)" userId="S::2107638@student.uwtsd.ac.uk::53e1d06f-1120-42d9-89e3-4479f9615307" providerId="AD" clId="Web-{3518BE73-FC7D-07D3-5C53-97CC3202D631}" dt="2022-11-03T00:43:44.366" v="12" actId="20577"/>
          <ac:spMkLst>
            <pc:docMk/>
            <pc:sldMk cId="1920363321" sldId="257"/>
            <ac:spMk id="2" creationId="{2DC92F1B-4B8C-EEB8-938D-FE2CDD43B98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556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355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36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328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7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1403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719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398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321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35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782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9712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5758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2102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438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7047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501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2116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  <p:sldLayoutId id="2147483942" r:id="rId12"/>
    <p:sldLayoutId id="2147483943" r:id="rId13"/>
    <p:sldLayoutId id="2147483944" r:id="rId14"/>
    <p:sldLayoutId id="2147483945" r:id="rId15"/>
    <p:sldLayoutId id="2147483946" r:id="rId16"/>
    <p:sldLayoutId id="214748394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jempresa.co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hyperlink" Target="mailto:tajempresa@hotm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84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9" name="Freeform: Shape 88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6974911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Foreign languages &amp; cultural awareness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6974915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i="1" dirty="0"/>
              <a:t>Syed </a:t>
            </a:r>
            <a:r>
              <a:rPr lang="en-GB" sz="2400" i="1" dirty="0" err="1"/>
              <a:t>Tajud</a:t>
            </a:r>
            <a:r>
              <a:rPr lang="en-GB" sz="2400" i="1" dirty="0"/>
              <a:t> Ali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2107638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Foreign Languages &amp; Cultural Awareness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(BMIH5003)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400" i="1" dirty="0"/>
              <a:t>Rodrigo F. Aguilera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92F1B-4B8C-EEB8-938D-FE2CDD43B9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800" b="1" i="1" dirty="0">
                <a:solidFill>
                  <a:srgbClr val="EBEBEB"/>
                </a:solidFill>
                <a:cs typeface="Calibri Light"/>
              </a:rPr>
              <a:t>Syed </a:t>
            </a:r>
            <a:r>
              <a:rPr lang="en-GB" sz="1800" b="1" i="1" dirty="0" err="1">
                <a:solidFill>
                  <a:srgbClr val="EBEBEB"/>
                </a:solidFill>
                <a:cs typeface="Calibri Light"/>
              </a:rPr>
              <a:t>Tajud</a:t>
            </a:r>
            <a:r>
              <a:rPr lang="en-GB" sz="1800" b="1" i="1" dirty="0">
                <a:solidFill>
                  <a:srgbClr val="EBEBEB"/>
                </a:solidFill>
                <a:cs typeface="Calibri Light"/>
              </a:rPr>
              <a:t> Ali</a:t>
            </a:r>
            <a:br>
              <a:rPr lang="en-GB" sz="1800" b="1" i="1" dirty="0">
                <a:cs typeface="Calibri Light"/>
              </a:rPr>
            </a:br>
            <a:r>
              <a:rPr lang="en-GB" sz="1800" b="1" i="1" dirty="0" err="1">
                <a:solidFill>
                  <a:srgbClr val="EBEBEB"/>
                </a:solidFill>
                <a:cs typeface="Calibri Light"/>
              </a:rPr>
              <a:t>Gerente</a:t>
            </a:r>
            <a:r>
              <a:rPr lang="en-GB" sz="1800" b="1" i="1" dirty="0">
                <a:solidFill>
                  <a:srgbClr val="EBEBEB"/>
                </a:solidFill>
                <a:cs typeface="Calibri Light"/>
              </a:rPr>
              <a:t> Generale</a:t>
            </a:r>
            <a:br>
              <a:rPr lang="en-GB" sz="1800" b="1" i="1" dirty="0">
                <a:cs typeface="Calibri Light"/>
              </a:rPr>
            </a:b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solidFill>
                  <a:srgbClr val="EBEBEB"/>
                </a:solidFill>
                <a:cs typeface="Calibri Light"/>
              </a:rPr>
              <a:t>Calle Watson 1</a:t>
            </a: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cs typeface="Calibri Light"/>
              </a:rPr>
              <a:t>2002, 08028</a:t>
            </a: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cs typeface="Calibri Light"/>
              </a:rPr>
              <a:t>Barcelona</a:t>
            </a: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cs typeface="Calibri Light"/>
              </a:rPr>
              <a:t>Costa Brava</a:t>
            </a:r>
            <a:br>
              <a:rPr lang="en-GB" sz="1800" b="1" i="1" dirty="0">
                <a:cs typeface="Calibri Light"/>
              </a:rPr>
            </a:b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solidFill>
                  <a:srgbClr val="EBEBEB"/>
                </a:solidFill>
                <a:cs typeface="Calibri Light"/>
              </a:rPr>
              <a:t>+34 6758345</a:t>
            </a: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solidFill>
                  <a:srgbClr val="EBEBEB"/>
                </a:solidFill>
                <a:cs typeface="Calibri Light"/>
              </a:rPr>
              <a:t>+34 0987456</a:t>
            </a:r>
            <a:br>
              <a:rPr lang="en-GB" sz="1800" b="1" i="1" dirty="0">
                <a:cs typeface="Calibri Light"/>
              </a:rPr>
            </a:b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solidFill>
                  <a:srgbClr val="EBEBEB"/>
                </a:solidFill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www.tajempresa.com</a:t>
            </a:r>
            <a:br>
              <a:rPr lang="en-GB" sz="1800" b="1" i="1" dirty="0">
                <a:cs typeface="Calibri Light"/>
              </a:rPr>
            </a:br>
            <a:r>
              <a:rPr lang="en-GB" sz="1800" b="1" i="1" dirty="0">
                <a:solidFill>
                  <a:srgbClr val="EBEBEB"/>
                </a:solidFill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tajempresa@hotmail.com</a:t>
            </a:r>
            <a:br>
              <a:rPr lang="en-GB" sz="1800" dirty="0">
                <a:cs typeface="Calibri Light"/>
              </a:rPr>
            </a:br>
            <a:endParaRPr lang="en-GB" sz="1800">
              <a:solidFill>
                <a:srgbClr val="EBEBEB"/>
              </a:solidFill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2DEC18-3D90-76AD-EE44-7C9692223B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2012" y="4777380"/>
            <a:ext cx="5222326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b="1" i="1" dirty="0">
              <a:solidFill>
                <a:srgbClr val="FF0000"/>
              </a:solidFill>
            </a:endParaRPr>
          </a:p>
          <a:p>
            <a:r>
              <a:rPr lang="en-GB" sz="2800" b="1" i="1" u="sng" dirty="0">
                <a:solidFill>
                  <a:srgbClr val="FF0000"/>
                </a:solidFill>
              </a:rPr>
              <a:t>TAJEMPRESA</a:t>
            </a:r>
            <a:endParaRPr lang="en-GB" sz="2800" b="1" i="1" dirty="0">
              <a:solidFill>
                <a:srgbClr val="FF0000"/>
              </a:solidFill>
            </a:endParaRPr>
          </a:p>
        </p:txBody>
      </p:sp>
      <p:sp>
        <p:nvSpPr>
          <p:cNvPr id="78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9" descr="Casas de ladrillos antiguas">
            <a:extLst>
              <a:ext uri="{FF2B5EF4-FFF2-40B4-BE49-F238E27FC236}">
                <a16:creationId xmlns:a16="http://schemas.microsoft.com/office/drawing/2014/main" id="{050FCB9F-F66F-D81E-2854-6AA6B5FE932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569" r="38605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2036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Ion</vt:lpstr>
      <vt:lpstr>Syed Tajud Ali  2107638  Foreign Languages &amp; Cultural Awareness  (BMIH5003)  Rodrigo F. Aguilera</vt:lpstr>
      <vt:lpstr>Syed Tajud Ali Gerente Generale  Calle Watson 1 2002, 08028 Barcelona Costa Brava  +34 6758345 +34 0987456  www.tajempresa.com tajempresa@hotmail.com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228</cp:revision>
  <dcterms:created xsi:type="dcterms:W3CDTF">2022-11-02T00:58:51Z</dcterms:created>
  <dcterms:modified xsi:type="dcterms:W3CDTF">2022-11-03T00:43:44Z</dcterms:modified>
</cp:coreProperties>
</file>