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990099"/>
    <a:srgbClr val="0000FF"/>
    <a:srgbClr val="003399"/>
    <a:srgbClr val="000099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30" autoAdjust="0"/>
    <p:restoredTop sz="94660"/>
  </p:normalViewPr>
  <p:slideViewPr>
    <p:cSldViewPr snapToGrid="0">
      <p:cViewPr>
        <p:scale>
          <a:sx n="80" d="100"/>
          <a:sy n="80" d="100"/>
        </p:scale>
        <p:origin x="-1182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969374-C184-4E20-9FAE-52C210847C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2F4D7-9094-4365-8E59-237D03BE4A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D5CF39-B35E-404E-BEC9-5BB42526E0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35B344-3C96-4B8C-81D1-85C8B298E3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AE8948-E15A-4BC2-AEB6-FF5F14454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1BB0D7-BEFD-4E0B-93DC-8D6E157CDF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B74AB-FC86-4486-ACD6-7277753F2D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D48C0-3B95-474A-B68E-506AE059FB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AE9FE-0465-4C4D-92D5-56E434592A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36F855-3FB0-45DD-BCF2-6FE3A9799A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B403A1-F314-41F5-8410-12443E00C8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F6BF0E-6FDD-410A-AEF5-EBCFAA3A35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6C0959-CF3F-4818-B5AD-3C30285C5E3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Lluosyddion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Grid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Digid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Sengl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Lluoswch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rhifau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grid.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9" name="AutoShape 4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1471" name="Text Box 31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1488" name="Group 48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1483" name="Line 43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4" name="Line 44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487" name="Group 47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1485" name="Line 45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6" name="Line 46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6" grpId="0"/>
      <p:bldP spid="61477" grpId="0"/>
      <p:bldP spid="61480" grpId="0"/>
      <p:bldP spid="6148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247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48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  <p:bldP spid="62473" grpId="0"/>
      <p:bldP spid="62475" grpId="0"/>
      <p:bldP spid="624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  <p:bldP spid="63497" grpId="0"/>
      <p:bldP spid="63499" grpId="0"/>
      <p:bldP spid="635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452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  <p:bldP spid="64521" grpId="0"/>
      <p:bldP spid="64523" grpId="0"/>
      <p:bldP spid="645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4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55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  <p:bldP spid="65545" grpId="0"/>
      <p:bldP spid="65547" grpId="0"/>
      <p:bldP spid="655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57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  <p:bldP spid="66569" grpId="0"/>
      <p:bldP spid="66571" grpId="0"/>
      <p:bldP spid="665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60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  <p:bldP spid="67593" grpId="0"/>
      <p:bldP spid="67595" grpId="0"/>
      <p:bldP spid="675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862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  <p:bldP spid="68617" grpId="0"/>
      <p:bldP spid="68619" grpId="0"/>
      <p:bldP spid="686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64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  <p:bldP spid="69641" grpId="0"/>
      <p:bldP spid="69643" grpId="0"/>
      <p:bldP spid="696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6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5" grpId="0"/>
      <p:bldP spid="70667" grpId="0"/>
      <p:bldP spid="706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69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  <p:bldP spid="71689" grpId="0"/>
      <p:bldP spid="71691" grpId="0"/>
      <p:bldP spid="716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72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  <p:bldP spid="72713" grpId="0"/>
      <p:bldP spid="72715" grpId="0"/>
      <p:bldP spid="727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74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  <p:bldP spid="73737" grpId="0"/>
      <p:bldP spid="73739" grpId="0"/>
      <p:bldP spid="737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76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  <p:bldP spid="74761" grpId="0"/>
      <p:bldP spid="74763" grpId="0"/>
      <p:bldP spid="747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8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79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  <p:bldP spid="75785" grpId="0"/>
      <p:bldP spid="75787" grpId="0"/>
      <p:bldP spid="7578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681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  <p:bldP spid="76809" grpId="0"/>
      <p:bldP spid="76811" grpId="0"/>
      <p:bldP spid="768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84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  <p:bldP spid="77833" grpId="0"/>
      <p:bldP spid="77835" grpId="0"/>
      <p:bldP spid="778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86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  <p:bldP spid="78857" grpId="0"/>
      <p:bldP spid="78859" grpId="0"/>
      <p:bldP spid="788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88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  <p:bldP spid="79881" grpId="0"/>
      <p:bldP spid="79883" grpId="0"/>
      <p:bldP spid="7988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0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1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5" grpId="0"/>
      <p:bldP spid="80907" grpId="0"/>
      <p:bldP spid="809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198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48</cp:revision>
  <dcterms:created xsi:type="dcterms:W3CDTF">2006-03-03T16:34:11Z</dcterms:created>
  <dcterms:modified xsi:type="dcterms:W3CDTF">2014-09-12T08:19:14Z</dcterms:modified>
</cp:coreProperties>
</file>