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68" r:id="rId4"/>
    <p:sldId id="259" r:id="rId5"/>
    <p:sldId id="269" r:id="rId6"/>
    <p:sldId id="260" r:id="rId7"/>
    <p:sldId id="261" r:id="rId8"/>
    <p:sldId id="262" r:id="rId9"/>
    <p:sldId id="263" r:id="rId1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3"/>
    <p:restoredTop sz="94631"/>
  </p:normalViewPr>
  <p:slideViewPr>
    <p:cSldViewPr snapToGrid="0" snapToObjects="1">
      <p:cViewPr varScale="1">
        <p:scale>
          <a:sx n="108" d="100"/>
          <a:sy n="108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6" d="100"/>
          <a:sy n="66" d="100"/>
        </p:scale>
        <p:origin x="36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" userId="f69ee4e2-845b-4a1f-89c4-60fce9da139f" providerId="ADAL" clId="{2E536B63-7FC8-4ECD-B9C8-0FDA7CEDE626}"/>
    <pc:docChg chg="delSld">
      <pc:chgData name="Kate Piper" userId="f69ee4e2-845b-4a1f-89c4-60fce9da139f" providerId="ADAL" clId="{2E536B63-7FC8-4ECD-B9C8-0FDA7CEDE626}" dt="2021-03-09T20:03:28.262" v="10" actId="47"/>
      <pc:docMkLst>
        <pc:docMk/>
      </pc:docMkLst>
      <pc:sldChg chg="del">
        <pc:chgData name="Kate Piper" userId="f69ee4e2-845b-4a1f-89c4-60fce9da139f" providerId="ADAL" clId="{2E536B63-7FC8-4ECD-B9C8-0FDA7CEDE626}" dt="2021-03-09T20:03:28.262" v="10" actId="47"/>
        <pc:sldMkLst>
          <pc:docMk/>
          <pc:sldMk cId="567821010" sldId="265"/>
        </pc:sldMkLst>
      </pc:sldChg>
      <pc:sldChg chg="del">
        <pc:chgData name="Kate Piper" userId="f69ee4e2-845b-4a1f-89c4-60fce9da139f" providerId="ADAL" clId="{2E536B63-7FC8-4ECD-B9C8-0FDA7CEDE626}" dt="2021-03-09T20:03:26.675" v="8" actId="47"/>
        <pc:sldMkLst>
          <pc:docMk/>
          <pc:sldMk cId="1486495401" sldId="266"/>
        </pc:sldMkLst>
      </pc:sldChg>
      <pc:sldChg chg="del">
        <pc:chgData name="Kate Piper" userId="f69ee4e2-845b-4a1f-89c4-60fce9da139f" providerId="ADAL" clId="{2E536B63-7FC8-4ECD-B9C8-0FDA7CEDE626}" dt="2021-03-09T20:03:26.148" v="6" actId="47"/>
        <pc:sldMkLst>
          <pc:docMk/>
          <pc:sldMk cId="1038111591" sldId="267"/>
        </pc:sldMkLst>
      </pc:sldChg>
      <pc:sldChg chg="del">
        <pc:chgData name="Kate Piper" userId="f69ee4e2-845b-4a1f-89c4-60fce9da139f" providerId="ADAL" clId="{2E536B63-7FC8-4ECD-B9C8-0FDA7CEDE626}" dt="2021-03-09T20:03:26.395" v="7" actId="47"/>
        <pc:sldMkLst>
          <pc:docMk/>
          <pc:sldMk cId="940693824" sldId="270"/>
        </pc:sldMkLst>
      </pc:sldChg>
      <pc:sldChg chg="del">
        <pc:chgData name="Kate Piper" userId="f69ee4e2-845b-4a1f-89c4-60fce9da139f" providerId="ADAL" clId="{2E536B63-7FC8-4ECD-B9C8-0FDA7CEDE626}" dt="2021-03-09T20:03:27.269" v="9" actId="47"/>
        <pc:sldMkLst>
          <pc:docMk/>
          <pc:sldMk cId="1789630336" sldId="271"/>
        </pc:sldMkLst>
      </pc:sldChg>
      <pc:sldChg chg="del">
        <pc:chgData name="Kate Piper" userId="f69ee4e2-845b-4a1f-89c4-60fce9da139f" providerId="ADAL" clId="{2E536B63-7FC8-4ECD-B9C8-0FDA7CEDE626}" dt="2021-03-09T20:03:24.569" v="5" actId="47"/>
        <pc:sldMkLst>
          <pc:docMk/>
          <pc:sldMk cId="877173024" sldId="272"/>
        </pc:sldMkLst>
      </pc:sldChg>
      <pc:sldChg chg="del">
        <pc:chgData name="Kate Piper" userId="f69ee4e2-845b-4a1f-89c4-60fce9da139f" providerId="ADAL" clId="{2E536B63-7FC8-4ECD-B9C8-0FDA7CEDE626}" dt="2021-03-09T20:03:20.368" v="4" actId="47"/>
        <pc:sldMkLst>
          <pc:docMk/>
          <pc:sldMk cId="1125479220" sldId="273"/>
        </pc:sldMkLst>
      </pc:sldChg>
      <pc:sldChg chg="del">
        <pc:chgData name="Kate Piper" userId="f69ee4e2-845b-4a1f-89c4-60fce9da139f" providerId="ADAL" clId="{2E536B63-7FC8-4ECD-B9C8-0FDA7CEDE626}" dt="2021-03-09T20:03:20.066" v="3" actId="47"/>
        <pc:sldMkLst>
          <pc:docMk/>
          <pc:sldMk cId="2767666781" sldId="274"/>
        </pc:sldMkLst>
      </pc:sldChg>
      <pc:sldChg chg="del">
        <pc:chgData name="Kate Piper" userId="f69ee4e2-845b-4a1f-89c4-60fce9da139f" providerId="ADAL" clId="{2E536B63-7FC8-4ECD-B9C8-0FDA7CEDE626}" dt="2021-03-09T20:03:19.840" v="2" actId="47"/>
        <pc:sldMkLst>
          <pc:docMk/>
          <pc:sldMk cId="3496193677" sldId="275"/>
        </pc:sldMkLst>
      </pc:sldChg>
      <pc:sldChg chg="del">
        <pc:chgData name="Kate Piper" userId="f69ee4e2-845b-4a1f-89c4-60fce9da139f" providerId="ADAL" clId="{2E536B63-7FC8-4ECD-B9C8-0FDA7CEDE626}" dt="2021-03-09T20:03:19.561" v="1" actId="47"/>
        <pc:sldMkLst>
          <pc:docMk/>
          <pc:sldMk cId="3706224724" sldId="276"/>
        </pc:sldMkLst>
      </pc:sldChg>
      <pc:sldChg chg="del">
        <pc:chgData name="Kate Piper" userId="f69ee4e2-845b-4a1f-89c4-60fce9da139f" providerId="ADAL" clId="{2E536B63-7FC8-4ECD-B9C8-0FDA7CEDE626}" dt="2021-03-09T20:03:19.151" v="0" actId="47"/>
        <pc:sldMkLst>
          <pc:docMk/>
          <pc:sldMk cId="2944646866" sldId="27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DD13C-FD8F-48F4-A601-3DC9F209DD1F}" type="datetimeFigureOut">
              <a:rPr lang="en-GB" smtClean="0"/>
              <a:t>09/03/2021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E993B-301B-46FC-B300-94182700C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53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C2105-638D-9B4F-AEAE-74EED2B5C280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AA990-E525-2F48-806D-830973897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739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518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593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46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476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967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78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05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97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872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621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740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2B3C4-70BB-FE4E-84C3-0ACE7909EA98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25875-2FB2-004B-87D6-4178EB83C5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111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1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944678" y="635431"/>
            <a:ext cx="87877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/>
              <a:t>Body Parts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9451" y="3456121"/>
            <a:ext cx="85860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2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/>
              <a:t>Teachers calls out a body part (left knee, right elbow, back,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/>
              <a:t>Children touch the floor once with the body part and continue to move around the room</a:t>
            </a:r>
          </a:p>
          <a:p>
            <a:pPr marL="285750" indent="-285750">
              <a:buFont typeface="Arial" charset="0"/>
              <a:buChar char="•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77230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Points of Contact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9451" y="3456121"/>
            <a:ext cx="85860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2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/>
              <a:t>Teachers calls out a number (</a:t>
            </a:r>
            <a:r>
              <a:rPr lang="en-US" sz="3200" dirty="0" err="1"/>
              <a:t>eg</a:t>
            </a:r>
            <a:r>
              <a:rPr lang="en-US" sz="3200" dirty="0"/>
              <a:t>. 3)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/>
              <a:t>Children to only touch the floor with that many points of contact (</a:t>
            </a:r>
            <a:r>
              <a:rPr lang="en-US" sz="3200" dirty="0" err="1"/>
              <a:t>eg</a:t>
            </a:r>
            <a:r>
              <a:rPr lang="en-US" sz="3200" dirty="0"/>
              <a:t>. 2 hands 1 foot)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200" dirty="0"/>
              <a:t>Teacher highlights most creative</a:t>
            </a:r>
          </a:p>
          <a:p>
            <a:pPr marL="285750" indent="-285750">
              <a:buFont typeface="Arial" charset="0"/>
              <a:buChar char="•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66640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Points of Contact</a:t>
            </a:r>
          </a:p>
          <a:p>
            <a:pPr algn="r"/>
            <a:r>
              <a:rPr lang="en-US" sz="6000" dirty="0"/>
              <a:t>(in groups)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3953" y="3301137"/>
            <a:ext cx="858606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Teachers calls out two numbers (4, number in group) (7, points of contact)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to only touch the floor with that many points of contact between the group (</a:t>
            </a:r>
            <a:r>
              <a:rPr lang="en-US" sz="3000" dirty="0" err="1"/>
              <a:t>eg</a:t>
            </a:r>
            <a:r>
              <a:rPr lang="en-US" sz="3000" dirty="0"/>
              <a:t>. Balancing)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 highlights most creative</a:t>
            </a:r>
          </a:p>
        </p:txBody>
      </p:sp>
    </p:spTree>
    <p:extLst>
      <p:ext uri="{BB962C8B-B14F-4D97-AF65-F5344CB8AC3E}">
        <p14:creationId xmlns:p14="http://schemas.microsoft.com/office/powerpoint/2010/main" val="77490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Traffic Lights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39" y="3779742"/>
            <a:ext cx="2121331" cy="282844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69763" y="2822531"/>
            <a:ext cx="770265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Teachers calls out </a:t>
            </a:r>
            <a:r>
              <a:rPr lang="en-US" sz="3000" dirty="0" err="1"/>
              <a:t>colour</a:t>
            </a:r>
            <a:r>
              <a:rPr lang="en-US" sz="3000" dirty="0"/>
              <a:t> of traffic lights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Each </a:t>
            </a:r>
            <a:r>
              <a:rPr lang="en-US" sz="3000" dirty="0" err="1"/>
              <a:t>colour</a:t>
            </a:r>
            <a:r>
              <a:rPr lang="en-US" sz="3000" dirty="0"/>
              <a:t> to </a:t>
            </a:r>
            <a:r>
              <a:rPr lang="en-US" sz="3000" dirty="0" err="1"/>
              <a:t>symbolise</a:t>
            </a:r>
            <a:r>
              <a:rPr lang="en-US" sz="3000" dirty="0"/>
              <a:t> action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Red (Freeze/balance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Yellow (Travelling action/partner balance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Green (Jump/ leap/ roll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 highlights most creative</a:t>
            </a:r>
          </a:p>
        </p:txBody>
      </p:sp>
    </p:spTree>
    <p:extLst>
      <p:ext uri="{BB962C8B-B14F-4D97-AF65-F5344CB8AC3E}">
        <p14:creationId xmlns:p14="http://schemas.microsoft.com/office/powerpoint/2010/main" val="32603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DVD Game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69763" y="2060361"/>
            <a:ext cx="770265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Teachers calls out controller functions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Each function to </a:t>
            </a:r>
            <a:r>
              <a:rPr lang="en-US" sz="3000" dirty="0" err="1"/>
              <a:t>symbolise</a:t>
            </a:r>
            <a:r>
              <a:rPr lang="en-US" sz="3000" dirty="0"/>
              <a:t> action/ balance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Play (action </a:t>
            </a:r>
            <a:r>
              <a:rPr lang="mr-IN" sz="3000" dirty="0"/>
              <a:t>–</a:t>
            </a:r>
            <a:r>
              <a:rPr lang="en-US" sz="3000" dirty="0"/>
              <a:t> skip, hop, run, gallop)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Pause (freeze/ balance)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Stop (Balance/ partner balance)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Rewind (perform the action backwards)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Fast Forward (fast action)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 highlights most creative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38813" y="5150917"/>
            <a:ext cx="808893" cy="8088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15" y="5837295"/>
            <a:ext cx="808893" cy="80889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6" t="25537" r="27475" b="29039"/>
          <a:stretch/>
        </p:blipFill>
        <p:spPr>
          <a:xfrm>
            <a:off x="332413" y="4441650"/>
            <a:ext cx="782842" cy="7867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808" y="4094778"/>
            <a:ext cx="698069" cy="69806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91" y="3500109"/>
            <a:ext cx="724830" cy="72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426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Story Actions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51688" y="2759218"/>
            <a:ext cx="770265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Use a book with actions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to act out the story/ Perform the actions they hear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Examples of books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3000" dirty="0"/>
              <a:t>Going on a bear hunt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3000" dirty="0"/>
              <a:t>Play to learn books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3000" dirty="0"/>
              <a:t>PESS Creative Activities examples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27835">
            <a:off x="95998" y="3551396"/>
            <a:ext cx="3048000" cy="11049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1915">
            <a:off x="1079251" y="5009008"/>
            <a:ext cx="1654031" cy="1504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40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Beans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2881" y="3345051"/>
            <a:ext cx="8759126" cy="3117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169763" y="2205091"/>
            <a:ext cx="770265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Teachers calls out different types of beans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Each bean means action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Example of beans: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3000" dirty="0"/>
              <a:t>Runner beans (running), jumping beans (jumping), jelly beans (wobbly movement), broad bean (wide shape, </a:t>
            </a:r>
            <a:r>
              <a:rPr lang="en-US" sz="3000" dirty="0" err="1"/>
              <a:t>eg</a:t>
            </a:r>
            <a:r>
              <a:rPr lang="en-US" sz="3000" dirty="0"/>
              <a:t>. star), beans on toast (all in tuck close together)</a:t>
            </a:r>
          </a:p>
        </p:txBody>
      </p:sp>
    </p:spTree>
    <p:extLst>
      <p:ext uri="{BB962C8B-B14F-4D97-AF65-F5344CB8AC3E}">
        <p14:creationId xmlns:p14="http://schemas.microsoft.com/office/powerpoint/2010/main" val="64851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800" dirty="0"/>
              <a:t>Little Miss &amp; Mr. Men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6910" y="3542501"/>
            <a:ext cx="83535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 calls out Little Miss ______ or </a:t>
            </a:r>
            <a:r>
              <a:rPr lang="en-US" sz="3000" dirty="0" err="1"/>
              <a:t>Mr</a:t>
            </a:r>
            <a:r>
              <a:rPr lang="en-US" sz="3000" dirty="0"/>
              <a:t> _______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called to move as the word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Examples: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Small, tall, slow, fast, low, high, bounce, wiggle</a:t>
            </a:r>
            <a:r>
              <a:rPr lang="mr-IN" sz="3000" dirty="0"/>
              <a:t>…</a:t>
            </a:r>
            <a:endParaRPr lang="en-US" sz="3000" dirty="0"/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Teacher highlights most creative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can all try highlighted action</a:t>
            </a:r>
          </a:p>
        </p:txBody>
      </p:sp>
    </p:spTree>
    <p:extLst>
      <p:ext uri="{BB962C8B-B14F-4D97-AF65-F5344CB8AC3E}">
        <p14:creationId xmlns:p14="http://schemas.microsoft.com/office/powerpoint/2010/main" val="1191657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03"/>
          <a:stretch/>
        </p:blipFill>
        <p:spPr>
          <a:xfrm>
            <a:off x="9872420" y="3301137"/>
            <a:ext cx="1860049" cy="334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" t="463" r="51052" b="-463"/>
          <a:stretch/>
        </p:blipFill>
        <p:spPr>
          <a:xfrm>
            <a:off x="322881" y="0"/>
            <a:ext cx="1860049" cy="3345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1688" y="635431"/>
            <a:ext cx="88807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/>
              <a:t>Stuck in the mud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69763" y="1937207"/>
            <a:ext cx="770265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000" dirty="0"/>
              <a:t>Children moving around the space (running, skipping, leaping, etc.)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Two/ three (depending on class size) children are catchers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Once caught other children are ‘stuck’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Three options for stuck </a:t>
            </a:r>
            <a:r>
              <a:rPr lang="mr-IN" sz="3000" dirty="0"/>
              <a:t>–</a:t>
            </a:r>
            <a:r>
              <a:rPr lang="en-US" sz="3000" dirty="0"/>
              <a:t> actions to free: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Straight (tip-toe standing straight shape) </a:t>
            </a:r>
            <a:r>
              <a:rPr lang="mr-IN" sz="3000" dirty="0"/>
              <a:t>–</a:t>
            </a:r>
            <a:r>
              <a:rPr lang="en-US" sz="3000" dirty="0"/>
              <a:t> run around child,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Tuck (Prone) </a:t>
            </a:r>
            <a:r>
              <a:rPr lang="mr-IN" sz="3000" dirty="0"/>
              <a:t>–</a:t>
            </a:r>
            <a:r>
              <a:rPr lang="en-US" sz="3000" dirty="0"/>
              <a:t> bunny hop over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000" dirty="0"/>
              <a:t>Front support </a:t>
            </a:r>
            <a:r>
              <a:rPr lang="mr-IN" sz="3000" dirty="0"/>
              <a:t>–</a:t>
            </a:r>
            <a:r>
              <a:rPr lang="en-US" sz="3000" dirty="0"/>
              <a:t> Soldier crawl under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62" b="96077" l="24138" r="66667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51" t="7232" r="27940" b="3089"/>
          <a:stretch/>
        </p:blipFill>
        <p:spPr>
          <a:xfrm>
            <a:off x="1252905" y="3417378"/>
            <a:ext cx="688037" cy="157824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88" b="94336" l="9961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40743">
            <a:off x="250941" y="4384204"/>
            <a:ext cx="1546286" cy="154628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750" b="96250" l="0" r="98089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60" y="5658127"/>
            <a:ext cx="1939070" cy="98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574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515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Kate Piper</cp:lastModifiedBy>
  <cp:revision>31</cp:revision>
  <cp:lastPrinted>2018-11-19T10:46:16Z</cp:lastPrinted>
  <dcterms:created xsi:type="dcterms:W3CDTF">2018-01-17T19:21:51Z</dcterms:created>
  <dcterms:modified xsi:type="dcterms:W3CDTF">2021-03-09T20:03:37Z</dcterms:modified>
</cp:coreProperties>
</file>