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compatMode="1" strictFirstAndLastChars="0" saveSubsetFonts="1" autoCompressPictures="0">
  <p:sldMasterIdLst>
    <p:sldMasterId id="2147483649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  <p:sldId id="267" r:id="rId13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94"/>
  </p:normalViewPr>
  <p:slideViewPr>
    <p:cSldViewPr>
      <p:cViewPr varScale="1">
        <p:scale>
          <a:sx n="121" d="100"/>
          <a:sy n="121" d="100"/>
        </p:scale>
        <p:origin x="1904" y="1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6399F11B-5204-57FE-131E-EEDA06869BB5}"/>
              </a:ext>
            </a:extLst>
          </p:cNvPr>
          <p:cNvGrpSpPr>
            <a:grpSpLocks/>
          </p:cNvGrpSpPr>
          <p:nvPr/>
        </p:nvGrpSpPr>
        <p:grpSpPr bwMode="auto">
          <a:xfrm>
            <a:off x="-3175" y="0"/>
            <a:ext cx="9147175" cy="6867525"/>
            <a:chOff x="-2" y="0"/>
            <a:chExt cx="5762" cy="4326"/>
          </a:xfrm>
        </p:grpSpPr>
        <p:grpSp>
          <p:nvGrpSpPr>
            <p:cNvPr id="3" name="Group 3">
              <a:extLst>
                <a:ext uri="{FF2B5EF4-FFF2-40B4-BE49-F238E27FC236}">
                  <a16:creationId xmlns:a16="http://schemas.microsoft.com/office/drawing/2014/main" id="{870979AE-7B06-55FB-E990-AD38D3392485}"/>
                </a:ext>
              </a:extLst>
            </p:cNvPr>
            <p:cNvGrpSpPr>
              <a:grpSpLocks/>
            </p:cNvGrpSpPr>
            <p:nvPr userDrawn="1"/>
          </p:nvGrpSpPr>
          <p:grpSpPr bwMode="auto">
            <a:xfrm>
              <a:off x="-2" y="0"/>
              <a:ext cx="5712" cy="4326"/>
              <a:chOff x="-2" y="0"/>
              <a:chExt cx="5712" cy="4326"/>
            </a:xfrm>
          </p:grpSpPr>
          <p:sp>
            <p:nvSpPr>
              <p:cNvPr id="6" name="Rectangle 4">
                <a:extLst>
                  <a:ext uri="{FF2B5EF4-FFF2-40B4-BE49-F238E27FC236}">
                    <a16:creationId xmlns:a16="http://schemas.microsoft.com/office/drawing/2014/main" id="{E93CA439-9BDF-A2CE-A2E5-5A48350F25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-2" y="0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7" name="Rectangle 5">
                <a:extLst>
                  <a:ext uri="{FF2B5EF4-FFF2-40B4-BE49-F238E27FC236}">
                    <a16:creationId xmlns:a16="http://schemas.microsoft.com/office/drawing/2014/main" id="{FA416509-166C-CFBA-21A2-5BAE18524DC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4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8" name="Rectangle 6">
                <a:extLst>
                  <a:ext uri="{FF2B5EF4-FFF2-40B4-BE49-F238E27FC236}">
                    <a16:creationId xmlns:a16="http://schemas.microsoft.com/office/drawing/2014/main" id="{52B5C57C-0944-F72E-C77E-F532BA83FEA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90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9" name="Rectangle 7">
                <a:extLst>
                  <a:ext uri="{FF2B5EF4-FFF2-40B4-BE49-F238E27FC236}">
                    <a16:creationId xmlns:a16="http://schemas.microsoft.com/office/drawing/2014/main" id="{5BB1C6C9-6BC7-D5FF-BD05-ED8C87D7D5E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86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10" name="Rectangle 8">
                <a:extLst>
                  <a:ext uri="{FF2B5EF4-FFF2-40B4-BE49-F238E27FC236}">
                    <a16:creationId xmlns:a16="http://schemas.microsoft.com/office/drawing/2014/main" id="{5A40F1C4-87C4-8398-D7B6-79F637CDF3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2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11" name="Rectangle 9">
                <a:extLst>
                  <a:ext uri="{FF2B5EF4-FFF2-40B4-BE49-F238E27FC236}">
                    <a16:creationId xmlns:a16="http://schemas.microsoft.com/office/drawing/2014/main" id="{244CA525-8BE6-9960-5FAD-117D8295F87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8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12" name="Rectangle 10">
                <a:extLst>
                  <a:ext uri="{FF2B5EF4-FFF2-40B4-BE49-F238E27FC236}">
                    <a16:creationId xmlns:a16="http://schemas.microsoft.com/office/drawing/2014/main" id="{A179A21A-D821-3494-58B9-1E60BC8800B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74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13" name="Rectangle 11">
                <a:extLst>
                  <a:ext uri="{FF2B5EF4-FFF2-40B4-BE49-F238E27FC236}">
                    <a16:creationId xmlns:a16="http://schemas.microsoft.com/office/drawing/2014/main" id="{2C8AAB7C-B8B4-8028-510E-C1C3B5C490D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0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14" name="Rectangle 12">
                <a:extLst>
                  <a:ext uri="{FF2B5EF4-FFF2-40B4-BE49-F238E27FC236}">
                    <a16:creationId xmlns:a16="http://schemas.microsoft.com/office/drawing/2014/main" id="{A0067F36-0E00-899E-F9A2-3471CEF453C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66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15" name="Rectangle 13">
                <a:extLst>
                  <a:ext uri="{FF2B5EF4-FFF2-40B4-BE49-F238E27FC236}">
                    <a16:creationId xmlns:a16="http://schemas.microsoft.com/office/drawing/2014/main" id="{D1617B4D-38D0-B195-BCDF-07BEB88F51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62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16" name="Rectangle 14">
                <a:extLst>
                  <a:ext uri="{FF2B5EF4-FFF2-40B4-BE49-F238E27FC236}">
                    <a16:creationId xmlns:a16="http://schemas.microsoft.com/office/drawing/2014/main" id="{9A9B6890-D9BD-46F4-6E8B-6C15A062752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58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17" name="Rectangle 15">
                <a:extLst>
                  <a:ext uri="{FF2B5EF4-FFF2-40B4-BE49-F238E27FC236}">
                    <a16:creationId xmlns:a16="http://schemas.microsoft.com/office/drawing/2014/main" id="{EC2D8F9F-8A92-F752-B322-B9FA2A5140C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54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18" name="Rectangle 16">
                <a:extLst>
                  <a:ext uri="{FF2B5EF4-FFF2-40B4-BE49-F238E27FC236}">
                    <a16:creationId xmlns:a16="http://schemas.microsoft.com/office/drawing/2014/main" id="{C6405FF6-FBEC-751F-B9D8-204FB16EACB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50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19" name="Rectangle 17">
                <a:extLst>
                  <a:ext uri="{FF2B5EF4-FFF2-40B4-BE49-F238E27FC236}">
                    <a16:creationId xmlns:a16="http://schemas.microsoft.com/office/drawing/2014/main" id="{A9D2C728-A752-EB5B-D137-612F1EA95C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46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20" name="Rectangle 18">
                <a:extLst>
                  <a:ext uri="{FF2B5EF4-FFF2-40B4-BE49-F238E27FC236}">
                    <a16:creationId xmlns:a16="http://schemas.microsoft.com/office/drawing/2014/main" id="{D61C2F58-5F50-1C21-EC69-902EEA5E696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42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21" name="Rectangle 19">
                <a:extLst>
                  <a:ext uri="{FF2B5EF4-FFF2-40B4-BE49-F238E27FC236}">
                    <a16:creationId xmlns:a16="http://schemas.microsoft.com/office/drawing/2014/main" id="{85C0EB9E-F2B2-196C-1049-222F2ABA7C8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438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22" name="Rectangle 20">
                <a:extLst>
                  <a:ext uri="{FF2B5EF4-FFF2-40B4-BE49-F238E27FC236}">
                    <a16:creationId xmlns:a16="http://schemas.microsoft.com/office/drawing/2014/main" id="{9119DC87-3741-0021-2470-7EBB50E54F6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534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23" name="Rectangle 21">
                <a:extLst>
                  <a:ext uri="{FF2B5EF4-FFF2-40B4-BE49-F238E27FC236}">
                    <a16:creationId xmlns:a16="http://schemas.microsoft.com/office/drawing/2014/main" id="{172CC946-4618-FB01-B49D-1192CEB90F3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630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24" name="Rectangle 22">
                <a:extLst>
                  <a:ext uri="{FF2B5EF4-FFF2-40B4-BE49-F238E27FC236}">
                    <a16:creationId xmlns:a16="http://schemas.microsoft.com/office/drawing/2014/main" id="{68F93DEA-25CF-3838-AB2F-BC76234615F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26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25" name="Rectangle 23">
                <a:extLst>
                  <a:ext uri="{FF2B5EF4-FFF2-40B4-BE49-F238E27FC236}">
                    <a16:creationId xmlns:a16="http://schemas.microsoft.com/office/drawing/2014/main" id="{74575059-B2F4-FAF6-C394-FAEB95E1B0D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822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26" name="Rectangle 24">
                <a:extLst>
                  <a:ext uri="{FF2B5EF4-FFF2-40B4-BE49-F238E27FC236}">
                    <a16:creationId xmlns:a16="http://schemas.microsoft.com/office/drawing/2014/main" id="{E2C474BE-EEBC-B95C-D4B9-E657ED27753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918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27" name="Rectangle 25">
                <a:extLst>
                  <a:ext uri="{FF2B5EF4-FFF2-40B4-BE49-F238E27FC236}">
                    <a16:creationId xmlns:a16="http://schemas.microsoft.com/office/drawing/2014/main" id="{A6FD3A14-AAF3-9C38-A0B4-A0C9E769511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14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28" name="Rectangle 26">
                <a:extLst>
                  <a:ext uri="{FF2B5EF4-FFF2-40B4-BE49-F238E27FC236}">
                    <a16:creationId xmlns:a16="http://schemas.microsoft.com/office/drawing/2014/main" id="{C4E3BBB3-A567-BC3F-7BC4-C115795D813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110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29" name="Rectangle 27">
                <a:extLst>
                  <a:ext uri="{FF2B5EF4-FFF2-40B4-BE49-F238E27FC236}">
                    <a16:creationId xmlns:a16="http://schemas.microsoft.com/office/drawing/2014/main" id="{F9DA1A82-FAF5-4101-0DB6-B8770ED5BC5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206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30" name="Rectangle 28">
                <a:extLst>
                  <a:ext uri="{FF2B5EF4-FFF2-40B4-BE49-F238E27FC236}">
                    <a16:creationId xmlns:a16="http://schemas.microsoft.com/office/drawing/2014/main" id="{088A0221-0DEA-AC59-3D3F-68A969512DF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02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31" name="Rectangle 29">
                <a:extLst>
                  <a:ext uri="{FF2B5EF4-FFF2-40B4-BE49-F238E27FC236}">
                    <a16:creationId xmlns:a16="http://schemas.microsoft.com/office/drawing/2014/main" id="{947F164E-FFAF-E638-BD8A-0836B3CB6B3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98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32" name="Rectangle 30">
                <a:extLst>
                  <a:ext uri="{FF2B5EF4-FFF2-40B4-BE49-F238E27FC236}">
                    <a16:creationId xmlns:a16="http://schemas.microsoft.com/office/drawing/2014/main" id="{E9F557B4-AEDE-9A73-692C-80AC05E125F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494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33" name="Rectangle 31">
                <a:extLst>
                  <a:ext uri="{FF2B5EF4-FFF2-40B4-BE49-F238E27FC236}">
                    <a16:creationId xmlns:a16="http://schemas.microsoft.com/office/drawing/2014/main" id="{B8165FFB-1DA1-30F9-0623-B97768BA564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590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34" name="Rectangle 32">
                <a:extLst>
                  <a:ext uri="{FF2B5EF4-FFF2-40B4-BE49-F238E27FC236}">
                    <a16:creationId xmlns:a16="http://schemas.microsoft.com/office/drawing/2014/main" id="{909AAE9D-A59D-B59E-7247-1DEAEF1343B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686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35" name="Rectangle 33">
                <a:extLst>
                  <a:ext uri="{FF2B5EF4-FFF2-40B4-BE49-F238E27FC236}">
                    <a16:creationId xmlns:a16="http://schemas.microsoft.com/office/drawing/2014/main" id="{C0DCED9F-2010-60EC-FC94-9A1748C7F27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782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36" name="Rectangle 34">
                <a:extLst>
                  <a:ext uri="{FF2B5EF4-FFF2-40B4-BE49-F238E27FC236}">
                    <a16:creationId xmlns:a16="http://schemas.microsoft.com/office/drawing/2014/main" id="{B3B63903-BAE9-E8F7-51FD-7126538F094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878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37" name="Rectangle 35">
                <a:extLst>
                  <a:ext uri="{FF2B5EF4-FFF2-40B4-BE49-F238E27FC236}">
                    <a16:creationId xmlns:a16="http://schemas.microsoft.com/office/drawing/2014/main" id="{65E933C8-072B-496D-3BB7-B5F65E39300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974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38" name="Rectangle 36">
                <a:extLst>
                  <a:ext uri="{FF2B5EF4-FFF2-40B4-BE49-F238E27FC236}">
                    <a16:creationId xmlns:a16="http://schemas.microsoft.com/office/drawing/2014/main" id="{872C2AE4-8E0A-3978-1E57-76DF24F44A2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70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39" name="Rectangle 37">
                <a:extLst>
                  <a:ext uri="{FF2B5EF4-FFF2-40B4-BE49-F238E27FC236}">
                    <a16:creationId xmlns:a16="http://schemas.microsoft.com/office/drawing/2014/main" id="{42E5F505-CBB3-3EF1-F320-1CD540442DC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66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40" name="Rectangle 38">
                <a:extLst>
                  <a:ext uri="{FF2B5EF4-FFF2-40B4-BE49-F238E27FC236}">
                    <a16:creationId xmlns:a16="http://schemas.microsoft.com/office/drawing/2014/main" id="{AC4FD0F0-A56F-4CFA-F1CE-0AB6F8F1DE8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62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41" name="Rectangle 39">
                <a:extLst>
                  <a:ext uri="{FF2B5EF4-FFF2-40B4-BE49-F238E27FC236}">
                    <a16:creationId xmlns:a16="http://schemas.microsoft.com/office/drawing/2014/main" id="{B227CC56-D018-F68D-7E5D-372AAF2CD59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58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42" name="Rectangle 40">
                <a:extLst>
                  <a:ext uri="{FF2B5EF4-FFF2-40B4-BE49-F238E27FC236}">
                    <a16:creationId xmlns:a16="http://schemas.microsoft.com/office/drawing/2014/main" id="{C692F57F-2762-B720-76FE-56ABB816780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454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43" name="Rectangle 41">
                <a:extLst>
                  <a:ext uri="{FF2B5EF4-FFF2-40B4-BE49-F238E27FC236}">
                    <a16:creationId xmlns:a16="http://schemas.microsoft.com/office/drawing/2014/main" id="{F210B055-8369-9C97-4799-13264277025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50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44" name="Rectangle 42">
                <a:extLst>
                  <a:ext uri="{FF2B5EF4-FFF2-40B4-BE49-F238E27FC236}">
                    <a16:creationId xmlns:a16="http://schemas.microsoft.com/office/drawing/2014/main" id="{E1097E37-9938-62E4-8FCF-C0BC124CEA2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646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45" name="Rectangle 43">
                <a:extLst>
                  <a:ext uri="{FF2B5EF4-FFF2-40B4-BE49-F238E27FC236}">
                    <a16:creationId xmlns:a16="http://schemas.microsoft.com/office/drawing/2014/main" id="{AC37B11E-231F-9ECC-B3B0-8BBA3E928C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42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46" name="Rectangle 44">
                <a:extLst>
                  <a:ext uri="{FF2B5EF4-FFF2-40B4-BE49-F238E27FC236}">
                    <a16:creationId xmlns:a16="http://schemas.microsoft.com/office/drawing/2014/main" id="{D7AE0556-0288-2876-7BB6-2869F48CF7C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38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47" name="Rectangle 45">
                <a:extLst>
                  <a:ext uri="{FF2B5EF4-FFF2-40B4-BE49-F238E27FC236}">
                    <a16:creationId xmlns:a16="http://schemas.microsoft.com/office/drawing/2014/main" id="{1B523DA9-9557-4A6D-7C6D-53D32D1439F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34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48" name="Rectangle 46">
                <a:extLst>
                  <a:ext uri="{FF2B5EF4-FFF2-40B4-BE49-F238E27FC236}">
                    <a16:creationId xmlns:a16="http://schemas.microsoft.com/office/drawing/2014/main" id="{1BE044EC-66E0-70DF-6334-D272A210A06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030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49" name="Rectangle 47">
                <a:extLst>
                  <a:ext uri="{FF2B5EF4-FFF2-40B4-BE49-F238E27FC236}">
                    <a16:creationId xmlns:a16="http://schemas.microsoft.com/office/drawing/2014/main" id="{A40778F2-9965-B6A7-247F-DAE2B10CBC2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26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50" name="Rectangle 48">
                <a:extLst>
                  <a:ext uri="{FF2B5EF4-FFF2-40B4-BE49-F238E27FC236}">
                    <a16:creationId xmlns:a16="http://schemas.microsoft.com/office/drawing/2014/main" id="{C8CACB97-0B91-60E4-AF7B-B9F2A40FF4F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222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51" name="Rectangle 49">
                <a:extLst>
                  <a:ext uri="{FF2B5EF4-FFF2-40B4-BE49-F238E27FC236}">
                    <a16:creationId xmlns:a16="http://schemas.microsoft.com/office/drawing/2014/main" id="{967B4299-D7F7-F19B-8589-9118FC648AB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318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52" name="Rectangle 50">
                <a:extLst>
                  <a:ext uri="{FF2B5EF4-FFF2-40B4-BE49-F238E27FC236}">
                    <a16:creationId xmlns:a16="http://schemas.microsoft.com/office/drawing/2014/main" id="{B9B0B521-94ED-CD46-2788-1E5F8E7EC42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4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53" name="Rectangle 51">
                <a:extLst>
                  <a:ext uri="{FF2B5EF4-FFF2-40B4-BE49-F238E27FC236}">
                    <a16:creationId xmlns:a16="http://schemas.microsoft.com/office/drawing/2014/main" id="{2D9AAB4A-ACAB-C69F-4E0C-D8D4112BBBB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510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54" name="Rectangle 52">
                <a:extLst>
                  <a:ext uri="{FF2B5EF4-FFF2-40B4-BE49-F238E27FC236}">
                    <a16:creationId xmlns:a16="http://schemas.microsoft.com/office/drawing/2014/main" id="{F1A01309-C64E-DC75-58AF-84ACEF5DC1B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606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55" name="Rectangle 53">
                <a:extLst>
                  <a:ext uri="{FF2B5EF4-FFF2-40B4-BE49-F238E27FC236}">
                    <a16:creationId xmlns:a16="http://schemas.microsoft.com/office/drawing/2014/main" id="{1787CE3F-6900-92A3-95E0-BBB6E83A561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02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56" name="Rectangle 54">
                <a:extLst>
                  <a:ext uri="{FF2B5EF4-FFF2-40B4-BE49-F238E27FC236}">
                    <a16:creationId xmlns:a16="http://schemas.microsoft.com/office/drawing/2014/main" id="{FFE72477-A365-FDEE-8C23-09FBFBE8AC0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98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57" name="Rectangle 55">
                <a:extLst>
                  <a:ext uri="{FF2B5EF4-FFF2-40B4-BE49-F238E27FC236}">
                    <a16:creationId xmlns:a16="http://schemas.microsoft.com/office/drawing/2014/main" id="{393370A9-A37F-FAC1-F9D7-ABFD9738B02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94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58" name="Rectangle 56">
                <a:extLst>
                  <a:ext uri="{FF2B5EF4-FFF2-40B4-BE49-F238E27FC236}">
                    <a16:creationId xmlns:a16="http://schemas.microsoft.com/office/drawing/2014/main" id="{1A7AE281-ACC2-CBC8-403A-17A368FA332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990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59" name="Rectangle 57">
                <a:extLst>
                  <a:ext uri="{FF2B5EF4-FFF2-40B4-BE49-F238E27FC236}">
                    <a16:creationId xmlns:a16="http://schemas.microsoft.com/office/drawing/2014/main" id="{96ACC8BA-856E-7900-DFB0-DDAB4662C47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86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60" name="Rectangle 58">
                <a:extLst>
                  <a:ext uri="{FF2B5EF4-FFF2-40B4-BE49-F238E27FC236}">
                    <a16:creationId xmlns:a16="http://schemas.microsoft.com/office/drawing/2014/main" id="{67E98E1C-FDE9-E062-AAA3-88BE1C1798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182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61" name="Rectangle 59">
                <a:extLst>
                  <a:ext uri="{FF2B5EF4-FFF2-40B4-BE49-F238E27FC236}">
                    <a16:creationId xmlns:a16="http://schemas.microsoft.com/office/drawing/2014/main" id="{9BD8BEFC-3483-1882-5283-79D46FA53B5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278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62" name="Rectangle 60">
                <a:extLst>
                  <a:ext uri="{FF2B5EF4-FFF2-40B4-BE49-F238E27FC236}">
                    <a16:creationId xmlns:a16="http://schemas.microsoft.com/office/drawing/2014/main" id="{7E2742FD-7628-A20E-6A28-26351CBF1B0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374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63" name="Rectangle 61">
                <a:extLst>
                  <a:ext uri="{FF2B5EF4-FFF2-40B4-BE49-F238E27FC236}">
                    <a16:creationId xmlns:a16="http://schemas.microsoft.com/office/drawing/2014/main" id="{6D0D2322-E4ED-E32F-3462-635B9EABF29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470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4160" name="Rectangle 62">
                <a:extLst>
                  <a:ext uri="{FF2B5EF4-FFF2-40B4-BE49-F238E27FC236}">
                    <a16:creationId xmlns:a16="http://schemas.microsoft.com/office/drawing/2014/main" id="{E27BA28A-F679-2CDC-B15B-04CB5716847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66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  <p:sp>
            <p:nvSpPr>
              <p:cNvPr id="4161" name="Rectangle 63">
                <a:extLst>
                  <a:ext uri="{FF2B5EF4-FFF2-40B4-BE49-F238E27FC236}">
                    <a16:creationId xmlns:a16="http://schemas.microsoft.com/office/drawing/2014/main" id="{C9052FE4-9A02-0B62-75E0-6229DECE26B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662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>
                  <a:defRPr/>
                </a:pPr>
                <a:endParaRPr lang="en-US" altLang="en-US"/>
              </a:p>
            </p:txBody>
          </p:sp>
        </p:grpSp>
        <p:sp>
          <p:nvSpPr>
            <p:cNvPr id="4" name="Rectangle 64">
              <a:extLst>
                <a:ext uri="{FF2B5EF4-FFF2-40B4-BE49-F238E27FC236}">
                  <a16:creationId xmlns:a16="http://schemas.microsoft.com/office/drawing/2014/main" id="{B5EF816B-97DE-C48F-CBC4-C092DC92292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9" y="0"/>
              <a:ext cx="5331" cy="4320"/>
            </a:xfrm>
            <a:prstGeom prst="rect">
              <a:avLst/>
            </a:prstGeom>
            <a:solidFill>
              <a:schemeClr val="accent1">
                <a:alpha val="50195"/>
              </a:schemeClr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5" name="Rectangle 65">
              <a:extLst>
                <a:ext uri="{FF2B5EF4-FFF2-40B4-BE49-F238E27FC236}">
                  <a16:creationId xmlns:a16="http://schemas.microsoft.com/office/drawing/2014/main" id="{C48C0AD7-6404-DD9B-E565-DE70DAAF4F9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5760" cy="321"/>
            </a:xfrm>
            <a:prstGeom prst="rect">
              <a:avLst/>
            </a:prstGeom>
            <a:solidFill>
              <a:schemeClr val="hlink">
                <a:alpha val="50195"/>
              </a:schemeClr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</p:grpSp>
      <p:sp>
        <p:nvSpPr>
          <p:cNvPr id="4162" name="Rectangle 66">
            <a:extLst>
              <a:ext uri="{FF2B5EF4-FFF2-40B4-BE49-F238E27FC236}">
                <a16:creationId xmlns:a16="http://schemas.microsoft.com/office/drawing/2014/main" id="{385F7477-5ED6-4DBF-F5A2-9A2426A5EF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05200" y="2590800"/>
            <a:ext cx="4892675" cy="76200"/>
          </a:xfrm>
          <a:prstGeom prst="rect">
            <a:avLst/>
          </a:prstGeom>
          <a:solidFill>
            <a:schemeClr val="hlink">
              <a:alpha val="50195"/>
            </a:schemeClr>
          </a:solidFill>
          <a:ln>
            <a:noFill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defRPr/>
            </a:pPr>
            <a:endParaRPr kumimoji="1" lang="en-US" altLang="en-US">
              <a:latin typeface="Helvetica" panose="020B0604020202020204" pitchFamily="34" charset="0"/>
            </a:endParaRPr>
          </a:p>
        </p:txBody>
      </p:sp>
      <p:sp>
        <p:nvSpPr>
          <p:cNvPr id="4163" name="Rectangle 67"/>
          <p:cNvSpPr>
            <a:spLocks noGrp="1" noChangeArrowheads="1"/>
          </p:cNvSpPr>
          <p:nvPr>
            <p:ph type="ctrTitle" sz="quarter"/>
          </p:nvPr>
        </p:nvSpPr>
        <p:spPr>
          <a:xfrm>
            <a:off x="779463" y="1447800"/>
            <a:ext cx="7678737" cy="1081088"/>
          </a:xfrm>
        </p:spPr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164" name="Rectangle 68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4021138" y="2860675"/>
            <a:ext cx="4437062" cy="3114675"/>
          </a:xfrm>
        </p:spPr>
        <p:txBody>
          <a:bodyPr/>
          <a:lstStyle>
            <a:lvl1pPr marL="0" indent="0">
              <a:buFont typeface="Wingdings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165" name="Rectangle 69">
            <a:extLst>
              <a:ext uri="{FF2B5EF4-FFF2-40B4-BE49-F238E27FC236}">
                <a16:creationId xmlns:a16="http://schemas.microsoft.com/office/drawing/2014/main" id="{4D6127CB-7070-28E3-433B-1375F006A445}"/>
              </a:ext>
            </a:extLst>
          </p:cNvPr>
          <p:cNvSpPr>
            <a:spLocks noGrp="1" noChangeArrowheads="1"/>
          </p:cNvSpPr>
          <p:nvPr>
            <p:ph type="dt" sz="quarter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166" name="Rectangle 70">
            <a:extLst>
              <a:ext uri="{FF2B5EF4-FFF2-40B4-BE49-F238E27FC236}">
                <a16:creationId xmlns:a16="http://schemas.microsoft.com/office/drawing/2014/main" id="{AEC44824-2776-63B9-E24B-E33877016D9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167" name="Rectangle 71">
            <a:extLst>
              <a:ext uri="{FF2B5EF4-FFF2-40B4-BE49-F238E27FC236}">
                <a16:creationId xmlns:a16="http://schemas.microsoft.com/office/drawing/2014/main" id="{75527D4F-B6C6-4A9E-8674-822AF93E3E6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B9513D21-F514-3C46-A683-2C3AA957AC4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088089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Rectangle 67">
            <a:extLst>
              <a:ext uri="{FF2B5EF4-FFF2-40B4-BE49-F238E27FC236}">
                <a16:creationId xmlns:a16="http://schemas.microsoft.com/office/drawing/2014/main" id="{CBA842AF-D25A-845A-FBBD-BEB9F77CA12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8">
            <a:extLst>
              <a:ext uri="{FF2B5EF4-FFF2-40B4-BE49-F238E27FC236}">
                <a16:creationId xmlns:a16="http://schemas.microsoft.com/office/drawing/2014/main" id="{FDBC88DD-E001-AAEC-83BE-33A39A1C7CA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9">
            <a:extLst>
              <a:ext uri="{FF2B5EF4-FFF2-40B4-BE49-F238E27FC236}">
                <a16:creationId xmlns:a16="http://schemas.microsoft.com/office/drawing/2014/main" id="{D55BB811-7815-DA8A-A935-D4BFAC22E34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FF4BDE-1691-F64C-97CF-2EB8BBBBDE9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38463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Rectangle 67">
            <a:extLst>
              <a:ext uri="{FF2B5EF4-FFF2-40B4-BE49-F238E27FC236}">
                <a16:creationId xmlns:a16="http://schemas.microsoft.com/office/drawing/2014/main" id="{4B31A74E-ACAE-EF41-6F29-8A69EEF0AA2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8">
            <a:extLst>
              <a:ext uri="{FF2B5EF4-FFF2-40B4-BE49-F238E27FC236}">
                <a16:creationId xmlns:a16="http://schemas.microsoft.com/office/drawing/2014/main" id="{7D56DC4B-AB45-DD80-B1D4-BDFDFE109C4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9">
            <a:extLst>
              <a:ext uri="{FF2B5EF4-FFF2-40B4-BE49-F238E27FC236}">
                <a16:creationId xmlns:a16="http://schemas.microsoft.com/office/drawing/2014/main" id="{FC685C92-7047-F084-732B-9B9C058899F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28FDEA-7164-B841-98AE-269C5870159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271048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2813" y="1905000"/>
            <a:ext cx="39782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43488" y="1905000"/>
            <a:ext cx="3979862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Rectangle 67">
            <a:extLst>
              <a:ext uri="{FF2B5EF4-FFF2-40B4-BE49-F238E27FC236}">
                <a16:creationId xmlns:a16="http://schemas.microsoft.com/office/drawing/2014/main" id="{782C10CB-4145-E365-2B0E-FF2640F3B5D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8">
            <a:extLst>
              <a:ext uri="{FF2B5EF4-FFF2-40B4-BE49-F238E27FC236}">
                <a16:creationId xmlns:a16="http://schemas.microsoft.com/office/drawing/2014/main" id="{064A7440-405C-0CED-D9A7-95F17A42000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9">
            <a:extLst>
              <a:ext uri="{FF2B5EF4-FFF2-40B4-BE49-F238E27FC236}">
                <a16:creationId xmlns:a16="http://schemas.microsoft.com/office/drawing/2014/main" id="{17F300C3-E6A3-FC08-2120-C0435C374FA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C14757-55B6-1240-B5B7-54A7EB46A28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491192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Rectangle 67">
            <a:extLst>
              <a:ext uri="{FF2B5EF4-FFF2-40B4-BE49-F238E27FC236}">
                <a16:creationId xmlns:a16="http://schemas.microsoft.com/office/drawing/2014/main" id="{F4477981-39B0-E9ED-B0E7-FC1AD233988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8">
            <a:extLst>
              <a:ext uri="{FF2B5EF4-FFF2-40B4-BE49-F238E27FC236}">
                <a16:creationId xmlns:a16="http://schemas.microsoft.com/office/drawing/2014/main" id="{F20F7CEF-6C9C-EB89-A86D-B0B280696AC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9">
            <a:extLst>
              <a:ext uri="{FF2B5EF4-FFF2-40B4-BE49-F238E27FC236}">
                <a16:creationId xmlns:a16="http://schemas.microsoft.com/office/drawing/2014/main" id="{A1B39C1C-D64F-7A57-950D-7E506D8B9E4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ED61D6-8B41-494F-AB4A-573252E7623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008128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Rectangle 67">
            <a:extLst>
              <a:ext uri="{FF2B5EF4-FFF2-40B4-BE49-F238E27FC236}">
                <a16:creationId xmlns:a16="http://schemas.microsoft.com/office/drawing/2014/main" id="{BF28E149-FA49-4A79-C099-057E1AAE4F9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8">
            <a:extLst>
              <a:ext uri="{FF2B5EF4-FFF2-40B4-BE49-F238E27FC236}">
                <a16:creationId xmlns:a16="http://schemas.microsoft.com/office/drawing/2014/main" id="{20D445E5-4E8A-D8E6-7ABB-78786A9AAFB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9">
            <a:extLst>
              <a:ext uri="{FF2B5EF4-FFF2-40B4-BE49-F238E27FC236}">
                <a16:creationId xmlns:a16="http://schemas.microsoft.com/office/drawing/2014/main" id="{6A8F5D88-01C9-DF52-CDC3-5FA583BE7D9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642C34-858C-C141-913B-1AAF5FDC638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244313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7">
            <a:extLst>
              <a:ext uri="{FF2B5EF4-FFF2-40B4-BE49-F238E27FC236}">
                <a16:creationId xmlns:a16="http://schemas.microsoft.com/office/drawing/2014/main" id="{7E176D9F-6D92-BC84-E56C-31DCDEFD217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68">
            <a:extLst>
              <a:ext uri="{FF2B5EF4-FFF2-40B4-BE49-F238E27FC236}">
                <a16:creationId xmlns:a16="http://schemas.microsoft.com/office/drawing/2014/main" id="{158766F0-54B8-1B4C-EFD5-F5B33516BDD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9">
            <a:extLst>
              <a:ext uri="{FF2B5EF4-FFF2-40B4-BE49-F238E27FC236}">
                <a16:creationId xmlns:a16="http://schemas.microsoft.com/office/drawing/2014/main" id="{555485B4-528A-91AC-9A91-E1361A0A82B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85292C-6505-B942-ACED-405931E0489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642842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Rectangle 67">
            <a:extLst>
              <a:ext uri="{FF2B5EF4-FFF2-40B4-BE49-F238E27FC236}">
                <a16:creationId xmlns:a16="http://schemas.microsoft.com/office/drawing/2014/main" id="{5108456F-49C5-628C-47B7-76DC6F8AB76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8">
            <a:extLst>
              <a:ext uri="{FF2B5EF4-FFF2-40B4-BE49-F238E27FC236}">
                <a16:creationId xmlns:a16="http://schemas.microsoft.com/office/drawing/2014/main" id="{31B27CA8-DF03-8797-85EF-BA001625788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9">
            <a:extLst>
              <a:ext uri="{FF2B5EF4-FFF2-40B4-BE49-F238E27FC236}">
                <a16:creationId xmlns:a16="http://schemas.microsoft.com/office/drawing/2014/main" id="{1B152904-6971-0DC3-AA84-B2A8B99FC4A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388B7B-FC49-5047-923F-21D7342C2A1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37607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Rectangle 67">
            <a:extLst>
              <a:ext uri="{FF2B5EF4-FFF2-40B4-BE49-F238E27FC236}">
                <a16:creationId xmlns:a16="http://schemas.microsoft.com/office/drawing/2014/main" id="{49B90DA7-763C-E656-76A1-0FCF03B341E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8">
            <a:extLst>
              <a:ext uri="{FF2B5EF4-FFF2-40B4-BE49-F238E27FC236}">
                <a16:creationId xmlns:a16="http://schemas.microsoft.com/office/drawing/2014/main" id="{78CAD978-268E-3C28-D8FF-E81FA7AE0EB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9">
            <a:extLst>
              <a:ext uri="{FF2B5EF4-FFF2-40B4-BE49-F238E27FC236}">
                <a16:creationId xmlns:a16="http://schemas.microsoft.com/office/drawing/2014/main" id="{97C54425-BACC-0E46-E7D3-D4A3473E8C0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D5CEE5-5804-2B4D-8E73-38A4E2D3B73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745259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Rectangle 67">
            <a:extLst>
              <a:ext uri="{FF2B5EF4-FFF2-40B4-BE49-F238E27FC236}">
                <a16:creationId xmlns:a16="http://schemas.microsoft.com/office/drawing/2014/main" id="{87243F4B-4553-A138-4CB7-FEDBC775702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8">
            <a:extLst>
              <a:ext uri="{FF2B5EF4-FFF2-40B4-BE49-F238E27FC236}">
                <a16:creationId xmlns:a16="http://schemas.microsoft.com/office/drawing/2014/main" id="{8B086232-8422-4147-36C1-3172F93FCDD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9">
            <a:extLst>
              <a:ext uri="{FF2B5EF4-FFF2-40B4-BE49-F238E27FC236}">
                <a16:creationId xmlns:a16="http://schemas.microsoft.com/office/drawing/2014/main" id="{885259AA-3134-A486-5C9B-1C608E64A5A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FA592F-9E08-2842-895F-B879377D3A1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304445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94525" y="533400"/>
            <a:ext cx="2039938" cy="55626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71538" y="533400"/>
            <a:ext cx="5970587" cy="55626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Rectangle 67">
            <a:extLst>
              <a:ext uri="{FF2B5EF4-FFF2-40B4-BE49-F238E27FC236}">
                <a16:creationId xmlns:a16="http://schemas.microsoft.com/office/drawing/2014/main" id="{C987FA5E-F1F1-422C-31B2-6D0238999FC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8">
            <a:extLst>
              <a:ext uri="{FF2B5EF4-FFF2-40B4-BE49-F238E27FC236}">
                <a16:creationId xmlns:a16="http://schemas.microsoft.com/office/drawing/2014/main" id="{7D678AAA-C39B-DE47-27D2-82C2DCE5073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9">
            <a:extLst>
              <a:ext uri="{FF2B5EF4-FFF2-40B4-BE49-F238E27FC236}">
                <a16:creationId xmlns:a16="http://schemas.microsoft.com/office/drawing/2014/main" id="{F93A25D9-8437-25C9-EFF3-F7FF4C8014E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BD3BF5-2046-AA4C-B706-6A9EEDEB7D9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379496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>
            <a:extLst>
              <a:ext uri="{FF2B5EF4-FFF2-40B4-BE49-F238E27FC236}">
                <a16:creationId xmlns:a16="http://schemas.microsoft.com/office/drawing/2014/main" id="{01ED9748-D24D-0742-419E-A4E065CC1172}"/>
              </a:ext>
            </a:extLst>
          </p:cNvPr>
          <p:cNvGrpSpPr>
            <a:grpSpLocks/>
          </p:cNvGrpSpPr>
          <p:nvPr/>
        </p:nvGrpSpPr>
        <p:grpSpPr bwMode="auto">
          <a:xfrm>
            <a:off x="0" y="0"/>
            <a:ext cx="9147175" cy="6867525"/>
            <a:chOff x="0" y="0"/>
            <a:chExt cx="5762" cy="4326"/>
          </a:xfrm>
        </p:grpSpPr>
        <p:sp>
          <p:nvSpPr>
            <p:cNvPr id="1032" name="Rectangle 3">
              <a:extLst>
                <a:ext uri="{FF2B5EF4-FFF2-40B4-BE49-F238E27FC236}">
                  <a16:creationId xmlns:a16="http://schemas.microsoft.com/office/drawing/2014/main" id="{19581B9B-B73F-BB2B-0CDC-F76FC09CD91A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0" y="0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33" name="Rectangle 4">
              <a:extLst>
                <a:ext uri="{FF2B5EF4-FFF2-40B4-BE49-F238E27FC236}">
                  <a16:creationId xmlns:a16="http://schemas.microsoft.com/office/drawing/2014/main" id="{A3AE3B42-5506-7D2A-DC7E-5D6AED12B428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96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34" name="Rectangle 5">
              <a:extLst>
                <a:ext uri="{FF2B5EF4-FFF2-40B4-BE49-F238E27FC236}">
                  <a16:creationId xmlns:a16="http://schemas.microsoft.com/office/drawing/2014/main" id="{E65ED06E-D81F-E099-F8D0-E38AD3A55473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192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35" name="Rectangle 6">
              <a:extLst>
                <a:ext uri="{FF2B5EF4-FFF2-40B4-BE49-F238E27FC236}">
                  <a16:creationId xmlns:a16="http://schemas.microsoft.com/office/drawing/2014/main" id="{DD50AD4C-0BA9-6131-B6A6-07806EBCC5CB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288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36" name="Rectangle 7">
              <a:extLst>
                <a:ext uri="{FF2B5EF4-FFF2-40B4-BE49-F238E27FC236}">
                  <a16:creationId xmlns:a16="http://schemas.microsoft.com/office/drawing/2014/main" id="{F795A2F3-1B65-5EB0-BF2D-E06B08EB0E34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384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37" name="Rectangle 8">
              <a:extLst>
                <a:ext uri="{FF2B5EF4-FFF2-40B4-BE49-F238E27FC236}">
                  <a16:creationId xmlns:a16="http://schemas.microsoft.com/office/drawing/2014/main" id="{8186F627-2DAF-BE25-7DCB-ED187457C566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480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38" name="Rectangle 9">
              <a:extLst>
                <a:ext uri="{FF2B5EF4-FFF2-40B4-BE49-F238E27FC236}">
                  <a16:creationId xmlns:a16="http://schemas.microsoft.com/office/drawing/2014/main" id="{721EE61C-92DA-2B64-DFC6-616972E03991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576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39" name="Rectangle 10">
              <a:extLst>
                <a:ext uri="{FF2B5EF4-FFF2-40B4-BE49-F238E27FC236}">
                  <a16:creationId xmlns:a16="http://schemas.microsoft.com/office/drawing/2014/main" id="{CB5D2936-D5B7-9808-6E1D-B66701DC236A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672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40" name="Rectangle 11">
              <a:extLst>
                <a:ext uri="{FF2B5EF4-FFF2-40B4-BE49-F238E27FC236}">
                  <a16:creationId xmlns:a16="http://schemas.microsoft.com/office/drawing/2014/main" id="{466FEAA8-7BC5-E2C2-3D32-C31CE69B60CB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768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41" name="Rectangle 12">
              <a:extLst>
                <a:ext uri="{FF2B5EF4-FFF2-40B4-BE49-F238E27FC236}">
                  <a16:creationId xmlns:a16="http://schemas.microsoft.com/office/drawing/2014/main" id="{6B571A53-B994-F3C6-6217-5F0B77DFE1EC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864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42" name="Rectangle 13">
              <a:extLst>
                <a:ext uri="{FF2B5EF4-FFF2-40B4-BE49-F238E27FC236}">
                  <a16:creationId xmlns:a16="http://schemas.microsoft.com/office/drawing/2014/main" id="{F479BA2C-7A63-5BDE-17FB-7C6CAEECBF59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960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43" name="Rectangle 14">
              <a:extLst>
                <a:ext uri="{FF2B5EF4-FFF2-40B4-BE49-F238E27FC236}">
                  <a16:creationId xmlns:a16="http://schemas.microsoft.com/office/drawing/2014/main" id="{26835012-57DF-A8A5-567B-7E5A8700F526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1056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44" name="Rectangle 15">
              <a:extLst>
                <a:ext uri="{FF2B5EF4-FFF2-40B4-BE49-F238E27FC236}">
                  <a16:creationId xmlns:a16="http://schemas.microsoft.com/office/drawing/2014/main" id="{CA29B4EB-7899-8461-0918-7BE93A35FBE4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1152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45" name="Rectangle 16">
              <a:extLst>
                <a:ext uri="{FF2B5EF4-FFF2-40B4-BE49-F238E27FC236}">
                  <a16:creationId xmlns:a16="http://schemas.microsoft.com/office/drawing/2014/main" id="{F2071011-07D7-3932-33F3-C51017CDB30C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1248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46" name="Rectangle 17">
              <a:extLst>
                <a:ext uri="{FF2B5EF4-FFF2-40B4-BE49-F238E27FC236}">
                  <a16:creationId xmlns:a16="http://schemas.microsoft.com/office/drawing/2014/main" id="{C735B9F2-0097-6DBA-0565-3D5BD1584253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1344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47" name="Rectangle 18">
              <a:extLst>
                <a:ext uri="{FF2B5EF4-FFF2-40B4-BE49-F238E27FC236}">
                  <a16:creationId xmlns:a16="http://schemas.microsoft.com/office/drawing/2014/main" id="{BF4D590D-BB38-E8D6-FE70-047CD70EB177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1440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48" name="Rectangle 19">
              <a:extLst>
                <a:ext uri="{FF2B5EF4-FFF2-40B4-BE49-F238E27FC236}">
                  <a16:creationId xmlns:a16="http://schemas.microsoft.com/office/drawing/2014/main" id="{A32F2018-B1DC-375B-7409-EB92394C5BEC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1536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49" name="Rectangle 20">
              <a:extLst>
                <a:ext uri="{FF2B5EF4-FFF2-40B4-BE49-F238E27FC236}">
                  <a16:creationId xmlns:a16="http://schemas.microsoft.com/office/drawing/2014/main" id="{FD4A89B3-DFF4-EBA9-CD10-BFF5A90E39FF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1632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50" name="Rectangle 21">
              <a:extLst>
                <a:ext uri="{FF2B5EF4-FFF2-40B4-BE49-F238E27FC236}">
                  <a16:creationId xmlns:a16="http://schemas.microsoft.com/office/drawing/2014/main" id="{2D819F99-1C2B-7781-5F76-A2167AB549E9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1728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51" name="Rectangle 22">
              <a:extLst>
                <a:ext uri="{FF2B5EF4-FFF2-40B4-BE49-F238E27FC236}">
                  <a16:creationId xmlns:a16="http://schemas.microsoft.com/office/drawing/2014/main" id="{38C13DFF-F1E8-7213-0DA9-F4B92E11B534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1824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52" name="Rectangle 23">
              <a:extLst>
                <a:ext uri="{FF2B5EF4-FFF2-40B4-BE49-F238E27FC236}">
                  <a16:creationId xmlns:a16="http://schemas.microsoft.com/office/drawing/2014/main" id="{9C9AED32-51C8-706E-F627-95ADB5BD00FD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1920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53" name="Rectangle 24">
              <a:extLst>
                <a:ext uri="{FF2B5EF4-FFF2-40B4-BE49-F238E27FC236}">
                  <a16:creationId xmlns:a16="http://schemas.microsoft.com/office/drawing/2014/main" id="{F6B2365B-BD7B-3855-111C-53D63ECD135C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2016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54" name="Rectangle 25">
              <a:extLst>
                <a:ext uri="{FF2B5EF4-FFF2-40B4-BE49-F238E27FC236}">
                  <a16:creationId xmlns:a16="http://schemas.microsoft.com/office/drawing/2014/main" id="{847816CE-4AAA-526D-7493-4D8B4D1F5218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2112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55" name="Rectangle 26">
              <a:extLst>
                <a:ext uri="{FF2B5EF4-FFF2-40B4-BE49-F238E27FC236}">
                  <a16:creationId xmlns:a16="http://schemas.microsoft.com/office/drawing/2014/main" id="{52B678E9-4581-3884-DA4B-6BDEF819E984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2208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56" name="Rectangle 27">
              <a:extLst>
                <a:ext uri="{FF2B5EF4-FFF2-40B4-BE49-F238E27FC236}">
                  <a16:creationId xmlns:a16="http://schemas.microsoft.com/office/drawing/2014/main" id="{7F4310C7-AAB2-DE5A-BEE2-D4EFB4C37E2C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2304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57" name="Rectangle 28">
              <a:extLst>
                <a:ext uri="{FF2B5EF4-FFF2-40B4-BE49-F238E27FC236}">
                  <a16:creationId xmlns:a16="http://schemas.microsoft.com/office/drawing/2014/main" id="{5C227FD4-0B76-F665-80A0-29CD3807CFA7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2400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58" name="Rectangle 29">
              <a:extLst>
                <a:ext uri="{FF2B5EF4-FFF2-40B4-BE49-F238E27FC236}">
                  <a16:creationId xmlns:a16="http://schemas.microsoft.com/office/drawing/2014/main" id="{DC4AE45A-D980-2495-9C4F-81F90F0BE3E0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2496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59" name="Rectangle 30">
              <a:extLst>
                <a:ext uri="{FF2B5EF4-FFF2-40B4-BE49-F238E27FC236}">
                  <a16:creationId xmlns:a16="http://schemas.microsoft.com/office/drawing/2014/main" id="{EB0E4A99-80A7-F6D1-3FB5-287957006AC4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2592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60" name="Rectangle 31">
              <a:extLst>
                <a:ext uri="{FF2B5EF4-FFF2-40B4-BE49-F238E27FC236}">
                  <a16:creationId xmlns:a16="http://schemas.microsoft.com/office/drawing/2014/main" id="{500E4785-BED0-E372-2787-27703D49ADC7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2688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61" name="Rectangle 32">
              <a:extLst>
                <a:ext uri="{FF2B5EF4-FFF2-40B4-BE49-F238E27FC236}">
                  <a16:creationId xmlns:a16="http://schemas.microsoft.com/office/drawing/2014/main" id="{D39EEF5C-B055-753E-4A60-001CAB9D309B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2784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62" name="Rectangle 33">
              <a:extLst>
                <a:ext uri="{FF2B5EF4-FFF2-40B4-BE49-F238E27FC236}">
                  <a16:creationId xmlns:a16="http://schemas.microsoft.com/office/drawing/2014/main" id="{A3FF6090-E4AE-A68A-BDA7-F36E96839A03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2880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63" name="Rectangle 34">
              <a:extLst>
                <a:ext uri="{FF2B5EF4-FFF2-40B4-BE49-F238E27FC236}">
                  <a16:creationId xmlns:a16="http://schemas.microsoft.com/office/drawing/2014/main" id="{C2ED0F75-F001-FEBA-7243-4A917A5D5D7D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2976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64" name="Rectangle 35">
              <a:extLst>
                <a:ext uri="{FF2B5EF4-FFF2-40B4-BE49-F238E27FC236}">
                  <a16:creationId xmlns:a16="http://schemas.microsoft.com/office/drawing/2014/main" id="{248348B2-480B-038C-E1D0-AE0358BA6F06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3072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65" name="Rectangle 36">
              <a:extLst>
                <a:ext uri="{FF2B5EF4-FFF2-40B4-BE49-F238E27FC236}">
                  <a16:creationId xmlns:a16="http://schemas.microsoft.com/office/drawing/2014/main" id="{D94D3288-64C6-2937-9CC0-49871993915F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3168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66" name="Rectangle 37">
              <a:extLst>
                <a:ext uri="{FF2B5EF4-FFF2-40B4-BE49-F238E27FC236}">
                  <a16:creationId xmlns:a16="http://schemas.microsoft.com/office/drawing/2014/main" id="{BD925B31-8B7A-8C6C-44E4-A3021B197A8C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3264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67" name="Rectangle 38">
              <a:extLst>
                <a:ext uri="{FF2B5EF4-FFF2-40B4-BE49-F238E27FC236}">
                  <a16:creationId xmlns:a16="http://schemas.microsoft.com/office/drawing/2014/main" id="{5EA2DD86-F039-A1E3-EF25-007722A7C757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3360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68" name="Rectangle 39">
              <a:extLst>
                <a:ext uri="{FF2B5EF4-FFF2-40B4-BE49-F238E27FC236}">
                  <a16:creationId xmlns:a16="http://schemas.microsoft.com/office/drawing/2014/main" id="{232882B1-20CA-3591-8C68-C2F0EBDF9D45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3456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69" name="Rectangle 40">
              <a:extLst>
                <a:ext uri="{FF2B5EF4-FFF2-40B4-BE49-F238E27FC236}">
                  <a16:creationId xmlns:a16="http://schemas.microsoft.com/office/drawing/2014/main" id="{74231EA5-C843-ED83-9B39-14F192FF3461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3552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70" name="Rectangle 41">
              <a:extLst>
                <a:ext uri="{FF2B5EF4-FFF2-40B4-BE49-F238E27FC236}">
                  <a16:creationId xmlns:a16="http://schemas.microsoft.com/office/drawing/2014/main" id="{68082C88-6328-0B9C-2B31-C17A432D6582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3648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71" name="Rectangle 42">
              <a:extLst>
                <a:ext uri="{FF2B5EF4-FFF2-40B4-BE49-F238E27FC236}">
                  <a16:creationId xmlns:a16="http://schemas.microsoft.com/office/drawing/2014/main" id="{4A3D1860-2638-CD83-E900-F087E40D1B32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3744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72" name="Rectangle 43">
              <a:extLst>
                <a:ext uri="{FF2B5EF4-FFF2-40B4-BE49-F238E27FC236}">
                  <a16:creationId xmlns:a16="http://schemas.microsoft.com/office/drawing/2014/main" id="{5AA7A326-8D9E-09B7-6C90-2B04DC757177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3840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73" name="Rectangle 44">
              <a:extLst>
                <a:ext uri="{FF2B5EF4-FFF2-40B4-BE49-F238E27FC236}">
                  <a16:creationId xmlns:a16="http://schemas.microsoft.com/office/drawing/2014/main" id="{84DAB438-1034-6DE9-FA85-B845DB422A70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3936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74" name="Rectangle 45">
              <a:extLst>
                <a:ext uri="{FF2B5EF4-FFF2-40B4-BE49-F238E27FC236}">
                  <a16:creationId xmlns:a16="http://schemas.microsoft.com/office/drawing/2014/main" id="{9AFB2787-998A-0AF6-BB0B-B504CACADE25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4032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75" name="Rectangle 46">
              <a:extLst>
                <a:ext uri="{FF2B5EF4-FFF2-40B4-BE49-F238E27FC236}">
                  <a16:creationId xmlns:a16="http://schemas.microsoft.com/office/drawing/2014/main" id="{2F62D321-F52E-8256-0FE3-DFF157F0EE41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4128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76" name="Rectangle 47">
              <a:extLst>
                <a:ext uri="{FF2B5EF4-FFF2-40B4-BE49-F238E27FC236}">
                  <a16:creationId xmlns:a16="http://schemas.microsoft.com/office/drawing/2014/main" id="{D34C4237-F7DB-BFAB-0C66-B9068AADA64C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4224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77" name="Rectangle 48">
              <a:extLst>
                <a:ext uri="{FF2B5EF4-FFF2-40B4-BE49-F238E27FC236}">
                  <a16:creationId xmlns:a16="http://schemas.microsoft.com/office/drawing/2014/main" id="{75FA84AF-D9EE-6FE0-314B-880596A73189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4320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78" name="Rectangle 49">
              <a:extLst>
                <a:ext uri="{FF2B5EF4-FFF2-40B4-BE49-F238E27FC236}">
                  <a16:creationId xmlns:a16="http://schemas.microsoft.com/office/drawing/2014/main" id="{CCA7DA83-924A-11B6-66C7-A74D1B311D80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4416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79" name="Rectangle 50">
              <a:extLst>
                <a:ext uri="{FF2B5EF4-FFF2-40B4-BE49-F238E27FC236}">
                  <a16:creationId xmlns:a16="http://schemas.microsoft.com/office/drawing/2014/main" id="{4B49D401-149A-0C21-9F53-A5BB0AA3F587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4512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80" name="Rectangle 51">
              <a:extLst>
                <a:ext uri="{FF2B5EF4-FFF2-40B4-BE49-F238E27FC236}">
                  <a16:creationId xmlns:a16="http://schemas.microsoft.com/office/drawing/2014/main" id="{9DB5CD75-D793-54CF-A1BD-73724AA66816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4608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81" name="Rectangle 52">
              <a:extLst>
                <a:ext uri="{FF2B5EF4-FFF2-40B4-BE49-F238E27FC236}">
                  <a16:creationId xmlns:a16="http://schemas.microsoft.com/office/drawing/2014/main" id="{87AEEF7D-3CDC-D3D8-4544-2D8B28D8F226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4704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82" name="Rectangle 53">
              <a:extLst>
                <a:ext uri="{FF2B5EF4-FFF2-40B4-BE49-F238E27FC236}">
                  <a16:creationId xmlns:a16="http://schemas.microsoft.com/office/drawing/2014/main" id="{FDFBBA26-323E-D12B-56AD-CF3389E1A23C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4800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83" name="Rectangle 54">
              <a:extLst>
                <a:ext uri="{FF2B5EF4-FFF2-40B4-BE49-F238E27FC236}">
                  <a16:creationId xmlns:a16="http://schemas.microsoft.com/office/drawing/2014/main" id="{EB5CB03D-A5A9-6B94-F285-CDED803C910B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4896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84" name="Rectangle 55">
              <a:extLst>
                <a:ext uri="{FF2B5EF4-FFF2-40B4-BE49-F238E27FC236}">
                  <a16:creationId xmlns:a16="http://schemas.microsoft.com/office/drawing/2014/main" id="{0A83BC55-0B4B-689E-3A16-FE0ED68F6C8A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4992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85" name="Rectangle 56">
              <a:extLst>
                <a:ext uri="{FF2B5EF4-FFF2-40B4-BE49-F238E27FC236}">
                  <a16:creationId xmlns:a16="http://schemas.microsoft.com/office/drawing/2014/main" id="{4D638224-7364-035A-AF4F-44A0CABC8E43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5088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86" name="Rectangle 57">
              <a:extLst>
                <a:ext uri="{FF2B5EF4-FFF2-40B4-BE49-F238E27FC236}">
                  <a16:creationId xmlns:a16="http://schemas.microsoft.com/office/drawing/2014/main" id="{118D6BE5-AD2A-2D07-8E48-0ACA8C232B04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5184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87" name="Rectangle 58">
              <a:extLst>
                <a:ext uri="{FF2B5EF4-FFF2-40B4-BE49-F238E27FC236}">
                  <a16:creationId xmlns:a16="http://schemas.microsoft.com/office/drawing/2014/main" id="{F44FADEA-32DB-9CA9-88F0-3AB938B26CEB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5280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88" name="Rectangle 59">
              <a:extLst>
                <a:ext uri="{FF2B5EF4-FFF2-40B4-BE49-F238E27FC236}">
                  <a16:creationId xmlns:a16="http://schemas.microsoft.com/office/drawing/2014/main" id="{A52A1BEF-9FED-2E3D-318F-C8F8CB0A3A78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5376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89" name="Rectangle 60">
              <a:extLst>
                <a:ext uri="{FF2B5EF4-FFF2-40B4-BE49-F238E27FC236}">
                  <a16:creationId xmlns:a16="http://schemas.microsoft.com/office/drawing/2014/main" id="{B75D78D8-489A-27B1-A3B7-C446CDC750A5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5472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90" name="Rectangle 61">
              <a:extLst>
                <a:ext uri="{FF2B5EF4-FFF2-40B4-BE49-F238E27FC236}">
                  <a16:creationId xmlns:a16="http://schemas.microsoft.com/office/drawing/2014/main" id="{E31FC545-A9D0-B4CE-F329-11ED834F2444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5568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91" name="Rectangle 62">
              <a:extLst>
                <a:ext uri="{FF2B5EF4-FFF2-40B4-BE49-F238E27FC236}">
                  <a16:creationId xmlns:a16="http://schemas.microsoft.com/office/drawing/2014/main" id="{8B144917-443B-62EF-7B56-9361FB7024C2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5664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92" name="Rectangle 63">
              <a:extLst>
                <a:ext uri="{FF2B5EF4-FFF2-40B4-BE49-F238E27FC236}">
                  <a16:creationId xmlns:a16="http://schemas.microsoft.com/office/drawing/2014/main" id="{43D3993C-C2D2-3DDA-97C3-DE511FFF5FBA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431" y="0"/>
              <a:ext cx="5331" cy="4320"/>
            </a:xfrm>
            <a:prstGeom prst="rect">
              <a:avLst/>
            </a:prstGeom>
            <a:solidFill>
              <a:schemeClr val="accent1">
                <a:alpha val="50195"/>
              </a:schemeClr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  <p:sp>
          <p:nvSpPr>
            <p:cNvPr id="1093" name="Rectangle 64">
              <a:extLst>
                <a:ext uri="{FF2B5EF4-FFF2-40B4-BE49-F238E27FC236}">
                  <a16:creationId xmlns:a16="http://schemas.microsoft.com/office/drawing/2014/main" id="{4D03915A-057D-5F63-D2AC-A059AB1CEB55}"/>
                </a:ext>
              </a:extLst>
            </p:cNvPr>
            <p:cNvSpPr>
              <a:spLocks noChangeArrowheads="1"/>
            </p:cNvSpPr>
            <p:nvPr/>
          </p:nvSpPr>
          <p:spPr bwMode="blackGray">
            <a:xfrm>
              <a:off x="0" y="1081"/>
              <a:ext cx="4378" cy="47"/>
            </a:xfrm>
            <a:prstGeom prst="rect">
              <a:avLst/>
            </a:prstGeom>
            <a:solidFill>
              <a:schemeClr val="hlink">
                <a:alpha val="50195"/>
              </a:schemeClr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defRPr/>
              </a:pPr>
              <a:endParaRPr lang="en-US" altLang="en-US"/>
            </a:p>
          </p:txBody>
        </p:sp>
      </p:grpSp>
      <p:sp>
        <p:nvSpPr>
          <p:cNvPr id="1027" name="Rectangle 65">
            <a:extLst>
              <a:ext uri="{FF2B5EF4-FFF2-40B4-BE49-F238E27FC236}">
                <a16:creationId xmlns:a16="http://schemas.microsoft.com/office/drawing/2014/main" id="{170034B7-754F-74F9-28FB-FA8EBC8034E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71538" y="533400"/>
            <a:ext cx="8162925" cy="1090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8" name="Rectangle 66">
            <a:extLst>
              <a:ext uri="{FF2B5EF4-FFF2-40B4-BE49-F238E27FC236}">
                <a16:creationId xmlns:a16="http://schemas.microsoft.com/office/drawing/2014/main" id="{E6533407-7C06-0623-7143-CD10A980010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2813" y="1905000"/>
            <a:ext cx="8110537" cy="419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3139" name="Rectangle 67">
            <a:extLst>
              <a:ext uri="{FF2B5EF4-FFF2-40B4-BE49-F238E27FC236}">
                <a16:creationId xmlns:a16="http://schemas.microsoft.com/office/drawing/2014/main" id="{BD35532E-99CB-310C-B3B8-4EDBC9F6B31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152525" y="62865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+mn-lt"/>
                <a:ea typeface="ＭＳ Ｐゴシック" charset="-128"/>
                <a:cs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140" name="Rectangle 68">
            <a:extLst>
              <a:ext uri="{FF2B5EF4-FFF2-40B4-BE49-F238E27FC236}">
                <a16:creationId xmlns:a16="http://schemas.microsoft.com/office/drawing/2014/main" id="{3AE4AAA4-589C-049C-6D0D-D4D653981411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90925" y="62865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+mn-lt"/>
                <a:ea typeface="ＭＳ Ｐゴシック" charset="-128"/>
                <a:cs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141" name="Rectangle 69">
            <a:extLst>
              <a:ext uri="{FF2B5EF4-FFF2-40B4-BE49-F238E27FC236}">
                <a16:creationId xmlns:a16="http://schemas.microsoft.com/office/drawing/2014/main" id="{477C3AA8-46A5-9BBF-B219-3C2D5A50CF2D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19925" y="62865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>
                <a:latin typeface="Helvetica" panose="020B0604020202020204" pitchFamily="34" charset="0"/>
              </a:defRPr>
            </a:lvl1pPr>
          </a:lstStyle>
          <a:p>
            <a:pPr>
              <a:defRPr/>
            </a:pPr>
            <a:fld id="{1F977968-AF54-7D43-98E9-2030B842078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charset="-128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Helvetica" charset="0"/>
          <a:ea typeface="ＭＳ Ｐゴシック" charset="-12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Helvetica" charset="0"/>
          <a:ea typeface="ＭＳ Ｐゴシック" charset="-12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Helvetica" charset="0"/>
          <a:ea typeface="ＭＳ Ｐゴシック" charset="-12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Helvetica" charset="0"/>
          <a:ea typeface="ＭＳ Ｐゴシック" charset="-128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Helvetica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Helvetica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Helvetica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Helvetic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ＭＳ Ｐゴシック" charset="-128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n"/>
        <a:defRPr sz="2800">
          <a:solidFill>
            <a:schemeClr val="tx1"/>
          </a:solidFill>
          <a:latin typeface="+mn-lt"/>
          <a:ea typeface="ＭＳ Ｐゴシック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400">
          <a:solidFill>
            <a:schemeClr val="tx1"/>
          </a:solidFill>
          <a:latin typeface="+mn-lt"/>
          <a:ea typeface="ＭＳ Ｐゴシック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•"/>
        <a:defRPr sz="2000">
          <a:solidFill>
            <a:schemeClr val="tx1"/>
          </a:solidFill>
          <a:latin typeface="+mn-lt"/>
          <a:ea typeface="ＭＳ Ｐゴシック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5000"/>
        <a:buChar char="•"/>
        <a:defRPr sz="2000">
          <a:solidFill>
            <a:schemeClr val="tx1"/>
          </a:solidFill>
          <a:latin typeface="+mn-lt"/>
          <a:ea typeface="ＭＳ Ｐゴシック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5000"/>
        <a:buChar char="•"/>
        <a:defRPr sz="2000">
          <a:solidFill>
            <a:schemeClr val="tx1"/>
          </a:solidFill>
          <a:latin typeface="+mn-lt"/>
          <a:ea typeface="ＭＳ Ｐゴシック" charset="-128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5000"/>
        <a:buChar char="•"/>
        <a:defRPr sz="2000">
          <a:solidFill>
            <a:schemeClr val="tx1"/>
          </a:solidFill>
          <a:latin typeface="+mn-lt"/>
          <a:ea typeface="ＭＳ Ｐゴシック" charset="-128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5000"/>
        <a:buChar char="•"/>
        <a:defRPr sz="2000">
          <a:solidFill>
            <a:schemeClr val="tx1"/>
          </a:solidFill>
          <a:latin typeface="+mn-lt"/>
          <a:ea typeface="ＭＳ Ｐゴシック" charset="-128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5000"/>
        <a:buChar char="•"/>
        <a:defRPr sz="2000">
          <a:solidFill>
            <a:schemeClr val="tx1"/>
          </a:solidFill>
          <a:latin typeface="+mn-lt"/>
          <a:ea typeface="ＭＳ Ｐゴシック" charset="-128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use.arcadia.edu/~stanley.htm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263655E1-71C4-8A64-D5FF-93F4141182E8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Writing Assignments</a:t>
            </a:r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E5550123-1B3D-BD16-164C-82AABFEAF3B8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US" altLang="en-US">
                <a:ea typeface="ＭＳ Ｐゴシック" panose="020B0600070205080204" pitchFamily="34" charset="-128"/>
              </a:rPr>
              <a:t>Presentation and Referencing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76DBED24-7156-C555-6F6F-EB94941F3B2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Use of Quotations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F4F914E5-CE41-425A-9723-432CE906AD6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38200" y="1828800"/>
            <a:ext cx="7850188" cy="5399088"/>
          </a:xfrm>
        </p:spPr>
        <p:txBody>
          <a:bodyPr/>
          <a:lstStyle/>
          <a:p>
            <a:pPr algn="just" eaLnBrk="1" hangingPunct="1">
              <a:buFont typeface="Wingdings" pitchFamily="2" charset="2"/>
              <a:buNone/>
            </a:pPr>
            <a:r>
              <a:rPr lang="en-US" altLang="en-US" sz="1800">
                <a:solidFill>
                  <a:schemeClr val="hlink"/>
                </a:solidFill>
                <a:ea typeface="ＭＳ Ｐゴシック" panose="020B0600070205080204" pitchFamily="34" charset="-128"/>
              </a:rPr>
              <a:t>	</a:t>
            </a:r>
            <a:r>
              <a:rPr lang="en-US" altLang="en-US" sz="16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Christopher Stanley gives particular attention to Paul’s first-century audiences in order to assess their ability “to recognize and appreciate the apostle’s many allusions and other unmarked references to the Jewish Scriptures”. Stanley states further:</a:t>
            </a:r>
          </a:p>
          <a:p>
            <a:pPr algn="just" eaLnBrk="1" hangingPunct="1">
              <a:buFont typeface="Wingdings" pitchFamily="2" charset="2"/>
              <a:buNone/>
            </a:pPr>
            <a:endParaRPr lang="en-US" altLang="en-US" sz="1000">
              <a:solidFill>
                <a:srgbClr val="990E95"/>
              </a:solidFill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  <a:p>
            <a:pPr algn="just" eaLnBrk="1" hangingPunct="1">
              <a:buFont typeface="Wingdings" pitchFamily="2" charset="2"/>
              <a:buNone/>
            </a:pPr>
            <a:r>
              <a:rPr lang="en-US" altLang="en-US" sz="16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	Paul routinely assumes that his audience not only accepts the authority </a:t>
            </a:r>
          </a:p>
          <a:p>
            <a:pPr algn="just" eaLnBrk="1" hangingPunct="1">
              <a:buFont typeface="Wingdings" pitchFamily="2" charset="2"/>
              <a:buNone/>
            </a:pPr>
            <a:r>
              <a:rPr lang="en-US" altLang="en-US" sz="16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	of</a:t>
            </a:r>
            <a:r>
              <a:rPr lang="en-US" altLang="en-US" sz="1600">
                <a:solidFill>
                  <a:srgbClr val="990E95"/>
                </a:solidFill>
                <a:latin typeface="ヒラギノ角ゴ Pro W3" charset="-128"/>
                <a:ea typeface="ＭＳ Ｐゴシック" panose="020B0600070205080204" pitchFamily="34" charset="-128"/>
              </a:rPr>
              <a:t/>
            </a:r>
            <a:r>
              <a:rPr lang="en-US" altLang="en-US" sz="16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the Jewish Scriptures but also knows the biblical text well enough to </a:t>
            </a:r>
          </a:p>
          <a:p>
            <a:pPr algn="just" eaLnBrk="1" hangingPunct="1">
              <a:buFont typeface="Wingdings" pitchFamily="2" charset="2"/>
              <a:buNone/>
            </a:pPr>
            <a:r>
              <a:rPr lang="en-US" altLang="en-US" sz="16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	supply the background and context for many of his allusions. </a:t>
            </a:r>
          </a:p>
          <a:p>
            <a:pPr algn="just" eaLnBrk="1" hangingPunct="1">
              <a:buFont typeface="Wingdings" pitchFamily="2" charset="2"/>
              <a:buNone/>
            </a:pPr>
            <a:endParaRPr lang="en-US" altLang="en-US" sz="1600">
              <a:solidFill>
                <a:srgbClr val="990E95"/>
              </a:solidFill>
              <a:ea typeface="ＭＳ Ｐゴシック" panose="020B0600070205080204" pitchFamily="34" charset="-128"/>
            </a:endParaRPr>
          </a:p>
          <a:p>
            <a:pPr eaLnBrk="1" hangingPunct="1"/>
            <a:r>
              <a:rPr lang="en-US" altLang="en-US" sz="2400">
                <a:ea typeface="ＭＳ Ｐゴシック" panose="020B0600070205080204" pitchFamily="34" charset="-128"/>
              </a:rPr>
              <a:t>Short quotations do not need to be set in a separate paragraph, nor are they put in italics. They are simply put in quotation marks.</a:t>
            </a:r>
          </a:p>
          <a:p>
            <a:pPr eaLnBrk="1" hangingPunct="1"/>
            <a:r>
              <a:rPr lang="en-US" altLang="en-US" sz="2400">
                <a:ea typeface="ＭＳ Ｐゴシック" panose="020B0600070205080204" pitchFamily="34" charset="-128"/>
              </a:rPr>
              <a:t>A longer quotation is set out in its own indented paragraph (usually more than two lines). No italics required.</a:t>
            </a:r>
          </a:p>
          <a:p>
            <a:pPr eaLnBrk="1" hangingPunct="1"/>
            <a:endParaRPr lang="en-US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19868948-D53E-78EE-F046-86E01BA0C1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71538" y="533400"/>
            <a:ext cx="8162925" cy="838200"/>
          </a:xfrm>
        </p:spPr>
        <p:txBody>
          <a:bodyPr/>
          <a:lstStyle/>
          <a:p>
            <a:pPr eaLnBrk="1" hangingPunct="1"/>
            <a:r>
              <a:rPr lang="en-US" altLang="en-US" sz="3600">
                <a:ea typeface="ＭＳ Ｐゴシック" panose="020B0600070205080204" pitchFamily="34" charset="-128"/>
              </a:rPr>
              <a:t>Referencing Quotations from Books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9214C911-4D37-58A6-2B6A-178528F49B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38200" y="1752600"/>
            <a:ext cx="7850188" cy="5551488"/>
          </a:xfrm>
        </p:spPr>
        <p:txBody>
          <a:bodyPr/>
          <a:lstStyle/>
          <a:p>
            <a:pPr marL="533400" indent="-533400" algn="just" eaLnBrk="1" hangingPunct="1">
              <a:lnSpc>
                <a:spcPct val="120000"/>
              </a:lnSpc>
              <a:buFont typeface="Wingdings" pitchFamily="2" charset="2"/>
              <a:buNone/>
            </a:pPr>
            <a:r>
              <a:rPr lang="en-US" altLang="en-US" sz="1600">
                <a:solidFill>
                  <a:schemeClr val="hlink"/>
                </a:solidFill>
                <a:ea typeface="ＭＳ Ｐゴシック" panose="020B0600070205080204" pitchFamily="34" charset="-128"/>
              </a:rPr>
              <a:t>	</a:t>
            </a:r>
            <a:r>
              <a:rPr lang="en-US" altLang="en-US" sz="14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Christopher Stanley gives particular attention to Paul’s first-century audiences in order to assess their ability “to recognize and appreciate the apostle’s many allusions and other unmarked references to the Jewish Scriptures”.</a:t>
            </a:r>
            <a:r>
              <a:rPr lang="en-US" altLang="en-US" sz="1400" baseline="300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1</a:t>
            </a:r>
            <a:r>
              <a:rPr lang="en-US" altLang="en-US" sz="14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 Stanley states further:</a:t>
            </a:r>
          </a:p>
          <a:p>
            <a:pPr marL="533400" indent="-533400" eaLnBrk="1" hangingPunct="1">
              <a:lnSpc>
                <a:spcPct val="90000"/>
              </a:lnSpc>
              <a:buFont typeface="Wingdings" pitchFamily="2" charset="2"/>
              <a:buNone/>
            </a:pPr>
            <a:endParaRPr lang="en-US" altLang="en-US" sz="900">
              <a:solidFill>
                <a:srgbClr val="990E95"/>
              </a:solidFill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  <a:p>
            <a:pPr marL="533400" indent="-53340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14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	</a:t>
            </a:r>
            <a:endParaRPr lang="en-US" altLang="en-US" sz="1200">
              <a:solidFill>
                <a:srgbClr val="990E95"/>
              </a:solidFill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  <a:p>
            <a:pPr marL="533400" indent="-533400" algn="just" eaLnBrk="1" hangingPunct="1">
              <a:lnSpc>
                <a:spcPct val="90000"/>
              </a:lnSpc>
              <a:buFont typeface="Arial" panose="020B0604020202020204" pitchFamily="34" charset="0"/>
              <a:buAutoNum type="arabicPlain"/>
            </a:pPr>
            <a:r>
              <a:rPr lang="en-US" altLang="en-US" sz="16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Christopher D. Stanley, </a:t>
            </a:r>
            <a:r>
              <a:rPr lang="en-US" altLang="en-US" sz="1600" i="1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Arguing with Scripture: The Rhetoric of Quotations in the Letters of Paul </a:t>
            </a:r>
            <a:r>
              <a:rPr lang="en-US" altLang="en-US" sz="16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(New York: T &amp; T Clark, 2004), p. 38.</a:t>
            </a:r>
          </a:p>
          <a:p>
            <a:pPr marL="533400" indent="-53340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US" altLang="en-US" sz="1800">
              <a:solidFill>
                <a:srgbClr val="990E95"/>
              </a:solidFill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  <a:p>
            <a:pPr marL="533400" indent="-53340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US" altLang="en-US" sz="1800">
                <a:solidFill>
                  <a:srgbClr val="1B2F99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Author: </a:t>
            </a:r>
            <a:r>
              <a:rPr lang="en-US" altLang="en-US" sz="1800">
                <a:latin typeface="Times New Roman" panose="02020603050405020304" pitchFamily="18" charset="0"/>
                <a:ea typeface="ＭＳ Ｐゴシック" panose="020B0600070205080204" pitchFamily="34" charset="-128"/>
              </a:rPr>
              <a:t>Or: C.D. Stanley, but </a:t>
            </a:r>
            <a:r>
              <a:rPr lang="en-US" altLang="en-US" sz="1800" u="sng">
                <a:latin typeface="Times New Roman" panose="02020603050405020304" pitchFamily="18" charset="0"/>
                <a:ea typeface="ＭＳ Ｐゴシック" panose="020B0600070205080204" pitchFamily="34" charset="-128"/>
              </a:rPr>
              <a:t>NOT</a:t>
            </a:r>
            <a:r>
              <a:rPr lang="en-US" altLang="en-US" sz="1800">
                <a:latin typeface="Times New Roman" panose="02020603050405020304" pitchFamily="18" charset="0"/>
                <a:ea typeface="ＭＳ Ｐゴシック" panose="020B0600070205080204" pitchFamily="34" charset="-128"/>
              </a:rPr>
              <a:t>: Stanley, C.D., (as in bibliography).</a:t>
            </a:r>
          </a:p>
          <a:p>
            <a:pPr marL="533400" indent="-53340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US" altLang="en-US" sz="1800">
                <a:solidFill>
                  <a:srgbClr val="1B2F99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</a:t>
            </a:r>
            <a:r>
              <a:rPr lang="en-US" altLang="en-US" sz="1800" i="1">
                <a:solidFill>
                  <a:srgbClr val="1B2F99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Book title</a:t>
            </a:r>
            <a:r>
              <a:rPr lang="en-US" altLang="en-US" sz="1800">
                <a:solidFill>
                  <a:srgbClr val="1B2F99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 - </a:t>
            </a:r>
            <a:r>
              <a:rPr lang="en-US" altLang="en-US" sz="1800">
                <a:latin typeface="Times New Roman" panose="02020603050405020304" pitchFamily="18" charset="0"/>
                <a:ea typeface="ＭＳ Ｐゴシック" panose="020B0600070205080204" pitchFamily="34" charset="-128"/>
              </a:rPr>
              <a:t>in italics </a:t>
            </a:r>
          </a:p>
          <a:p>
            <a:pPr marL="533400" indent="-53340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US" altLang="en-US" sz="1800">
                <a:latin typeface="Times New Roman" panose="02020603050405020304" pitchFamily="18" charset="0"/>
                <a:ea typeface="ＭＳ Ｐゴシック" panose="020B0600070205080204" pitchFamily="34" charset="-128"/>
              </a:rPr>
              <a:t>	No need for comma between title and place of publication (</a:t>
            </a:r>
            <a:r>
              <a:rPr lang="en-US" altLang="en-US" sz="1600" i="1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Letters of </a:t>
            </a:r>
          </a:p>
          <a:p>
            <a:pPr marL="533400" indent="-53340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US" altLang="en-US" sz="1600" i="1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Paul, </a:t>
            </a:r>
            <a:r>
              <a:rPr lang="en-US" altLang="en-US" sz="16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(New York…..)</a:t>
            </a:r>
            <a:endParaRPr lang="en-US" altLang="en-US" sz="1800">
              <a:solidFill>
                <a:srgbClr val="1B2F99"/>
              </a:solidFill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  <a:p>
            <a:pPr marL="533400" indent="-53340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US" altLang="en-US" sz="1800">
                <a:solidFill>
                  <a:srgbClr val="1B2F99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Place of publication: publisher, date - </a:t>
            </a:r>
            <a:r>
              <a:rPr lang="en-US" altLang="en-US" sz="1800">
                <a:latin typeface="Times New Roman" panose="02020603050405020304" pitchFamily="18" charset="0"/>
                <a:ea typeface="ＭＳ Ｐゴシック" panose="020B0600070205080204" pitchFamily="34" charset="-128"/>
              </a:rPr>
              <a:t>in brackets.</a:t>
            </a:r>
          </a:p>
          <a:p>
            <a:pPr marL="533400" indent="-53340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US" altLang="en-US" sz="1800">
                <a:solidFill>
                  <a:srgbClr val="1B2F99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Page number: </a:t>
            </a:r>
            <a:r>
              <a:rPr lang="en-US" altLang="en-US" sz="1800">
                <a:latin typeface="Times New Roman" panose="02020603050405020304" pitchFamily="18" charset="0"/>
                <a:ea typeface="ＭＳ Ｐゴシック" panose="020B0600070205080204" pitchFamily="34" charset="-128"/>
              </a:rPr>
              <a:t>You can use </a:t>
            </a:r>
            <a:r>
              <a:rPr lang="en-US" altLang="en-US" sz="1800" u="sng">
                <a:latin typeface="Times New Roman" panose="02020603050405020304" pitchFamily="18" charset="0"/>
                <a:ea typeface="ＭＳ Ｐゴシック" panose="020B0600070205080204" pitchFamily="34" charset="-128"/>
              </a:rPr>
              <a:t>either</a:t>
            </a:r>
            <a:r>
              <a:rPr lang="en-US" altLang="en-US" sz="1800">
                <a:solidFill>
                  <a:srgbClr val="1B2F99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 </a:t>
            </a:r>
            <a:r>
              <a:rPr lang="en-US" altLang="en-US" sz="18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p. 38</a:t>
            </a:r>
            <a:r>
              <a:rPr lang="en-US" altLang="en-US" sz="1800">
                <a:solidFill>
                  <a:srgbClr val="1B2F99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 </a:t>
            </a:r>
            <a:r>
              <a:rPr lang="en-US" altLang="en-US" sz="1800" u="sng">
                <a:latin typeface="Times New Roman" panose="02020603050405020304" pitchFamily="18" charset="0"/>
                <a:ea typeface="ＭＳ Ｐゴシック" panose="020B0600070205080204" pitchFamily="34" charset="-128"/>
              </a:rPr>
              <a:t>or</a:t>
            </a:r>
            <a:r>
              <a:rPr lang="en-US" altLang="en-US" sz="1800">
                <a:solidFill>
                  <a:srgbClr val="1B2F99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 </a:t>
            </a:r>
            <a:r>
              <a:rPr lang="en-US" altLang="en-US" sz="18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38</a:t>
            </a:r>
            <a:r>
              <a:rPr lang="en-US" altLang="en-US" sz="1800">
                <a:latin typeface="Times New Roman" panose="02020603050405020304" pitchFamily="18" charset="0"/>
                <a:ea typeface="ＭＳ Ｐゴシック" panose="020B0600070205080204" pitchFamily="34" charset="-128"/>
              </a:rPr>
              <a:t>, but not both.</a:t>
            </a:r>
            <a:endParaRPr lang="en-US" altLang="en-US" sz="1800">
              <a:solidFill>
                <a:srgbClr val="1B2F99"/>
              </a:solidFill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  <a:p>
            <a:pPr marL="533400" indent="-53340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US" altLang="en-US" sz="1800">
                <a:solidFill>
                  <a:srgbClr val="1B2F99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</a:t>
            </a:r>
            <a:r>
              <a:rPr lang="en-US" altLang="en-US" sz="1800">
                <a:latin typeface="Times New Roman" panose="02020603050405020304" pitchFamily="18" charset="0"/>
                <a:ea typeface="ＭＳ Ｐゴシック" panose="020B0600070205080204" pitchFamily="34" charset="-128"/>
              </a:rPr>
              <a:t>Remember to use a full stop at the end of the footnote.</a:t>
            </a:r>
          </a:p>
          <a:p>
            <a:pPr marL="533400" indent="-53340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US" altLang="en-US" sz="1800">
                <a:solidFill>
                  <a:srgbClr val="1B2F99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</a:t>
            </a:r>
            <a:endParaRPr lang="en-US" altLang="en-US" sz="1800">
              <a:solidFill>
                <a:srgbClr val="990E95"/>
              </a:solidFill>
              <a:ea typeface="ＭＳ Ｐゴシック" panose="020B0600070205080204" pitchFamily="34" charset="-128"/>
            </a:endParaRPr>
          </a:p>
          <a:p>
            <a:pPr marL="533400" indent="-533400" eaLnBrk="1" hangingPunct="1">
              <a:lnSpc>
                <a:spcPct val="90000"/>
              </a:lnSpc>
              <a:buFont typeface="Wingdings" pitchFamily="2" charset="2"/>
              <a:buNone/>
            </a:pPr>
            <a:endParaRPr lang="en-US" altLang="en-US" sz="2400">
              <a:ea typeface="ＭＳ Ｐゴシック" panose="020B0600070205080204" pitchFamily="34" charset="-128"/>
            </a:endParaRPr>
          </a:p>
          <a:p>
            <a:pPr marL="533400" indent="-533400" eaLnBrk="1" hangingPunct="1">
              <a:lnSpc>
                <a:spcPct val="90000"/>
              </a:lnSpc>
              <a:buFont typeface="Wingdings" pitchFamily="2" charset="2"/>
              <a:buNone/>
            </a:pPr>
            <a:endParaRPr lang="en-US" altLang="en-US" sz="280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538AABD4-C56F-F808-FD28-3F7F21AAFCD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>
                <a:ea typeface="ＭＳ Ｐゴシック" panose="020B0600070205080204" pitchFamily="34" charset="-128"/>
              </a:rPr>
              <a:t>Referencing Quotations from Articles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7868F903-1B8B-F188-FDD2-3A209FB1EF3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38200" y="1828800"/>
            <a:ext cx="7850188" cy="5399088"/>
          </a:xfrm>
        </p:spPr>
        <p:txBody>
          <a:bodyPr/>
          <a:lstStyle/>
          <a:p>
            <a:pPr marL="533400" indent="-533400" algn="just" eaLnBrk="1" hangingPunct="1">
              <a:lnSpc>
                <a:spcPct val="120000"/>
              </a:lnSpc>
              <a:buFont typeface="Wingdings" pitchFamily="2" charset="2"/>
              <a:buNone/>
            </a:pPr>
            <a:r>
              <a:rPr lang="en-US" altLang="en-US" sz="1600">
                <a:solidFill>
                  <a:schemeClr val="hlink"/>
                </a:solidFill>
                <a:ea typeface="ＭＳ Ｐゴシック" panose="020B0600070205080204" pitchFamily="34" charset="-128"/>
              </a:rPr>
              <a:t>	</a:t>
            </a:r>
            <a:r>
              <a:rPr lang="en-US" altLang="en-US" sz="14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Christopher Stanley gives particular attention to Paul’s first-century audiences in order to assess their ability “to recognize and appreciate the apostle’s many allusions and other unmarked references to the Jewish Scriptures”. Stanley states further:</a:t>
            </a:r>
          </a:p>
          <a:p>
            <a:pPr marL="533400" indent="-533400" algn="just" eaLnBrk="1" hangingPunct="1">
              <a:lnSpc>
                <a:spcPct val="120000"/>
              </a:lnSpc>
              <a:buFont typeface="Wingdings" pitchFamily="2" charset="2"/>
              <a:buNone/>
            </a:pPr>
            <a:endParaRPr lang="en-US" altLang="en-US" sz="900">
              <a:solidFill>
                <a:srgbClr val="990E95"/>
              </a:solidFill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  <a:p>
            <a:pPr marL="533400" indent="-533400"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14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	Paul routinely assumes that his audience not only accepts the authority of</a:t>
            </a:r>
            <a:r>
              <a:rPr lang="en-US" altLang="en-US" sz="1400">
                <a:solidFill>
                  <a:srgbClr val="990E95"/>
                </a:solidFill>
                <a:latin typeface="ヒラギノ角ゴ Pro W3" charset="-128"/>
                <a:ea typeface="ＭＳ Ｐゴシック" panose="020B0600070205080204" pitchFamily="34" charset="-128"/>
              </a:rPr>
              <a:t/>
            </a:r>
            <a:r>
              <a:rPr lang="en-US" altLang="en-US" sz="14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the </a:t>
            </a:r>
          </a:p>
          <a:p>
            <a:pPr marL="533400" indent="-533400"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14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	Jewish Scriptures but also knows the biblical text well enough to supply </a:t>
            </a:r>
          </a:p>
          <a:p>
            <a:pPr marL="533400" indent="-533400"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14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	the background and context for many of his allusions.</a:t>
            </a:r>
            <a:r>
              <a:rPr lang="en-US" altLang="en-US" sz="1400" baseline="300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1</a:t>
            </a:r>
            <a:endParaRPr lang="en-US" altLang="en-US" sz="1400">
              <a:solidFill>
                <a:srgbClr val="990E95"/>
              </a:solidFill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  <a:p>
            <a:pPr marL="533400" indent="-533400" algn="just" eaLnBrk="1" hangingPunct="1">
              <a:lnSpc>
                <a:spcPct val="90000"/>
              </a:lnSpc>
              <a:buFont typeface="Wingdings" pitchFamily="2" charset="2"/>
              <a:buNone/>
            </a:pPr>
            <a:endParaRPr lang="en-US" altLang="en-US" sz="1400">
              <a:solidFill>
                <a:srgbClr val="990E95"/>
              </a:solidFill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  <a:p>
            <a:pPr marL="533400" indent="-533400" algn="just" eaLnBrk="1" hangingPunct="1">
              <a:lnSpc>
                <a:spcPct val="90000"/>
              </a:lnSpc>
              <a:buFont typeface="Arial" panose="020B0604020202020204" pitchFamily="34" charset="0"/>
              <a:buAutoNum type="arabicPlain"/>
            </a:pPr>
            <a:r>
              <a:rPr lang="en-US" altLang="en-US" sz="16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C. D. Stanley, ‘“Pearls Before Swine”: Did Paul’s Audience Understand </a:t>
            </a:r>
          </a:p>
          <a:p>
            <a:pPr marL="533400" indent="-53340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US" altLang="en-US" sz="16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His Biblical Quotations?’, </a:t>
            </a:r>
            <a:r>
              <a:rPr lang="en-US" altLang="en-US" sz="1600" i="1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Novum Testamentum </a:t>
            </a:r>
            <a:r>
              <a:rPr lang="en-US" altLang="en-US" sz="16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41 (1999), pp. 124-44.</a:t>
            </a:r>
          </a:p>
          <a:p>
            <a:pPr marL="533400" indent="-53340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US" altLang="en-US" sz="18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</a:t>
            </a:r>
          </a:p>
          <a:p>
            <a:pPr marL="533400" indent="-53340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US" altLang="en-US" sz="18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‘</a:t>
            </a:r>
            <a:r>
              <a:rPr lang="en-US" altLang="en-US" sz="1600">
                <a:solidFill>
                  <a:srgbClr val="1B2F99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Title of article’ -</a:t>
            </a:r>
            <a:r>
              <a:rPr lang="en-US" altLang="en-US" sz="16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 </a:t>
            </a:r>
            <a:r>
              <a:rPr lang="en-US" altLang="en-US" sz="1600">
                <a:latin typeface="Times New Roman" panose="02020603050405020304" pitchFamily="18" charset="0"/>
                <a:ea typeface="ＭＳ Ｐゴシック" panose="020B0600070205080204" pitchFamily="34" charset="-128"/>
              </a:rPr>
              <a:t>in inverted commas</a:t>
            </a:r>
          </a:p>
          <a:p>
            <a:pPr marL="533400" indent="-53340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US" altLang="en-US" sz="16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</a:t>
            </a:r>
            <a:r>
              <a:rPr lang="en-US" altLang="en-US" sz="1600" i="1">
                <a:solidFill>
                  <a:srgbClr val="1B2F99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Title of journal</a:t>
            </a:r>
            <a:r>
              <a:rPr lang="en-US" altLang="en-US" sz="16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 </a:t>
            </a:r>
            <a:r>
              <a:rPr lang="en-US" altLang="en-US" sz="1600">
                <a:latin typeface="Times New Roman" panose="02020603050405020304" pitchFamily="18" charset="0"/>
                <a:ea typeface="ＭＳ Ｐゴシック" panose="020B0600070205080204" pitchFamily="34" charset="-128"/>
              </a:rPr>
              <a:t>- in italics</a:t>
            </a:r>
          </a:p>
          <a:p>
            <a:pPr marL="533400" indent="-53340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US" altLang="en-US" sz="1800" i="1">
                <a:solidFill>
                  <a:srgbClr val="1B2F99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</a:t>
            </a:r>
            <a:r>
              <a:rPr lang="en-US" altLang="en-US" sz="1800">
                <a:solidFill>
                  <a:srgbClr val="1B2F99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Volume (Year) - or: </a:t>
            </a:r>
            <a:r>
              <a:rPr lang="en-US" altLang="en-US" sz="1800" i="1">
                <a:solidFill>
                  <a:srgbClr val="1B2F99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Novum Testamentum</a:t>
            </a:r>
            <a:r>
              <a:rPr lang="en-US" altLang="en-US" sz="1800">
                <a:solidFill>
                  <a:srgbClr val="1B2F99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 41, 1999, pp. 124-44.</a:t>
            </a:r>
          </a:p>
          <a:p>
            <a:pPr marL="533400" indent="-53340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US" altLang="en-US" sz="1800">
                <a:solidFill>
                  <a:srgbClr val="1B2F99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Page numbers - p. 124 or pp. 124-25’ or pp. 124-44 (although p. or pp. </a:t>
            </a:r>
          </a:p>
          <a:p>
            <a:pPr marL="533400" indent="-53340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US" altLang="en-US" sz="1800">
                <a:solidFill>
                  <a:srgbClr val="1B2F99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can also be omitted, if done consistently).		</a:t>
            </a:r>
          </a:p>
          <a:p>
            <a:pPr marL="533400" indent="-53340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US" altLang="en-US" sz="1800">
              <a:solidFill>
                <a:srgbClr val="990E95"/>
              </a:solidFill>
              <a:ea typeface="ＭＳ Ｐゴシック" panose="020B0600070205080204" pitchFamily="34" charset="-128"/>
            </a:endParaRPr>
          </a:p>
          <a:p>
            <a:pPr marL="533400" indent="-533400" eaLnBrk="1" hangingPunct="1">
              <a:lnSpc>
                <a:spcPct val="90000"/>
              </a:lnSpc>
              <a:buFont typeface="Wingdings" pitchFamily="2" charset="2"/>
              <a:buNone/>
            </a:pPr>
            <a:endParaRPr lang="en-US" altLang="en-US" sz="2400">
              <a:ea typeface="ＭＳ Ｐゴシック" panose="020B0600070205080204" pitchFamily="34" charset="-128"/>
            </a:endParaRPr>
          </a:p>
          <a:p>
            <a:pPr marL="533400" indent="-533400" eaLnBrk="1" hangingPunct="1">
              <a:lnSpc>
                <a:spcPct val="90000"/>
              </a:lnSpc>
            </a:pPr>
            <a:endParaRPr lang="en-US" altLang="en-US" sz="280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2DD8F6BB-9F8F-67DF-FD15-B8AF2663861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>
                <a:ea typeface="ＭＳ Ｐゴシック" panose="020B0600070205080204" pitchFamily="34" charset="-128"/>
              </a:rPr>
              <a:t>Referencing Subsequent Quotations from the Same Source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05B298F8-0293-6F16-1978-68F0EEE613B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38200" y="1828800"/>
            <a:ext cx="7850188" cy="5399088"/>
          </a:xfrm>
        </p:spPr>
        <p:txBody>
          <a:bodyPr/>
          <a:lstStyle/>
          <a:p>
            <a:pPr marL="533400" indent="-533400" algn="just" eaLnBrk="1" hangingPunct="1">
              <a:lnSpc>
                <a:spcPct val="120000"/>
              </a:lnSpc>
              <a:buFont typeface="Wingdings" pitchFamily="2" charset="2"/>
              <a:buNone/>
            </a:pPr>
            <a:r>
              <a:rPr lang="en-US" altLang="en-US" sz="1600">
                <a:solidFill>
                  <a:schemeClr val="hlink"/>
                </a:solidFill>
                <a:ea typeface="ＭＳ Ｐゴシック" panose="020B0600070205080204" pitchFamily="34" charset="-128"/>
              </a:rPr>
              <a:t>	</a:t>
            </a:r>
            <a:r>
              <a:rPr lang="en-US" altLang="en-US" sz="14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Christopher Stanley gives particular attention to Paul’s first-century audiences in order to assess their ability “to recognize and appreciate the apostle’s many allusions and other unmarked references to the Jewish Scriptures”.</a:t>
            </a:r>
            <a:r>
              <a:rPr lang="en-US" altLang="en-US" sz="1400" baseline="300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1</a:t>
            </a:r>
            <a:r>
              <a:rPr lang="en-US" altLang="en-US" sz="14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 Stanley states further:</a:t>
            </a:r>
          </a:p>
          <a:p>
            <a:pPr marL="533400" indent="-533400" algn="just" eaLnBrk="1" hangingPunct="1">
              <a:lnSpc>
                <a:spcPct val="120000"/>
              </a:lnSpc>
              <a:buFont typeface="Wingdings" pitchFamily="2" charset="2"/>
              <a:buNone/>
            </a:pPr>
            <a:endParaRPr lang="en-US" altLang="en-US" sz="900">
              <a:solidFill>
                <a:srgbClr val="990E95"/>
              </a:solidFill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  <a:p>
            <a:pPr marL="533400" indent="-533400"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14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	Paul routinely assumes that his audience not only accepts the authority of</a:t>
            </a:r>
            <a:r>
              <a:rPr lang="en-US" altLang="en-US" sz="1400">
                <a:solidFill>
                  <a:srgbClr val="990E95"/>
                </a:solidFill>
                <a:latin typeface="ヒラギノ角ゴ Pro W3" charset="-128"/>
                <a:ea typeface="ＭＳ Ｐゴシック" panose="020B0600070205080204" pitchFamily="34" charset="-128"/>
              </a:rPr>
              <a:t/>
            </a:r>
            <a:r>
              <a:rPr lang="en-US" altLang="en-US" sz="14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the Jewish 		Scriptures but also knows the biblical text well enough to supply the background and </a:t>
            </a:r>
          </a:p>
          <a:p>
            <a:pPr marL="533400" indent="-533400"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14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	context for many of his allusions.</a:t>
            </a:r>
            <a:r>
              <a:rPr lang="en-US" altLang="en-US" sz="1400" baseline="300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2</a:t>
            </a:r>
            <a:endParaRPr lang="en-US" altLang="en-US" sz="1400">
              <a:solidFill>
                <a:srgbClr val="990E95"/>
              </a:solidFill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  <a:p>
            <a:pPr marL="533400" indent="-533400" algn="just" eaLnBrk="1" hangingPunct="1">
              <a:lnSpc>
                <a:spcPct val="90000"/>
              </a:lnSpc>
              <a:buFont typeface="Wingdings" pitchFamily="2" charset="2"/>
              <a:buNone/>
            </a:pPr>
            <a:endParaRPr lang="en-US" altLang="en-US" sz="1200">
              <a:solidFill>
                <a:srgbClr val="990E95"/>
              </a:solidFill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  <a:p>
            <a:pPr marL="533400" indent="-533400">
              <a:lnSpc>
                <a:spcPct val="9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AutoNum type="arabicPlain"/>
            </a:pPr>
            <a:r>
              <a:rPr lang="en-US" altLang="en-US" sz="16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Christopher D. Stanley, </a:t>
            </a:r>
            <a:r>
              <a:rPr lang="en-US" altLang="en-US" sz="1600" i="1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Arguing with Scripture: The Rhetoric of Quotations in the Letters of Paul </a:t>
            </a:r>
            <a:r>
              <a:rPr lang="en-US" altLang="en-US" sz="16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(New York: T &amp; T Clark, 2004), p. 38.</a:t>
            </a:r>
            <a:r>
              <a:rPr lang="en-US" altLang="en-US" sz="1600" b="1" baseline="300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 </a:t>
            </a:r>
          </a:p>
          <a:p>
            <a:pPr marL="533400" indent="-533400">
              <a:lnSpc>
                <a:spcPct val="9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AutoNum type="arabicPlain"/>
            </a:pPr>
            <a:r>
              <a:rPr lang="en-US" altLang="en-US" sz="16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Stanley, </a:t>
            </a:r>
            <a:r>
              <a:rPr lang="en-US" altLang="en-US" sz="1600" i="1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Arguing with Scripture, </a:t>
            </a:r>
            <a:r>
              <a:rPr lang="en-US" altLang="en-US" sz="16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p. 42.	</a:t>
            </a:r>
          </a:p>
          <a:p>
            <a:pPr marL="533400" indent="-53340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US" altLang="en-US" sz="1800">
              <a:solidFill>
                <a:srgbClr val="990E95"/>
              </a:solidFill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  <a:p>
            <a:pPr marL="533400" indent="-53340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US" altLang="en-US" sz="1800">
                <a:solidFill>
                  <a:srgbClr val="1B2F99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</a:t>
            </a:r>
            <a:r>
              <a:rPr lang="en-US" altLang="en-US" sz="2000">
                <a:solidFill>
                  <a:srgbClr val="1B2F99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Your first reference should always be in full. Subsequent </a:t>
            </a:r>
          </a:p>
          <a:p>
            <a:pPr marL="533400" indent="-53340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US" altLang="en-US" sz="2000">
                <a:solidFill>
                  <a:srgbClr val="1B2F99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references to the same material need to be abbreviated.</a:t>
            </a:r>
            <a:endParaRPr lang="en-US" altLang="en-US" sz="2400">
              <a:solidFill>
                <a:srgbClr val="990E95"/>
              </a:solidFill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  <a:p>
            <a:pPr marL="533400" indent="-53340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US" altLang="en-US" sz="18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</a:t>
            </a:r>
            <a:r>
              <a:rPr lang="en-US" altLang="en-US" sz="1800">
                <a:solidFill>
                  <a:srgbClr val="1B2F99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</a:t>
            </a:r>
          </a:p>
          <a:p>
            <a:pPr marL="533400" indent="-53340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US" altLang="en-US" sz="1800" i="1">
              <a:solidFill>
                <a:srgbClr val="1B2F99"/>
              </a:solidFill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  <a:p>
            <a:pPr marL="533400" indent="-53340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US" altLang="en-US" sz="1800">
                <a:solidFill>
                  <a:srgbClr val="1B2F99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	</a:t>
            </a:r>
            <a:endParaRPr lang="en-US" altLang="en-US" sz="1800">
              <a:solidFill>
                <a:srgbClr val="990E95"/>
              </a:solidFill>
              <a:ea typeface="ＭＳ Ｐゴシック" panose="020B0600070205080204" pitchFamily="34" charset="-128"/>
            </a:endParaRPr>
          </a:p>
          <a:p>
            <a:pPr marL="533400" indent="-533400" eaLnBrk="1" hangingPunct="1">
              <a:lnSpc>
                <a:spcPct val="90000"/>
              </a:lnSpc>
              <a:buFont typeface="Wingdings" pitchFamily="2" charset="2"/>
              <a:buNone/>
            </a:pPr>
            <a:endParaRPr lang="en-US" altLang="en-US" sz="2400">
              <a:ea typeface="ＭＳ Ｐゴシック" panose="020B0600070205080204" pitchFamily="34" charset="-128"/>
            </a:endParaRPr>
          </a:p>
          <a:p>
            <a:pPr marL="533400" indent="-533400" eaLnBrk="1" hangingPunct="1">
              <a:lnSpc>
                <a:spcPct val="90000"/>
              </a:lnSpc>
            </a:pPr>
            <a:endParaRPr lang="en-US" altLang="en-US" sz="280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A8A5D86D-183A-58D0-720C-02FDBCD6224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>
                <a:ea typeface="ＭＳ Ｐゴシック" panose="020B0600070205080204" pitchFamily="34" charset="-128"/>
              </a:rPr>
              <a:t>Referencing Website Sources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F7FE835D-C506-2F19-6254-EF7506E0EF0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38200" y="1828800"/>
            <a:ext cx="7850188" cy="5399088"/>
          </a:xfrm>
        </p:spPr>
        <p:txBody>
          <a:bodyPr/>
          <a:lstStyle/>
          <a:p>
            <a:pPr marL="533400" indent="-533400" algn="just" eaLnBrk="1" hangingPunct="1">
              <a:lnSpc>
                <a:spcPct val="120000"/>
              </a:lnSpc>
              <a:buFont typeface="Wingdings" pitchFamily="2" charset="2"/>
              <a:buNone/>
            </a:pPr>
            <a:r>
              <a:rPr lang="en-US" altLang="en-US" sz="1600">
                <a:solidFill>
                  <a:schemeClr val="hlink"/>
                </a:solidFill>
                <a:ea typeface="ＭＳ Ｐゴシック" panose="020B0600070205080204" pitchFamily="34" charset="-128"/>
              </a:rPr>
              <a:t>	</a:t>
            </a:r>
            <a:r>
              <a:rPr lang="en-US" altLang="en-US" sz="14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Christopher Stanley gives particular attention to Paul’s first-century audiences in order to assess their ability “to recognize and appreciate the apostle’s many allusions and other unmarked references to the Jewish Scriptures”.</a:t>
            </a:r>
            <a:r>
              <a:rPr lang="en-US" altLang="en-US" sz="1400" baseline="300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1</a:t>
            </a:r>
            <a:r>
              <a:rPr lang="en-US" altLang="en-US" sz="14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 Stanley states further:</a:t>
            </a:r>
          </a:p>
          <a:p>
            <a:pPr marL="533400" indent="-533400" algn="just" eaLnBrk="1" hangingPunct="1">
              <a:lnSpc>
                <a:spcPct val="120000"/>
              </a:lnSpc>
              <a:buFont typeface="Wingdings" pitchFamily="2" charset="2"/>
              <a:buNone/>
            </a:pPr>
            <a:endParaRPr lang="en-US" altLang="en-US" sz="1400">
              <a:solidFill>
                <a:srgbClr val="990E95"/>
              </a:solidFill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  <a:p>
            <a:pPr marL="533400" indent="-533400"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14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	Paul routinely assumes that his audience not only accepts the authority of</a:t>
            </a:r>
            <a:r>
              <a:rPr lang="en-US" altLang="en-US" sz="1400">
                <a:solidFill>
                  <a:srgbClr val="990E95"/>
                </a:solidFill>
                <a:latin typeface="ヒラギノ角ゴ Pro W3" charset="-128"/>
                <a:ea typeface="ＭＳ Ｐゴシック" panose="020B0600070205080204" pitchFamily="34" charset="-128"/>
              </a:rPr>
              <a:t/>
            </a:r>
            <a:r>
              <a:rPr lang="en-US" altLang="en-US" sz="14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the </a:t>
            </a:r>
          </a:p>
          <a:p>
            <a:pPr marL="533400" indent="-533400"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14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	Jewish Scriptures but also knows the biblical text well enough to supply the background </a:t>
            </a:r>
          </a:p>
          <a:p>
            <a:pPr marL="533400" indent="-533400"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14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	and context for many of his allusions.</a:t>
            </a:r>
            <a:endParaRPr lang="en-US" altLang="en-US" sz="1800">
              <a:solidFill>
                <a:srgbClr val="990E95"/>
              </a:solidFill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  <a:p>
            <a:pPr marL="533400" indent="-533400" algn="just" eaLnBrk="1" hangingPunct="1">
              <a:lnSpc>
                <a:spcPct val="90000"/>
              </a:lnSpc>
              <a:buFont typeface="Wingdings" pitchFamily="2" charset="2"/>
              <a:buNone/>
            </a:pPr>
            <a:endParaRPr lang="en-US" altLang="en-US" sz="1200">
              <a:solidFill>
                <a:srgbClr val="990E95"/>
              </a:solidFill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  <a:p>
            <a:pPr marL="533400" indent="-533400">
              <a:lnSpc>
                <a:spcPct val="9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AutoNum type="arabicPlain"/>
            </a:pPr>
            <a:r>
              <a:rPr lang="en-US" altLang="en-US" sz="16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C. D. Stanley, ‘Paul’s Use of Scripture’, </a:t>
            </a:r>
            <a:r>
              <a:rPr lang="en-US" altLang="en-US" sz="16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  <a:hlinkClick r:id="rId2"/>
              </a:rPr>
              <a:t>http://use.arcadia.edu/~stanley.htm</a:t>
            </a:r>
            <a:r>
              <a:rPr lang="en-US" altLang="en-US" sz="16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, 10 December 2009.</a:t>
            </a:r>
          </a:p>
          <a:p>
            <a:pPr marL="533400" indent="-533400">
              <a:lnSpc>
                <a:spcPct val="9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AutoNum type="arabicPlain"/>
            </a:pPr>
            <a:endParaRPr lang="en-US" altLang="en-US" sz="1600">
              <a:solidFill>
                <a:srgbClr val="990E95"/>
              </a:solidFill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  <a:p>
            <a:pPr marL="533400" indent="-533400">
              <a:lnSpc>
                <a:spcPct val="9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en-US" sz="16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</a:t>
            </a:r>
            <a:r>
              <a:rPr lang="en-US" altLang="en-US" sz="2000">
                <a:solidFill>
                  <a:srgbClr val="1B2F99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Author</a:t>
            </a:r>
          </a:p>
          <a:p>
            <a:pPr marL="533400" indent="-533400">
              <a:lnSpc>
                <a:spcPct val="9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en-US" sz="2000">
                <a:solidFill>
                  <a:srgbClr val="1B2F99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‘Title of document’ - </a:t>
            </a:r>
            <a:r>
              <a:rPr lang="en-US" altLang="en-US" sz="2000">
                <a:latin typeface="Times New Roman" panose="02020603050405020304" pitchFamily="18" charset="0"/>
                <a:ea typeface="ＭＳ Ｐゴシック" panose="020B0600070205080204" pitchFamily="34" charset="-128"/>
              </a:rPr>
              <a:t>in inverted commas.</a:t>
            </a:r>
          </a:p>
          <a:p>
            <a:pPr marL="533400" indent="-533400">
              <a:lnSpc>
                <a:spcPct val="9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en-US" sz="2000">
                <a:solidFill>
                  <a:srgbClr val="1B2F99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Website address - </a:t>
            </a:r>
            <a:r>
              <a:rPr lang="en-US" altLang="en-US" sz="2000">
                <a:latin typeface="Times New Roman" panose="02020603050405020304" pitchFamily="18" charset="0"/>
                <a:ea typeface="ＭＳ Ｐゴシック" panose="020B0600070205080204" pitchFamily="34" charset="-128"/>
              </a:rPr>
              <a:t>in full.</a:t>
            </a:r>
          </a:p>
          <a:p>
            <a:pPr marL="533400" indent="-533400">
              <a:lnSpc>
                <a:spcPct val="9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en-US" sz="2000">
                <a:solidFill>
                  <a:srgbClr val="1B2F99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</a:t>
            </a:r>
            <a:r>
              <a:rPr lang="en-US" altLang="en-US" sz="2000">
                <a:latin typeface="Times New Roman" panose="02020603050405020304" pitchFamily="18" charset="0"/>
                <a:ea typeface="ＭＳ Ｐゴシック" panose="020B0600070205080204" pitchFamily="34" charset="-128"/>
              </a:rPr>
              <a:t>Date material has been accessed.</a:t>
            </a:r>
            <a:endParaRPr lang="en-US" altLang="en-US" sz="1600">
              <a:solidFill>
                <a:srgbClr val="990E95"/>
              </a:solidFill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  <a:p>
            <a:pPr marL="533400" indent="-53340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US" altLang="en-US" sz="1800">
              <a:solidFill>
                <a:srgbClr val="990E95"/>
              </a:solidFill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  <a:p>
            <a:pPr marL="533400" indent="-53340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US" altLang="en-US" sz="18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</a:t>
            </a:r>
            <a:r>
              <a:rPr lang="en-US" altLang="en-US" sz="1800">
                <a:solidFill>
                  <a:srgbClr val="1B2F99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</a:t>
            </a:r>
          </a:p>
          <a:p>
            <a:pPr marL="533400" indent="-53340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US" altLang="en-US" sz="1800" i="1">
              <a:solidFill>
                <a:srgbClr val="1B2F99"/>
              </a:solidFill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  <a:p>
            <a:pPr marL="533400" indent="-53340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US" altLang="en-US" sz="1800">
                <a:solidFill>
                  <a:srgbClr val="1B2F99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	</a:t>
            </a:r>
            <a:endParaRPr lang="en-US" altLang="en-US" sz="1800">
              <a:solidFill>
                <a:srgbClr val="990E95"/>
              </a:solidFill>
              <a:ea typeface="ＭＳ Ｐゴシック" panose="020B0600070205080204" pitchFamily="34" charset="-128"/>
            </a:endParaRPr>
          </a:p>
          <a:p>
            <a:pPr marL="533400" indent="-533400" eaLnBrk="1" hangingPunct="1">
              <a:lnSpc>
                <a:spcPct val="90000"/>
              </a:lnSpc>
              <a:buFont typeface="Wingdings" pitchFamily="2" charset="2"/>
              <a:buNone/>
            </a:pPr>
            <a:endParaRPr lang="en-US" altLang="en-US" sz="2400">
              <a:ea typeface="ＭＳ Ｐゴシック" panose="020B0600070205080204" pitchFamily="34" charset="-128"/>
            </a:endParaRPr>
          </a:p>
          <a:p>
            <a:pPr marL="533400" indent="-533400" eaLnBrk="1" hangingPunct="1">
              <a:lnSpc>
                <a:spcPct val="90000"/>
              </a:lnSpc>
            </a:pPr>
            <a:endParaRPr lang="en-US" altLang="en-US" sz="280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A75B7CA4-0AC9-C813-5A84-0717E598ABC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>
                <a:ea typeface="ＭＳ Ｐゴシック" panose="020B0600070205080204" pitchFamily="34" charset="-128"/>
              </a:rPr>
              <a:t>‘Quotationmania’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14931B68-5E36-E334-718B-B74FA7982C9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38200" y="1828800"/>
            <a:ext cx="7850188" cy="5399088"/>
          </a:xfrm>
        </p:spPr>
        <p:txBody>
          <a:bodyPr/>
          <a:lstStyle/>
          <a:p>
            <a:pPr marL="533400" indent="-533400" algn="just" eaLnBrk="1" hangingPunct="1">
              <a:lnSpc>
                <a:spcPct val="120000"/>
              </a:lnSpc>
              <a:buFont typeface="Wingdings" pitchFamily="2" charset="2"/>
              <a:buNone/>
            </a:pPr>
            <a:endParaRPr lang="en-US" altLang="en-US" sz="1600">
              <a:solidFill>
                <a:schemeClr val="hlink"/>
              </a:solidFill>
              <a:ea typeface="ＭＳ Ｐゴシック" panose="020B0600070205080204" pitchFamily="34" charset="-128"/>
            </a:endParaRPr>
          </a:p>
          <a:p>
            <a:pPr marL="533400" indent="-533400" algn="just" eaLnBrk="1" hangingPunct="1">
              <a:lnSpc>
                <a:spcPct val="120000"/>
              </a:lnSpc>
              <a:buFont typeface="Wingdings" pitchFamily="2" charset="2"/>
              <a:buNone/>
            </a:pPr>
            <a:r>
              <a:rPr lang="en-US" altLang="en-US" sz="1600">
                <a:solidFill>
                  <a:schemeClr val="hlink"/>
                </a:solidFill>
                <a:ea typeface="ＭＳ Ｐゴシック" panose="020B0600070205080204" pitchFamily="34" charset="-128"/>
              </a:rPr>
              <a:t>	</a:t>
            </a:r>
            <a:r>
              <a:rPr lang="en-US" altLang="en-US" sz="16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Christopher Stanley gives particular attention to “Paul’s first-century audiences”</a:t>
            </a:r>
            <a:r>
              <a:rPr lang="en-US" altLang="en-US" sz="1600" baseline="300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1</a:t>
            </a:r>
            <a:r>
              <a:rPr lang="en-US" altLang="en-US" sz="16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 </a:t>
            </a:r>
          </a:p>
          <a:p>
            <a:pPr marL="533400" indent="-533400" algn="just" eaLnBrk="1" hangingPunct="1">
              <a:lnSpc>
                <a:spcPct val="120000"/>
              </a:lnSpc>
              <a:buFont typeface="Wingdings" pitchFamily="2" charset="2"/>
              <a:buNone/>
            </a:pPr>
            <a:r>
              <a:rPr lang="en-US" altLang="en-US" sz="16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in order to assess their ability “to recognize and appreciate the apostle’s </a:t>
            </a:r>
          </a:p>
          <a:p>
            <a:pPr marL="533400" indent="-533400" algn="just" eaLnBrk="1" hangingPunct="1">
              <a:lnSpc>
                <a:spcPct val="120000"/>
              </a:lnSpc>
              <a:buFont typeface="Wingdings" pitchFamily="2" charset="2"/>
              <a:buNone/>
            </a:pPr>
            <a:r>
              <a:rPr lang="en-US" altLang="en-US" sz="16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many allusions and other unmarked references to the Jewish Scriptures”.</a:t>
            </a:r>
            <a:r>
              <a:rPr lang="en-US" altLang="en-US" sz="1600" baseline="300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2</a:t>
            </a:r>
            <a:endParaRPr lang="en-US" altLang="en-US" sz="1600">
              <a:solidFill>
                <a:srgbClr val="990E95"/>
              </a:solidFill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  <a:p>
            <a:pPr marL="533400" indent="-533400" algn="just" eaLnBrk="1" hangingPunct="1">
              <a:lnSpc>
                <a:spcPct val="120000"/>
              </a:lnSpc>
              <a:buFont typeface="Wingdings" pitchFamily="2" charset="2"/>
              <a:buNone/>
            </a:pPr>
            <a:r>
              <a:rPr lang="en-US" altLang="en-US" sz="16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Stanley states further:</a:t>
            </a:r>
          </a:p>
          <a:p>
            <a:pPr marL="533400" indent="-533400" algn="just" eaLnBrk="1" hangingPunct="1">
              <a:lnSpc>
                <a:spcPct val="120000"/>
              </a:lnSpc>
              <a:buFont typeface="Wingdings" pitchFamily="2" charset="2"/>
              <a:buNone/>
            </a:pPr>
            <a:endParaRPr lang="en-US" altLang="en-US" sz="1200">
              <a:solidFill>
                <a:srgbClr val="990E95"/>
              </a:solidFill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  <a:p>
            <a:pPr marL="533400" indent="-533400">
              <a:spcBef>
                <a:spcPct val="0"/>
              </a:spcBef>
              <a:buClrTx/>
              <a:buSzTx/>
              <a:buFont typeface="Arial" panose="020B0604020202020204" pitchFamily="34" charset="0"/>
              <a:buAutoNum type="arabicPlain"/>
            </a:pPr>
            <a:r>
              <a:rPr lang="en-US" altLang="en-US" sz="16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Christopher D. Stanley, </a:t>
            </a:r>
            <a:r>
              <a:rPr lang="en-US" altLang="en-US" sz="1600" i="1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Arguing with Scripture: The Rhetoric of Quotations in the Letters of Paul </a:t>
            </a:r>
            <a:r>
              <a:rPr lang="en-US" altLang="en-US" sz="16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(New York: T &amp; T Clark, 2004), p. 38.</a:t>
            </a:r>
            <a:r>
              <a:rPr lang="en-US" altLang="en-US" sz="1600" b="1" baseline="300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 </a:t>
            </a:r>
          </a:p>
          <a:p>
            <a:pPr marL="533400" indent="-533400">
              <a:spcBef>
                <a:spcPct val="0"/>
              </a:spcBef>
              <a:buClrTx/>
              <a:buSzTx/>
              <a:buFont typeface="Arial" panose="020B0604020202020204" pitchFamily="34" charset="0"/>
              <a:buAutoNum type="arabicPlain"/>
            </a:pPr>
            <a:r>
              <a:rPr lang="en-US" altLang="en-US" sz="16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Stanley, </a:t>
            </a:r>
            <a:r>
              <a:rPr lang="en-US" altLang="en-US" sz="1600" i="1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Arguing with Scripture, </a:t>
            </a:r>
            <a:r>
              <a:rPr lang="en-US" altLang="en-US" sz="16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p. 42.	</a:t>
            </a:r>
          </a:p>
          <a:p>
            <a:pPr marL="533400" indent="-533400"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en-US" sz="16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</a:t>
            </a:r>
          </a:p>
          <a:p>
            <a:pPr marL="533400" indent="-533400"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en-US" sz="2400">
                <a:solidFill>
                  <a:srgbClr val="1B2F99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- </a:t>
            </a:r>
            <a:r>
              <a:rPr lang="en-US" altLang="en-US" sz="2000">
                <a:solidFill>
                  <a:srgbClr val="1B2F99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No need to quote ‘insignificant’ words or phrases (i.e. lacking analysis or distinctive features).</a:t>
            </a:r>
          </a:p>
          <a:p>
            <a:pPr marL="533400" indent="-533400"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en-US" sz="2000">
                <a:solidFill>
                  <a:srgbClr val="1B2F99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- The words, if drawn from a particular author, can be paraphrased rather than quoted.</a:t>
            </a:r>
          </a:p>
          <a:p>
            <a:pPr marL="533400" indent="-533400"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en-US" sz="2000">
                <a:solidFill>
                  <a:srgbClr val="1B2F99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- Footnote 2 encompasses both the paraphrase and the quotation.</a:t>
            </a:r>
            <a:endParaRPr lang="en-US" altLang="en-US" sz="2000">
              <a:solidFill>
                <a:srgbClr val="990E95"/>
              </a:solidFill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  <a:p>
            <a:pPr marL="533400" indent="-53340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US" altLang="en-US" sz="18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</a:t>
            </a:r>
            <a:r>
              <a:rPr lang="en-US" altLang="en-US" sz="1800">
                <a:solidFill>
                  <a:srgbClr val="1B2F99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</a:t>
            </a:r>
          </a:p>
          <a:p>
            <a:pPr marL="533400" indent="-53340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US" altLang="en-US" sz="1800" i="1">
              <a:solidFill>
                <a:srgbClr val="1B2F99"/>
              </a:solidFill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  <a:p>
            <a:pPr marL="533400" indent="-53340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US" altLang="en-US" sz="1800">
                <a:solidFill>
                  <a:srgbClr val="1B2F99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	</a:t>
            </a:r>
            <a:endParaRPr lang="en-US" altLang="en-US" sz="1800">
              <a:solidFill>
                <a:srgbClr val="990E95"/>
              </a:solidFill>
              <a:ea typeface="ＭＳ Ｐゴシック" panose="020B0600070205080204" pitchFamily="34" charset="-128"/>
            </a:endParaRPr>
          </a:p>
          <a:p>
            <a:pPr marL="533400" indent="-533400" eaLnBrk="1" hangingPunct="1">
              <a:lnSpc>
                <a:spcPct val="90000"/>
              </a:lnSpc>
              <a:buFont typeface="Wingdings" pitchFamily="2" charset="2"/>
              <a:buNone/>
            </a:pPr>
            <a:endParaRPr lang="en-US" altLang="en-US" sz="2400">
              <a:ea typeface="ＭＳ Ｐゴシック" panose="020B0600070205080204" pitchFamily="34" charset="-128"/>
            </a:endParaRPr>
          </a:p>
          <a:p>
            <a:pPr marL="533400" indent="-533400" eaLnBrk="1" hangingPunct="1">
              <a:lnSpc>
                <a:spcPct val="90000"/>
              </a:lnSpc>
            </a:pPr>
            <a:endParaRPr lang="en-US" altLang="en-US" sz="280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0C5C9D8A-FB0E-625A-3EB5-BC0E49C4916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Bibliography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5BF4FC3C-9AE1-312F-9AE9-D39A3E6ADA2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2813" y="2057400"/>
            <a:ext cx="8110537" cy="4038600"/>
          </a:xfrm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</a:pPr>
            <a:r>
              <a:rPr lang="en-US" altLang="en-US" sz="2800">
                <a:ea typeface="ＭＳ Ｐゴシック" panose="020B0600070205080204" pitchFamily="34" charset="-128"/>
              </a:rPr>
              <a:t>A full bibliography must be attached at the end of the essay (not only the works cited, but also those used in preparing your essay).</a:t>
            </a:r>
          </a:p>
          <a:p>
            <a:pPr marL="609600" indent="-609600" eaLnBrk="1" hangingPunct="1">
              <a:lnSpc>
                <a:spcPct val="90000"/>
              </a:lnSpc>
            </a:pPr>
            <a:r>
              <a:rPr lang="en-US" altLang="en-US" sz="2800">
                <a:ea typeface="ＭＳ Ｐゴシック" panose="020B0600070205080204" pitchFamily="34" charset="-128"/>
              </a:rPr>
              <a:t>All sources are to be listed alphabetically: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800">
                <a:ea typeface="ＭＳ Ｐゴシック" panose="020B0600070205080204" pitchFamily="34" charset="-128"/>
              </a:rPr>
              <a:t>	</a:t>
            </a:r>
            <a:endParaRPr lang="en-US" altLang="en-US" sz="1400">
              <a:ea typeface="ＭＳ Ｐゴシック" panose="020B0600070205080204" pitchFamily="34" charset="-128"/>
            </a:endParaRP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16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Stanley, C.D., </a:t>
            </a:r>
            <a:r>
              <a:rPr lang="en-US" altLang="en-US" sz="1600" i="1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Arguing with Scripture: The Rhetoric of Quotations in the Letters of 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1600" i="1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Paul </a:t>
            </a:r>
            <a:r>
              <a:rPr lang="en-US" altLang="en-US" sz="16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(New York: T &amp; T Clark, 2004).</a:t>
            </a:r>
            <a:r>
              <a:rPr lang="en-US" altLang="en-US" sz="1600" b="1" baseline="300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 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1600" b="1" baseline="300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</a:t>
            </a:r>
            <a:r>
              <a:rPr lang="en-US" altLang="en-US" sz="16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Stanley, C.D., ‘“Pearls Before Swine”: Did Paul’s Audience Understand </a:t>
            </a:r>
          </a:p>
          <a:p>
            <a:pPr marL="609600" indent="-609600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US" altLang="en-US" sz="16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His Biblical Quotations?’, </a:t>
            </a:r>
            <a:r>
              <a:rPr lang="en-US" altLang="en-US" sz="1600" i="1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Novum Testamentum </a:t>
            </a:r>
            <a:r>
              <a:rPr lang="en-US" altLang="en-US" sz="16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41 (1999), pp. 124-44.</a:t>
            </a:r>
          </a:p>
          <a:p>
            <a:pPr marL="609600" indent="-609600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US" altLang="en-US" sz="16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	Stanley, C.D., ‘Why the Audience Matters’, in </a:t>
            </a:r>
            <a:r>
              <a:rPr lang="en-US" altLang="en-US" sz="1600" i="1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As It Is Written: Studying Paul’s Use of Scripture, </a:t>
            </a:r>
            <a:r>
              <a:rPr lang="en-US" altLang="en-US" sz="1600">
                <a:solidFill>
                  <a:srgbClr val="990E95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rPr>
              <a:t>eds. S.E. Porter &amp; G. K. Beale (Atlanta: SBL, 2008), pp. 135-46.</a:t>
            </a:r>
          </a:p>
          <a:p>
            <a:pPr marL="609600" indent="-609600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US" altLang="en-US" sz="1600">
              <a:solidFill>
                <a:srgbClr val="990E95"/>
              </a:solidFill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  <a:p>
            <a:pPr marL="609600" indent="-609600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US" altLang="en-US" sz="1600" b="1" baseline="30000">
              <a:solidFill>
                <a:srgbClr val="990E95"/>
              </a:solidFill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endParaRPr lang="en-US" altLang="en-US" sz="2800">
              <a:ea typeface="ＭＳ Ｐゴシック" panose="020B0600070205080204" pitchFamily="34" charset="-128"/>
            </a:endParaRP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800">
                <a:ea typeface="ＭＳ Ｐゴシック" panose="020B0600070205080204" pitchFamily="34" charset="-128"/>
              </a:rPr>
              <a:t>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BB5CDDCA-FC46-07E8-D0AC-D2BA2795316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Biblical Referencing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E412A079-0416-7098-0EC3-1435BD64AE6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800">
                <a:ea typeface="ＭＳ Ｐゴシック" panose="020B0600070205080204" pitchFamily="34" charset="-128"/>
              </a:rPr>
              <a:t>	</a:t>
            </a:r>
            <a:r>
              <a:rPr lang="en-US" altLang="en-US" sz="1600">
                <a:solidFill>
                  <a:srgbClr val="990E95"/>
                </a:solidFill>
                <a:ea typeface="ＭＳ Ｐゴシック" panose="020B0600070205080204" pitchFamily="34" charset="-128"/>
              </a:rPr>
              <a:t>In many places Paul appears to allude to the Jewish Scriptures (cf. Rom. 1:14; 4:13; Phil. 2:1, 11). Scriptural allusions to the book of Genesis abound in I Thessalonians 5 (vv. 3, 5, 7, 8) and to the book of Leviticus in I Cor. 11:5-12.</a:t>
            </a:r>
            <a:r>
              <a:rPr lang="en-US" altLang="en-US" sz="1800">
                <a:solidFill>
                  <a:srgbClr val="990E95"/>
                </a:solidFill>
                <a:ea typeface="ＭＳ Ｐゴシック" panose="020B0600070205080204" pitchFamily="34" charset="-128"/>
              </a:rPr>
              <a:t>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US" altLang="en-US" sz="1800">
              <a:solidFill>
                <a:srgbClr val="990E95"/>
              </a:solidFill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sz="2000">
                <a:solidFill>
                  <a:srgbClr val="1B2F99"/>
                </a:solidFill>
                <a:ea typeface="ＭＳ Ｐゴシック" panose="020B0600070205080204" pitchFamily="34" charset="-128"/>
              </a:rPr>
              <a:t>References to biblical texts should be by chapter and verse, putting a colon between chapter number and verse number (Rom. 1:14).</a:t>
            </a:r>
            <a:r>
              <a:rPr lang="en-US" altLang="en-US" sz="2000">
                <a:solidFill>
                  <a:srgbClr val="990E95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en-US" sz="2000">
                <a:ea typeface="ＭＳ Ｐゴシック" panose="020B0600070205080204" pitchFamily="34" charset="-128"/>
              </a:rPr>
              <a:t>There is no need to write ‘Romans chapter one verse fourteen’.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000">
                <a:ea typeface="ＭＳ Ｐゴシック" panose="020B0600070205080204" pitchFamily="34" charset="-128"/>
              </a:rPr>
              <a:t>Use a semi colon to separate different chapters within the same biblical book (Rom. 1:14; 4:13), but a comma to separate different verses within the same chapter (Phil. 2:1, 11).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000">
                <a:solidFill>
                  <a:srgbClr val="1B2F99"/>
                </a:solidFill>
                <a:ea typeface="ＭＳ Ｐゴシック" panose="020B0600070205080204" pitchFamily="34" charset="-128"/>
              </a:rPr>
              <a:t>Use the list of abbreviations found at the beginning of the New Revised Standard Version (NRSV).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0B02DAF5-B0F4-1A5B-9C38-B13FA4D423E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Biblical Referencing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B552D8C4-EAA9-BA79-8F91-8BA9670D42D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800">
                <a:ea typeface="ＭＳ Ｐゴシック" panose="020B0600070205080204" pitchFamily="34" charset="-128"/>
              </a:rPr>
              <a:t>	</a:t>
            </a:r>
            <a:r>
              <a:rPr lang="en-US" altLang="en-US" sz="1800">
                <a:solidFill>
                  <a:srgbClr val="990E95"/>
                </a:solidFill>
                <a:ea typeface="ＭＳ Ｐゴシック" panose="020B0600070205080204" pitchFamily="34" charset="-128"/>
              </a:rPr>
              <a:t>In many places Paul appears to allude to the Jewish Scriptures (cf. Rom. 1:14; 4:13; Phil. 2:1, 11). Scriptural allusions to the book of Genesis abound in I Thessalonians 5 (vv. 3, 5, 7, 8) and to the book of Leviticus in I Cor. 11:5-12.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US" altLang="en-US" sz="1800">
              <a:solidFill>
                <a:srgbClr val="990E95"/>
              </a:solidFill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sz="2400">
                <a:solidFill>
                  <a:srgbClr val="1B2F99"/>
                </a:solidFill>
                <a:ea typeface="ＭＳ Ｐゴシック" panose="020B0600070205080204" pitchFamily="34" charset="-128"/>
              </a:rPr>
              <a:t>Write the name of the biblical book in full when you are referring to the book itself (‘in the book of Genesis’) or to a particular chapter (‘I Thessalonians 5’) in your discussion.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>
                <a:solidFill>
                  <a:srgbClr val="1B2F99"/>
                </a:solidFill>
                <a:ea typeface="ＭＳ Ｐゴシック" panose="020B0600070205080204" pitchFamily="34" charset="-128"/>
              </a:rPr>
              <a:t>Abbreviate the biblical book name when you are referring to a verse or several verses (I Cor. 11:5-12).</a:t>
            </a:r>
            <a:endParaRPr lang="en-US" altLang="en-US" sz="240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96A4D857-CB42-E671-320A-19AC8A3C9D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Biblical Referencing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FDC3D3A4-56FF-DA55-4435-582C8866314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800">
                <a:ea typeface="ＭＳ Ｐゴシック" panose="020B0600070205080204" pitchFamily="34" charset="-128"/>
              </a:rPr>
              <a:t>	</a:t>
            </a:r>
            <a:r>
              <a:rPr lang="en-US" altLang="en-US" sz="1600">
                <a:solidFill>
                  <a:srgbClr val="990E95"/>
                </a:solidFill>
                <a:ea typeface="ＭＳ Ｐゴシック" panose="020B0600070205080204" pitchFamily="34" charset="-128"/>
              </a:rPr>
              <a:t>In many places Paul appears to allude to the Jewish Scriptures (cf. Rom. 1:14; 4:13-15; Phil. 2:1, 11). Scriptural allusions to the book of Genesis abound in I Thessalonians 5 (vv. 3, 5, 7, 8) and to the book of Leviticus in I Cor. 11:5-12.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US" altLang="en-US" sz="1400">
              <a:solidFill>
                <a:srgbClr val="990E95"/>
              </a:solidFill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sz="2400">
                <a:solidFill>
                  <a:srgbClr val="1B2F99"/>
                </a:solidFill>
                <a:ea typeface="ＭＳ Ｐゴシック" panose="020B0600070205080204" pitchFamily="34" charset="-128"/>
              </a:rPr>
              <a:t>Do not use the abbreviation f. or ff. to refer to verses (e.g. Rom. 4:13ff). Instead give the specific verses that are relevant: 4:13-15.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>
                <a:solidFill>
                  <a:srgbClr val="1B2F99"/>
                </a:solidFill>
                <a:ea typeface="ＭＳ Ｐゴシック" panose="020B0600070205080204" pitchFamily="34" charset="-128"/>
              </a:rPr>
              <a:t>When you are quoting a biblical text, place the closing quotation mark immediately after the quotation and put the biblical reference after the quotation mark: </a:t>
            </a:r>
            <a:r>
              <a:rPr lang="en-US" altLang="en-US" sz="2400">
                <a:solidFill>
                  <a:srgbClr val="990E95"/>
                </a:solidFill>
                <a:ea typeface="ＭＳ Ｐゴシック" panose="020B0600070205080204" pitchFamily="34" charset="-128"/>
              </a:rPr>
              <a:t>This is evident in Paul’s words, ‘Be imitators of me, as I am of Christ’ (I Cor. 11:1).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918A5969-1BA2-D8DC-4458-45AC1A0CBE0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Biblical Referencing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07F8BF31-3929-580C-1817-C59476C7556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US" altLang="en-US" sz="1800">
                <a:ea typeface="ＭＳ Ｐゴシック" panose="020B0600070205080204" pitchFamily="34" charset="-128"/>
              </a:rPr>
              <a:t>	</a:t>
            </a:r>
            <a:r>
              <a:rPr lang="en-US" altLang="en-US" sz="1800">
                <a:solidFill>
                  <a:srgbClr val="990E95"/>
                </a:solidFill>
                <a:ea typeface="ＭＳ Ｐゴシック" panose="020B0600070205080204" pitchFamily="34" charset="-128"/>
              </a:rPr>
              <a:t>In many places Paul appears to allude to the Jewish Scriptures (cf. Rom. 1:14; 4:13-15; Phil. 2:1, 11). Scriptural allusions to the book of Genesis abound in I Thessalonians 5 (vv. 3, 5, 7, 8) and to the book of Leviticus in I Cor. 11:5-12. </a:t>
            </a:r>
          </a:p>
          <a:p>
            <a:pPr eaLnBrk="1" hangingPunct="1">
              <a:buFont typeface="Wingdings" pitchFamily="2" charset="2"/>
              <a:buNone/>
            </a:pPr>
            <a:endParaRPr lang="en-US" altLang="en-US" sz="1400">
              <a:solidFill>
                <a:srgbClr val="990E95"/>
              </a:solidFill>
              <a:ea typeface="ＭＳ Ｐゴシック" panose="020B0600070205080204" pitchFamily="34" charset="-128"/>
            </a:endParaRPr>
          </a:p>
          <a:p>
            <a:pPr eaLnBrk="1" hangingPunct="1"/>
            <a:r>
              <a:rPr lang="en-US" altLang="en-US" sz="2400">
                <a:solidFill>
                  <a:srgbClr val="1B2F99"/>
                </a:solidFill>
                <a:ea typeface="ＭＳ Ｐゴシック" panose="020B0600070205080204" pitchFamily="34" charset="-128"/>
              </a:rPr>
              <a:t>You do not need to use a footnote for biblical references of this kind. Incorporate them into the text of your essay.</a:t>
            </a:r>
          </a:p>
          <a:p>
            <a:pPr eaLnBrk="1" hangingPunct="1"/>
            <a:r>
              <a:rPr lang="en-US" altLang="en-US" sz="2400">
                <a:solidFill>
                  <a:srgbClr val="1B2F99"/>
                </a:solidFill>
                <a:ea typeface="ＭＳ Ｐゴシック" panose="020B0600070205080204" pitchFamily="34" charset="-128"/>
              </a:rPr>
              <a:t>It will also be assumed that you are quoting from the NRSV, unless you state otherwise.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Bold Stripes">
  <a:themeElements>
    <a:clrScheme name="Bold Stripes 2">
      <a:dk1>
        <a:srgbClr val="000000"/>
      </a:dk1>
      <a:lt1>
        <a:srgbClr val="EAEAEA"/>
      </a:lt1>
      <a:dk2>
        <a:srgbClr val="003366"/>
      </a:dk2>
      <a:lt2>
        <a:srgbClr val="EAEAEA"/>
      </a:lt2>
      <a:accent1>
        <a:srgbClr val="FFFFFF"/>
      </a:accent1>
      <a:accent2>
        <a:srgbClr val="DDDDDD"/>
      </a:accent2>
      <a:accent3>
        <a:srgbClr val="F3F3F3"/>
      </a:accent3>
      <a:accent4>
        <a:srgbClr val="000000"/>
      </a:accent4>
      <a:accent5>
        <a:srgbClr val="FFFFFF"/>
      </a:accent5>
      <a:accent6>
        <a:srgbClr val="C8C8C8"/>
      </a:accent6>
      <a:hlink>
        <a:srgbClr val="336699"/>
      </a:hlink>
      <a:folHlink>
        <a:srgbClr val="9A0000"/>
      </a:folHlink>
    </a:clrScheme>
    <a:fontScheme name="Bold Strip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charset="-128"/>
            <a:cs typeface="ＭＳ Ｐゴシック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charset="-128"/>
            <a:cs typeface="ＭＳ Ｐゴシック" charset="-128"/>
          </a:defRPr>
        </a:defPPr>
      </a:lstStyle>
    </a:lnDef>
  </a:objectDefaults>
  <a:extraClrSchemeLst>
    <a:extraClrScheme>
      <a:clrScheme name="Bold Stripes 1">
        <a:dk1>
          <a:srgbClr val="356677"/>
        </a:dk1>
        <a:lt1>
          <a:srgbClr val="FFFFFF"/>
        </a:lt1>
        <a:dk2>
          <a:srgbClr val="3E798E"/>
        </a:dk2>
        <a:lt2>
          <a:srgbClr val="FFFFCC"/>
        </a:lt2>
        <a:accent1>
          <a:srgbClr val="7FA0B1"/>
        </a:accent1>
        <a:accent2>
          <a:srgbClr val="3A7184"/>
        </a:accent2>
        <a:accent3>
          <a:srgbClr val="AFBEC6"/>
        </a:accent3>
        <a:accent4>
          <a:srgbClr val="DADADA"/>
        </a:accent4>
        <a:accent5>
          <a:srgbClr val="C0CDD5"/>
        </a:accent5>
        <a:accent6>
          <a:srgbClr val="346677"/>
        </a:accent6>
        <a:hlink>
          <a:srgbClr val="FFBF0B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ld Stripes 2">
        <a:dk1>
          <a:srgbClr val="000000"/>
        </a:dk1>
        <a:lt1>
          <a:srgbClr val="EAEAEA"/>
        </a:lt1>
        <a:dk2>
          <a:srgbClr val="003366"/>
        </a:dk2>
        <a:lt2>
          <a:srgbClr val="EAEAEA"/>
        </a:lt2>
        <a:accent1>
          <a:srgbClr val="FFFFFF"/>
        </a:accent1>
        <a:accent2>
          <a:srgbClr val="DDDDDD"/>
        </a:accent2>
        <a:accent3>
          <a:srgbClr val="F3F3F3"/>
        </a:accent3>
        <a:accent4>
          <a:srgbClr val="000000"/>
        </a:accent4>
        <a:accent5>
          <a:srgbClr val="FFFFFF"/>
        </a:accent5>
        <a:accent6>
          <a:srgbClr val="C8C8C8"/>
        </a:accent6>
        <a:hlink>
          <a:srgbClr val="336699"/>
        </a:hlink>
        <a:folHlink>
          <a:srgbClr val="9A0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old Stripes 3">
        <a:dk1>
          <a:srgbClr val="000000"/>
        </a:dk1>
        <a:lt1>
          <a:srgbClr val="EAEAEA"/>
        </a:lt1>
        <a:dk2>
          <a:srgbClr val="000000"/>
        </a:dk2>
        <a:lt2>
          <a:srgbClr val="EAEAEA"/>
        </a:lt2>
        <a:accent1>
          <a:srgbClr val="FFFFFF"/>
        </a:accent1>
        <a:accent2>
          <a:srgbClr val="DDDDDD"/>
        </a:accent2>
        <a:accent3>
          <a:srgbClr val="F3F3F3"/>
        </a:accent3>
        <a:accent4>
          <a:srgbClr val="000000"/>
        </a:accent4>
        <a:accent5>
          <a:srgbClr val="FFFFFF"/>
        </a:accent5>
        <a:accent6>
          <a:srgbClr val="C8C8C8"/>
        </a:accent6>
        <a:hlink>
          <a:srgbClr val="777777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old Stripes 4">
        <a:dk1>
          <a:srgbClr val="492417"/>
        </a:dk1>
        <a:lt1>
          <a:srgbClr val="D4D5C3"/>
        </a:lt1>
        <a:dk2>
          <a:srgbClr val="6E4900"/>
        </a:dk2>
        <a:lt2>
          <a:srgbClr val="B9BA9C"/>
        </a:lt2>
        <a:accent1>
          <a:srgbClr val="DBD8CF"/>
        </a:accent1>
        <a:accent2>
          <a:srgbClr val="C7C8B0"/>
        </a:accent2>
        <a:accent3>
          <a:srgbClr val="E6E7DE"/>
        </a:accent3>
        <a:accent4>
          <a:srgbClr val="3D1D12"/>
        </a:accent4>
        <a:accent5>
          <a:srgbClr val="EAE9E4"/>
        </a:accent5>
        <a:accent6>
          <a:srgbClr val="B4B59F"/>
        </a:accent6>
        <a:hlink>
          <a:srgbClr val="CC9900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Macintosh HD:Applications:Microsoft Office 2004:Templates:Presentations:Designs:Bold Stripes</Template>
  <TotalTime>0</TotalTime>
  <Words>1640</Words>
  <Application>Microsoft Macintosh PowerPoint</Application>
  <PresentationFormat>On-screen Show (4:3)</PresentationFormat>
  <Paragraphs>122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Arial</vt:lpstr>
      <vt:lpstr>ＭＳ Ｐゴシック</vt:lpstr>
      <vt:lpstr>Helvetica</vt:lpstr>
      <vt:lpstr>Wingdings</vt:lpstr>
      <vt:lpstr>Calibri</vt:lpstr>
      <vt:lpstr>Times New Roman</vt:lpstr>
      <vt:lpstr>ヒラギノ角ゴ Pro W3</vt:lpstr>
      <vt:lpstr>Bold Stripes</vt:lpstr>
      <vt:lpstr>Writing Assignments</vt:lpstr>
      <vt:lpstr>Use of Quotations</vt:lpstr>
      <vt:lpstr>Referencing Quotations from Books</vt:lpstr>
      <vt:lpstr>Referencing Quotations from Articles</vt:lpstr>
      <vt:lpstr>Referencing Subsequent Quotations from the Same Source</vt:lpstr>
      <vt:lpstr>Referencing Website Sources</vt:lpstr>
      <vt:lpstr>‘Quotationmania’</vt:lpstr>
      <vt:lpstr>Bibliography</vt:lpstr>
      <vt:lpstr>Biblical Referencing</vt:lpstr>
      <vt:lpstr>Biblical Referencing</vt:lpstr>
      <vt:lpstr>Biblical Referencing</vt:lpstr>
      <vt:lpstr>Biblical Referencing</vt:lpstr>
    </vt:vector>
  </TitlesOfParts>
  <Company>Keble College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Assignments</dc:title>
  <dc:creator>Catrin Williams</dc:creator>
  <cp:lastModifiedBy>Catrin Williams</cp:lastModifiedBy>
  <cp:revision>9</cp:revision>
  <dcterms:created xsi:type="dcterms:W3CDTF">2009-12-08T19:11:15Z</dcterms:created>
  <dcterms:modified xsi:type="dcterms:W3CDTF">2023-01-30T16:18:44Z</dcterms:modified>
</cp:coreProperties>
</file>