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48F6EC-DACD-4D6E-A0E9-18A2CE8B3C78}" v="338" dt="2023-10-05T09:47:50.6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8748F6EC-DACD-4D6E-A0E9-18A2CE8B3C78}"/>
    <pc:docChg chg="modSld">
      <pc:chgData name="" userId="" providerId="" clId="Web-{8748F6EC-DACD-4D6E-A0E9-18A2CE8B3C78}" dt="2023-10-05T09:35:39.207" v="0" actId="20577"/>
      <pc:docMkLst>
        <pc:docMk/>
      </pc:docMkLst>
      <pc:sldChg chg="modSp">
        <pc:chgData name="" userId="" providerId="" clId="Web-{8748F6EC-DACD-4D6E-A0E9-18A2CE8B3C78}" dt="2023-10-05T09:35:39.207" v="0" actId="20577"/>
        <pc:sldMkLst>
          <pc:docMk/>
          <pc:sldMk cId="109857222" sldId="256"/>
        </pc:sldMkLst>
        <pc:spChg chg="mod">
          <ac:chgData name="" userId="" providerId="" clId="Web-{8748F6EC-DACD-4D6E-A0E9-18A2CE8B3C78}" dt="2023-10-05T09:35:39.207" v="0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Morgan Dixon (2318201)" userId="S::2318201@student.uwtsd.ac.uk::eb0c133d-9ad4-4e56-9f00-9613a8a0710e" providerId="AD" clId="Web-{8748F6EC-DACD-4D6E-A0E9-18A2CE8B3C78}"/>
    <pc:docChg chg="addSld modSld addMainMaster delMainMaster">
      <pc:chgData name="Morgan Dixon (2318201)" userId="S::2318201@student.uwtsd.ac.uk::eb0c133d-9ad4-4e56-9f00-9613a8a0710e" providerId="AD" clId="Web-{8748F6EC-DACD-4D6E-A0E9-18A2CE8B3C78}" dt="2023-10-05T09:47:50.693" v="336"/>
      <pc:docMkLst>
        <pc:docMk/>
      </pc:docMkLst>
      <pc:sldChg chg="addSp modSp mod setBg modClrScheme addAnim delAnim chgLayout">
        <pc:chgData name="Morgan Dixon (2318201)" userId="S::2318201@student.uwtsd.ac.uk::eb0c133d-9ad4-4e56-9f00-9613a8a0710e" providerId="AD" clId="Web-{8748F6EC-DACD-4D6E-A0E9-18A2CE8B3C78}" dt="2023-10-05T09:47:50.693" v="336"/>
        <pc:sldMkLst>
          <pc:docMk/>
          <pc:sldMk cId="109857222" sldId="256"/>
        </pc:sldMkLst>
        <pc:spChg chg="mod ord">
          <ac:chgData name="Morgan Dixon (2318201)" userId="S::2318201@student.uwtsd.ac.uk::eb0c133d-9ad4-4e56-9f00-9613a8a0710e" providerId="AD" clId="Web-{8748F6EC-DACD-4D6E-A0E9-18A2CE8B3C78}" dt="2023-10-05T09:40:34.604" v="13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Morgan Dixon (2318201)" userId="S::2318201@student.uwtsd.ac.uk::eb0c133d-9ad4-4e56-9f00-9613a8a0710e" providerId="AD" clId="Web-{8748F6EC-DACD-4D6E-A0E9-18A2CE8B3C78}" dt="2023-10-05T09:40:34.604" v="139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34.604" v="139"/>
          <ac:spMkLst>
            <pc:docMk/>
            <pc:sldMk cId="109857222" sldId="256"/>
            <ac:spMk id="8" creationId="{6BDBA639-2A71-4A60-A71A-FF1836F546CE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34.604" v="139"/>
          <ac:spMkLst>
            <pc:docMk/>
            <pc:sldMk cId="109857222" sldId="256"/>
            <ac:spMk id="31" creationId="{D9C506D7-84CB-4057-A44A-465313E78538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34.604" v="139"/>
          <ac:spMkLst>
            <pc:docMk/>
            <pc:sldMk cId="109857222" sldId="256"/>
            <ac:spMk id="33" creationId="{7842FC68-61FD-4700-8A22-BB8B071884DB}"/>
          </ac:spMkLst>
        </pc:spChg>
        <pc:grpChg chg="add">
          <ac:chgData name="Morgan Dixon (2318201)" userId="S::2318201@student.uwtsd.ac.uk::eb0c133d-9ad4-4e56-9f00-9613a8a0710e" providerId="AD" clId="Web-{8748F6EC-DACD-4D6E-A0E9-18A2CE8B3C78}" dt="2023-10-05T09:40:34.604" v="139"/>
          <ac:grpSpMkLst>
            <pc:docMk/>
            <pc:sldMk cId="109857222" sldId="256"/>
            <ac:grpSpMk id="10" creationId="{5E208A8B-5EBD-4532-BE72-26414FA7CFF6}"/>
          </ac:grpSpMkLst>
        </pc:grpChg>
      </pc:sldChg>
      <pc:sldChg chg="addSp delSp modSp new mod setBg modClrScheme chgLayout">
        <pc:chgData name="Morgan Dixon (2318201)" userId="S::2318201@student.uwtsd.ac.uk::eb0c133d-9ad4-4e56-9f00-9613a8a0710e" providerId="AD" clId="Web-{8748F6EC-DACD-4D6E-A0E9-18A2CE8B3C78}" dt="2023-10-05T09:42:21.607" v="201" actId="20577"/>
        <pc:sldMkLst>
          <pc:docMk/>
          <pc:sldMk cId="378078751" sldId="257"/>
        </pc:sldMkLst>
        <pc:spChg chg="mod ord">
          <ac:chgData name="Morgan Dixon (2318201)" userId="S::2318201@student.uwtsd.ac.uk::eb0c133d-9ad4-4e56-9f00-9613a8a0710e" providerId="AD" clId="Web-{8748F6EC-DACD-4D6E-A0E9-18A2CE8B3C78}" dt="2023-10-05T09:40:14.260" v="136"/>
          <ac:spMkLst>
            <pc:docMk/>
            <pc:sldMk cId="378078751" sldId="257"/>
            <ac:spMk id="2" creationId="{DC4B676F-B983-BDA1-4CB5-0A8C5CA47792}"/>
          </ac:spMkLst>
        </pc:spChg>
        <pc:spChg chg="mod ord">
          <ac:chgData name="Morgan Dixon (2318201)" userId="S::2318201@student.uwtsd.ac.uk::eb0c133d-9ad4-4e56-9f00-9613a8a0710e" providerId="AD" clId="Web-{8748F6EC-DACD-4D6E-A0E9-18A2CE8B3C78}" dt="2023-10-05T09:42:21.607" v="201" actId="20577"/>
          <ac:spMkLst>
            <pc:docMk/>
            <pc:sldMk cId="378078751" sldId="257"/>
            <ac:spMk id="3" creationId="{360AC1C5-D6E5-8FA5-4FA9-0F325507BB1B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14.260" v="136"/>
          <ac:spMkLst>
            <pc:docMk/>
            <pc:sldMk cId="378078751" sldId="257"/>
            <ac:spMk id="8" creationId="{E2366EBA-92FD-44AE-87A9-25E5135EB2C9}"/>
          </ac:spMkLst>
        </pc:spChg>
        <pc:spChg chg="add del">
          <ac:chgData name="Morgan Dixon (2318201)" userId="S::2318201@student.uwtsd.ac.uk::eb0c133d-9ad4-4e56-9f00-9613a8a0710e" providerId="AD" clId="Web-{8748F6EC-DACD-4D6E-A0E9-18A2CE8B3C78}" dt="2023-10-05T09:40:14.245" v="135"/>
          <ac:spMkLst>
            <pc:docMk/>
            <pc:sldMk cId="378078751" sldId="257"/>
            <ac:spMk id="9" creationId="{EDFF257A-042C-46B5-80D1-3E8CFD33446E}"/>
          </ac:spMkLst>
        </pc:spChg>
        <pc:spChg chg="add del">
          <ac:chgData name="Morgan Dixon (2318201)" userId="S::2318201@student.uwtsd.ac.uk::eb0c133d-9ad4-4e56-9f00-9613a8a0710e" providerId="AD" clId="Web-{8748F6EC-DACD-4D6E-A0E9-18A2CE8B3C78}" dt="2023-10-05T09:40:09.776" v="133"/>
          <ac:spMkLst>
            <pc:docMk/>
            <pc:sldMk cId="378078751" sldId="257"/>
            <ac:spMk id="10" creationId="{828D1E49-2A21-4A83-A0E0-FB1597B4B2ED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14.260" v="136"/>
          <ac:spMkLst>
            <pc:docMk/>
            <pc:sldMk cId="378078751" sldId="257"/>
            <ac:spMk id="33" creationId="{7C462C46-EFB7-4580-9921-DFC346FCC3C2}"/>
          </ac:spMkLst>
        </pc:spChg>
        <pc:spChg chg="add del">
          <ac:chgData name="Morgan Dixon (2318201)" userId="S::2318201@student.uwtsd.ac.uk::eb0c133d-9ad4-4e56-9f00-9613a8a0710e" providerId="AD" clId="Web-{8748F6EC-DACD-4D6E-A0E9-18A2CE8B3C78}" dt="2023-10-05T09:40:14.245" v="135"/>
          <ac:spMkLst>
            <pc:docMk/>
            <pc:sldMk cId="378078751" sldId="257"/>
            <ac:spMk id="34" creationId="{9C057A66-6E97-4BA5-B4B3-2690ACE3CE80}"/>
          </ac:spMkLst>
        </pc:spChg>
        <pc:spChg chg="add del">
          <ac:chgData name="Morgan Dixon (2318201)" userId="S::2318201@student.uwtsd.ac.uk::eb0c133d-9ad4-4e56-9f00-9613a8a0710e" providerId="AD" clId="Web-{8748F6EC-DACD-4D6E-A0E9-18A2CE8B3C78}" dt="2023-10-05T09:40:09.776" v="133"/>
          <ac:spMkLst>
            <pc:docMk/>
            <pc:sldMk cId="378078751" sldId="257"/>
            <ac:spMk id="35" creationId="{E972DE0D-2E53-4159-ABD3-C601524262C2}"/>
          </ac:spMkLst>
        </pc:spChg>
        <pc:spChg chg="add del">
          <ac:chgData name="Morgan Dixon (2318201)" userId="S::2318201@student.uwtsd.ac.uk::eb0c133d-9ad4-4e56-9f00-9613a8a0710e" providerId="AD" clId="Web-{8748F6EC-DACD-4D6E-A0E9-18A2CE8B3C78}" dt="2023-10-05T09:40:14.245" v="135"/>
          <ac:spMkLst>
            <pc:docMk/>
            <pc:sldMk cId="378078751" sldId="257"/>
            <ac:spMk id="36" creationId="{764884A8-16DD-467F-A648-70B32E20BA99}"/>
          </ac:spMkLst>
        </pc:spChg>
        <pc:spChg chg="add del">
          <ac:chgData name="Morgan Dixon (2318201)" userId="S::2318201@student.uwtsd.ac.uk::eb0c133d-9ad4-4e56-9f00-9613a8a0710e" providerId="AD" clId="Web-{8748F6EC-DACD-4D6E-A0E9-18A2CE8B3C78}" dt="2023-10-05T09:40:14.245" v="135"/>
          <ac:spMkLst>
            <pc:docMk/>
            <pc:sldMk cId="378078751" sldId="257"/>
            <ac:spMk id="38" creationId="{276681CD-6924-4550-926C-667FC2C6A8B5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14.260" v="136"/>
          <ac:spMkLst>
            <pc:docMk/>
            <pc:sldMk cId="378078751" sldId="257"/>
            <ac:spMk id="43" creationId="{B8B918B4-AB10-4E3A-916E-A9625586EA47}"/>
          </ac:spMkLst>
        </pc:spChg>
        <pc:grpChg chg="add del">
          <ac:chgData name="Morgan Dixon (2318201)" userId="S::2318201@student.uwtsd.ac.uk::eb0c133d-9ad4-4e56-9f00-9613a8a0710e" providerId="AD" clId="Web-{8748F6EC-DACD-4D6E-A0E9-18A2CE8B3C78}" dt="2023-10-05T09:40:14.245" v="135"/>
          <ac:grpSpMkLst>
            <pc:docMk/>
            <pc:sldMk cId="378078751" sldId="257"/>
            <ac:grpSpMk id="11" creationId="{E2836BD6-A1CD-4253-813F-3EDA642A7ACC}"/>
          </ac:grpSpMkLst>
        </pc:grpChg>
        <pc:grpChg chg="add del">
          <ac:chgData name="Morgan Dixon (2318201)" userId="S::2318201@student.uwtsd.ac.uk::eb0c133d-9ad4-4e56-9f00-9613a8a0710e" providerId="AD" clId="Web-{8748F6EC-DACD-4D6E-A0E9-18A2CE8B3C78}" dt="2023-10-05T09:40:09.776" v="133"/>
          <ac:grpSpMkLst>
            <pc:docMk/>
            <pc:sldMk cId="378078751" sldId="257"/>
            <ac:grpSpMk id="12" creationId="{088B852E-5494-418B-A833-75CF016A9E20}"/>
          </ac:grpSpMkLst>
        </pc:grpChg>
        <pc:grpChg chg="add">
          <ac:chgData name="Morgan Dixon (2318201)" userId="S::2318201@student.uwtsd.ac.uk::eb0c133d-9ad4-4e56-9f00-9613a8a0710e" providerId="AD" clId="Web-{8748F6EC-DACD-4D6E-A0E9-18A2CE8B3C78}" dt="2023-10-05T09:40:14.260" v="136"/>
          <ac:grpSpMkLst>
            <pc:docMk/>
            <pc:sldMk cId="378078751" sldId="257"/>
            <ac:grpSpMk id="40" creationId="{B437F5FC-01F7-4EB4-81E7-C27D917E9554}"/>
          </ac:grpSpMkLst>
        </pc:grpChg>
        <pc:picChg chg="add del">
          <ac:chgData name="Morgan Dixon (2318201)" userId="S::2318201@student.uwtsd.ac.uk::eb0c133d-9ad4-4e56-9f00-9613a8a0710e" providerId="AD" clId="Web-{8748F6EC-DACD-4D6E-A0E9-18A2CE8B3C78}" dt="2023-10-05T09:40:14.245" v="135"/>
          <ac:picMkLst>
            <pc:docMk/>
            <pc:sldMk cId="378078751" sldId="257"/>
            <ac:picMk id="5" creationId="{CD068578-6EB6-FCAD-5A50-EF19BD6B171E}"/>
          </ac:picMkLst>
        </pc:picChg>
        <pc:picChg chg="add del">
          <ac:chgData name="Morgan Dixon (2318201)" userId="S::2318201@student.uwtsd.ac.uk::eb0c133d-9ad4-4e56-9f00-9613a8a0710e" providerId="AD" clId="Web-{8748F6EC-DACD-4D6E-A0E9-18A2CE8B3C78}" dt="2023-10-05T09:40:09.776" v="133"/>
          <ac:picMkLst>
            <pc:docMk/>
            <pc:sldMk cId="378078751" sldId="257"/>
            <ac:picMk id="7" creationId="{D77E9DBF-04A1-1855-3241-3F9B377D591D}"/>
          </ac:picMkLst>
        </pc:picChg>
      </pc:sldChg>
      <pc:sldChg chg="addSp modSp new mod setBg modClrScheme chgLayout">
        <pc:chgData name="Morgan Dixon (2318201)" userId="S::2318201@student.uwtsd.ac.uk::eb0c133d-9ad4-4e56-9f00-9613a8a0710e" providerId="AD" clId="Web-{8748F6EC-DACD-4D6E-A0E9-18A2CE8B3C78}" dt="2023-10-05T09:46:13.737" v="335" actId="20577"/>
        <pc:sldMkLst>
          <pc:docMk/>
          <pc:sldMk cId="1769810023" sldId="258"/>
        </pc:sldMkLst>
        <pc:spChg chg="mod ord">
          <ac:chgData name="Morgan Dixon (2318201)" userId="S::2318201@student.uwtsd.ac.uk::eb0c133d-9ad4-4e56-9f00-9613a8a0710e" providerId="AD" clId="Web-{8748F6EC-DACD-4D6E-A0E9-18A2CE8B3C78}" dt="2023-10-05T09:40:27.323" v="137"/>
          <ac:spMkLst>
            <pc:docMk/>
            <pc:sldMk cId="1769810023" sldId="258"/>
            <ac:spMk id="2" creationId="{6D859910-2D80-A333-BB1E-89841A7EF3BD}"/>
          </ac:spMkLst>
        </pc:spChg>
        <pc:spChg chg="mod ord">
          <ac:chgData name="Morgan Dixon (2318201)" userId="S::2318201@student.uwtsd.ac.uk::eb0c133d-9ad4-4e56-9f00-9613a8a0710e" providerId="AD" clId="Web-{8748F6EC-DACD-4D6E-A0E9-18A2CE8B3C78}" dt="2023-10-05T09:46:13.737" v="335" actId="20577"/>
          <ac:spMkLst>
            <pc:docMk/>
            <pc:sldMk cId="1769810023" sldId="258"/>
            <ac:spMk id="3" creationId="{112F9CE1-D56C-79FA-62C0-1073504BEF07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27.323" v="137"/>
          <ac:spMkLst>
            <pc:docMk/>
            <pc:sldMk cId="1769810023" sldId="258"/>
            <ac:spMk id="8" creationId="{E2366EBA-92FD-44AE-87A9-25E5135EB2C9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27.323" v="137"/>
          <ac:spMkLst>
            <pc:docMk/>
            <pc:sldMk cId="1769810023" sldId="258"/>
            <ac:spMk id="33" creationId="{7C462C46-EFB7-4580-9921-DFC346FCC3C2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27.323" v="137"/>
          <ac:spMkLst>
            <pc:docMk/>
            <pc:sldMk cId="1769810023" sldId="258"/>
            <ac:spMk id="35" creationId="{B8B918B4-AB10-4E3A-916E-A9625586EA47}"/>
          </ac:spMkLst>
        </pc:spChg>
        <pc:grpChg chg="add">
          <ac:chgData name="Morgan Dixon (2318201)" userId="S::2318201@student.uwtsd.ac.uk::eb0c133d-9ad4-4e56-9f00-9613a8a0710e" providerId="AD" clId="Web-{8748F6EC-DACD-4D6E-A0E9-18A2CE8B3C78}" dt="2023-10-05T09:40:27.323" v="137"/>
          <ac:grpSpMkLst>
            <pc:docMk/>
            <pc:sldMk cId="1769810023" sldId="258"/>
            <ac:grpSpMk id="10" creationId="{B437F5FC-01F7-4EB4-81E7-C27D917E9554}"/>
          </ac:grpSpMkLst>
        </pc:grpChg>
      </pc:sldChg>
      <pc:sldChg chg="addSp modSp new mod setBg modClrScheme chgLayout">
        <pc:chgData name="Morgan Dixon (2318201)" userId="S::2318201@student.uwtsd.ac.uk::eb0c133d-9ad4-4e56-9f00-9613a8a0710e" providerId="AD" clId="Web-{8748F6EC-DACD-4D6E-A0E9-18A2CE8B3C78}" dt="2023-10-05T09:45:11.158" v="289" actId="20577"/>
        <pc:sldMkLst>
          <pc:docMk/>
          <pc:sldMk cId="4282689683" sldId="259"/>
        </pc:sldMkLst>
        <pc:spChg chg="mod ord">
          <ac:chgData name="Morgan Dixon (2318201)" userId="S::2318201@student.uwtsd.ac.uk::eb0c133d-9ad4-4e56-9f00-9613a8a0710e" providerId="AD" clId="Web-{8748F6EC-DACD-4D6E-A0E9-18A2CE8B3C78}" dt="2023-10-05T09:40:31.417" v="138"/>
          <ac:spMkLst>
            <pc:docMk/>
            <pc:sldMk cId="4282689683" sldId="259"/>
            <ac:spMk id="2" creationId="{276CDCA3-B3AE-38C4-C565-09EE73C7870C}"/>
          </ac:spMkLst>
        </pc:spChg>
        <pc:spChg chg="mod ord">
          <ac:chgData name="Morgan Dixon (2318201)" userId="S::2318201@student.uwtsd.ac.uk::eb0c133d-9ad4-4e56-9f00-9613a8a0710e" providerId="AD" clId="Web-{8748F6EC-DACD-4D6E-A0E9-18A2CE8B3C78}" dt="2023-10-05T09:45:11.158" v="289" actId="20577"/>
          <ac:spMkLst>
            <pc:docMk/>
            <pc:sldMk cId="4282689683" sldId="259"/>
            <ac:spMk id="3" creationId="{BED9B88A-402D-62C8-AD7A-1285CBE4B3CA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31.417" v="138"/>
          <ac:spMkLst>
            <pc:docMk/>
            <pc:sldMk cId="4282689683" sldId="259"/>
            <ac:spMk id="8" creationId="{E2366EBA-92FD-44AE-87A9-25E5135EB2C9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31.417" v="138"/>
          <ac:spMkLst>
            <pc:docMk/>
            <pc:sldMk cId="4282689683" sldId="259"/>
            <ac:spMk id="33" creationId="{7C462C46-EFB7-4580-9921-DFC346FCC3C2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31.417" v="138"/>
          <ac:spMkLst>
            <pc:docMk/>
            <pc:sldMk cId="4282689683" sldId="259"/>
            <ac:spMk id="35" creationId="{B8B918B4-AB10-4E3A-916E-A9625586EA47}"/>
          </ac:spMkLst>
        </pc:spChg>
        <pc:grpChg chg="add">
          <ac:chgData name="Morgan Dixon (2318201)" userId="S::2318201@student.uwtsd.ac.uk::eb0c133d-9ad4-4e56-9f00-9613a8a0710e" providerId="AD" clId="Web-{8748F6EC-DACD-4D6E-A0E9-18A2CE8B3C78}" dt="2023-10-05T09:40:31.417" v="138"/>
          <ac:grpSpMkLst>
            <pc:docMk/>
            <pc:sldMk cId="4282689683" sldId="259"/>
            <ac:grpSpMk id="10" creationId="{B437F5FC-01F7-4EB4-81E7-C27D917E9554}"/>
          </ac:grpSpMkLst>
        </pc:grpChg>
      </pc:sldChg>
      <pc:sldChg chg="addSp modSp new mod setBg modClrScheme chgLayout">
        <pc:chgData name="Morgan Dixon (2318201)" userId="S::2318201@student.uwtsd.ac.uk::eb0c133d-9ad4-4e56-9f00-9613a8a0710e" providerId="AD" clId="Web-{8748F6EC-DACD-4D6E-A0E9-18A2CE8B3C78}" dt="2023-10-05T09:40:42.183" v="141"/>
        <pc:sldMkLst>
          <pc:docMk/>
          <pc:sldMk cId="3016132550" sldId="260"/>
        </pc:sldMkLst>
        <pc:spChg chg="mod ord">
          <ac:chgData name="Morgan Dixon (2318201)" userId="S::2318201@student.uwtsd.ac.uk::eb0c133d-9ad4-4e56-9f00-9613a8a0710e" providerId="AD" clId="Web-{8748F6EC-DACD-4D6E-A0E9-18A2CE8B3C78}" dt="2023-10-05T09:40:42.183" v="141"/>
          <ac:spMkLst>
            <pc:docMk/>
            <pc:sldMk cId="3016132550" sldId="260"/>
            <ac:spMk id="2" creationId="{0D704C83-2538-CF3C-7C50-0694B87BEC12}"/>
          </ac:spMkLst>
        </pc:spChg>
        <pc:spChg chg="mod ord">
          <ac:chgData name="Morgan Dixon (2318201)" userId="S::2318201@student.uwtsd.ac.uk::eb0c133d-9ad4-4e56-9f00-9613a8a0710e" providerId="AD" clId="Web-{8748F6EC-DACD-4D6E-A0E9-18A2CE8B3C78}" dt="2023-10-05T09:40:42.183" v="141"/>
          <ac:spMkLst>
            <pc:docMk/>
            <pc:sldMk cId="3016132550" sldId="260"/>
            <ac:spMk id="3" creationId="{D310D471-2650-BA9D-F36D-16A030352456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42.183" v="141"/>
          <ac:spMkLst>
            <pc:docMk/>
            <pc:sldMk cId="3016132550" sldId="260"/>
            <ac:spMk id="8" creationId="{E2366EBA-92FD-44AE-87A9-25E5135EB2C9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42.183" v="141"/>
          <ac:spMkLst>
            <pc:docMk/>
            <pc:sldMk cId="3016132550" sldId="260"/>
            <ac:spMk id="33" creationId="{7C462C46-EFB7-4580-9921-DFC346FCC3C2}"/>
          </ac:spMkLst>
        </pc:spChg>
        <pc:spChg chg="add">
          <ac:chgData name="Morgan Dixon (2318201)" userId="S::2318201@student.uwtsd.ac.uk::eb0c133d-9ad4-4e56-9f00-9613a8a0710e" providerId="AD" clId="Web-{8748F6EC-DACD-4D6E-A0E9-18A2CE8B3C78}" dt="2023-10-05T09:40:42.183" v="141"/>
          <ac:spMkLst>
            <pc:docMk/>
            <pc:sldMk cId="3016132550" sldId="260"/>
            <ac:spMk id="35" creationId="{B8B918B4-AB10-4E3A-916E-A9625586EA47}"/>
          </ac:spMkLst>
        </pc:spChg>
        <pc:grpChg chg="add">
          <ac:chgData name="Morgan Dixon (2318201)" userId="S::2318201@student.uwtsd.ac.uk::eb0c133d-9ad4-4e56-9f00-9613a8a0710e" providerId="AD" clId="Web-{8748F6EC-DACD-4D6E-A0E9-18A2CE8B3C78}" dt="2023-10-05T09:40:42.183" v="141"/>
          <ac:grpSpMkLst>
            <pc:docMk/>
            <pc:sldMk cId="3016132550" sldId="260"/>
            <ac:grpSpMk id="10" creationId="{B437F5FC-01F7-4EB4-81E7-C27D917E9554}"/>
          </ac:grpSpMkLst>
        </pc:grpChg>
      </pc:sldChg>
      <pc:sldMasterChg chg="del delSldLayout">
        <pc:chgData name="Morgan Dixon (2318201)" userId="S::2318201@student.uwtsd.ac.uk::eb0c133d-9ad4-4e56-9f00-9613a8a0710e" providerId="AD" clId="Web-{8748F6EC-DACD-4D6E-A0E9-18A2CE8B3C78}" dt="2023-10-05T09:39:47.228" v="128"/>
        <pc:sldMasterMkLst>
          <pc:docMk/>
          <pc:sldMasterMk cId="2460954070" sldId="2147483660"/>
        </pc:sldMasterMkLst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Morgan Dixon (2318201)" userId="S::2318201@student.uwtsd.ac.uk::eb0c133d-9ad4-4e56-9f00-9613a8a0710e" providerId="AD" clId="Web-{8748F6EC-DACD-4D6E-A0E9-18A2CE8B3C78}" dt="2023-10-05T09:39:47.228" v="12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Morgan Dixon (2318201)" userId="S::2318201@student.uwtsd.ac.uk::eb0c133d-9ad4-4e56-9f00-9613a8a0710e" providerId="AD" clId="Web-{8748F6EC-DACD-4D6E-A0E9-18A2CE8B3C78}" dt="2023-10-05T09:39:57.385" v="129"/>
        <pc:sldMasterMkLst>
          <pc:docMk/>
          <pc:sldMasterMk cId="1516553442" sldId="2147483672"/>
        </pc:sldMasterMkLst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1607711571" sldId="2147483673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3273792745" sldId="2147483674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3510585673" sldId="2147483675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2733719383" sldId="2147483676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3381727612" sldId="2147483677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2445428712" sldId="2147483678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1588660979" sldId="2147483679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4026219141" sldId="2147483680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1132755040" sldId="2147483681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2263976058" sldId="2147483682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7.385" v="129"/>
          <pc:sldLayoutMkLst>
            <pc:docMk/>
            <pc:sldMasterMk cId="1516553442" sldId="2147483672"/>
            <pc:sldLayoutMk cId="1190563635" sldId="2147483683"/>
          </pc:sldLayoutMkLst>
        </pc:sldLayoutChg>
      </pc:sldMasterChg>
      <pc:sldMasterChg chg="add del addSldLayout delSldLayout modSldLayout">
        <pc:chgData name="Morgan Dixon (2318201)" userId="S::2318201@student.uwtsd.ac.uk::eb0c133d-9ad4-4e56-9f00-9613a8a0710e" providerId="AD" clId="Web-{8748F6EC-DACD-4D6E-A0E9-18A2CE8B3C78}" dt="2023-10-05T09:39:59.166" v="130"/>
        <pc:sldMasterMkLst>
          <pc:docMk/>
          <pc:sldMasterMk cId="1737937585" sldId="2147483684"/>
        </pc:sldMasterMkLst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2074014373" sldId="2147483685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548713679" sldId="2147483686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3044845177" sldId="2147483687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115568281" sldId="2147483688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2085612201" sldId="2147483689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697599039" sldId="2147483690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768362159" sldId="2147483691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644748953" sldId="2147483692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2030536663" sldId="2147483693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3461047030" sldId="2147483694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39:59.166" v="130"/>
          <pc:sldLayoutMkLst>
            <pc:docMk/>
            <pc:sldMasterMk cId="1737937585" sldId="2147483684"/>
            <pc:sldLayoutMk cId="440247815" sldId="2147483695"/>
          </pc:sldLayoutMkLst>
        </pc:sldLayoutChg>
      </pc:sldMasterChg>
      <pc:sldMasterChg chg="add del addSldLayout delSldLayout modSldLayout">
        <pc:chgData name="Morgan Dixon (2318201)" userId="S::2318201@student.uwtsd.ac.uk::eb0c133d-9ad4-4e56-9f00-9613a8a0710e" providerId="AD" clId="Web-{8748F6EC-DACD-4D6E-A0E9-18A2CE8B3C78}" dt="2023-10-05T09:40:01.338" v="131"/>
        <pc:sldMasterMkLst>
          <pc:docMk/>
          <pc:sldMasterMk cId="2080992427" sldId="2147483696"/>
        </pc:sldMasterMkLst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2472346702" sldId="2147483697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4075766864" sldId="2147483698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2875084863" sldId="2147483699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1374674419" sldId="2147483700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2500563688" sldId="2147483701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2325669766" sldId="2147483702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846612509" sldId="2147483703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2252077969" sldId="2147483704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543946872" sldId="2147483705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218662371" sldId="2147483706"/>
          </pc:sldLayoutMkLst>
        </pc:sldLayoutChg>
        <pc:sldLayoutChg chg="add del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2080992427" sldId="2147483696"/>
            <pc:sldLayoutMk cId="1649293161" sldId="2147483707"/>
          </pc:sldLayoutMkLst>
        </pc:sldLayoutChg>
      </pc:sldMasterChg>
      <pc:sldMasterChg chg="add addSldLayout modSldLayout">
        <pc:chgData name="Morgan Dixon (2318201)" userId="S::2318201@student.uwtsd.ac.uk::eb0c133d-9ad4-4e56-9f00-9613a8a0710e" providerId="AD" clId="Web-{8748F6EC-DACD-4D6E-A0E9-18A2CE8B3C78}" dt="2023-10-05T09:40:01.338" v="131"/>
        <pc:sldMasterMkLst>
          <pc:docMk/>
          <pc:sldMasterMk cId="3755881680" sldId="2147483708"/>
        </pc:sldMasterMkLst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1456943188" sldId="2147483709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4165052496" sldId="2147483710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1918361972" sldId="2147483711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489214117" sldId="2147483712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3825083710" sldId="2147483713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1425837061" sldId="2147483714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594805475" sldId="2147483715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326254156" sldId="2147483716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2128998125" sldId="2147483717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2521842055" sldId="2147483718"/>
          </pc:sldLayoutMkLst>
        </pc:sldLayoutChg>
        <pc:sldLayoutChg chg="add mod replId">
          <pc:chgData name="Morgan Dixon (2318201)" userId="S::2318201@student.uwtsd.ac.uk::eb0c133d-9ad4-4e56-9f00-9613a8a0710e" providerId="AD" clId="Web-{8748F6EC-DACD-4D6E-A0E9-18A2CE8B3C78}" dt="2023-10-05T09:40:01.338" v="131"/>
          <pc:sldLayoutMkLst>
            <pc:docMk/>
            <pc:sldMasterMk cId="3755881680" sldId="2147483708"/>
            <pc:sldLayoutMk cId="845894361" sldId="214748371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10/5/2023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69431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5052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8361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2141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50837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8370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805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2541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9981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18420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58943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10/5/2023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58816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BDBA639-2A71-4A60-A71A-FF1836F5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E208A8B-5EBD-4532-BE72-26414FA7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5D09196-B338-4AB5-A71B-CFD5FFCA6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50B4463-128A-4677-A285-C017E6C54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D9B95CD-F023-4DFA-9678-1E02713F7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DDF47A8-BE7B-43F3-A500-F5A4656D8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DD394DE-76FB-42F8-85F2-FD436F423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B95F2EFB-87E6-4400-AAF3-7EB8B4F15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1D463476-2BC7-418C-9D6F-51444B11A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24011122-2495-478A-81BF-ABBDEA1DA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C79E87C5-E5B3-476B-B539-FC9CF4A33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56029CA-2B38-434D-9044-5FF3A1ECD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514CFB6-E8DB-43DC-B1CD-9CC2D4B2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D8C1FC8-E550-45BE-9F30-822BAB378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646B5D-A7B7-41EC-9591-0E0C0F4F9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2118E93-481E-4843-987E-378187AA3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7038464-F4E2-47EC-A87F-18469191E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B3BBEB1-E146-408F-95B7-EE2F269D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765B285-56EC-47FC-B116-274EBBD61A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B4A6191-6913-42EA-905E-8A174AE2C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8ADEEF92-F481-475A-845C-5E940F0D5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9C506D7-84CB-4057-A44A-465313E78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2173916" y="2448612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7842FC68-61FD-4700-8A22-BB8B07188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4579" y="691977"/>
            <a:ext cx="7761923" cy="5343064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ln w="152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6277" y="2061838"/>
            <a:ext cx="6959446" cy="1662475"/>
          </a:xfrm>
        </p:spPr>
        <p:txBody>
          <a:bodyPr>
            <a:normAutofit/>
          </a:bodyPr>
          <a:lstStyle/>
          <a:p>
            <a:br>
              <a:rPr lang="en-US" sz="4800">
                <a:ea typeface="Calibri Light"/>
                <a:cs typeface="Calibri Light"/>
              </a:rPr>
            </a:br>
            <a:r>
              <a:rPr lang="en-US" sz="4800">
                <a:ea typeface="Calibri Light"/>
                <a:cs typeface="Calibri Light"/>
              </a:rPr>
              <a:t>Task</a:t>
            </a:r>
            <a:endParaRPr lang="en-US" sz="4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88938" y="3783690"/>
            <a:ext cx="5414125" cy="1196717"/>
          </a:xfrm>
        </p:spPr>
        <p:txBody>
          <a:bodyPr>
            <a:normAutofit/>
          </a:bodyPr>
          <a:lstStyle/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4B676F-B983-BDA1-4CB5-0A8C5CA47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100">
                <a:solidFill>
                  <a:schemeClr val="accent1"/>
                </a:solidFill>
                <a:ea typeface="Calibri Light"/>
                <a:cs typeface="Calibri Light"/>
              </a:rPr>
              <a:t>Why have I chosen to come to university</a:t>
            </a:r>
          </a:p>
        </p:txBody>
      </p:sp>
      <p:sp>
        <p:nvSpPr>
          <p:cNvPr id="43" name="Isosceles Triangle 42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AC1C5-D6E5-8FA5-4FA9-0F325507BB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>
                <a:ea typeface="Calibri"/>
                <a:cs typeface="Calibri"/>
              </a:rPr>
              <a:t>Independence </a:t>
            </a:r>
          </a:p>
          <a:p>
            <a:r>
              <a:rPr lang="en-US" sz="1600" dirty="0">
                <a:ea typeface="Calibri"/>
                <a:cs typeface="Calibri"/>
              </a:rPr>
              <a:t>To achieve a degree</a:t>
            </a:r>
          </a:p>
          <a:p>
            <a:r>
              <a:rPr lang="en-US" sz="1600" dirty="0">
                <a:ea typeface="Calibri"/>
                <a:cs typeface="Calibri"/>
              </a:rPr>
              <a:t>To improve my knowledge in the subjects I'm interested in </a:t>
            </a:r>
          </a:p>
          <a:p>
            <a:endParaRPr lang="en-US" sz="16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780787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859910-2D80-A333-BB1E-89841A7EF3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600">
                <a:solidFill>
                  <a:schemeClr val="accent1"/>
                </a:solidFill>
                <a:ea typeface="Calibri Light"/>
                <a:cs typeface="Calibri Light"/>
              </a:rPr>
              <a:t>Why I have chosen this course </a:t>
            </a:r>
            <a:endParaRPr lang="en-US" sz="36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F9CE1-D56C-79FA-62C0-1073504BE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US" sz="1600" dirty="0" err="1"/>
              <a:t>Ive</a:t>
            </a:r>
            <a:r>
              <a:rPr lang="en-US" sz="1600" dirty="0"/>
              <a:t> chosen this course as I enjoy learning about different types of crimes and how the justice system works 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7698100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6CDCA3-B3AE-38C4-C565-09EE73C78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3300">
                <a:solidFill>
                  <a:schemeClr val="accent1"/>
                </a:solidFill>
                <a:ea typeface="Calibri Light"/>
                <a:cs typeface="Calibri Light"/>
              </a:rPr>
              <a:t>Benefits to obtaining this qualfication </a:t>
            </a:r>
            <a:endParaRPr lang="en-US" sz="33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9B88A-402D-62C8-AD7A-1285CBE4B3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US" sz="1600" dirty="0"/>
              <a:t>Opens a wide range of jobs in the career field </a:t>
            </a:r>
          </a:p>
          <a:p>
            <a:r>
              <a:rPr lang="en-US" sz="1600" dirty="0"/>
              <a:t>Develops your understanding in the subjects </a:t>
            </a:r>
          </a:p>
        </p:txBody>
      </p:sp>
    </p:spTree>
    <p:extLst>
      <p:ext uri="{BB962C8B-B14F-4D97-AF65-F5344CB8AC3E}">
        <p14:creationId xmlns:p14="http://schemas.microsoft.com/office/powerpoint/2010/main" val="4282689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04C83-2538-CF3C-7C50-0694B87BE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US" sz="2800">
                <a:solidFill>
                  <a:schemeClr val="accent1"/>
                </a:solidFill>
                <a:ea typeface="Calibri Light"/>
                <a:cs typeface="Calibri Light"/>
              </a:rPr>
              <a:t>What I hope to achieve at the end of this course and why </a:t>
            </a:r>
            <a:endParaRPr lang="en-US" sz="28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0D471-2650-BA9D-F36D-16A0303524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016132550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Atlas</vt:lpstr>
      <vt:lpstr> Task</vt:lpstr>
      <vt:lpstr>Why have I chosen to come to university</vt:lpstr>
      <vt:lpstr>Why I have chosen this course </vt:lpstr>
      <vt:lpstr>Benefits to obtaining this qualfication </vt:lpstr>
      <vt:lpstr>What I hope to achieve at the end of this course and why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65</cp:revision>
  <dcterms:created xsi:type="dcterms:W3CDTF">2023-10-05T09:35:13Z</dcterms:created>
  <dcterms:modified xsi:type="dcterms:W3CDTF">2023-10-05T09:47:51Z</dcterms:modified>
</cp:coreProperties>
</file>