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54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2800" dirty="0" smtClean="0">
                <a:solidFill>
                  <a:schemeClr val="tx1"/>
                </a:solidFill>
                <a:latin typeface="Comic Sans MS" pitchFamily="66" charset="0"/>
              </a:rPr>
              <a:t> Hun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6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725144"/>
            <a:ext cx="1152128" cy="1224136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4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4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4941168"/>
            <a:ext cx="1512168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636912"/>
            <a:ext cx="2088232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a  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 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 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hefyd</a:t>
            </a:r>
            <a:endParaRPr lang="en-GB" sz="16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o’r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enw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420888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420888"/>
            <a:ext cx="432048" cy="410344"/>
          </a:xfrm>
          <a:prstGeom prst="star5">
            <a:avLst>
              <a:gd name="adj" fmla="val 15928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149080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149080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Enw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584176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Oed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788024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Byw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588224" y="1772816"/>
            <a:ext cx="1584176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Llygaid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/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gwallt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100811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700" dirty="0" err="1" smtClean="0">
                <a:solidFill>
                  <a:schemeClr val="tx1"/>
                </a:solidFill>
                <a:latin typeface="Comic Sans MS" pitchFamily="66" charset="0"/>
              </a:rPr>
              <a:t>Brawd</a:t>
            </a:r>
            <a:r>
              <a:rPr lang="en-GB" sz="1700" dirty="0" smtClean="0">
                <a:solidFill>
                  <a:schemeClr val="tx1"/>
                </a:solidFill>
                <a:latin typeface="Comic Sans MS" pitchFamily="66" charset="0"/>
              </a:rPr>
              <a:t> / </a:t>
            </a:r>
            <a:r>
              <a:rPr lang="en-GB" sz="1700" dirty="0" err="1" smtClean="0">
                <a:solidFill>
                  <a:schemeClr val="tx1"/>
                </a:solidFill>
                <a:latin typeface="Comic Sans MS" pitchFamily="66" charset="0"/>
              </a:rPr>
              <a:t>chwaer</a:t>
            </a:r>
            <a:endParaRPr lang="en-GB" sz="17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4932040" y="3789040"/>
            <a:ext cx="1584176" cy="100811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/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Anifail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anwes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Penwythnos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732240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64502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763688" y="5589240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740352" y="4509120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228184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86" name="Picture 62" descr="C:\Users\daviee5\AppData\Local\Microsoft\Windows\Temporary Internet Files\Content.IE5\137MIUFX\MP900406700[1].jpg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8244408" y="2564904"/>
            <a:ext cx="899592" cy="599493"/>
          </a:xfrm>
          <a:prstGeom prst="rect">
            <a:avLst/>
          </a:prstGeom>
          <a:noFill/>
        </p:spPr>
      </p:pic>
      <p:pic>
        <p:nvPicPr>
          <p:cNvPr id="1087" name="Picture 63" descr="C:\Users\daviee5\AppData\Local\Microsoft\Windows\Temporary Internet Files\Content.IE5\30UVLV2V\MP900438733[1].jpg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8231899" y="3356992"/>
            <a:ext cx="912101" cy="1368152"/>
          </a:xfrm>
          <a:prstGeom prst="rect">
            <a:avLst/>
          </a:prstGeom>
          <a:noFill/>
        </p:spPr>
      </p:pic>
      <p:pic>
        <p:nvPicPr>
          <p:cNvPr id="1088" name="Picture 64" descr="C:\Users\daviee5\AppData\Local\Microsoft\Windows\Temporary Internet Files\Content.IE5\Q3FF0LC0\MP900439326[1].jpg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8028384" y="1"/>
            <a:ext cx="1115616" cy="699112"/>
          </a:xfrm>
          <a:prstGeom prst="rect">
            <a:avLst/>
          </a:prstGeom>
          <a:noFill/>
        </p:spPr>
      </p:pic>
      <p:pic>
        <p:nvPicPr>
          <p:cNvPr id="1090" name="Picture 66" descr="C:\Users\daviee5\AppData\Local\Microsoft\Windows\Temporary Internet Files\Content.IE5\30UVLV2V\MP900414038[1].jpg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3923928" y="0"/>
            <a:ext cx="1728192" cy="719799"/>
          </a:xfrm>
          <a:prstGeom prst="rect">
            <a:avLst/>
          </a:prstGeom>
          <a:noFill/>
        </p:spPr>
      </p:pic>
      <p:pic>
        <p:nvPicPr>
          <p:cNvPr id="1091" name="Picture 67" descr="C:\Users\daviee5\AppData\Local\Microsoft\Windows\Temporary Internet Files\Content.IE5\137MIUFX\MP900399510[1].jpg"/>
          <p:cNvPicPr>
            <a:picLocks noChangeAspect="1" noChangeArrowheads="1"/>
          </p:cNvPicPr>
          <p:nvPr/>
        </p:nvPicPr>
        <p:blipFill>
          <a:blip r:embed="rId7" cstate="email"/>
          <a:srcRect/>
          <a:stretch>
            <a:fillRect/>
          </a:stretch>
        </p:blipFill>
        <p:spPr bwMode="auto">
          <a:xfrm>
            <a:off x="0" y="0"/>
            <a:ext cx="1043608" cy="692696"/>
          </a:xfrm>
          <a:prstGeom prst="rect">
            <a:avLst/>
          </a:prstGeom>
          <a:noFill/>
        </p:spPr>
      </p:pic>
      <p:pic>
        <p:nvPicPr>
          <p:cNvPr id="1092" name="Picture 68" descr="C:\Users\daviee5\AppData\Local\Microsoft\Windows\Temporary Internet Files\Content.IE5\30UVLV2V\MP900178656[1].jpg"/>
          <p:cNvPicPr>
            <a:picLocks noChangeAspect="1" noChangeArrowheads="1"/>
          </p:cNvPicPr>
          <p:nvPr/>
        </p:nvPicPr>
        <p:blipFill>
          <a:blip r:embed="rId8" cstate="email"/>
          <a:srcRect/>
          <a:stretch>
            <a:fillRect/>
          </a:stretch>
        </p:blipFill>
        <p:spPr bwMode="auto">
          <a:xfrm>
            <a:off x="3923928" y="6093754"/>
            <a:ext cx="1368152" cy="764246"/>
          </a:xfrm>
          <a:prstGeom prst="rect">
            <a:avLst/>
          </a:prstGeom>
          <a:noFill/>
        </p:spPr>
      </p:pic>
      <p:pic>
        <p:nvPicPr>
          <p:cNvPr id="1093" name="Picture 69" descr="C:\Users\daviee5\AppData\Local\Microsoft\Windows\Temporary Internet Files\Content.IE5\CCSCU2M3\MP900406561[1].jpg"/>
          <p:cNvPicPr>
            <a:picLocks noChangeAspect="1" noChangeArrowheads="1"/>
          </p:cNvPicPr>
          <p:nvPr/>
        </p:nvPicPr>
        <p:blipFill>
          <a:blip r:embed="rId9" cstate="email"/>
          <a:srcRect/>
          <a:stretch>
            <a:fillRect/>
          </a:stretch>
        </p:blipFill>
        <p:spPr bwMode="auto">
          <a:xfrm>
            <a:off x="0" y="6093296"/>
            <a:ext cx="1475656" cy="764704"/>
          </a:xfrm>
          <a:prstGeom prst="rect">
            <a:avLst/>
          </a:prstGeom>
          <a:noFill/>
        </p:spPr>
      </p:pic>
      <p:pic>
        <p:nvPicPr>
          <p:cNvPr id="1094" name="Picture 70" descr="C:\Users\daviee5\AppData\Local\Microsoft\Windows\Temporary Internet Files\Content.IE5\CCSCU2M3\MP900426559[1].jpg"/>
          <p:cNvPicPr>
            <a:picLocks noChangeAspect="1" noChangeArrowheads="1"/>
          </p:cNvPicPr>
          <p:nvPr/>
        </p:nvPicPr>
        <p:blipFill>
          <a:blip r:embed="rId10" cstate="email"/>
          <a:srcRect/>
          <a:stretch>
            <a:fillRect/>
          </a:stretch>
        </p:blipFill>
        <p:spPr bwMode="auto">
          <a:xfrm>
            <a:off x="0" y="2564904"/>
            <a:ext cx="755576" cy="122413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1767</TotalTime>
  <Words>39</Words>
  <Application>Microsoft Office PowerPoint</Application>
  <PresentationFormat>On-screen Show (4:3)</PresentationFormat>
  <Paragraphs>15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daviee5</cp:lastModifiedBy>
  <cp:revision>93</cp:revision>
  <dcterms:created xsi:type="dcterms:W3CDTF">2013-08-31T15:45:17Z</dcterms:created>
  <dcterms:modified xsi:type="dcterms:W3CDTF">2014-04-15T23:19:32Z</dcterms:modified>
</cp:coreProperties>
</file>