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7" r:id="rId1"/>
  </p:sldMasterIdLst>
  <p:notesMasterIdLst>
    <p:notesMasterId r:id="rId16"/>
  </p:notesMasterIdLst>
  <p:sldIdLst>
    <p:sldId id="256" r:id="rId2"/>
    <p:sldId id="257" r:id="rId3"/>
    <p:sldId id="260" r:id="rId4"/>
    <p:sldId id="259" r:id="rId5"/>
    <p:sldId id="258" r:id="rId6"/>
    <p:sldId id="272" r:id="rId7"/>
    <p:sldId id="266" r:id="rId8"/>
    <p:sldId id="264" r:id="rId9"/>
    <p:sldId id="265" r:id="rId10"/>
    <p:sldId id="262" r:id="rId11"/>
    <p:sldId id="269" r:id="rId12"/>
    <p:sldId id="267" r:id="rId13"/>
    <p:sldId id="271"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99"/>
  </p:normalViewPr>
  <p:slideViewPr>
    <p:cSldViewPr snapToGrid="0">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BDA9D2-6B75-4EC1-BFB7-FE63DAA41A0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1C5148D-14F2-4840-A155-54486E2EF362}">
      <dgm:prSet/>
      <dgm:spPr/>
      <dgm:t>
        <a:bodyPr/>
        <a:lstStyle/>
        <a:p>
          <a:r>
            <a:rPr lang="en-US" dirty="0"/>
            <a:t>Directly affects me, my teaching and my role</a:t>
          </a:r>
        </a:p>
      </dgm:t>
    </dgm:pt>
    <dgm:pt modelId="{82B949E1-EAF4-431D-971E-491596F1B574}" type="parTrans" cxnId="{A7316324-C689-45B3-AF8B-6DC9C55EA704}">
      <dgm:prSet/>
      <dgm:spPr/>
      <dgm:t>
        <a:bodyPr/>
        <a:lstStyle/>
        <a:p>
          <a:endParaRPr lang="en-US"/>
        </a:p>
      </dgm:t>
    </dgm:pt>
    <dgm:pt modelId="{0EAA5FBD-BD9E-4229-AFB5-9F849A5D50E3}" type="sibTrans" cxnId="{A7316324-C689-45B3-AF8B-6DC9C55EA704}">
      <dgm:prSet/>
      <dgm:spPr/>
      <dgm:t>
        <a:bodyPr/>
        <a:lstStyle/>
        <a:p>
          <a:endParaRPr lang="en-US"/>
        </a:p>
      </dgm:t>
    </dgm:pt>
    <dgm:pt modelId="{E0B0248A-7587-451E-999E-5A40B7359372}">
      <dgm:prSet/>
      <dgm:spPr/>
      <dgm:t>
        <a:bodyPr/>
        <a:lstStyle/>
        <a:p>
          <a:r>
            <a:rPr lang="en-US" dirty="0"/>
            <a:t>Evaluate success of </a:t>
          </a:r>
          <a:r>
            <a:rPr lang="en-US" dirty="0" err="1"/>
            <a:t>CfW</a:t>
          </a:r>
          <a:r>
            <a:rPr lang="en-US" dirty="0"/>
            <a:t> implementation </a:t>
          </a:r>
        </a:p>
      </dgm:t>
    </dgm:pt>
    <dgm:pt modelId="{685B673A-B29E-4873-8447-8B99B750CA5C}" type="parTrans" cxnId="{984B04D1-4C30-4EE6-B8FC-B51DD2D269F4}">
      <dgm:prSet/>
      <dgm:spPr/>
      <dgm:t>
        <a:bodyPr/>
        <a:lstStyle/>
        <a:p>
          <a:endParaRPr lang="en-US"/>
        </a:p>
      </dgm:t>
    </dgm:pt>
    <dgm:pt modelId="{85BA5877-C13D-478C-833C-010D4171414D}" type="sibTrans" cxnId="{984B04D1-4C30-4EE6-B8FC-B51DD2D269F4}">
      <dgm:prSet/>
      <dgm:spPr/>
      <dgm:t>
        <a:bodyPr/>
        <a:lstStyle/>
        <a:p>
          <a:endParaRPr lang="en-US"/>
        </a:p>
      </dgm:t>
    </dgm:pt>
    <dgm:pt modelId="{CDD672E2-375B-429D-9A51-267B00E66396}">
      <dgm:prSet/>
      <dgm:spPr/>
      <dgm:t>
        <a:bodyPr/>
        <a:lstStyle/>
        <a:p>
          <a:r>
            <a:rPr lang="en-US" dirty="0"/>
            <a:t>What makes effective progression?</a:t>
          </a:r>
        </a:p>
      </dgm:t>
    </dgm:pt>
    <dgm:pt modelId="{886AB31C-2A8B-4031-8DCE-1539AD1BBB53}" type="parTrans" cxnId="{1ABC21A4-F440-4F45-B7BA-60AAB3BE3CF2}">
      <dgm:prSet/>
      <dgm:spPr/>
      <dgm:t>
        <a:bodyPr/>
        <a:lstStyle/>
        <a:p>
          <a:endParaRPr lang="en-US"/>
        </a:p>
      </dgm:t>
    </dgm:pt>
    <dgm:pt modelId="{2EAF7A2E-5411-4689-B0AF-966A07C138D7}" type="sibTrans" cxnId="{1ABC21A4-F440-4F45-B7BA-60AAB3BE3CF2}">
      <dgm:prSet/>
      <dgm:spPr/>
      <dgm:t>
        <a:bodyPr/>
        <a:lstStyle/>
        <a:p>
          <a:endParaRPr lang="en-US"/>
        </a:p>
      </dgm:t>
    </dgm:pt>
    <dgm:pt modelId="{EB0A636B-4462-4FD9-B946-D2D0FA04870B}">
      <dgm:prSet/>
      <dgm:spPr/>
      <dgm:t>
        <a:bodyPr/>
        <a:lstStyle/>
        <a:p>
          <a:r>
            <a:rPr lang="en-US" dirty="0"/>
            <a:t>Amalgamation of discreet subjects in my setting  </a:t>
          </a:r>
        </a:p>
      </dgm:t>
    </dgm:pt>
    <dgm:pt modelId="{9AD9BBD5-F835-47DD-83C6-4F19DE83A4ED}" type="parTrans" cxnId="{AF34D900-10A9-460E-AB14-9211069A9716}">
      <dgm:prSet/>
      <dgm:spPr/>
      <dgm:t>
        <a:bodyPr/>
        <a:lstStyle/>
        <a:p>
          <a:endParaRPr lang="en-US"/>
        </a:p>
      </dgm:t>
    </dgm:pt>
    <dgm:pt modelId="{73498F20-6E46-4911-9220-996B6E707985}" type="sibTrans" cxnId="{AF34D900-10A9-460E-AB14-9211069A9716}">
      <dgm:prSet/>
      <dgm:spPr/>
      <dgm:t>
        <a:bodyPr/>
        <a:lstStyle/>
        <a:p>
          <a:endParaRPr lang="en-US"/>
        </a:p>
      </dgm:t>
    </dgm:pt>
    <dgm:pt modelId="{041DDC71-81D3-404F-BC19-2ABC6DF08C06}" type="pres">
      <dgm:prSet presAssocID="{4CBDA9D2-6B75-4EC1-BFB7-FE63DAA41A02}" presName="outerComposite" presStyleCnt="0">
        <dgm:presLayoutVars>
          <dgm:chMax val="5"/>
          <dgm:dir/>
          <dgm:resizeHandles val="exact"/>
        </dgm:presLayoutVars>
      </dgm:prSet>
      <dgm:spPr/>
    </dgm:pt>
    <dgm:pt modelId="{35583E6A-8566-3A4A-8921-3F97E6861F85}" type="pres">
      <dgm:prSet presAssocID="{4CBDA9D2-6B75-4EC1-BFB7-FE63DAA41A02}" presName="dummyMaxCanvas" presStyleCnt="0">
        <dgm:presLayoutVars/>
      </dgm:prSet>
      <dgm:spPr/>
    </dgm:pt>
    <dgm:pt modelId="{4857A36D-CD7F-9E45-A705-5CF67F323458}" type="pres">
      <dgm:prSet presAssocID="{4CBDA9D2-6B75-4EC1-BFB7-FE63DAA41A02}" presName="FourNodes_1" presStyleLbl="node1" presStyleIdx="0" presStyleCnt="4" custLinFactY="-30476" custLinFactNeighborX="-18" custLinFactNeighborY="-100000">
        <dgm:presLayoutVars>
          <dgm:bulletEnabled val="1"/>
        </dgm:presLayoutVars>
      </dgm:prSet>
      <dgm:spPr/>
    </dgm:pt>
    <dgm:pt modelId="{8F6D0125-13C9-A941-9F8D-5FBD67B93D20}" type="pres">
      <dgm:prSet presAssocID="{4CBDA9D2-6B75-4EC1-BFB7-FE63DAA41A02}" presName="FourNodes_2" presStyleLbl="node1" presStyleIdx="1" presStyleCnt="4">
        <dgm:presLayoutVars>
          <dgm:bulletEnabled val="1"/>
        </dgm:presLayoutVars>
      </dgm:prSet>
      <dgm:spPr/>
    </dgm:pt>
    <dgm:pt modelId="{6F044B26-A3EE-2747-9814-EF6426A98F7E}" type="pres">
      <dgm:prSet presAssocID="{4CBDA9D2-6B75-4EC1-BFB7-FE63DAA41A02}" presName="FourNodes_3" presStyleLbl="node1" presStyleIdx="2" presStyleCnt="4">
        <dgm:presLayoutVars>
          <dgm:bulletEnabled val="1"/>
        </dgm:presLayoutVars>
      </dgm:prSet>
      <dgm:spPr/>
    </dgm:pt>
    <dgm:pt modelId="{003BA13C-1DE4-9848-8D16-08F58D4D3C8D}" type="pres">
      <dgm:prSet presAssocID="{4CBDA9D2-6B75-4EC1-BFB7-FE63DAA41A02}" presName="FourNodes_4" presStyleLbl="node1" presStyleIdx="3" presStyleCnt="4">
        <dgm:presLayoutVars>
          <dgm:bulletEnabled val="1"/>
        </dgm:presLayoutVars>
      </dgm:prSet>
      <dgm:spPr/>
    </dgm:pt>
    <dgm:pt modelId="{71EE33B7-4F0E-354A-A051-9D68205E04FE}" type="pres">
      <dgm:prSet presAssocID="{4CBDA9D2-6B75-4EC1-BFB7-FE63DAA41A02}" presName="FourConn_1-2" presStyleLbl="fgAccFollowNode1" presStyleIdx="0" presStyleCnt="3">
        <dgm:presLayoutVars>
          <dgm:bulletEnabled val="1"/>
        </dgm:presLayoutVars>
      </dgm:prSet>
      <dgm:spPr/>
    </dgm:pt>
    <dgm:pt modelId="{78BB83D6-9492-5E4E-847B-3CDD10A3FBF9}" type="pres">
      <dgm:prSet presAssocID="{4CBDA9D2-6B75-4EC1-BFB7-FE63DAA41A02}" presName="FourConn_2-3" presStyleLbl="fgAccFollowNode1" presStyleIdx="1" presStyleCnt="3">
        <dgm:presLayoutVars>
          <dgm:bulletEnabled val="1"/>
        </dgm:presLayoutVars>
      </dgm:prSet>
      <dgm:spPr/>
    </dgm:pt>
    <dgm:pt modelId="{B5E471E5-C385-8145-9A9B-B661C6ACB5AA}" type="pres">
      <dgm:prSet presAssocID="{4CBDA9D2-6B75-4EC1-BFB7-FE63DAA41A02}" presName="FourConn_3-4" presStyleLbl="fgAccFollowNode1" presStyleIdx="2" presStyleCnt="3">
        <dgm:presLayoutVars>
          <dgm:bulletEnabled val="1"/>
        </dgm:presLayoutVars>
      </dgm:prSet>
      <dgm:spPr/>
    </dgm:pt>
    <dgm:pt modelId="{AAEFDE0D-1FC6-284E-8207-9849F21E4427}" type="pres">
      <dgm:prSet presAssocID="{4CBDA9D2-6B75-4EC1-BFB7-FE63DAA41A02}" presName="FourNodes_1_text" presStyleLbl="node1" presStyleIdx="3" presStyleCnt="4">
        <dgm:presLayoutVars>
          <dgm:bulletEnabled val="1"/>
        </dgm:presLayoutVars>
      </dgm:prSet>
      <dgm:spPr/>
    </dgm:pt>
    <dgm:pt modelId="{F1BFAF81-AEF6-3B4C-809C-E3ABED689C32}" type="pres">
      <dgm:prSet presAssocID="{4CBDA9D2-6B75-4EC1-BFB7-FE63DAA41A02}" presName="FourNodes_2_text" presStyleLbl="node1" presStyleIdx="3" presStyleCnt="4">
        <dgm:presLayoutVars>
          <dgm:bulletEnabled val="1"/>
        </dgm:presLayoutVars>
      </dgm:prSet>
      <dgm:spPr/>
    </dgm:pt>
    <dgm:pt modelId="{F429003E-5746-7746-ADC0-822520A76554}" type="pres">
      <dgm:prSet presAssocID="{4CBDA9D2-6B75-4EC1-BFB7-FE63DAA41A02}" presName="FourNodes_3_text" presStyleLbl="node1" presStyleIdx="3" presStyleCnt="4">
        <dgm:presLayoutVars>
          <dgm:bulletEnabled val="1"/>
        </dgm:presLayoutVars>
      </dgm:prSet>
      <dgm:spPr/>
    </dgm:pt>
    <dgm:pt modelId="{56486722-2143-624F-8C0C-85EDE85A9320}" type="pres">
      <dgm:prSet presAssocID="{4CBDA9D2-6B75-4EC1-BFB7-FE63DAA41A02}" presName="FourNodes_4_text" presStyleLbl="node1" presStyleIdx="3" presStyleCnt="4">
        <dgm:presLayoutVars>
          <dgm:bulletEnabled val="1"/>
        </dgm:presLayoutVars>
      </dgm:prSet>
      <dgm:spPr/>
    </dgm:pt>
  </dgm:ptLst>
  <dgm:cxnLst>
    <dgm:cxn modelId="{AF34D900-10A9-460E-AB14-9211069A9716}" srcId="{4CBDA9D2-6B75-4EC1-BFB7-FE63DAA41A02}" destId="{EB0A636B-4462-4FD9-B946-D2D0FA04870B}" srcOrd="3" destOrd="0" parTransId="{9AD9BBD5-F835-47DD-83C6-4F19DE83A4ED}" sibTransId="{73498F20-6E46-4911-9220-996B6E707985}"/>
    <dgm:cxn modelId="{190ECC1A-A9E3-A94B-B159-3A551BC04DBC}" type="presOf" srcId="{4CBDA9D2-6B75-4EC1-BFB7-FE63DAA41A02}" destId="{041DDC71-81D3-404F-BC19-2ABC6DF08C06}" srcOrd="0" destOrd="0" presId="urn:microsoft.com/office/officeart/2005/8/layout/vProcess5"/>
    <dgm:cxn modelId="{A7316324-C689-45B3-AF8B-6DC9C55EA704}" srcId="{4CBDA9D2-6B75-4EC1-BFB7-FE63DAA41A02}" destId="{91C5148D-14F2-4840-A155-54486E2EF362}" srcOrd="0" destOrd="0" parTransId="{82B949E1-EAF4-431D-971E-491596F1B574}" sibTransId="{0EAA5FBD-BD9E-4229-AFB5-9F849A5D50E3}"/>
    <dgm:cxn modelId="{4E5C7324-C208-B84C-8EB6-278F2C6731F9}" type="presOf" srcId="{E0B0248A-7587-451E-999E-5A40B7359372}" destId="{F1BFAF81-AEF6-3B4C-809C-E3ABED689C32}" srcOrd="1" destOrd="0" presId="urn:microsoft.com/office/officeart/2005/8/layout/vProcess5"/>
    <dgm:cxn modelId="{8021A927-BC10-F24F-BEE7-0CFEBBE3DEC9}" type="presOf" srcId="{91C5148D-14F2-4840-A155-54486E2EF362}" destId="{AAEFDE0D-1FC6-284E-8207-9849F21E4427}" srcOrd="1" destOrd="0" presId="urn:microsoft.com/office/officeart/2005/8/layout/vProcess5"/>
    <dgm:cxn modelId="{00BC4E56-034C-9543-9ECF-56781C758BBE}" type="presOf" srcId="{EB0A636B-4462-4FD9-B946-D2D0FA04870B}" destId="{56486722-2143-624F-8C0C-85EDE85A9320}" srcOrd="1" destOrd="0" presId="urn:microsoft.com/office/officeart/2005/8/layout/vProcess5"/>
    <dgm:cxn modelId="{48FADD59-A2DC-E54C-AAAA-EE46279A43E4}" type="presOf" srcId="{CDD672E2-375B-429D-9A51-267B00E66396}" destId="{F429003E-5746-7746-ADC0-822520A76554}" srcOrd="1" destOrd="0" presId="urn:microsoft.com/office/officeart/2005/8/layout/vProcess5"/>
    <dgm:cxn modelId="{F6A04069-4D6D-D54A-B918-7891FF48FD0C}" type="presOf" srcId="{EB0A636B-4462-4FD9-B946-D2D0FA04870B}" destId="{003BA13C-1DE4-9848-8D16-08F58D4D3C8D}" srcOrd="0" destOrd="0" presId="urn:microsoft.com/office/officeart/2005/8/layout/vProcess5"/>
    <dgm:cxn modelId="{04EA358E-84ED-624F-B4B9-F210D3DC4292}" type="presOf" srcId="{85BA5877-C13D-478C-833C-010D4171414D}" destId="{78BB83D6-9492-5E4E-847B-3CDD10A3FBF9}" srcOrd="0" destOrd="0" presId="urn:microsoft.com/office/officeart/2005/8/layout/vProcess5"/>
    <dgm:cxn modelId="{1ABC21A4-F440-4F45-B7BA-60AAB3BE3CF2}" srcId="{4CBDA9D2-6B75-4EC1-BFB7-FE63DAA41A02}" destId="{CDD672E2-375B-429D-9A51-267B00E66396}" srcOrd="2" destOrd="0" parTransId="{886AB31C-2A8B-4031-8DCE-1539AD1BBB53}" sibTransId="{2EAF7A2E-5411-4689-B0AF-966A07C138D7}"/>
    <dgm:cxn modelId="{2351B3A5-7D7E-0A4B-874F-3DC65E282592}" type="presOf" srcId="{91C5148D-14F2-4840-A155-54486E2EF362}" destId="{4857A36D-CD7F-9E45-A705-5CF67F323458}" srcOrd="0" destOrd="0" presId="urn:microsoft.com/office/officeart/2005/8/layout/vProcess5"/>
    <dgm:cxn modelId="{7F551EA7-E16D-374F-81CD-54531092CBEB}" type="presOf" srcId="{2EAF7A2E-5411-4689-B0AF-966A07C138D7}" destId="{B5E471E5-C385-8145-9A9B-B661C6ACB5AA}" srcOrd="0" destOrd="0" presId="urn:microsoft.com/office/officeart/2005/8/layout/vProcess5"/>
    <dgm:cxn modelId="{8754F3C6-1523-8645-B74D-16F402B02842}" type="presOf" srcId="{CDD672E2-375B-429D-9A51-267B00E66396}" destId="{6F044B26-A3EE-2747-9814-EF6426A98F7E}" srcOrd="0" destOrd="0" presId="urn:microsoft.com/office/officeart/2005/8/layout/vProcess5"/>
    <dgm:cxn modelId="{7D7942D0-5977-934D-8333-7E83E61A7A5C}" type="presOf" srcId="{E0B0248A-7587-451E-999E-5A40B7359372}" destId="{8F6D0125-13C9-A941-9F8D-5FBD67B93D20}" srcOrd="0" destOrd="0" presId="urn:microsoft.com/office/officeart/2005/8/layout/vProcess5"/>
    <dgm:cxn modelId="{984B04D1-4C30-4EE6-B8FC-B51DD2D269F4}" srcId="{4CBDA9D2-6B75-4EC1-BFB7-FE63DAA41A02}" destId="{E0B0248A-7587-451E-999E-5A40B7359372}" srcOrd="1" destOrd="0" parTransId="{685B673A-B29E-4873-8447-8B99B750CA5C}" sibTransId="{85BA5877-C13D-478C-833C-010D4171414D}"/>
    <dgm:cxn modelId="{52972AED-D2E1-ED4F-A89B-06E1C804EB7B}" type="presOf" srcId="{0EAA5FBD-BD9E-4229-AFB5-9F849A5D50E3}" destId="{71EE33B7-4F0E-354A-A051-9D68205E04FE}" srcOrd="0" destOrd="0" presId="urn:microsoft.com/office/officeart/2005/8/layout/vProcess5"/>
    <dgm:cxn modelId="{C14D7DBE-A0A5-A846-BD51-0C3E9FBBE841}" type="presParOf" srcId="{041DDC71-81D3-404F-BC19-2ABC6DF08C06}" destId="{35583E6A-8566-3A4A-8921-3F97E6861F85}" srcOrd="0" destOrd="0" presId="urn:microsoft.com/office/officeart/2005/8/layout/vProcess5"/>
    <dgm:cxn modelId="{2BA5779D-68A0-F847-93D0-029B0B41E343}" type="presParOf" srcId="{041DDC71-81D3-404F-BC19-2ABC6DF08C06}" destId="{4857A36D-CD7F-9E45-A705-5CF67F323458}" srcOrd="1" destOrd="0" presId="urn:microsoft.com/office/officeart/2005/8/layout/vProcess5"/>
    <dgm:cxn modelId="{CAE2901E-A77C-F74A-A989-9320CD543C9E}" type="presParOf" srcId="{041DDC71-81D3-404F-BC19-2ABC6DF08C06}" destId="{8F6D0125-13C9-A941-9F8D-5FBD67B93D20}" srcOrd="2" destOrd="0" presId="urn:microsoft.com/office/officeart/2005/8/layout/vProcess5"/>
    <dgm:cxn modelId="{C7D8B130-9C57-7243-82B8-42544CD519AC}" type="presParOf" srcId="{041DDC71-81D3-404F-BC19-2ABC6DF08C06}" destId="{6F044B26-A3EE-2747-9814-EF6426A98F7E}" srcOrd="3" destOrd="0" presId="urn:microsoft.com/office/officeart/2005/8/layout/vProcess5"/>
    <dgm:cxn modelId="{FBA967A2-DEF6-2146-924D-32519DF04C5D}" type="presParOf" srcId="{041DDC71-81D3-404F-BC19-2ABC6DF08C06}" destId="{003BA13C-1DE4-9848-8D16-08F58D4D3C8D}" srcOrd="4" destOrd="0" presId="urn:microsoft.com/office/officeart/2005/8/layout/vProcess5"/>
    <dgm:cxn modelId="{FB2D8C2F-F1C4-FB47-8186-EE7819CE9B60}" type="presParOf" srcId="{041DDC71-81D3-404F-BC19-2ABC6DF08C06}" destId="{71EE33B7-4F0E-354A-A051-9D68205E04FE}" srcOrd="5" destOrd="0" presId="urn:microsoft.com/office/officeart/2005/8/layout/vProcess5"/>
    <dgm:cxn modelId="{389E9E0A-A146-A046-BF0A-5757EB03C1C2}" type="presParOf" srcId="{041DDC71-81D3-404F-BC19-2ABC6DF08C06}" destId="{78BB83D6-9492-5E4E-847B-3CDD10A3FBF9}" srcOrd="6" destOrd="0" presId="urn:microsoft.com/office/officeart/2005/8/layout/vProcess5"/>
    <dgm:cxn modelId="{69E0D1F5-492A-244D-93D2-782FA0FC1C3A}" type="presParOf" srcId="{041DDC71-81D3-404F-BC19-2ABC6DF08C06}" destId="{B5E471E5-C385-8145-9A9B-B661C6ACB5AA}" srcOrd="7" destOrd="0" presId="urn:microsoft.com/office/officeart/2005/8/layout/vProcess5"/>
    <dgm:cxn modelId="{51D18FF0-6DEF-514A-B23C-099F313FB60C}" type="presParOf" srcId="{041DDC71-81D3-404F-BC19-2ABC6DF08C06}" destId="{AAEFDE0D-1FC6-284E-8207-9849F21E4427}" srcOrd="8" destOrd="0" presId="urn:microsoft.com/office/officeart/2005/8/layout/vProcess5"/>
    <dgm:cxn modelId="{C45DD3F0-09E1-034C-B0D1-9C42A58F786F}" type="presParOf" srcId="{041DDC71-81D3-404F-BC19-2ABC6DF08C06}" destId="{F1BFAF81-AEF6-3B4C-809C-E3ABED689C32}" srcOrd="9" destOrd="0" presId="urn:microsoft.com/office/officeart/2005/8/layout/vProcess5"/>
    <dgm:cxn modelId="{776E7C81-B24D-4147-95D1-392AB5EFB9AB}" type="presParOf" srcId="{041DDC71-81D3-404F-BC19-2ABC6DF08C06}" destId="{F429003E-5746-7746-ADC0-822520A76554}" srcOrd="10" destOrd="0" presId="urn:microsoft.com/office/officeart/2005/8/layout/vProcess5"/>
    <dgm:cxn modelId="{42E36BD1-8D0D-9C46-B494-879A500C6D80}" type="presParOf" srcId="{041DDC71-81D3-404F-BC19-2ABC6DF08C06}" destId="{56486722-2143-624F-8C0C-85EDE85A9320}"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608BDF-C247-4AD5-8481-EBBF4A244C1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5ED1179-F9C1-4B6F-8F40-870CAFD3E0EA}">
      <dgm:prSet custT="1"/>
      <dgm:spPr/>
      <dgm:t>
        <a:bodyPr/>
        <a:lstStyle/>
        <a:p>
          <a:r>
            <a:rPr lang="en-US" sz="3600" dirty="0"/>
            <a:t>Introduction </a:t>
          </a:r>
        </a:p>
      </dgm:t>
    </dgm:pt>
    <dgm:pt modelId="{7ECA9F00-43B3-4508-8E0F-4C29903049E2}" type="parTrans" cxnId="{5E6AEA1C-E63F-4209-B908-847461BF9A3C}">
      <dgm:prSet/>
      <dgm:spPr/>
      <dgm:t>
        <a:bodyPr/>
        <a:lstStyle/>
        <a:p>
          <a:endParaRPr lang="en-US"/>
        </a:p>
      </dgm:t>
    </dgm:pt>
    <dgm:pt modelId="{8B8F5B4E-E276-4C46-A1AC-272A3736B04C}" type="sibTrans" cxnId="{5E6AEA1C-E63F-4209-B908-847461BF9A3C}">
      <dgm:prSet/>
      <dgm:spPr/>
      <dgm:t>
        <a:bodyPr/>
        <a:lstStyle/>
        <a:p>
          <a:endParaRPr lang="en-US"/>
        </a:p>
      </dgm:t>
    </dgm:pt>
    <dgm:pt modelId="{A6B03D8E-C7F4-4DCF-ABA6-8126BC0D3ABE}">
      <dgm:prSet custT="1"/>
      <dgm:spPr/>
      <dgm:t>
        <a:bodyPr/>
        <a:lstStyle/>
        <a:p>
          <a:r>
            <a:rPr lang="en-US" sz="3200" dirty="0"/>
            <a:t>Curriculum for Wales (</a:t>
          </a:r>
          <a:r>
            <a:rPr lang="en-US" sz="3200" dirty="0" err="1"/>
            <a:t>CfW</a:t>
          </a:r>
          <a:r>
            <a:rPr lang="en-US" sz="3200" dirty="0"/>
            <a:t>)</a:t>
          </a:r>
        </a:p>
      </dgm:t>
    </dgm:pt>
    <dgm:pt modelId="{993E189E-21C5-4859-94BC-189AD96E2770}" type="parTrans" cxnId="{51B0CAE7-2365-432B-90CB-55039C35D9A0}">
      <dgm:prSet/>
      <dgm:spPr/>
      <dgm:t>
        <a:bodyPr/>
        <a:lstStyle/>
        <a:p>
          <a:endParaRPr lang="en-US"/>
        </a:p>
      </dgm:t>
    </dgm:pt>
    <dgm:pt modelId="{9DCB2A6E-B5FE-4887-9FAF-20E4DC49A18A}" type="sibTrans" cxnId="{51B0CAE7-2365-432B-90CB-55039C35D9A0}">
      <dgm:prSet/>
      <dgm:spPr/>
      <dgm:t>
        <a:bodyPr/>
        <a:lstStyle/>
        <a:p>
          <a:endParaRPr lang="en-US"/>
        </a:p>
      </dgm:t>
    </dgm:pt>
    <dgm:pt modelId="{A2DFA81C-105A-4D79-B6DF-15CC22579744}">
      <dgm:prSet custT="1"/>
      <dgm:spPr/>
      <dgm:t>
        <a:bodyPr/>
        <a:lstStyle/>
        <a:p>
          <a:r>
            <a:rPr lang="en-US" sz="3000" b="1" dirty="0"/>
            <a:t>Humanities in Curriculum for Wales </a:t>
          </a:r>
        </a:p>
      </dgm:t>
    </dgm:pt>
    <dgm:pt modelId="{24BD7FA4-D20A-4B85-AF2B-E98ED8F2957F}" type="parTrans" cxnId="{95562D73-0A4E-4A7F-9684-8ADC283A7AEB}">
      <dgm:prSet/>
      <dgm:spPr/>
      <dgm:t>
        <a:bodyPr/>
        <a:lstStyle/>
        <a:p>
          <a:endParaRPr lang="en-US"/>
        </a:p>
      </dgm:t>
    </dgm:pt>
    <dgm:pt modelId="{A6A2E683-A0A9-4F37-BCD2-67CF0EB0D9B8}" type="sibTrans" cxnId="{95562D73-0A4E-4A7F-9684-8ADC283A7AEB}">
      <dgm:prSet/>
      <dgm:spPr/>
      <dgm:t>
        <a:bodyPr/>
        <a:lstStyle/>
        <a:p>
          <a:endParaRPr lang="en-US"/>
        </a:p>
      </dgm:t>
    </dgm:pt>
    <dgm:pt modelId="{FA5BA013-7DBB-4096-BB36-78E8C0D16E29}">
      <dgm:prSet/>
      <dgm:spPr/>
      <dgm:t>
        <a:bodyPr/>
        <a:lstStyle/>
        <a:p>
          <a:r>
            <a:rPr lang="en-US"/>
            <a:t>Curriculum design</a:t>
          </a:r>
        </a:p>
      </dgm:t>
    </dgm:pt>
    <dgm:pt modelId="{0E4A333A-6434-4FBB-A5F0-FCFDF0D4B86B}" type="parTrans" cxnId="{54414842-53B3-43D8-9706-9561B6F65025}">
      <dgm:prSet/>
      <dgm:spPr/>
      <dgm:t>
        <a:bodyPr/>
        <a:lstStyle/>
        <a:p>
          <a:endParaRPr lang="en-US"/>
        </a:p>
      </dgm:t>
    </dgm:pt>
    <dgm:pt modelId="{D521DDFA-D6CE-44D0-8104-66A704C4646D}" type="sibTrans" cxnId="{54414842-53B3-43D8-9706-9561B6F65025}">
      <dgm:prSet/>
      <dgm:spPr/>
      <dgm:t>
        <a:bodyPr/>
        <a:lstStyle/>
        <a:p>
          <a:endParaRPr lang="en-US"/>
        </a:p>
      </dgm:t>
    </dgm:pt>
    <dgm:pt modelId="{5B0E6330-512B-493D-9233-537675288038}">
      <dgm:prSet custT="1"/>
      <dgm:spPr/>
      <dgm:t>
        <a:bodyPr/>
        <a:lstStyle/>
        <a:p>
          <a:r>
            <a:rPr lang="en-US" sz="2400" b="1" dirty="0"/>
            <a:t>Assessment and progression in Humanities</a:t>
          </a:r>
        </a:p>
      </dgm:t>
    </dgm:pt>
    <dgm:pt modelId="{DAA05BC0-C8B7-43E8-B2C1-04602092639B}" type="parTrans" cxnId="{D4E2390C-F4F8-4006-8297-7B117C7954C9}">
      <dgm:prSet/>
      <dgm:spPr/>
      <dgm:t>
        <a:bodyPr/>
        <a:lstStyle/>
        <a:p>
          <a:endParaRPr lang="en-US"/>
        </a:p>
      </dgm:t>
    </dgm:pt>
    <dgm:pt modelId="{4A6E103F-3D94-4090-9DE3-22BDC6A00947}" type="sibTrans" cxnId="{D4E2390C-F4F8-4006-8297-7B117C7954C9}">
      <dgm:prSet/>
      <dgm:spPr/>
      <dgm:t>
        <a:bodyPr/>
        <a:lstStyle/>
        <a:p>
          <a:endParaRPr lang="en-US"/>
        </a:p>
      </dgm:t>
    </dgm:pt>
    <dgm:pt modelId="{36690C44-3F2B-4A79-8C59-4304E3117EB5}">
      <dgm:prSet custT="1"/>
      <dgm:spPr/>
      <dgm:t>
        <a:bodyPr/>
        <a:lstStyle/>
        <a:p>
          <a:r>
            <a:rPr lang="en-US" sz="2800" b="1" dirty="0"/>
            <a:t>Teacher Agency in </a:t>
          </a:r>
          <a:r>
            <a:rPr lang="en-US" sz="2800" b="1" dirty="0" err="1"/>
            <a:t>CfW</a:t>
          </a:r>
          <a:endParaRPr lang="en-US" sz="2800" b="1" dirty="0"/>
        </a:p>
      </dgm:t>
    </dgm:pt>
    <dgm:pt modelId="{D24254FF-184D-4001-94F6-CDEAC8E19935}" type="parTrans" cxnId="{B0A1CA7A-0338-40D0-9951-1E86B4CF77B7}">
      <dgm:prSet/>
      <dgm:spPr/>
      <dgm:t>
        <a:bodyPr/>
        <a:lstStyle/>
        <a:p>
          <a:endParaRPr lang="en-US"/>
        </a:p>
      </dgm:t>
    </dgm:pt>
    <dgm:pt modelId="{65DD8786-4C2E-48AC-91D3-A12D871F8BBA}" type="sibTrans" cxnId="{B0A1CA7A-0338-40D0-9951-1E86B4CF77B7}">
      <dgm:prSet/>
      <dgm:spPr/>
      <dgm:t>
        <a:bodyPr/>
        <a:lstStyle/>
        <a:p>
          <a:endParaRPr lang="en-US"/>
        </a:p>
      </dgm:t>
    </dgm:pt>
    <dgm:pt modelId="{FA84CCA0-BFD8-44DB-BB19-2B8D6690F3B9}">
      <dgm:prSet custT="1"/>
      <dgm:spPr/>
      <dgm:t>
        <a:bodyPr/>
        <a:lstStyle/>
        <a:p>
          <a:r>
            <a:rPr lang="en-US" sz="2200" b="1" dirty="0"/>
            <a:t>Curriculum Design in Humanities  </a:t>
          </a:r>
        </a:p>
      </dgm:t>
    </dgm:pt>
    <dgm:pt modelId="{E294EA71-5A93-4510-8BA6-E7665DB8D47E}" type="parTrans" cxnId="{4B47538F-23A1-4C31-A62E-91151602CBDE}">
      <dgm:prSet/>
      <dgm:spPr/>
      <dgm:t>
        <a:bodyPr/>
        <a:lstStyle/>
        <a:p>
          <a:endParaRPr lang="en-US"/>
        </a:p>
      </dgm:t>
    </dgm:pt>
    <dgm:pt modelId="{8BB8E267-6C5D-4AD9-95B5-264DF1E3FA3F}" type="sibTrans" cxnId="{4B47538F-23A1-4C31-A62E-91151602CBDE}">
      <dgm:prSet/>
      <dgm:spPr/>
      <dgm:t>
        <a:bodyPr/>
        <a:lstStyle/>
        <a:p>
          <a:endParaRPr lang="en-US"/>
        </a:p>
      </dgm:t>
    </dgm:pt>
    <dgm:pt modelId="{C136C416-BA51-5D4B-8B24-2E4C020FD64A}">
      <dgm:prSet custT="1"/>
      <dgm:spPr/>
      <dgm:t>
        <a:bodyPr/>
        <a:lstStyle/>
        <a:p>
          <a:r>
            <a:rPr lang="en-GB" sz="3200" dirty="0"/>
            <a:t>Definitions</a:t>
          </a:r>
        </a:p>
        <a:p>
          <a:endParaRPr lang="en-GB" sz="500" dirty="0"/>
        </a:p>
      </dgm:t>
    </dgm:pt>
    <dgm:pt modelId="{3FB551BE-2513-F542-943F-AB8FCFA1DBC0}" type="parTrans" cxnId="{E61E3A75-DF96-3747-8105-37984ECC0671}">
      <dgm:prSet/>
      <dgm:spPr/>
      <dgm:t>
        <a:bodyPr/>
        <a:lstStyle/>
        <a:p>
          <a:endParaRPr lang="en-GB"/>
        </a:p>
      </dgm:t>
    </dgm:pt>
    <dgm:pt modelId="{AFB3C652-238F-CA42-B2FE-E8CABBB4BD98}" type="sibTrans" cxnId="{E61E3A75-DF96-3747-8105-37984ECC0671}">
      <dgm:prSet/>
      <dgm:spPr/>
      <dgm:t>
        <a:bodyPr/>
        <a:lstStyle/>
        <a:p>
          <a:endParaRPr lang="en-GB"/>
        </a:p>
      </dgm:t>
    </dgm:pt>
    <dgm:pt modelId="{56D86374-DCED-2348-91FC-ACE9E4E14D41}">
      <dgm:prSet custT="1"/>
      <dgm:spPr/>
      <dgm:t>
        <a:bodyPr/>
        <a:lstStyle/>
        <a:p>
          <a:r>
            <a:rPr lang="en-GB" sz="2000" b="1" dirty="0"/>
            <a:t>Conclusions</a:t>
          </a:r>
        </a:p>
      </dgm:t>
    </dgm:pt>
    <dgm:pt modelId="{632D5333-B832-8C42-A7F9-C483A32573D5}" type="parTrans" cxnId="{25C5B9BA-400B-D14E-A3A8-DE1AB003228C}">
      <dgm:prSet/>
      <dgm:spPr/>
      <dgm:t>
        <a:bodyPr/>
        <a:lstStyle/>
        <a:p>
          <a:endParaRPr lang="en-GB"/>
        </a:p>
      </dgm:t>
    </dgm:pt>
    <dgm:pt modelId="{BD410322-A185-F645-AF91-E62C40E865B9}" type="sibTrans" cxnId="{25C5B9BA-400B-D14E-A3A8-DE1AB003228C}">
      <dgm:prSet/>
      <dgm:spPr/>
      <dgm:t>
        <a:bodyPr/>
        <a:lstStyle/>
        <a:p>
          <a:endParaRPr lang="en-GB"/>
        </a:p>
      </dgm:t>
    </dgm:pt>
    <dgm:pt modelId="{0AE303F0-F954-0346-9110-67C0B18C8213}" type="pres">
      <dgm:prSet presAssocID="{F3608BDF-C247-4AD5-8481-EBBF4A244C12}" presName="linear" presStyleCnt="0">
        <dgm:presLayoutVars>
          <dgm:animLvl val="lvl"/>
          <dgm:resizeHandles val="exact"/>
        </dgm:presLayoutVars>
      </dgm:prSet>
      <dgm:spPr/>
    </dgm:pt>
    <dgm:pt modelId="{1FFA82AC-1CFA-0243-AC85-5B74E770CE13}" type="pres">
      <dgm:prSet presAssocID="{E5ED1179-F9C1-4B6F-8F40-870CAFD3E0EA}" presName="parentText" presStyleLbl="node1" presStyleIdx="0" presStyleCnt="9" custLinFactY="-11325" custLinFactNeighborX="-2076" custLinFactNeighborY="-100000">
        <dgm:presLayoutVars>
          <dgm:chMax val="0"/>
          <dgm:bulletEnabled val="1"/>
        </dgm:presLayoutVars>
      </dgm:prSet>
      <dgm:spPr/>
    </dgm:pt>
    <dgm:pt modelId="{A3B05C2F-E4E1-734C-A953-7C810B72FC0C}" type="pres">
      <dgm:prSet presAssocID="{8B8F5B4E-E276-4C46-A1AC-272A3736B04C}" presName="spacer" presStyleCnt="0"/>
      <dgm:spPr/>
    </dgm:pt>
    <dgm:pt modelId="{4B019890-09D5-524A-976C-2763F14887D2}" type="pres">
      <dgm:prSet presAssocID="{C136C416-BA51-5D4B-8B24-2E4C020FD64A}" presName="parentText" presStyleLbl="node1" presStyleIdx="1" presStyleCnt="9" custLinFactY="6846" custLinFactNeighborY="100000">
        <dgm:presLayoutVars>
          <dgm:chMax val="0"/>
          <dgm:bulletEnabled val="1"/>
        </dgm:presLayoutVars>
      </dgm:prSet>
      <dgm:spPr/>
    </dgm:pt>
    <dgm:pt modelId="{8B90C2A0-98EB-B948-89FF-53B80D635CA3}" type="pres">
      <dgm:prSet presAssocID="{AFB3C652-238F-CA42-B2FE-E8CABBB4BD98}" presName="spacer" presStyleCnt="0"/>
      <dgm:spPr/>
    </dgm:pt>
    <dgm:pt modelId="{C3D1C78F-0C61-E543-A2C0-CAEF909A0507}" type="pres">
      <dgm:prSet presAssocID="{A6B03D8E-C7F4-4DCF-ABA6-8126BC0D3ABE}" presName="parentText" presStyleLbl="node1" presStyleIdx="2" presStyleCnt="9">
        <dgm:presLayoutVars>
          <dgm:chMax val="0"/>
          <dgm:bulletEnabled val="1"/>
        </dgm:presLayoutVars>
      </dgm:prSet>
      <dgm:spPr/>
    </dgm:pt>
    <dgm:pt modelId="{072F432C-4849-0743-9037-31C54D4C3AC2}" type="pres">
      <dgm:prSet presAssocID="{9DCB2A6E-B5FE-4887-9FAF-20E4DC49A18A}" presName="spacer" presStyleCnt="0"/>
      <dgm:spPr/>
    </dgm:pt>
    <dgm:pt modelId="{B0D05BD5-58E7-2A4D-9699-D57F93AAEED8}" type="pres">
      <dgm:prSet presAssocID="{A2DFA81C-105A-4D79-B6DF-15CC22579744}" presName="parentText" presStyleLbl="node1" presStyleIdx="3" presStyleCnt="9" custLinFactNeighborY="59680">
        <dgm:presLayoutVars>
          <dgm:chMax val="0"/>
          <dgm:bulletEnabled val="1"/>
        </dgm:presLayoutVars>
      </dgm:prSet>
      <dgm:spPr/>
    </dgm:pt>
    <dgm:pt modelId="{155A79C4-FC07-4E42-A57A-1C93E80B6836}" type="pres">
      <dgm:prSet presAssocID="{A6A2E683-A0A9-4F37-BCD2-67CF0EB0D9B8}" presName="spacer" presStyleCnt="0"/>
      <dgm:spPr/>
    </dgm:pt>
    <dgm:pt modelId="{C27A6C59-062D-D145-A316-A009C8F9BFA7}" type="pres">
      <dgm:prSet presAssocID="{FA5BA013-7DBB-4096-BB36-78E8C0D16E29}" presName="parentText" presStyleLbl="node1" presStyleIdx="4" presStyleCnt="9">
        <dgm:presLayoutVars>
          <dgm:chMax val="0"/>
          <dgm:bulletEnabled val="1"/>
        </dgm:presLayoutVars>
      </dgm:prSet>
      <dgm:spPr/>
    </dgm:pt>
    <dgm:pt modelId="{2EFE0552-10D9-CA4C-9523-E7B9AB71F55C}" type="pres">
      <dgm:prSet presAssocID="{D521DDFA-D6CE-44D0-8104-66A704C4646D}" presName="spacer" presStyleCnt="0"/>
      <dgm:spPr/>
    </dgm:pt>
    <dgm:pt modelId="{E2B58E10-1890-4B47-9F51-E98B2EA77F71}" type="pres">
      <dgm:prSet presAssocID="{5B0E6330-512B-493D-9233-537675288038}" presName="parentText" presStyleLbl="node1" presStyleIdx="5" presStyleCnt="9" custLinFactY="-99871" custLinFactNeighborY="-100000">
        <dgm:presLayoutVars>
          <dgm:chMax val="0"/>
          <dgm:bulletEnabled val="1"/>
        </dgm:presLayoutVars>
      </dgm:prSet>
      <dgm:spPr/>
    </dgm:pt>
    <dgm:pt modelId="{1BB8A540-8E7E-3746-822F-CD965E6C749F}" type="pres">
      <dgm:prSet presAssocID="{4A6E103F-3D94-4090-9DE3-22BDC6A00947}" presName="spacer" presStyleCnt="0"/>
      <dgm:spPr/>
    </dgm:pt>
    <dgm:pt modelId="{72A05F2F-ABD3-EF4E-91C0-A2838280924F}" type="pres">
      <dgm:prSet presAssocID="{36690C44-3F2B-4A79-8C59-4304E3117EB5}" presName="parentText" presStyleLbl="node1" presStyleIdx="6" presStyleCnt="9" custLinFactY="4836" custLinFactNeighborY="100000">
        <dgm:presLayoutVars>
          <dgm:chMax val="0"/>
          <dgm:bulletEnabled val="1"/>
        </dgm:presLayoutVars>
      </dgm:prSet>
      <dgm:spPr/>
    </dgm:pt>
    <dgm:pt modelId="{1A77B6E4-3587-9E42-9647-F337688F898B}" type="pres">
      <dgm:prSet presAssocID="{65DD8786-4C2E-48AC-91D3-A12D871F8BBA}" presName="spacer" presStyleCnt="0"/>
      <dgm:spPr/>
    </dgm:pt>
    <dgm:pt modelId="{75EC55AE-9C42-2B44-98ED-040F5C6ECC59}" type="pres">
      <dgm:prSet presAssocID="{FA84CCA0-BFD8-44DB-BB19-2B8D6690F3B9}" presName="parentText" presStyleLbl="node1" presStyleIdx="7" presStyleCnt="9" custLinFactY="-189088" custLinFactNeighborY="-200000">
        <dgm:presLayoutVars>
          <dgm:chMax val="0"/>
          <dgm:bulletEnabled val="1"/>
        </dgm:presLayoutVars>
      </dgm:prSet>
      <dgm:spPr/>
    </dgm:pt>
    <dgm:pt modelId="{E27C9115-942A-B441-A5F0-31D781C4AE62}" type="pres">
      <dgm:prSet presAssocID="{8BB8E267-6C5D-4AD9-95B5-264DF1E3FA3F}" presName="spacer" presStyleCnt="0"/>
      <dgm:spPr/>
    </dgm:pt>
    <dgm:pt modelId="{45186A10-7FBF-724C-B698-8D6ACABDCAE4}" type="pres">
      <dgm:prSet presAssocID="{56D86374-DCED-2348-91FC-ACE9E4E14D41}" presName="parentText" presStyleLbl="node1" presStyleIdx="8" presStyleCnt="9" custLinFactY="-95625" custLinFactNeighborY="-100000">
        <dgm:presLayoutVars>
          <dgm:chMax val="0"/>
          <dgm:bulletEnabled val="1"/>
        </dgm:presLayoutVars>
      </dgm:prSet>
      <dgm:spPr/>
    </dgm:pt>
  </dgm:ptLst>
  <dgm:cxnLst>
    <dgm:cxn modelId="{D4E2390C-F4F8-4006-8297-7B117C7954C9}" srcId="{F3608BDF-C247-4AD5-8481-EBBF4A244C12}" destId="{5B0E6330-512B-493D-9233-537675288038}" srcOrd="5" destOrd="0" parTransId="{DAA05BC0-C8B7-43E8-B2C1-04602092639B}" sibTransId="{4A6E103F-3D94-4090-9DE3-22BDC6A00947}"/>
    <dgm:cxn modelId="{5E6AEA1C-E63F-4209-B908-847461BF9A3C}" srcId="{F3608BDF-C247-4AD5-8481-EBBF4A244C12}" destId="{E5ED1179-F9C1-4B6F-8F40-870CAFD3E0EA}" srcOrd="0" destOrd="0" parTransId="{7ECA9F00-43B3-4508-8E0F-4C29903049E2}" sibTransId="{8B8F5B4E-E276-4C46-A1AC-272A3736B04C}"/>
    <dgm:cxn modelId="{C616252E-429A-B145-B02A-B694E35D5670}" type="presOf" srcId="{36690C44-3F2B-4A79-8C59-4304E3117EB5}" destId="{72A05F2F-ABD3-EF4E-91C0-A2838280924F}" srcOrd="0" destOrd="0" presId="urn:microsoft.com/office/officeart/2005/8/layout/vList2"/>
    <dgm:cxn modelId="{54414842-53B3-43D8-9706-9561B6F65025}" srcId="{F3608BDF-C247-4AD5-8481-EBBF4A244C12}" destId="{FA5BA013-7DBB-4096-BB36-78E8C0D16E29}" srcOrd="4" destOrd="0" parTransId="{0E4A333A-6434-4FBB-A5F0-FCFDF0D4B86B}" sibTransId="{D521DDFA-D6CE-44D0-8104-66A704C4646D}"/>
    <dgm:cxn modelId="{93763754-E004-B849-A2B0-FF5E96999BDB}" type="presOf" srcId="{56D86374-DCED-2348-91FC-ACE9E4E14D41}" destId="{45186A10-7FBF-724C-B698-8D6ACABDCAE4}" srcOrd="0" destOrd="0" presId="urn:microsoft.com/office/officeart/2005/8/layout/vList2"/>
    <dgm:cxn modelId="{ECB8425B-928D-DE49-A59D-3D09DC4A9CBD}" type="presOf" srcId="{A6B03D8E-C7F4-4DCF-ABA6-8126BC0D3ABE}" destId="{C3D1C78F-0C61-E543-A2C0-CAEF909A0507}" srcOrd="0" destOrd="0" presId="urn:microsoft.com/office/officeart/2005/8/layout/vList2"/>
    <dgm:cxn modelId="{95562D73-0A4E-4A7F-9684-8ADC283A7AEB}" srcId="{F3608BDF-C247-4AD5-8481-EBBF4A244C12}" destId="{A2DFA81C-105A-4D79-B6DF-15CC22579744}" srcOrd="3" destOrd="0" parTransId="{24BD7FA4-D20A-4B85-AF2B-E98ED8F2957F}" sibTransId="{A6A2E683-A0A9-4F37-BCD2-67CF0EB0D9B8}"/>
    <dgm:cxn modelId="{BF980074-CCC1-4246-9437-66495BF659CD}" type="presOf" srcId="{FA5BA013-7DBB-4096-BB36-78E8C0D16E29}" destId="{C27A6C59-062D-D145-A316-A009C8F9BFA7}" srcOrd="0" destOrd="0" presId="urn:microsoft.com/office/officeart/2005/8/layout/vList2"/>
    <dgm:cxn modelId="{E61E3A75-DF96-3747-8105-37984ECC0671}" srcId="{F3608BDF-C247-4AD5-8481-EBBF4A244C12}" destId="{C136C416-BA51-5D4B-8B24-2E4C020FD64A}" srcOrd="1" destOrd="0" parTransId="{3FB551BE-2513-F542-943F-AB8FCFA1DBC0}" sibTransId="{AFB3C652-238F-CA42-B2FE-E8CABBB4BD98}"/>
    <dgm:cxn modelId="{B0A1CA7A-0338-40D0-9951-1E86B4CF77B7}" srcId="{F3608BDF-C247-4AD5-8481-EBBF4A244C12}" destId="{36690C44-3F2B-4A79-8C59-4304E3117EB5}" srcOrd="6" destOrd="0" parTransId="{D24254FF-184D-4001-94F6-CDEAC8E19935}" sibTransId="{65DD8786-4C2E-48AC-91D3-A12D871F8BBA}"/>
    <dgm:cxn modelId="{1406EF80-BF0C-174D-997A-6853FC2F48DD}" type="presOf" srcId="{C136C416-BA51-5D4B-8B24-2E4C020FD64A}" destId="{4B019890-09D5-524A-976C-2763F14887D2}" srcOrd="0" destOrd="0" presId="urn:microsoft.com/office/officeart/2005/8/layout/vList2"/>
    <dgm:cxn modelId="{4B47538F-23A1-4C31-A62E-91151602CBDE}" srcId="{F3608BDF-C247-4AD5-8481-EBBF4A244C12}" destId="{FA84CCA0-BFD8-44DB-BB19-2B8D6690F3B9}" srcOrd="7" destOrd="0" parTransId="{E294EA71-5A93-4510-8BA6-E7665DB8D47E}" sibTransId="{8BB8E267-6C5D-4AD9-95B5-264DF1E3FA3F}"/>
    <dgm:cxn modelId="{4F43A89C-57C4-5F4E-9B74-04D2158D64BD}" type="presOf" srcId="{5B0E6330-512B-493D-9233-537675288038}" destId="{E2B58E10-1890-4B47-9F51-E98B2EA77F71}" srcOrd="0" destOrd="0" presId="urn:microsoft.com/office/officeart/2005/8/layout/vList2"/>
    <dgm:cxn modelId="{F61BA8A7-9BAF-4D4D-ACEE-6193908069B3}" type="presOf" srcId="{A2DFA81C-105A-4D79-B6DF-15CC22579744}" destId="{B0D05BD5-58E7-2A4D-9699-D57F93AAEED8}" srcOrd="0" destOrd="0" presId="urn:microsoft.com/office/officeart/2005/8/layout/vList2"/>
    <dgm:cxn modelId="{C738C9AB-8CC0-874B-A54C-56117BD6BC04}" type="presOf" srcId="{F3608BDF-C247-4AD5-8481-EBBF4A244C12}" destId="{0AE303F0-F954-0346-9110-67C0B18C8213}" srcOrd="0" destOrd="0" presId="urn:microsoft.com/office/officeart/2005/8/layout/vList2"/>
    <dgm:cxn modelId="{25C5B9BA-400B-D14E-A3A8-DE1AB003228C}" srcId="{F3608BDF-C247-4AD5-8481-EBBF4A244C12}" destId="{56D86374-DCED-2348-91FC-ACE9E4E14D41}" srcOrd="8" destOrd="0" parTransId="{632D5333-B832-8C42-A7F9-C483A32573D5}" sibTransId="{BD410322-A185-F645-AF91-E62C40E865B9}"/>
    <dgm:cxn modelId="{51B0CAE7-2365-432B-90CB-55039C35D9A0}" srcId="{F3608BDF-C247-4AD5-8481-EBBF4A244C12}" destId="{A6B03D8E-C7F4-4DCF-ABA6-8126BC0D3ABE}" srcOrd="2" destOrd="0" parTransId="{993E189E-21C5-4859-94BC-189AD96E2770}" sibTransId="{9DCB2A6E-B5FE-4887-9FAF-20E4DC49A18A}"/>
    <dgm:cxn modelId="{E0157EF1-56BE-7348-BF2E-E32FAF77DEEC}" type="presOf" srcId="{E5ED1179-F9C1-4B6F-8F40-870CAFD3E0EA}" destId="{1FFA82AC-1CFA-0243-AC85-5B74E770CE13}" srcOrd="0" destOrd="0" presId="urn:microsoft.com/office/officeart/2005/8/layout/vList2"/>
    <dgm:cxn modelId="{4A0E43F5-CE61-AC46-A05A-4DEB94F045EB}" type="presOf" srcId="{FA84CCA0-BFD8-44DB-BB19-2B8D6690F3B9}" destId="{75EC55AE-9C42-2B44-98ED-040F5C6ECC59}" srcOrd="0" destOrd="0" presId="urn:microsoft.com/office/officeart/2005/8/layout/vList2"/>
    <dgm:cxn modelId="{B8F14327-A330-FA42-A030-8C6C37AC43C0}" type="presParOf" srcId="{0AE303F0-F954-0346-9110-67C0B18C8213}" destId="{1FFA82AC-1CFA-0243-AC85-5B74E770CE13}" srcOrd="0" destOrd="0" presId="urn:microsoft.com/office/officeart/2005/8/layout/vList2"/>
    <dgm:cxn modelId="{36C90FE6-504A-F84E-9B28-EEFCE00D618D}" type="presParOf" srcId="{0AE303F0-F954-0346-9110-67C0B18C8213}" destId="{A3B05C2F-E4E1-734C-A953-7C810B72FC0C}" srcOrd="1" destOrd="0" presId="urn:microsoft.com/office/officeart/2005/8/layout/vList2"/>
    <dgm:cxn modelId="{DE07144E-9C7C-4F49-A419-E68FC126E8E3}" type="presParOf" srcId="{0AE303F0-F954-0346-9110-67C0B18C8213}" destId="{4B019890-09D5-524A-976C-2763F14887D2}" srcOrd="2" destOrd="0" presId="urn:microsoft.com/office/officeart/2005/8/layout/vList2"/>
    <dgm:cxn modelId="{87C22E4E-9D6D-2E4A-A005-AED6B51F7985}" type="presParOf" srcId="{0AE303F0-F954-0346-9110-67C0B18C8213}" destId="{8B90C2A0-98EB-B948-89FF-53B80D635CA3}" srcOrd="3" destOrd="0" presId="urn:microsoft.com/office/officeart/2005/8/layout/vList2"/>
    <dgm:cxn modelId="{0CEE57E5-F82C-D24C-B1D9-88189F3065FB}" type="presParOf" srcId="{0AE303F0-F954-0346-9110-67C0B18C8213}" destId="{C3D1C78F-0C61-E543-A2C0-CAEF909A0507}" srcOrd="4" destOrd="0" presId="urn:microsoft.com/office/officeart/2005/8/layout/vList2"/>
    <dgm:cxn modelId="{E482F32E-67D4-FB47-9F1D-3BCCDDDD1C42}" type="presParOf" srcId="{0AE303F0-F954-0346-9110-67C0B18C8213}" destId="{072F432C-4849-0743-9037-31C54D4C3AC2}" srcOrd="5" destOrd="0" presId="urn:microsoft.com/office/officeart/2005/8/layout/vList2"/>
    <dgm:cxn modelId="{25A9DEA4-8E07-BD43-8DD0-A5B1B915A4CF}" type="presParOf" srcId="{0AE303F0-F954-0346-9110-67C0B18C8213}" destId="{B0D05BD5-58E7-2A4D-9699-D57F93AAEED8}" srcOrd="6" destOrd="0" presId="urn:microsoft.com/office/officeart/2005/8/layout/vList2"/>
    <dgm:cxn modelId="{4CDE0574-3A4F-E54F-AD0C-03D0AC3ED8B7}" type="presParOf" srcId="{0AE303F0-F954-0346-9110-67C0B18C8213}" destId="{155A79C4-FC07-4E42-A57A-1C93E80B6836}" srcOrd="7" destOrd="0" presId="urn:microsoft.com/office/officeart/2005/8/layout/vList2"/>
    <dgm:cxn modelId="{95195C84-A6A1-9649-B8E0-17229854DECF}" type="presParOf" srcId="{0AE303F0-F954-0346-9110-67C0B18C8213}" destId="{C27A6C59-062D-D145-A316-A009C8F9BFA7}" srcOrd="8" destOrd="0" presId="urn:microsoft.com/office/officeart/2005/8/layout/vList2"/>
    <dgm:cxn modelId="{CA1659E1-0A14-BA4F-9B9E-AE9C8E2C0891}" type="presParOf" srcId="{0AE303F0-F954-0346-9110-67C0B18C8213}" destId="{2EFE0552-10D9-CA4C-9523-E7B9AB71F55C}" srcOrd="9" destOrd="0" presId="urn:microsoft.com/office/officeart/2005/8/layout/vList2"/>
    <dgm:cxn modelId="{0E8FE7B3-F656-904A-BE69-C0FDF818D3BE}" type="presParOf" srcId="{0AE303F0-F954-0346-9110-67C0B18C8213}" destId="{E2B58E10-1890-4B47-9F51-E98B2EA77F71}" srcOrd="10" destOrd="0" presId="urn:microsoft.com/office/officeart/2005/8/layout/vList2"/>
    <dgm:cxn modelId="{9AD0B4D1-9AD0-7942-AEB6-9562ACC88FFB}" type="presParOf" srcId="{0AE303F0-F954-0346-9110-67C0B18C8213}" destId="{1BB8A540-8E7E-3746-822F-CD965E6C749F}" srcOrd="11" destOrd="0" presId="urn:microsoft.com/office/officeart/2005/8/layout/vList2"/>
    <dgm:cxn modelId="{495A55AE-9694-0445-929F-E28DE6D5006F}" type="presParOf" srcId="{0AE303F0-F954-0346-9110-67C0B18C8213}" destId="{72A05F2F-ABD3-EF4E-91C0-A2838280924F}" srcOrd="12" destOrd="0" presId="urn:microsoft.com/office/officeart/2005/8/layout/vList2"/>
    <dgm:cxn modelId="{F381A79A-2F8C-6C45-A7B1-B12C787F2B53}" type="presParOf" srcId="{0AE303F0-F954-0346-9110-67C0B18C8213}" destId="{1A77B6E4-3587-9E42-9647-F337688F898B}" srcOrd="13" destOrd="0" presId="urn:microsoft.com/office/officeart/2005/8/layout/vList2"/>
    <dgm:cxn modelId="{B4A2ECB6-54D9-5749-9609-5A6639558F49}" type="presParOf" srcId="{0AE303F0-F954-0346-9110-67C0B18C8213}" destId="{75EC55AE-9C42-2B44-98ED-040F5C6ECC59}" srcOrd="14" destOrd="0" presId="urn:microsoft.com/office/officeart/2005/8/layout/vList2"/>
    <dgm:cxn modelId="{2AC23EFA-2DEC-8246-8724-DD796575DBC5}" type="presParOf" srcId="{0AE303F0-F954-0346-9110-67C0B18C8213}" destId="{E27C9115-942A-B441-A5F0-31D781C4AE62}" srcOrd="15" destOrd="0" presId="urn:microsoft.com/office/officeart/2005/8/layout/vList2"/>
    <dgm:cxn modelId="{1B39B00C-2358-C645-9632-B2D7B264659E}" type="presParOf" srcId="{0AE303F0-F954-0346-9110-67C0B18C8213}" destId="{45186A10-7FBF-724C-B698-8D6ACABDCAE4}"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608BDF-C247-4AD5-8481-EBBF4A244C1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5ED1179-F9C1-4B6F-8F40-870CAFD3E0EA}">
      <dgm:prSet custT="1"/>
      <dgm:spPr/>
      <dgm:t>
        <a:bodyPr/>
        <a:lstStyle/>
        <a:p>
          <a:r>
            <a:rPr lang="en-US" sz="3600" dirty="0"/>
            <a:t>Introduction </a:t>
          </a:r>
        </a:p>
      </dgm:t>
    </dgm:pt>
    <dgm:pt modelId="{7ECA9F00-43B3-4508-8E0F-4C29903049E2}" type="parTrans" cxnId="{5E6AEA1C-E63F-4209-B908-847461BF9A3C}">
      <dgm:prSet/>
      <dgm:spPr/>
      <dgm:t>
        <a:bodyPr/>
        <a:lstStyle/>
        <a:p>
          <a:endParaRPr lang="en-US"/>
        </a:p>
      </dgm:t>
    </dgm:pt>
    <dgm:pt modelId="{8B8F5B4E-E276-4C46-A1AC-272A3736B04C}" type="sibTrans" cxnId="{5E6AEA1C-E63F-4209-B908-847461BF9A3C}">
      <dgm:prSet/>
      <dgm:spPr/>
      <dgm:t>
        <a:bodyPr/>
        <a:lstStyle/>
        <a:p>
          <a:endParaRPr lang="en-US"/>
        </a:p>
      </dgm:t>
    </dgm:pt>
    <dgm:pt modelId="{A6B03D8E-C7F4-4DCF-ABA6-8126BC0D3ABE}">
      <dgm:prSet custT="1"/>
      <dgm:spPr/>
      <dgm:t>
        <a:bodyPr/>
        <a:lstStyle/>
        <a:p>
          <a:r>
            <a:rPr lang="en-US" sz="3200" dirty="0"/>
            <a:t>Curriculum for Wales (</a:t>
          </a:r>
          <a:r>
            <a:rPr lang="en-US" sz="3200" dirty="0" err="1"/>
            <a:t>CfW</a:t>
          </a:r>
          <a:r>
            <a:rPr lang="en-US" sz="3200" dirty="0"/>
            <a:t>)</a:t>
          </a:r>
        </a:p>
      </dgm:t>
    </dgm:pt>
    <dgm:pt modelId="{993E189E-21C5-4859-94BC-189AD96E2770}" type="parTrans" cxnId="{51B0CAE7-2365-432B-90CB-55039C35D9A0}">
      <dgm:prSet/>
      <dgm:spPr/>
      <dgm:t>
        <a:bodyPr/>
        <a:lstStyle/>
        <a:p>
          <a:endParaRPr lang="en-US"/>
        </a:p>
      </dgm:t>
    </dgm:pt>
    <dgm:pt modelId="{9DCB2A6E-B5FE-4887-9FAF-20E4DC49A18A}" type="sibTrans" cxnId="{51B0CAE7-2365-432B-90CB-55039C35D9A0}">
      <dgm:prSet/>
      <dgm:spPr/>
      <dgm:t>
        <a:bodyPr/>
        <a:lstStyle/>
        <a:p>
          <a:endParaRPr lang="en-US"/>
        </a:p>
      </dgm:t>
    </dgm:pt>
    <dgm:pt modelId="{A2DFA81C-105A-4D79-B6DF-15CC22579744}">
      <dgm:prSet custT="1"/>
      <dgm:spPr/>
      <dgm:t>
        <a:bodyPr/>
        <a:lstStyle/>
        <a:p>
          <a:r>
            <a:rPr lang="en-US" sz="3000" b="1" dirty="0">
              <a:highlight>
                <a:srgbClr val="FF0000"/>
              </a:highlight>
            </a:rPr>
            <a:t>Humanities in Curriculum for Wales </a:t>
          </a:r>
        </a:p>
      </dgm:t>
    </dgm:pt>
    <dgm:pt modelId="{24BD7FA4-D20A-4B85-AF2B-E98ED8F2957F}" type="parTrans" cxnId="{95562D73-0A4E-4A7F-9684-8ADC283A7AEB}">
      <dgm:prSet/>
      <dgm:spPr/>
      <dgm:t>
        <a:bodyPr/>
        <a:lstStyle/>
        <a:p>
          <a:endParaRPr lang="en-US"/>
        </a:p>
      </dgm:t>
    </dgm:pt>
    <dgm:pt modelId="{A6A2E683-A0A9-4F37-BCD2-67CF0EB0D9B8}" type="sibTrans" cxnId="{95562D73-0A4E-4A7F-9684-8ADC283A7AEB}">
      <dgm:prSet/>
      <dgm:spPr/>
      <dgm:t>
        <a:bodyPr/>
        <a:lstStyle/>
        <a:p>
          <a:endParaRPr lang="en-US"/>
        </a:p>
      </dgm:t>
    </dgm:pt>
    <dgm:pt modelId="{FA5BA013-7DBB-4096-BB36-78E8C0D16E29}">
      <dgm:prSet/>
      <dgm:spPr/>
      <dgm:t>
        <a:bodyPr/>
        <a:lstStyle/>
        <a:p>
          <a:r>
            <a:rPr lang="en-US"/>
            <a:t>Curriculum design</a:t>
          </a:r>
        </a:p>
      </dgm:t>
    </dgm:pt>
    <dgm:pt modelId="{0E4A333A-6434-4FBB-A5F0-FCFDF0D4B86B}" type="parTrans" cxnId="{54414842-53B3-43D8-9706-9561B6F65025}">
      <dgm:prSet/>
      <dgm:spPr/>
      <dgm:t>
        <a:bodyPr/>
        <a:lstStyle/>
        <a:p>
          <a:endParaRPr lang="en-US"/>
        </a:p>
      </dgm:t>
    </dgm:pt>
    <dgm:pt modelId="{D521DDFA-D6CE-44D0-8104-66A704C4646D}" type="sibTrans" cxnId="{54414842-53B3-43D8-9706-9561B6F65025}">
      <dgm:prSet/>
      <dgm:spPr/>
      <dgm:t>
        <a:bodyPr/>
        <a:lstStyle/>
        <a:p>
          <a:endParaRPr lang="en-US"/>
        </a:p>
      </dgm:t>
    </dgm:pt>
    <dgm:pt modelId="{5B0E6330-512B-493D-9233-537675288038}">
      <dgm:prSet custT="1"/>
      <dgm:spPr/>
      <dgm:t>
        <a:bodyPr/>
        <a:lstStyle/>
        <a:p>
          <a:r>
            <a:rPr lang="en-US" sz="2400" b="1" dirty="0"/>
            <a:t>Assessment and progression in Humanities</a:t>
          </a:r>
        </a:p>
      </dgm:t>
    </dgm:pt>
    <dgm:pt modelId="{DAA05BC0-C8B7-43E8-B2C1-04602092639B}" type="parTrans" cxnId="{D4E2390C-F4F8-4006-8297-7B117C7954C9}">
      <dgm:prSet/>
      <dgm:spPr/>
      <dgm:t>
        <a:bodyPr/>
        <a:lstStyle/>
        <a:p>
          <a:endParaRPr lang="en-US"/>
        </a:p>
      </dgm:t>
    </dgm:pt>
    <dgm:pt modelId="{4A6E103F-3D94-4090-9DE3-22BDC6A00947}" type="sibTrans" cxnId="{D4E2390C-F4F8-4006-8297-7B117C7954C9}">
      <dgm:prSet/>
      <dgm:spPr/>
      <dgm:t>
        <a:bodyPr/>
        <a:lstStyle/>
        <a:p>
          <a:endParaRPr lang="en-US"/>
        </a:p>
      </dgm:t>
    </dgm:pt>
    <dgm:pt modelId="{36690C44-3F2B-4A79-8C59-4304E3117EB5}">
      <dgm:prSet custT="1"/>
      <dgm:spPr/>
      <dgm:t>
        <a:bodyPr/>
        <a:lstStyle/>
        <a:p>
          <a:r>
            <a:rPr lang="en-US" sz="2200" dirty="0"/>
            <a:t>Teacher Agency in </a:t>
          </a:r>
          <a:r>
            <a:rPr lang="en-US" sz="2200" dirty="0" err="1"/>
            <a:t>CfW</a:t>
          </a:r>
          <a:endParaRPr lang="en-US" sz="2200" dirty="0"/>
        </a:p>
      </dgm:t>
    </dgm:pt>
    <dgm:pt modelId="{D24254FF-184D-4001-94F6-CDEAC8E19935}" type="parTrans" cxnId="{B0A1CA7A-0338-40D0-9951-1E86B4CF77B7}">
      <dgm:prSet/>
      <dgm:spPr/>
      <dgm:t>
        <a:bodyPr/>
        <a:lstStyle/>
        <a:p>
          <a:endParaRPr lang="en-US"/>
        </a:p>
      </dgm:t>
    </dgm:pt>
    <dgm:pt modelId="{65DD8786-4C2E-48AC-91D3-A12D871F8BBA}" type="sibTrans" cxnId="{B0A1CA7A-0338-40D0-9951-1E86B4CF77B7}">
      <dgm:prSet/>
      <dgm:spPr/>
      <dgm:t>
        <a:bodyPr/>
        <a:lstStyle/>
        <a:p>
          <a:endParaRPr lang="en-US"/>
        </a:p>
      </dgm:t>
    </dgm:pt>
    <dgm:pt modelId="{FA84CCA0-BFD8-44DB-BB19-2B8D6690F3B9}">
      <dgm:prSet custT="1"/>
      <dgm:spPr/>
      <dgm:t>
        <a:bodyPr/>
        <a:lstStyle/>
        <a:p>
          <a:r>
            <a:rPr lang="en-US" sz="2200" dirty="0"/>
            <a:t>Curriculum Design in Humanities  </a:t>
          </a:r>
        </a:p>
      </dgm:t>
    </dgm:pt>
    <dgm:pt modelId="{E294EA71-5A93-4510-8BA6-E7665DB8D47E}" type="parTrans" cxnId="{4B47538F-23A1-4C31-A62E-91151602CBDE}">
      <dgm:prSet/>
      <dgm:spPr/>
      <dgm:t>
        <a:bodyPr/>
        <a:lstStyle/>
        <a:p>
          <a:endParaRPr lang="en-US"/>
        </a:p>
      </dgm:t>
    </dgm:pt>
    <dgm:pt modelId="{8BB8E267-6C5D-4AD9-95B5-264DF1E3FA3F}" type="sibTrans" cxnId="{4B47538F-23A1-4C31-A62E-91151602CBDE}">
      <dgm:prSet/>
      <dgm:spPr/>
      <dgm:t>
        <a:bodyPr/>
        <a:lstStyle/>
        <a:p>
          <a:endParaRPr lang="en-US"/>
        </a:p>
      </dgm:t>
    </dgm:pt>
    <dgm:pt modelId="{C136C416-BA51-5D4B-8B24-2E4C020FD64A}">
      <dgm:prSet custT="1"/>
      <dgm:spPr/>
      <dgm:t>
        <a:bodyPr/>
        <a:lstStyle/>
        <a:p>
          <a:r>
            <a:rPr lang="en-GB" sz="3200" dirty="0"/>
            <a:t>Definitions</a:t>
          </a:r>
        </a:p>
        <a:p>
          <a:endParaRPr lang="en-GB" sz="500" dirty="0"/>
        </a:p>
      </dgm:t>
    </dgm:pt>
    <dgm:pt modelId="{3FB551BE-2513-F542-943F-AB8FCFA1DBC0}" type="parTrans" cxnId="{E61E3A75-DF96-3747-8105-37984ECC0671}">
      <dgm:prSet/>
      <dgm:spPr/>
      <dgm:t>
        <a:bodyPr/>
        <a:lstStyle/>
        <a:p>
          <a:endParaRPr lang="en-GB"/>
        </a:p>
      </dgm:t>
    </dgm:pt>
    <dgm:pt modelId="{AFB3C652-238F-CA42-B2FE-E8CABBB4BD98}" type="sibTrans" cxnId="{E61E3A75-DF96-3747-8105-37984ECC0671}">
      <dgm:prSet/>
      <dgm:spPr/>
      <dgm:t>
        <a:bodyPr/>
        <a:lstStyle/>
        <a:p>
          <a:endParaRPr lang="en-GB"/>
        </a:p>
      </dgm:t>
    </dgm:pt>
    <dgm:pt modelId="{56D86374-DCED-2348-91FC-ACE9E4E14D41}">
      <dgm:prSet custT="1"/>
      <dgm:spPr/>
      <dgm:t>
        <a:bodyPr/>
        <a:lstStyle/>
        <a:p>
          <a:r>
            <a:rPr lang="en-GB" sz="2000" b="1" dirty="0"/>
            <a:t>Conclusions</a:t>
          </a:r>
        </a:p>
      </dgm:t>
    </dgm:pt>
    <dgm:pt modelId="{632D5333-B832-8C42-A7F9-C483A32573D5}" type="parTrans" cxnId="{25C5B9BA-400B-D14E-A3A8-DE1AB003228C}">
      <dgm:prSet/>
      <dgm:spPr/>
      <dgm:t>
        <a:bodyPr/>
        <a:lstStyle/>
        <a:p>
          <a:endParaRPr lang="en-GB"/>
        </a:p>
      </dgm:t>
    </dgm:pt>
    <dgm:pt modelId="{BD410322-A185-F645-AF91-E62C40E865B9}" type="sibTrans" cxnId="{25C5B9BA-400B-D14E-A3A8-DE1AB003228C}">
      <dgm:prSet/>
      <dgm:spPr/>
      <dgm:t>
        <a:bodyPr/>
        <a:lstStyle/>
        <a:p>
          <a:endParaRPr lang="en-GB"/>
        </a:p>
      </dgm:t>
    </dgm:pt>
    <dgm:pt modelId="{0AE303F0-F954-0346-9110-67C0B18C8213}" type="pres">
      <dgm:prSet presAssocID="{F3608BDF-C247-4AD5-8481-EBBF4A244C12}" presName="linear" presStyleCnt="0">
        <dgm:presLayoutVars>
          <dgm:animLvl val="lvl"/>
          <dgm:resizeHandles val="exact"/>
        </dgm:presLayoutVars>
      </dgm:prSet>
      <dgm:spPr/>
    </dgm:pt>
    <dgm:pt modelId="{1FFA82AC-1CFA-0243-AC85-5B74E770CE13}" type="pres">
      <dgm:prSet presAssocID="{E5ED1179-F9C1-4B6F-8F40-870CAFD3E0EA}" presName="parentText" presStyleLbl="node1" presStyleIdx="0" presStyleCnt="9" custLinFactY="-11325" custLinFactNeighborX="-2076" custLinFactNeighborY="-100000">
        <dgm:presLayoutVars>
          <dgm:chMax val="0"/>
          <dgm:bulletEnabled val="1"/>
        </dgm:presLayoutVars>
      </dgm:prSet>
      <dgm:spPr/>
    </dgm:pt>
    <dgm:pt modelId="{A3B05C2F-E4E1-734C-A953-7C810B72FC0C}" type="pres">
      <dgm:prSet presAssocID="{8B8F5B4E-E276-4C46-A1AC-272A3736B04C}" presName="spacer" presStyleCnt="0"/>
      <dgm:spPr/>
    </dgm:pt>
    <dgm:pt modelId="{4B019890-09D5-524A-976C-2763F14887D2}" type="pres">
      <dgm:prSet presAssocID="{C136C416-BA51-5D4B-8B24-2E4C020FD64A}" presName="parentText" presStyleLbl="node1" presStyleIdx="1" presStyleCnt="9" custLinFactY="6846" custLinFactNeighborY="100000">
        <dgm:presLayoutVars>
          <dgm:chMax val="0"/>
          <dgm:bulletEnabled val="1"/>
        </dgm:presLayoutVars>
      </dgm:prSet>
      <dgm:spPr/>
    </dgm:pt>
    <dgm:pt modelId="{8B90C2A0-98EB-B948-89FF-53B80D635CA3}" type="pres">
      <dgm:prSet presAssocID="{AFB3C652-238F-CA42-B2FE-E8CABBB4BD98}" presName="spacer" presStyleCnt="0"/>
      <dgm:spPr/>
    </dgm:pt>
    <dgm:pt modelId="{C3D1C78F-0C61-E543-A2C0-CAEF909A0507}" type="pres">
      <dgm:prSet presAssocID="{A6B03D8E-C7F4-4DCF-ABA6-8126BC0D3ABE}" presName="parentText" presStyleLbl="node1" presStyleIdx="2" presStyleCnt="9">
        <dgm:presLayoutVars>
          <dgm:chMax val="0"/>
          <dgm:bulletEnabled val="1"/>
        </dgm:presLayoutVars>
      </dgm:prSet>
      <dgm:spPr/>
    </dgm:pt>
    <dgm:pt modelId="{072F432C-4849-0743-9037-31C54D4C3AC2}" type="pres">
      <dgm:prSet presAssocID="{9DCB2A6E-B5FE-4887-9FAF-20E4DC49A18A}" presName="spacer" presStyleCnt="0"/>
      <dgm:spPr/>
    </dgm:pt>
    <dgm:pt modelId="{B0D05BD5-58E7-2A4D-9699-D57F93AAEED8}" type="pres">
      <dgm:prSet presAssocID="{A2DFA81C-105A-4D79-B6DF-15CC22579744}" presName="parentText" presStyleLbl="node1" presStyleIdx="3" presStyleCnt="9" custLinFactNeighborY="59680">
        <dgm:presLayoutVars>
          <dgm:chMax val="0"/>
          <dgm:bulletEnabled val="1"/>
        </dgm:presLayoutVars>
      </dgm:prSet>
      <dgm:spPr/>
    </dgm:pt>
    <dgm:pt modelId="{155A79C4-FC07-4E42-A57A-1C93E80B6836}" type="pres">
      <dgm:prSet presAssocID="{A6A2E683-A0A9-4F37-BCD2-67CF0EB0D9B8}" presName="spacer" presStyleCnt="0"/>
      <dgm:spPr/>
    </dgm:pt>
    <dgm:pt modelId="{C27A6C59-062D-D145-A316-A009C8F9BFA7}" type="pres">
      <dgm:prSet presAssocID="{FA5BA013-7DBB-4096-BB36-78E8C0D16E29}" presName="parentText" presStyleLbl="node1" presStyleIdx="4" presStyleCnt="9">
        <dgm:presLayoutVars>
          <dgm:chMax val="0"/>
          <dgm:bulletEnabled val="1"/>
        </dgm:presLayoutVars>
      </dgm:prSet>
      <dgm:spPr/>
    </dgm:pt>
    <dgm:pt modelId="{2EFE0552-10D9-CA4C-9523-E7B9AB71F55C}" type="pres">
      <dgm:prSet presAssocID="{D521DDFA-D6CE-44D0-8104-66A704C4646D}" presName="spacer" presStyleCnt="0"/>
      <dgm:spPr/>
    </dgm:pt>
    <dgm:pt modelId="{E2B58E10-1890-4B47-9F51-E98B2EA77F71}" type="pres">
      <dgm:prSet presAssocID="{5B0E6330-512B-493D-9233-537675288038}" presName="parentText" presStyleLbl="node1" presStyleIdx="5" presStyleCnt="9" custLinFactY="-100000" custLinFactNeighborY="-141139">
        <dgm:presLayoutVars>
          <dgm:chMax val="0"/>
          <dgm:bulletEnabled val="1"/>
        </dgm:presLayoutVars>
      </dgm:prSet>
      <dgm:spPr/>
    </dgm:pt>
    <dgm:pt modelId="{1BB8A540-8E7E-3746-822F-CD965E6C749F}" type="pres">
      <dgm:prSet presAssocID="{4A6E103F-3D94-4090-9DE3-22BDC6A00947}" presName="spacer" presStyleCnt="0"/>
      <dgm:spPr/>
    </dgm:pt>
    <dgm:pt modelId="{72A05F2F-ABD3-EF4E-91C0-A2838280924F}" type="pres">
      <dgm:prSet presAssocID="{36690C44-3F2B-4A79-8C59-4304E3117EB5}" presName="parentText" presStyleLbl="node1" presStyleIdx="6" presStyleCnt="9" custLinFactY="4836" custLinFactNeighborY="100000">
        <dgm:presLayoutVars>
          <dgm:chMax val="0"/>
          <dgm:bulletEnabled val="1"/>
        </dgm:presLayoutVars>
      </dgm:prSet>
      <dgm:spPr/>
    </dgm:pt>
    <dgm:pt modelId="{1A77B6E4-3587-9E42-9647-F337688F898B}" type="pres">
      <dgm:prSet presAssocID="{65DD8786-4C2E-48AC-91D3-A12D871F8BBA}" presName="spacer" presStyleCnt="0"/>
      <dgm:spPr/>
    </dgm:pt>
    <dgm:pt modelId="{75EC55AE-9C42-2B44-98ED-040F5C6ECC59}" type="pres">
      <dgm:prSet presAssocID="{FA84CCA0-BFD8-44DB-BB19-2B8D6690F3B9}" presName="parentText" presStyleLbl="node1" presStyleIdx="7" presStyleCnt="9" custLinFactY="-196587" custLinFactNeighborY="-200000">
        <dgm:presLayoutVars>
          <dgm:chMax val="0"/>
          <dgm:bulletEnabled val="1"/>
        </dgm:presLayoutVars>
      </dgm:prSet>
      <dgm:spPr/>
    </dgm:pt>
    <dgm:pt modelId="{E27C9115-942A-B441-A5F0-31D781C4AE62}" type="pres">
      <dgm:prSet presAssocID="{8BB8E267-6C5D-4AD9-95B5-264DF1E3FA3F}" presName="spacer" presStyleCnt="0"/>
      <dgm:spPr/>
    </dgm:pt>
    <dgm:pt modelId="{45186A10-7FBF-724C-B698-8D6ACABDCAE4}" type="pres">
      <dgm:prSet presAssocID="{56D86374-DCED-2348-91FC-ACE9E4E14D41}" presName="parentText" presStyleLbl="node1" presStyleIdx="8" presStyleCnt="9" custLinFactY="-76714" custLinFactNeighborX="-208" custLinFactNeighborY="-100000">
        <dgm:presLayoutVars>
          <dgm:chMax val="0"/>
          <dgm:bulletEnabled val="1"/>
        </dgm:presLayoutVars>
      </dgm:prSet>
      <dgm:spPr/>
    </dgm:pt>
  </dgm:ptLst>
  <dgm:cxnLst>
    <dgm:cxn modelId="{D4E2390C-F4F8-4006-8297-7B117C7954C9}" srcId="{F3608BDF-C247-4AD5-8481-EBBF4A244C12}" destId="{5B0E6330-512B-493D-9233-537675288038}" srcOrd="5" destOrd="0" parTransId="{DAA05BC0-C8B7-43E8-B2C1-04602092639B}" sibTransId="{4A6E103F-3D94-4090-9DE3-22BDC6A00947}"/>
    <dgm:cxn modelId="{5E6AEA1C-E63F-4209-B908-847461BF9A3C}" srcId="{F3608BDF-C247-4AD5-8481-EBBF4A244C12}" destId="{E5ED1179-F9C1-4B6F-8F40-870CAFD3E0EA}" srcOrd="0" destOrd="0" parTransId="{7ECA9F00-43B3-4508-8E0F-4C29903049E2}" sibTransId="{8B8F5B4E-E276-4C46-A1AC-272A3736B04C}"/>
    <dgm:cxn modelId="{C616252E-429A-B145-B02A-B694E35D5670}" type="presOf" srcId="{36690C44-3F2B-4A79-8C59-4304E3117EB5}" destId="{72A05F2F-ABD3-EF4E-91C0-A2838280924F}" srcOrd="0" destOrd="0" presId="urn:microsoft.com/office/officeart/2005/8/layout/vList2"/>
    <dgm:cxn modelId="{54414842-53B3-43D8-9706-9561B6F65025}" srcId="{F3608BDF-C247-4AD5-8481-EBBF4A244C12}" destId="{FA5BA013-7DBB-4096-BB36-78E8C0D16E29}" srcOrd="4" destOrd="0" parTransId="{0E4A333A-6434-4FBB-A5F0-FCFDF0D4B86B}" sibTransId="{D521DDFA-D6CE-44D0-8104-66A704C4646D}"/>
    <dgm:cxn modelId="{93763754-E004-B849-A2B0-FF5E96999BDB}" type="presOf" srcId="{56D86374-DCED-2348-91FC-ACE9E4E14D41}" destId="{45186A10-7FBF-724C-B698-8D6ACABDCAE4}" srcOrd="0" destOrd="0" presId="urn:microsoft.com/office/officeart/2005/8/layout/vList2"/>
    <dgm:cxn modelId="{ECB8425B-928D-DE49-A59D-3D09DC4A9CBD}" type="presOf" srcId="{A6B03D8E-C7F4-4DCF-ABA6-8126BC0D3ABE}" destId="{C3D1C78F-0C61-E543-A2C0-CAEF909A0507}" srcOrd="0" destOrd="0" presId="urn:microsoft.com/office/officeart/2005/8/layout/vList2"/>
    <dgm:cxn modelId="{95562D73-0A4E-4A7F-9684-8ADC283A7AEB}" srcId="{F3608BDF-C247-4AD5-8481-EBBF4A244C12}" destId="{A2DFA81C-105A-4D79-B6DF-15CC22579744}" srcOrd="3" destOrd="0" parTransId="{24BD7FA4-D20A-4B85-AF2B-E98ED8F2957F}" sibTransId="{A6A2E683-A0A9-4F37-BCD2-67CF0EB0D9B8}"/>
    <dgm:cxn modelId="{BF980074-CCC1-4246-9437-66495BF659CD}" type="presOf" srcId="{FA5BA013-7DBB-4096-BB36-78E8C0D16E29}" destId="{C27A6C59-062D-D145-A316-A009C8F9BFA7}" srcOrd="0" destOrd="0" presId="urn:microsoft.com/office/officeart/2005/8/layout/vList2"/>
    <dgm:cxn modelId="{E61E3A75-DF96-3747-8105-37984ECC0671}" srcId="{F3608BDF-C247-4AD5-8481-EBBF4A244C12}" destId="{C136C416-BA51-5D4B-8B24-2E4C020FD64A}" srcOrd="1" destOrd="0" parTransId="{3FB551BE-2513-F542-943F-AB8FCFA1DBC0}" sibTransId="{AFB3C652-238F-CA42-B2FE-E8CABBB4BD98}"/>
    <dgm:cxn modelId="{B0A1CA7A-0338-40D0-9951-1E86B4CF77B7}" srcId="{F3608BDF-C247-4AD5-8481-EBBF4A244C12}" destId="{36690C44-3F2B-4A79-8C59-4304E3117EB5}" srcOrd="6" destOrd="0" parTransId="{D24254FF-184D-4001-94F6-CDEAC8E19935}" sibTransId="{65DD8786-4C2E-48AC-91D3-A12D871F8BBA}"/>
    <dgm:cxn modelId="{1406EF80-BF0C-174D-997A-6853FC2F48DD}" type="presOf" srcId="{C136C416-BA51-5D4B-8B24-2E4C020FD64A}" destId="{4B019890-09D5-524A-976C-2763F14887D2}" srcOrd="0" destOrd="0" presId="urn:microsoft.com/office/officeart/2005/8/layout/vList2"/>
    <dgm:cxn modelId="{4B47538F-23A1-4C31-A62E-91151602CBDE}" srcId="{F3608BDF-C247-4AD5-8481-EBBF4A244C12}" destId="{FA84CCA0-BFD8-44DB-BB19-2B8D6690F3B9}" srcOrd="7" destOrd="0" parTransId="{E294EA71-5A93-4510-8BA6-E7665DB8D47E}" sibTransId="{8BB8E267-6C5D-4AD9-95B5-264DF1E3FA3F}"/>
    <dgm:cxn modelId="{4F43A89C-57C4-5F4E-9B74-04D2158D64BD}" type="presOf" srcId="{5B0E6330-512B-493D-9233-537675288038}" destId="{E2B58E10-1890-4B47-9F51-E98B2EA77F71}" srcOrd="0" destOrd="0" presId="urn:microsoft.com/office/officeart/2005/8/layout/vList2"/>
    <dgm:cxn modelId="{F61BA8A7-9BAF-4D4D-ACEE-6193908069B3}" type="presOf" srcId="{A2DFA81C-105A-4D79-B6DF-15CC22579744}" destId="{B0D05BD5-58E7-2A4D-9699-D57F93AAEED8}" srcOrd="0" destOrd="0" presId="urn:microsoft.com/office/officeart/2005/8/layout/vList2"/>
    <dgm:cxn modelId="{C738C9AB-8CC0-874B-A54C-56117BD6BC04}" type="presOf" srcId="{F3608BDF-C247-4AD5-8481-EBBF4A244C12}" destId="{0AE303F0-F954-0346-9110-67C0B18C8213}" srcOrd="0" destOrd="0" presId="urn:microsoft.com/office/officeart/2005/8/layout/vList2"/>
    <dgm:cxn modelId="{25C5B9BA-400B-D14E-A3A8-DE1AB003228C}" srcId="{F3608BDF-C247-4AD5-8481-EBBF4A244C12}" destId="{56D86374-DCED-2348-91FC-ACE9E4E14D41}" srcOrd="8" destOrd="0" parTransId="{632D5333-B832-8C42-A7F9-C483A32573D5}" sibTransId="{BD410322-A185-F645-AF91-E62C40E865B9}"/>
    <dgm:cxn modelId="{51B0CAE7-2365-432B-90CB-55039C35D9A0}" srcId="{F3608BDF-C247-4AD5-8481-EBBF4A244C12}" destId="{A6B03D8E-C7F4-4DCF-ABA6-8126BC0D3ABE}" srcOrd="2" destOrd="0" parTransId="{993E189E-21C5-4859-94BC-189AD96E2770}" sibTransId="{9DCB2A6E-B5FE-4887-9FAF-20E4DC49A18A}"/>
    <dgm:cxn modelId="{E0157EF1-56BE-7348-BF2E-E32FAF77DEEC}" type="presOf" srcId="{E5ED1179-F9C1-4B6F-8F40-870CAFD3E0EA}" destId="{1FFA82AC-1CFA-0243-AC85-5B74E770CE13}" srcOrd="0" destOrd="0" presId="urn:microsoft.com/office/officeart/2005/8/layout/vList2"/>
    <dgm:cxn modelId="{4A0E43F5-CE61-AC46-A05A-4DEB94F045EB}" type="presOf" srcId="{FA84CCA0-BFD8-44DB-BB19-2B8D6690F3B9}" destId="{75EC55AE-9C42-2B44-98ED-040F5C6ECC59}" srcOrd="0" destOrd="0" presId="urn:microsoft.com/office/officeart/2005/8/layout/vList2"/>
    <dgm:cxn modelId="{B8F14327-A330-FA42-A030-8C6C37AC43C0}" type="presParOf" srcId="{0AE303F0-F954-0346-9110-67C0B18C8213}" destId="{1FFA82AC-1CFA-0243-AC85-5B74E770CE13}" srcOrd="0" destOrd="0" presId="urn:microsoft.com/office/officeart/2005/8/layout/vList2"/>
    <dgm:cxn modelId="{36C90FE6-504A-F84E-9B28-EEFCE00D618D}" type="presParOf" srcId="{0AE303F0-F954-0346-9110-67C0B18C8213}" destId="{A3B05C2F-E4E1-734C-A953-7C810B72FC0C}" srcOrd="1" destOrd="0" presId="urn:microsoft.com/office/officeart/2005/8/layout/vList2"/>
    <dgm:cxn modelId="{DE07144E-9C7C-4F49-A419-E68FC126E8E3}" type="presParOf" srcId="{0AE303F0-F954-0346-9110-67C0B18C8213}" destId="{4B019890-09D5-524A-976C-2763F14887D2}" srcOrd="2" destOrd="0" presId="urn:microsoft.com/office/officeart/2005/8/layout/vList2"/>
    <dgm:cxn modelId="{87C22E4E-9D6D-2E4A-A005-AED6B51F7985}" type="presParOf" srcId="{0AE303F0-F954-0346-9110-67C0B18C8213}" destId="{8B90C2A0-98EB-B948-89FF-53B80D635CA3}" srcOrd="3" destOrd="0" presId="urn:microsoft.com/office/officeart/2005/8/layout/vList2"/>
    <dgm:cxn modelId="{0CEE57E5-F82C-D24C-B1D9-88189F3065FB}" type="presParOf" srcId="{0AE303F0-F954-0346-9110-67C0B18C8213}" destId="{C3D1C78F-0C61-E543-A2C0-CAEF909A0507}" srcOrd="4" destOrd="0" presId="urn:microsoft.com/office/officeart/2005/8/layout/vList2"/>
    <dgm:cxn modelId="{E482F32E-67D4-FB47-9F1D-3BCCDDDD1C42}" type="presParOf" srcId="{0AE303F0-F954-0346-9110-67C0B18C8213}" destId="{072F432C-4849-0743-9037-31C54D4C3AC2}" srcOrd="5" destOrd="0" presId="urn:microsoft.com/office/officeart/2005/8/layout/vList2"/>
    <dgm:cxn modelId="{25A9DEA4-8E07-BD43-8DD0-A5B1B915A4CF}" type="presParOf" srcId="{0AE303F0-F954-0346-9110-67C0B18C8213}" destId="{B0D05BD5-58E7-2A4D-9699-D57F93AAEED8}" srcOrd="6" destOrd="0" presId="urn:microsoft.com/office/officeart/2005/8/layout/vList2"/>
    <dgm:cxn modelId="{4CDE0574-3A4F-E54F-AD0C-03D0AC3ED8B7}" type="presParOf" srcId="{0AE303F0-F954-0346-9110-67C0B18C8213}" destId="{155A79C4-FC07-4E42-A57A-1C93E80B6836}" srcOrd="7" destOrd="0" presId="urn:microsoft.com/office/officeart/2005/8/layout/vList2"/>
    <dgm:cxn modelId="{95195C84-A6A1-9649-B8E0-17229854DECF}" type="presParOf" srcId="{0AE303F0-F954-0346-9110-67C0B18C8213}" destId="{C27A6C59-062D-D145-A316-A009C8F9BFA7}" srcOrd="8" destOrd="0" presId="urn:microsoft.com/office/officeart/2005/8/layout/vList2"/>
    <dgm:cxn modelId="{CA1659E1-0A14-BA4F-9B9E-AE9C8E2C0891}" type="presParOf" srcId="{0AE303F0-F954-0346-9110-67C0B18C8213}" destId="{2EFE0552-10D9-CA4C-9523-E7B9AB71F55C}" srcOrd="9" destOrd="0" presId="urn:microsoft.com/office/officeart/2005/8/layout/vList2"/>
    <dgm:cxn modelId="{0E8FE7B3-F656-904A-BE69-C0FDF818D3BE}" type="presParOf" srcId="{0AE303F0-F954-0346-9110-67C0B18C8213}" destId="{E2B58E10-1890-4B47-9F51-E98B2EA77F71}" srcOrd="10" destOrd="0" presId="urn:microsoft.com/office/officeart/2005/8/layout/vList2"/>
    <dgm:cxn modelId="{9AD0B4D1-9AD0-7942-AEB6-9562ACC88FFB}" type="presParOf" srcId="{0AE303F0-F954-0346-9110-67C0B18C8213}" destId="{1BB8A540-8E7E-3746-822F-CD965E6C749F}" srcOrd="11" destOrd="0" presId="urn:microsoft.com/office/officeart/2005/8/layout/vList2"/>
    <dgm:cxn modelId="{495A55AE-9694-0445-929F-E28DE6D5006F}" type="presParOf" srcId="{0AE303F0-F954-0346-9110-67C0B18C8213}" destId="{72A05F2F-ABD3-EF4E-91C0-A2838280924F}" srcOrd="12" destOrd="0" presId="urn:microsoft.com/office/officeart/2005/8/layout/vList2"/>
    <dgm:cxn modelId="{F381A79A-2F8C-6C45-A7B1-B12C787F2B53}" type="presParOf" srcId="{0AE303F0-F954-0346-9110-67C0B18C8213}" destId="{1A77B6E4-3587-9E42-9647-F337688F898B}" srcOrd="13" destOrd="0" presId="urn:microsoft.com/office/officeart/2005/8/layout/vList2"/>
    <dgm:cxn modelId="{B4A2ECB6-54D9-5749-9609-5A6639558F49}" type="presParOf" srcId="{0AE303F0-F954-0346-9110-67C0B18C8213}" destId="{75EC55AE-9C42-2B44-98ED-040F5C6ECC59}" srcOrd="14" destOrd="0" presId="urn:microsoft.com/office/officeart/2005/8/layout/vList2"/>
    <dgm:cxn modelId="{2AC23EFA-2DEC-8246-8724-DD796575DBC5}" type="presParOf" srcId="{0AE303F0-F954-0346-9110-67C0B18C8213}" destId="{E27C9115-942A-B441-A5F0-31D781C4AE62}" srcOrd="15" destOrd="0" presId="urn:microsoft.com/office/officeart/2005/8/layout/vList2"/>
    <dgm:cxn modelId="{1B39B00C-2358-C645-9632-B2D7B264659E}" type="presParOf" srcId="{0AE303F0-F954-0346-9110-67C0B18C8213}" destId="{45186A10-7FBF-724C-B698-8D6ACABDCAE4}"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89250B-6F69-43AB-B0D0-7F6A31ACCAC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531D789-C0C7-4770-9B9F-154C8EDC9A67}">
      <dgm:prSet/>
      <dgm:spPr/>
      <dgm:t>
        <a:bodyPr/>
        <a:lstStyle/>
        <a:p>
          <a:r>
            <a:rPr lang="en-US" b="1"/>
            <a:t>Engagement with learner work to develop an understanding of progression (Hughes &amp; Mackarra, 2023) </a:t>
          </a:r>
          <a:endParaRPr lang="en-US"/>
        </a:p>
      </dgm:t>
    </dgm:pt>
    <dgm:pt modelId="{2A5774FE-550E-416A-B3B4-15BC27C72BD0}" type="parTrans" cxnId="{7EC6556E-E56C-4EF2-9FCA-236E208C1F94}">
      <dgm:prSet/>
      <dgm:spPr/>
      <dgm:t>
        <a:bodyPr/>
        <a:lstStyle/>
        <a:p>
          <a:endParaRPr lang="en-US"/>
        </a:p>
      </dgm:t>
    </dgm:pt>
    <dgm:pt modelId="{83A3D4F7-7852-493B-A2C5-423D857432D6}" type="sibTrans" cxnId="{7EC6556E-E56C-4EF2-9FCA-236E208C1F94}">
      <dgm:prSet/>
      <dgm:spPr/>
      <dgm:t>
        <a:bodyPr/>
        <a:lstStyle/>
        <a:p>
          <a:endParaRPr lang="en-US"/>
        </a:p>
      </dgm:t>
    </dgm:pt>
    <dgm:pt modelId="{C191732D-EBE1-4DEB-A172-4868691C5193}">
      <dgm:prSet/>
      <dgm:spPr/>
      <dgm:t>
        <a:bodyPr/>
        <a:lstStyle/>
        <a:p>
          <a:r>
            <a:rPr lang="en-US" b="1" dirty="0"/>
            <a:t>Many papers related to Humanities and </a:t>
          </a:r>
          <a:r>
            <a:rPr lang="en-US" b="1" dirty="0" err="1"/>
            <a:t>CfW</a:t>
          </a:r>
          <a:r>
            <a:rPr lang="en-US" b="1" dirty="0"/>
            <a:t> in primary but very little in secondary </a:t>
          </a:r>
          <a:endParaRPr lang="en-US" dirty="0"/>
        </a:p>
      </dgm:t>
    </dgm:pt>
    <dgm:pt modelId="{6F43A22C-7475-4B0A-8D04-3B874553411F}" type="parTrans" cxnId="{1DE49119-9FE1-43EE-B3C8-7B0E1DC598A6}">
      <dgm:prSet/>
      <dgm:spPr/>
      <dgm:t>
        <a:bodyPr/>
        <a:lstStyle/>
        <a:p>
          <a:endParaRPr lang="en-US"/>
        </a:p>
      </dgm:t>
    </dgm:pt>
    <dgm:pt modelId="{46E20448-67D4-4AB3-A06B-D07D0ED7CD47}" type="sibTrans" cxnId="{1DE49119-9FE1-43EE-B3C8-7B0E1DC598A6}">
      <dgm:prSet/>
      <dgm:spPr/>
      <dgm:t>
        <a:bodyPr/>
        <a:lstStyle/>
        <a:p>
          <a:endParaRPr lang="en-US"/>
        </a:p>
      </dgm:t>
    </dgm:pt>
    <dgm:pt modelId="{0F090C03-152D-47A2-9B53-F118A505C0C0}">
      <dgm:prSet/>
      <dgm:spPr/>
      <dgm:t>
        <a:bodyPr/>
        <a:lstStyle/>
        <a:p>
          <a:r>
            <a:rPr lang="en-GB" dirty="0"/>
            <a:t>‘</a:t>
          </a:r>
          <a:r>
            <a:rPr lang="en-GB" b="1" dirty="0"/>
            <a:t>Just over three-quarters (76 per cent) of the 345 responses received by senior leaders in unique schools were from primary schools’ (Duggan </a:t>
          </a:r>
          <a:r>
            <a:rPr lang="en-GB" b="1" dirty="0" err="1"/>
            <a:t>et.al</a:t>
          </a:r>
          <a:r>
            <a:rPr lang="en-GB" b="1" dirty="0"/>
            <a:t>,. 2022)</a:t>
          </a:r>
          <a:endParaRPr lang="en-US" dirty="0"/>
        </a:p>
      </dgm:t>
    </dgm:pt>
    <dgm:pt modelId="{F91400F7-E8E1-4FA3-BACD-28716F1B9249}" type="parTrans" cxnId="{BCB62B65-295E-4EFB-9645-1634C999DF47}">
      <dgm:prSet/>
      <dgm:spPr/>
      <dgm:t>
        <a:bodyPr/>
        <a:lstStyle/>
        <a:p>
          <a:endParaRPr lang="en-US"/>
        </a:p>
      </dgm:t>
    </dgm:pt>
    <dgm:pt modelId="{DAF054B3-0D1A-43DF-9F86-F3EF526B5C80}" type="sibTrans" cxnId="{BCB62B65-295E-4EFB-9645-1634C999DF47}">
      <dgm:prSet/>
      <dgm:spPr/>
      <dgm:t>
        <a:bodyPr/>
        <a:lstStyle/>
        <a:p>
          <a:endParaRPr lang="en-US"/>
        </a:p>
      </dgm:t>
    </dgm:pt>
    <dgm:pt modelId="{46E45066-AD23-4833-91B7-6C87F503CDC9}">
      <dgm:prSet/>
      <dgm:spPr/>
      <dgm:t>
        <a:bodyPr/>
        <a:lstStyle/>
        <a:p>
          <a:r>
            <a:rPr lang="en-GB" b="1" dirty="0"/>
            <a:t>69% practitioners from Secondary school- Does this show a cry out for help?</a:t>
          </a:r>
        </a:p>
        <a:p>
          <a:r>
            <a:rPr lang="en-GB" b="1" dirty="0"/>
            <a:t>(</a:t>
          </a:r>
          <a:r>
            <a:rPr lang="en-GB" b="1" dirty="0" err="1"/>
            <a:t>Duggean</a:t>
          </a:r>
          <a:r>
            <a:rPr lang="en-GB" b="1" dirty="0"/>
            <a:t> et al., 2022)</a:t>
          </a:r>
          <a:endParaRPr lang="en-US" dirty="0"/>
        </a:p>
      </dgm:t>
    </dgm:pt>
    <dgm:pt modelId="{EF716DFB-412A-4D7B-8500-66B36C736AFD}" type="parTrans" cxnId="{DF490FE5-C59E-4AE7-A28E-B0AC05441E85}">
      <dgm:prSet/>
      <dgm:spPr/>
      <dgm:t>
        <a:bodyPr/>
        <a:lstStyle/>
        <a:p>
          <a:endParaRPr lang="en-US"/>
        </a:p>
      </dgm:t>
    </dgm:pt>
    <dgm:pt modelId="{21AAD0E1-220F-4F7A-9889-D980E6006BD2}" type="sibTrans" cxnId="{DF490FE5-C59E-4AE7-A28E-B0AC05441E85}">
      <dgm:prSet/>
      <dgm:spPr/>
      <dgm:t>
        <a:bodyPr/>
        <a:lstStyle/>
        <a:p>
          <a:endParaRPr lang="en-US"/>
        </a:p>
      </dgm:t>
    </dgm:pt>
    <dgm:pt modelId="{18AA5CA1-AD75-4DBE-8E6C-48B534DB3DA7}">
      <dgm:prSet/>
      <dgm:spPr/>
      <dgm:t>
        <a:bodyPr/>
        <a:lstStyle/>
        <a:p>
          <a:r>
            <a:rPr lang="en-GB" b="1"/>
            <a:t>What does assessment look like?</a:t>
          </a:r>
          <a:endParaRPr lang="en-US"/>
        </a:p>
      </dgm:t>
    </dgm:pt>
    <dgm:pt modelId="{14051194-26E6-45C7-AAA5-6D152D7D1959}" type="parTrans" cxnId="{C76526A7-5AD8-4EE1-974F-D54A4903D6E5}">
      <dgm:prSet/>
      <dgm:spPr/>
      <dgm:t>
        <a:bodyPr/>
        <a:lstStyle/>
        <a:p>
          <a:endParaRPr lang="en-US"/>
        </a:p>
      </dgm:t>
    </dgm:pt>
    <dgm:pt modelId="{E12F10B7-A2F4-47EF-8A1A-4CAE30A505F0}" type="sibTrans" cxnId="{C76526A7-5AD8-4EE1-974F-D54A4903D6E5}">
      <dgm:prSet/>
      <dgm:spPr/>
      <dgm:t>
        <a:bodyPr/>
        <a:lstStyle/>
        <a:p>
          <a:endParaRPr lang="en-US"/>
        </a:p>
      </dgm:t>
    </dgm:pt>
    <dgm:pt modelId="{6898E609-1C82-864B-BC1E-0D8E598E33BA}">
      <dgm:prSet/>
      <dgm:spPr/>
      <dgm:t>
        <a:bodyPr/>
        <a:lstStyle/>
        <a:p>
          <a:r>
            <a:rPr lang="en-GB" dirty="0"/>
            <a:t>Lack of clarity in the meaning of ‘</a:t>
          </a:r>
          <a:r>
            <a:rPr lang="en-GB" dirty="0" err="1"/>
            <a:t>cynefin</a:t>
          </a:r>
          <a:r>
            <a:rPr lang="en-GB" dirty="0"/>
            <a:t>’</a:t>
          </a:r>
        </a:p>
      </dgm:t>
    </dgm:pt>
    <dgm:pt modelId="{D159D17C-7778-7248-9C67-43E10DFEA871}" type="parTrans" cxnId="{4B2D290A-3823-8940-A16B-40E57BCA32C9}">
      <dgm:prSet/>
      <dgm:spPr/>
    </dgm:pt>
    <dgm:pt modelId="{54FEAE8E-582E-154B-869B-3EE3161EC1E1}" type="sibTrans" cxnId="{4B2D290A-3823-8940-A16B-40E57BCA32C9}">
      <dgm:prSet/>
      <dgm:spPr/>
    </dgm:pt>
    <dgm:pt modelId="{B7E01A86-3A92-4F40-B90E-53710396BD68}" type="pres">
      <dgm:prSet presAssocID="{3B89250B-6F69-43AB-B0D0-7F6A31ACCACD}" presName="diagram" presStyleCnt="0">
        <dgm:presLayoutVars>
          <dgm:dir/>
          <dgm:resizeHandles val="exact"/>
        </dgm:presLayoutVars>
      </dgm:prSet>
      <dgm:spPr/>
    </dgm:pt>
    <dgm:pt modelId="{9BA0E41A-C62E-0A47-B14A-7C16DC859340}" type="pres">
      <dgm:prSet presAssocID="{0531D789-C0C7-4770-9B9F-154C8EDC9A67}" presName="node" presStyleLbl="node1" presStyleIdx="0" presStyleCnt="6">
        <dgm:presLayoutVars>
          <dgm:bulletEnabled val="1"/>
        </dgm:presLayoutVars>
      </dgm:prSet>
      <dgm:spPr/>
    </dgm:pt>
    <dgm:pt modelId="{293C2AD0-7252-1841-9105-2F4754F01D59}" type="pres">
      <dgm:prSet presAssocID="{83A3D4F7-7852-493B-A2C5-423D857432D6}" presName="sibTrans" presStyleCnt="0"/>
      <dgm:spPr/>
    </dgm:pt>
    <dgm:pt modelId="{CAE086A1-1A56-244D-8947-8C58309C55F1}" type="pres">
      <dgm:prSet presAssocID="{C191732D-EBE1-4DEB-A172-4868691C5193}" presName="node" presStyleLbl="node1" presStyleIdx="1" presStyleCnt="6">
        <dgm:presLayoutVars>
          <dgm:bulletEnabled val="1"/>
        </dgm:presLayoutVars>
      </dgm:prSet>
      <dgm:spPr/>
    </dgm:pt>
    <dgm:pt modelId="{9754C7F5-E6D0-2B41-A4D6-1058F57B44DD}" type="pres">
      <dgm:prSet presAssocID="{46E20448-67D4-4AB3-A06B-D07D0ED7CD47}" presName="sibTrans" presStyleCnt="0"/>
      <dgm:spPr/>
    </dgm:pt>
    <dgm:pt modelId="{134FE7FE-6913-7649-B48D-91D983CFD10D}" type="pres">
      <dgm:prSet presAssocID="{0F090C03-152D-47A2-9B53-F118A505C0C0}" presName="node" presStyleLbl="node1" presStyleIdx="2" presStyleCnt="6">
        <dgm:presLayoutVars>
          <dgm:bulletEnabled val="1"/>
        </dgm:presLayoutVars>
      </dgm:prSet>
      <dgm:spPr/>
    </dgm:pt>
    <dgm:pt modelId="{83424A59-BED5-E346-A1C3-108AADCE098D}" type="pres">
      <dgm:prSet presAssocID="{DAF054B3-0D1A-43DF-9F86-F3EF526B5C80}" presName="sibTrans" presStyleCnt="0"/>
      <dgm:spPr/>
    </dgm:pt>
    <dgm:pt modelId="{95B6CC81-2438-8A44-BB70-264B8DA24990}" type="pres">
      <dgm:prSet presAssocID="{46E45066-AD23-4833-91B7-6C87F503CDC9}" presName="node" presStyleLbl="node1" presStyleIdx="3" presStyleCnt="6">
        <dgm:presLayoutVars>
          <dgm:bulletEnabled val="1"/>
        </dgm:presLayoutVars>
      </dgm:prSet>
      <dgm:spPr/>
    </dgm:pt>
    <dgm:pt modelId="{AC53AC81-3860-5C4F-ACCD-8808C5429D90}" type="pres">
      <dgm:prSet presAssocID="{21AAD0E1-220F-4F7A-9889-D980E6006BD2}" presName="sibTrans" presStyleCnt="0"/>
      <dgm:spPr/>
    </dgm:pt>
    <dgm:pt modelId="{3367437F-48B2-6442-8BC3-1B2D41718C86}" type="pres">
      <dgm:prSet presAssocID="{18AA5CA1-AD75-4DBE-8E6C-48B534DB3DA7}" presName="node" presStyleLbl="node1" presStyleIdx="4" presStyleCnt="6">
        <dgm:presLayoutVars>
          <dgm:bulletEnabled val="1"/>
        </dgm:presLayoutVars>
      </dgm:prSet>
      <dgm:spPr/>
    </dgm:pt>
    <dgm:pt modelId="{96062C52-9E3E-3146-AFD6-C462EABB0EF4}" type="pres">
      <dgm:prSet presAssocID="{E12F10B7-A2F4-47EF-8A1A-4CAE30A505F0}" presName="sibTrans" presStyleCnt="0"/>
      <dgm:spPr/>
    </dgm:pt>
    <dgm:pt modelId="{0872791B-9836-664B-A080-CC4AD5358CED}" type="pres">
      <dgm:prSet presAssocID="{6898E609-1C82-864B-BC1E-0D8E598E33BA}" presName="node" presStyleLbl="node1" presStyleIdx="5" presStyleCnt="6">
        <dgm:presLayoutVars>
          <dgm:bulletEnabled val="1"/>
        </dgm:presLayoutVars>
      </dgm:prSet>
      <dgm:spPr/>
    </dgm:pt>
  </dgm:ptLst>
  <dgm:cxnLst>
    <dgm:cxn modelId="{4B2D290A-3823-8940-A16B-40E57BCA32C9}" srcId="{3B89250B-6F69-43AB-B0D0-7F6A31ACCACD}" destId="{6898E609-1C82-864B-BC1E-0D8E598E33BA}" srcOrd="5" destOrd="0" parTransId="{D159D17C-7778-7248-9C67-43E10DFEA871}" sibTransId="{54FEAE8E-582E-154B-869B-3EE3161EC1E1}"/>
    <dgm:cxn modelId="{0F565E0F-43DA-9A42-BF6C-055860873F7B}" type="presOf" srcId="{0531D789-C0C7-4770-9B9F-154C8EDC9A67}" destId="{9BA0E41A-C62E-0A47-B14A-7C16DC859340}" srcOrd="0" destOrd="0" presId="urn:microsoft.com/office/officeart/2005/8/layout/default"/>
    <dgm:cxn modelId="{1DE49119-9FE1-43EE-B3C8-7B0E1DC598A6}" srcId="{3B89250B-6F69-43AB-B0D0-7F6A31ACCACD}" destId="{C191732D-EBE1-4DEB-A172-4868691C5193}" srcOrd="1" destOrd="0" parTransId="{6F43A22C-7475-4B0A-8D04-3B874553411F}" sibTransId="{46E20448-67D4-4AB3-A06B-D07D0ED7CD47}"/>
    <dgm:cxn modelId="{DAC3DB4D-5588-574A-AE3A-C81BBA99B1FD}" type="presOf" srcId="{0F090C03-152D-47A2-9B53-F118A505C0C0}" destId="{134FE7FE-6913-7649-B48D-91D983CFD10D}" srcOrd="0" destOrd="0" presId="urn:microsoft.com/office/officeart/2005/8/layout/default"/>
    <dgm:cxn modelId="{BCB62B65-295E-4EFB-9645-1634C999DF47}" srcId="{3B89250B-6F69-43AB-B0D0-7F6A31ACCACD}" destId="{0F090C03-152D-47A2-9B53-F118A505C0C0}" srcOrd="2" destOrd="0" parTransId="{F91400F7-E8E1-4FA3-BACD-28716F1B9249}" sibTransId="{DAF054B3-0D1A-43DF-9F86-F3EF526B5C80}"/>
    <dgm:cxn modelId="{9D3BA26A-6CF8-4A4D-9333-5034FA2D788B}" type="presOf" srcId="{3B89250B-6F69-43AB-B0D0-7F6A31ACCACD}" destId="{B7E01A86-3A92-4F40-B90E-53710396BD68}" srcOrd="0" destOrd="0" presId="urn:microsoft.com/office/officeart/2005/8/layout/default"/>
    <dgm:cxn modelId="{7EC6556E-E56C-4EF2-9FCA-236E208C1F94}" srcId="{3B89250B-6F69-43AB-B0D0-7F6A31ACCACD}" destId="{0531D789-C0C7-4770-9B9F-154C8EDC9A67}" srcOrd="0" destOrd="0" parTransId="{2A5774FE-550E-416A-B3B4-15BC27C72BD0}" sibTransId="{83A3D4F7-7852-493B-A2C5-423D857432D6}"/>
    <dgm:cxn modelId="{D0DFAD70-6382-6E4B-91B9-8D017DA7833C}" type="presOf" srcId="{C191732D-EBE1-4DEB-A172-4868691C5193}" destId="{CAE086A1-1A56-244D-8947-8C58309C55F1}" srcOrd="0" destOrd="0" presId="urn:microsoft.com/office/officeart/2005/8/layout/default"/>
    <dgm:cxn modelId="{1E8F8B7A-4A1C-3F48-AB15-9110296CF764}" type="presOf" srcId="{46E45066-AD23-4833-91B7-6C87F503CDC9}" destId="{95B6CC81-2438-8A44-BB70-264B8DA24990}" srcOrd="0" destOrd="0" presId="urn:microsoft.com/office/officeart/2005/8/layout/default"/>
    <dgm:cxn modelId="{C76526A7-5AD8-4EE1-974F-D54A4903D6E5}" srcId="{3B89250B-6F69-43AB-B0D0-7F6A31ACCACD}" destId="{18AA5CA1-AD75-4DBE-8E6C-48B534DB3DA7}" srcOrd="4" destOrd="0" parTransId="{14051194-26E6-45C7-AAA5-6D152D7D1959}" sibTransId="{E12F10B7-A2F4-47EF-8A1A-4CAE30A505F0}"/>
    <dgm:cxn modelId="{A7A607D2-A829-C347-8CD9-72F49F1BCB5D}" type="presOf" srcId="{18AA5CA1-AD75-4DBE-8E6C-48B534DB3DA7}" destId="{3367437F-48B2-6442-8BC3-1B2D41718C86}" srcOrd="0" destOrd="0" presId="urn:microsoft.com/office/officeart/2005/8/layout/default"/>
    <dgm:cxn modelId="{0CA51AE4-D024-9140-ADBD-28C9DC76DE18}" type="presOf" srcId="{6898E609-1C82-864B-BC1E-0D8E598E33BA}" destId="{0872791B-9836-664B-A080-CC4AD5358CED}" srcOrd="0" destOrd="0" presId="urn:microsoft.com/office/officeart/2005/8/layout/default"/>
    <dgm:cxn modelId="{DF490FE5-C59E-4AE7-A28E-B0AC05441E85}" srcId="{3B89250B-6F69-43AB-B0D0-7F6A31ACCACD}" destId="{46E45066-AD23-4833-91B7-6C87F503CDC9}" srcOrd="3" destOrd="0" parTransId="{EF716DFB-412A-4D7B-8500-66B36C736AFD}" sibTransId="{21AAD0E1-220F-4F7A-9889-D980E6006BD2}"/>
    <dgm:cxn modelId="{97135946-6DAF-D542-B974-9F3B18A6DC3D}" type="presParOf" srcId="{B7E01A86-3A92-4F40-B90E-53710396BD68}" destId="{9BA0E41A-C62E-0A47-B14A-7C16DC859340}" srcOrd="0" destOrd="0" presId="urn:microsoft.com/office/officeart/2005/8/layout/default"/>
    <dgm:cxn modelId="{A72F7B0C-7593-6446-8094-58E06C761BF8}" type="presParOf" srcId="{B7E01A86-3A92-4F40-B90E-53710396BD68}" destId="{293C2AD0-7252-1841-9105-2F4754F01D59}" srcOrd="1" destOrd="0" presId="urn:microsoft.com/office/officeart/2005/8/layout/default"/>
    <dgm:cxn modelId="{FFCE2AC1-8AC4-984A-8EDD-0A73DFA4231F}" type="presParOf" srcId="{B7E01A86-3A92-4F40-B90E-53710396BD68}" destId="{CAE086A1-1A56-244D-8947-8C58309C55F1}" srcOrd="2" destOrd="0" presId="urn:microsoft.com/office/officeart/2005/8/layout/default"/>
    <dgm:cxn modelId="{A0FFADF4-7CA3-214F-AD93-19B9223B7A29}" type="presParOf" srcId="{B7E01A86-3A92-4F40-B90E-53710396BD68}" destId="{9754C7F5-E6D0-2B41-A4D6-1058F57B44DD}" srcOrd="3" destOrd="0" presId="urn:microsoft.com/office/officeart/2005/8/layout/default"/>
    <dgm:cxn modelId="{F22A7EB2-9581-2F40-B5BF-DC97091E97FB}" type="presParOf" srcId="{B7E01A86-3A92-4F40-B90E-53710396BD68}" destId="{134FE7FE-6913-7649-B48D-91D983CFD10D}" srcOrd="4" destOrd="0" presId="urn:microsoft.com/office/officeart/2005/8/layout/default"/>
    <dgm:cxn modelId="{344F59F9-E5A6-DF43-BD1E-E052FE51DA05}" type="presParOf" srcId="{B7E01A86-3A92-4F40-B90E-53710396BD68}" destId="{83424A59-BED5-E346-A1C3-108AADCE098D}" srcOrd="5" destOrd="0" presId="urn:microsoft.com/office/officeart/2005/8/layout/default"/>
    <dgm:cxn modelId="{7BC9A213-9265-CC4D-A20E-31D427F7290F}" type="presParOf" srcId="{B7E01A86-3A92-4F40-B90E-53710396BD68}" destId="{95B6CC81-2438-8A44-BB70-264B8DA24990}" srcOrd="6" destOrd="0" presId="urn:microsoft.com/office/officeart/2005/8/layout/default"/>
    <dgm:cxn modelId="{6780F365-993C-C84B-8CE4-5F02C71A6BC6}" type="presParOf" srcId="{B7E01A86-3A92-4F40-B90E-53710396BD68}" destId="{AC53AC81-3860-5C4F-ACCD-8808C5429D90}" srcOrd="7" destOrd="0" presId="urn:microsoft.com/office/officeart/2005/8/layout/default"/>
    <dgm:cxn modelId="{318EC476-6105-C841-8E21-C88ECF28358B}" type="presParOf" srcId="{B7E01A86-3A92-4F40-B90E-53710396BD68}" destId="{3367437F-48B2-6442-8BC3-1B2D41718C86}" srcOrd="8" destOrd="0" presId="urn:microsoft.com/office/officeart/2005/8/layout/default"/>
    <dgm:cxn modelId="{F68FEC6D-42E5-4349-AEC3-6589946B0035}" type="presParOf" srcId="{B7E01A86-3A92-4F40-B90E-53710396BD68}" destId="{96062C52-9E3E-3146-AFD6-C462EABB0EF4}" srcOrd="9" destOrd="0" presId="urn:microsoft.com/office/officeart/2005/8/layout/default"/>
    <dgm:cxn modelId="{A6B0A442-76F6-1845-A7AD-EE0D3254219E}" type="presParOf" srcId="{B7E01A86-3A92-4F40-B90E-53710396BD68}" destId="{0872791B-9836-664B-A080-CC4AD5358CED}"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A028A1F-38A5-46EB-8FAD-BEFD673293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2700CC6-39FB-4F9D-B041-F50ED507AFB1}">
      <dgm:prSet/>
      <dgm:spPr/>
      <dgm:t>
        <a:bodyPr/>
        <a:lstStyle/>
        <a:p>
          <a:r>
            <a:rPr lang="en-US"/>
            <a:t>Teacher agency </a:t>
          </a:r>
        </a:p>
      </dgm:t>
    </dgm:pt>
    <dgm:pt modelId="{5D12FB6B-20D5-44DC-9D09-2089DEAD7514}" type="parTrans" cxnId="{DF0D0CFD-396B-421E-B605-E19E28D8205A}">
      <dgm:prSet/>
      <dgm:spPr/>
      <dgm:t>
        <a:bodyPr/>
        <a:lstStyle/>
        <a:p>
          <a:endParaRPr lang="en-US"/>
        </a:p>
      </dgm:t>
    </dgm:pt>
    <dgm:pt modelId="{AE5F077C-1EC1-4B90-811C-CE8109D256FA}" type="sibTrans" cxnId="{DF0D0CFD-396B-421E-B605-E19E28D8205A}">
      <dgm:prSet/>
      <dgm:spPr/>
      <dgm:t>
        <a:bodyPr/>
        <a:lstStyle/>
        <a:p>
          <a:endParaRPr lang="en-US"/>
        </a:p>
      </dgm:t>
    </dgm:pt>
    <dgm:pt modelId="{B809F79B-09AE-4D2B-8163-130B8DBA434C}">
      <dgm:prSet/>
      <dgm:spPr/>
      <dgm:t>
        <a:bodyPr/>
        <a:lstStyle/>
        <a:p>
          <a:r>
            <a:rPr lang="en-US"/>
            <a:t>Multi-disciplinary </a:t>
          </a:r>
        </a:p>
      </dgm:t>
    </dgm:pt>
    <dgm:pt modelId="{62420BAB-808F-4DFB-A439-2AAE07A7A09E}" type="parTrans" cxnId="{5A986FA4-C3D4-4E26-93FD-3C5B0F77954F}">
      <dgm:prSet/>
      <dgm:spPr/>
      <dgm:t>
        <a:bodyPr/>
        <a:lstStyle/>
        <a:p>
          <a:endParaRPr lang="en-US"/>
        </a:p>
      </dgm:t>
    </dgm:pt>
    <dgm:pt modelId="{03F4BDC0-FBA8-4631-8F33-D50229216F0F}" type="sibTrans" cxnId="{5A986FA4-C3D4-4E26-93FD-3C5B0F77954F}">
      <dgm:prSet/>
      <dgm:spPr/>
      <dgm:t>
        <a:bodyPr/>
        <a:lstStyle/>
        <a:p>
          <a:endParaRPr lang="en-US"/>
        </a:p>
      </dgm:t>
    </dgm:pt>
    <dgm:pt modelId="{C1A0C6E8-51BD-4F04-B594-7116358DC572}">
      <dgm:prSet/>
      <dgm:spPr/>
      <dgm:t>
        <a:bodyPr/>
        <a:lstStyle/>
        <a:p>
          <a:r>
            <a:rPr lang="en-US"/>
            <a:t>Understanding of progression </a:t>
          </a:r>
        </a:p>
      </dgm:t>
    </dgm:pt>
    <dgm:pt modelId="{5865ABD6-CAF4-4118-86E5-1E2C8752462E}" type="parTrans" cxnId="{7A6153D0-E59E-437F-9453-FF9A8841B5F7}">
      <dgm:prSet/>
      <dgm:spPr/>
      <dgm:t>
        <a:bodyPr/>
        <a:lstStyle/>
        <a:p>
          <a:endParaRPr lang="en-US"/>
        </a:p>
      </dgm:t>
    </dgm:pt>
    <dgm:pt modelId="{95DE8D64-2DCE-4008-8311-EE5CD8C9A94D}" type="sibTrans" cxnId="{7A6153D0-E59E-437F-9453-FF9A8841B5F7}">
      <dgm:prSet/>
      <dgm:spPr/>
      <dgm:t>
        <a:bodyPr/>
        <a:lstStyle/>
        <a:p>
          <a:endParaRPr lang="en-US"/>
        </a:p>
      </dgm:t>
    </dgm:pt>
    <dgm:pt modelId="{4CCB3727-8C6E-41E1-8A31-E225F2701911}">
      <dgm:prSet/>
      <dgm:spPr/>
      <dgm:t>
        <a:bodyPr/>
        <a:lstStyle/>
        <a:p>
          <a:r>
            <a:rPr lang="en-US"/>
            <a:t>Professional learning </a:t>
          </a:r>
        </a:p>
      </dgm:t>
    </dgm:pt>
    <dgm:pt modelId="{D361978E-525A-4575-9B2B-3943CEA4BF5F}" type="parTrans" cxnId="{CBE8FEBB-EEE0-4F45-A589-AEB27B9D62FE}">
      <dgm:prSet/>
      <dgm:spPr/>
      <dgm:t>
        <a:bodyPr/>
        <a:lstStyle/>
        <a:p>
          <a:endParaRPr lang="en-US"/>
        </a:p>
      </dgm:t>
    </dgm:pt>
    <dgm:pt modelId="{19E1B5C8-14D2-4542-9F43-C5534D8000D9}" type="sibTrans" cxnId="{CBE8FEBB-EEE0-4F45-A589-AEB27B9D62FE}">
      <dgm:prSet/>
      <dgm:spPr/>
      <dgm:t>
        <a:bodyPr/>
        <a:lstStyle/>
        <a:p>
          <a:endParaRPr lang="en-US"/>
        </a:p>
      </dgm:t>
    </dgm:pt>
    <dgm:pt modelId="{4353923F-CBD6-438C-982F-631EBA78D75B}">
      <dgm:prSet/>
      <dgm:spPr/>
      <dgm:t>
        <a:bodyPr/>
        <a:lstStyle/>
        <a:p>
          <a:r>
            <a:rPr lang="en-US"/>
            <a:t>Cynefin </a:t>
          </a:r>
        </a:p>
      </dgm:t>
    </dgm:pt>
    <dgm:pt modelId="{D153EEAD-9224-4120-BAC6-257F70215FE1}" type="parTrans" cxnId="{0F5FE0FE-3327-4A60-95B8-3AAE5BFF0F58}">
      <dgm:prSet/>
      <dgm:spPr/>
      <dgm:t>
        <a:bodyPr/>
        <a:lstStyle/>
        <a:p>
          <a:endParaRPr lang="en-US"/>
        </a:p>
      </dgm:t>
    </dgm:pt>
    <dgm:pt modelId="{4C5D9D65-2EF6-4E34-8AD6-DA1492AB77B2}" type="sibTrans" cxnId="{0F5FE0FE-3327-4A60-95B8-3AAE5BFF0F58}">
      <dgm:prSet/>
      <dgm:spPr/>
      <dgm:t>
        <a:bodyPr/>
        <a:lstStyle/>
        <a:p>
          <a:endParaRPr lang="en-US"/>
        </a:p>
      </dgm:t>
    </dgm:pt>
    <dgm:pt modelId="{35574E11-09B9-FB43-947B-0C30BEE30DEA}" type="pres">
      <dgm:prSet presAssocID="{3A028A1F-38A5-46EB-8FAD-BEFD67329313}" presName="vert0" presStyleCnt="0">
        <dgm:presLayoutVars>
          <dgm:dir/>
          <dgm:animOne val="branch"/>
          <dgm:animLvl val="lvl"/>
        </dgm:presLayoutVars>
      </dgm:prSet>
      <dgm:spPr/>
    </dgm:pt>
    <dgm:pt modelId="{C22AD343-741D-0141-BA35-8A893DDD416A}" type="pres">
      <dgm:prSet presAssocID="{32700CC6-39FB-4F9D-B041-F50ED507AFB1}" presName="thickLine" presStyleLbl="alignNode1" presStyleIdx="0" presStyleCnt="5"/>
      <dgm:spPr/>
    </dgm:pt>
    <dgm:pt modelId="{A0610B78-45B8-F445-A227-E235BD7D3E58}" type="pres">
      <dgm:prSet presAssocID="{32700CC6-39FB-4F9D-B041-F50ED507AFB1}" presName="horz1" presStyleCnt="0"/>
      <dgm:spPr/>
    </dgm:pt>
    <dgm:pt modelId="{0BFE78DF-840F-3141-AA8B-8FCE9A6EBCE4}" type="pres">
      <dgm:prSet presAssocID="{32700CC6-39FB-4F9D-B041-F50ED507AFB1}" presName="tx1" presStyleLbl="revTx" presStyleIdx="0" presStyleCnt="5"/>
      <dgm:spPr/>
    </dgm:pt>
    <dgm:pt modelId="{2262FF98-A71A-B544-B0F7-B3E9CBD043B4}" type="pres">
      <dgm:prSet presAssocID="{32700CC6-39FB-4F9D-B041-F50ED507AFB1}" presName="vert1" presStyleCnt="0"/>
      <dgm:spPr/>
    </dgm:pt>
    <dgm:pt modelId="{5410C85B-6D3E-F54D-92EA-A543975F6E59}" type="pres">
      <dgm:prSet presAssocID="{B809F79B-09AE-4D2B-8163-130B8DBA434C}" presName="thickLine" presStyleLbl="alignNode1" presStyleIdx="1" presStyleCnt="5"/>
      <dgm:spPr/>
    </dgm:pt>
    <dgm:pt modelId="{CF967DBA-5A82-0D4F-A42F-33C1A210BF92}" type="pres">
      <dgm:prSet presAssocID="{B809F79B-09AE-4D2B-8163-130B8DBA434C}" presName="horz1" presStyleCnt="0"/>
      <dgm:spPr/>
    </dgm:pt>
    <dgm:pt modelId="{965CA5F0-0208-F741-B9A6-6BB51E816E1D}" type="pres">
      <dgm:prSet presAssocID="{B809F79B-09AE-4D2B-8163-130B8DBA434C}" presName="tx1" presStyleLbl="revTx" presStyleIdx="1" presStyleCnt="5"/>
      <dgm:spPr/>
    </dgm:pt>
    <dgm:pt modelId="{BD831494-8D6D-5841-B4F1-AAF0ABAC2CF7}" type="pres">
      <dgm:prSet presAssocID="{B809F79B-09AE-4D2B-8163-130B8DBA434C}" presName="vert1" presStyleCnt="0"/>
      <dgm:spPr/>
    </dgm:pt>
    <dgm:pt modelId="{2E1DE6DE-A655-3140-9EBE-68947C55D4DC}" type="pres">
      <dgm:prSet presAssocID="{C1A0C6E8-51BD-4F04-B594-7116358DC572}" presName="thickLine" presStyleLbl="alignNode1" presStyleIdx="2" presStyleCnt="5"/>
      <dgm:spPr/>
    </dgm:pt>
    <dgm:pt modelId="{7507D0D4-8B39-1140-A47C-3EF3BD44E39C}" type="pres">
      <dgm:prSet presAssocID="{C1A0C6E8-51BD-4F04-B594-7116358DC572}" presName="horz1" presStyleCnt="0"/>
      <dgm:spPr/>
    </dgm:pt>
    <dgm:pt modelId="{FB51CE69-077F-F748-BDC2-298D37537EFE}" type="pres">
      <dgm:prSet presAssocID="{C1A0C6E8-51BD-4F04-B594-7116358DC572}" presName="tx1" presStyleLbl="revTx" presStyleIdx="2" presStyleCnt="5"/>
      <dgm:spPr/>
    </dgm:pt>
    <dgm:pt modelId="{C9C429B7-3D6D-9849-A789-A6CCAC210A86}" type="pres">
      <dgm:prSet presAssocID="{C1A0C6E8-51BD-4F04-B594-7116358DC572}" presName="vert1" presStyleCnt="0"/>
      <dgm:spPr/>
    </dgm:pt>
    <dgm:pt modelId="{3617A06C-3E5E-8E47-9222-BA7D2D8F0535}" type="pres">
      <dgm:prSet presAssocID="{4CCB3727-8C6E-41E1-8A31-E225F2701911}" presName="thickLine" presStyleLbl="alignNode1" presStyleIdx="3" presStyleCnt="5"/>
      <dgm:spPr/>
    </dgm:pt>
    <dgm:pt modelId="{61CB8FFE-3160-8B45-B567-DC2026DC7CD5}" type="pres">
      <dgm:prSet presAssocID="{4CCB3727-8C6E-41E1-8A31-E225F2701911}" presName="horz1" presStyleCnt="0"/>
      <dgm:spPr/>
    </dgm:pt>
    <dgm:pt modelId="{99A62D6F-7A27-B542-B3AE-5C4010FE8865}" type="pres">
      <dgm:prSet presAssocID="{4CCB3727-8C6E-41E1-8A31-E225F2701911}" presName="tx1" presStyleLbl="revTx" presStyleIdx="3" presStyleCnt="5"/>
      <dgm:spPr/>
    </dgm:pt>
    <dgm:pt modelId="{B9488BBD-1789-4842-B66F-88F7CC176689}" type="pres">
      <dgm:prSet presAssocID="{4CCB3727-8C6E-41E1-8A31-E225F2701911}" presName="vert1" presStyleCnt="0"/>
      <dgm:spPr/>
    </dgm:pt>
    <dgm:pt modelId="{D5165FCD-23C6-F243-90A1-94361D378E05}" type="pres">
      <dgm:prSet presAssocID="{4353923F-CBD6-438C-982F-631EBA78D75B}" presName="thickLine" presStyleLbl="alignNode1" presStyleIdx="4" presStyleCnt="5"/>
      <dgm:spPr/>
    </dgm:pt>
    <dgm:pt modelId="{6BDD8AC9-46E0-254E-B601-D7D4062F753E}" type="pres">
      <dgm:prSet presAssocID="{4353923F-CBD6-438C-982F-631EBA78D75B}" presName="horz1" presStyleCnt="0"/>
      <dgm:spPr/>
    </dgm:pt>
    <dgm:pt modelId="{C3ABD9E3-6A01-0942-873F-D97215B52973}" type="pres">
      <dgm:prSet presAssocID="{4353923F-CBD6-438C-982F-631EBA78D75B}" presName="tx1" presStyleLbl="revTx" presStyleIdx="4" presStyleCnt="5"/>
      <dgm:spPr/>
    </dgm:pt>
    <dgm:pt modelId="{354FCF9E-BB8D-314F-9C7F-8E727395E585}" type="pres">
      <dgm:prSet presAssocID="{4353923F-CBD6-438C-982F-631EBA78D75B}" presName="vert1" presStyleCnt="0"/>
      <dgm:spPr/>
    </dgm:pt>
  </dgm:ptLst>
  <dgm:cxnLst>
    <dgm:cxn modelId="{07826E08-F397-D246-AD9E-C3AC1D737F48}" type="presOf" srcId="{B809F79B-09AE-4D2B-8163-130B8DBA434C}" destId="{965CA5F0-0208-F741-B9A6-6BB51E816E1D}" srcOrd="0" destOrd="0" presId="urn:microsoft.com/office/officeart/2008/layout/LinedList"/>
    <dgm:cxn modelId="{5E627353-D605-4D49-8A8F-7703E2793AAB}" type="presOf" srcId="{32700CC6-39FB-4F9D-B041-F50ED507AFB1}" destId="{0BFE78DF-840F-3141-AA8B-8FCE9A6EBCE4}" srcOrd="0" destOrd="0" presId="urn:microsoft.com/office/officeart/2008/layout/LinedList"/>
    <dgm:cxn modelId="{C7C1D76E-1341-F14E-94E8-4170874935A1}" type="presOf" srcId="{3A028A1F-38A5-46EB-8FAD-BEFD67329313}" destId="{35574E11-09B9-FB43-947B-0C30BEE30DEA}" srcOrd="0" destOrd="0" presId="urn:microsoft.com/office/officeart/2008/layout/LinedList"/>
    <dgm:cxn modelId="{7DF1A485-D4F2-D54C-B3C0-C821A6D3E931}" type="presOf" srcId="{4CCB3727-8C6E-41E1-8A31-E225F2701911}" destId="{99A62D6F-7A27-B542-B3AE-5C4010FE8865}" srcOrd="0" destOrd="0" presId="urn:microsoft.com/office/officeart/2008/layout/LinedList"/>
    <dgm:cxn modelId="{561CBE97-E801-BF41-9AD6-119B14C2AC30}" type="presOf" srcId="{4353923F-CBD6-438C-982F-631EBA78D75B}" destId="{C3ABD9E3-6A01-0942-873F-D97215B52973}" srcOrd="0" destOrd="0" presId="urn:microsoft.com/office/officeart/2008/layout/LinedList"/>
    <dgm:cxn modelId="{5A986FA4-C3D4-4E26-93FD-3C5B0F77954F}" srcId="{3A028A1F-38A5-46EB-8FAD-BEFD67329313}" destId="{B809F79B-09AE-4D2B-8163-130B8DBA434C}" srcOrd="1" destOrd="0" parTransId="{62420BAB-808F-4DFB-A439-2AAE07A7A09E}" sibTransId="{03F4BDC0-FBA8-4631-8F33-D50229216F0F}"/>
    <dgm:cxn modelId="{995434BB-111E-F54E-8A86-1B8484EE59F3}" type="presOf" srcId="{C1A0C6E8-51BD-4F04-B594-7116358DC572}" destId="{FB51CE69-077F-F748-BDC2-298D37537EFE}" srcOrd="0" destOrd="0" presId="urn:microsoft.com/office/officeart/2008/layout/LinedList"/>
    <dgm:cxn modelId="{CBE8FEBB-EEE0-4F45-A589-AEB27B9D62FE}" srcId="{3A028A1F-38A5-46EB-8FAD-BEFD67329313}" destId="{4CCB3727-8C6E-41E1-8A31-E225F2701911}" srcOrd="3" destOrd="0" parTransId="{D361978E-525A-4575-9B2B-3943CEA4BF5F}" sibTransId="{19E1B5C8-14D2-4542-9F43-C5534D8000D9}"/>
    <dgm:cxn modelId="{7A6153D0-E59E-437F-9453-FF9A8841B5F7}" srcId="{3A028A1F-38A5-46EB-8FAD-BEFD67329313}" destId="{C1A0C6E8-51BD-4F04-B594-7116358DC572}" srcOrd="2" destOrd="0" parTransId="{5865ABD6-CAF4-4118-86E5-1E2C8752462E}" sibTransId="{95DE8D64-2DCE-4008-8311-EE5CD8C9A94D}"/>
    <dgm:cxn modelId="{DF0D0CFD-396B-421E-B605-E19E28D8205A}" srcId="{3A028A1F-38A5-46EB-8FAD-BEFD67329313}" destId="{32700CC6-39FB-4F9D-B041-F50ED507AFB1}" srcOrd="0" destOrd="0" parTransId="{5D12FB6B-20D5-44DC-9D09-2089DEAD7514}" sibTransId="{AE5F077C-1EC1-4B90-811C-CE8109D256FA}"/>
    <dgm:cxn modelId="{0F5FE0FE-3327-4A60-95B8-3AAE5BFF0F58}" srcId="{3A028A1F-38A5-46EB-8FAD-BEFD67329313}" destId="{4353923F-CBD6-438C-982F-631EBA78D75B}" srcOrd="4" destOrd="0" parTransId="{D153EEAD-9224-4120-BAC6-257F70215FE1}" sibTransId="{4C5D9D65-2EF6-4E34-8AD6-DA1492AB77B2}"/>
    <dgm:cxn modelId="{CAB8CAD1-413B-A745-96FA-E2103C2EEA23}" type="presParOf" srcId="{35574E11-09B9-FB43-947B-0C30BEE30DEA}" destId="{C22AD343-741D-0141-BA35-8A893DDD416A}" srcOrd="0" destOrd="0" presId="urn:microsoft.com/office/officeart/2008/layout/LinedList"/>
    <dgm:cxn modelId="{D2E71FDE-9FC6-B745-967A-6ED8DF78B9F2}" type="presParOf" srcId="{35574E11-09B9-FB43-947B-0C30BEE30DEA}" destId="{A0610B78-45B8-F445-A227-E235BD7D3E58}" srcOrd="1" destOrd="0" presId="urn:microsoft.com/office/officeart/2008/layout/LinedList"/>
    <dgm:cxn modelId="{75D8E31F-10A7-7440-A1B5-673C25EB9B6D}" type="presParOf" srcId="{A0610B78-45B8-F445-A227-E235BD7D3E58}" destId="{0BFE78DF-840F-3141-AA8B-8FCE9A6EBCE4}" srcOrd="0" destOrd="0" presId="urn:microsoft.com/office/officeart/2008/layout/LinedList"/>
    <dgm:cxn modelId="{03E2B46B-A172-E245-BE2A-EC107B40895F}" type="presParOf" srcId="{A0610B78-45B8-F445-A227-E235BD7D3E58}" destId="{2262FF98-A71A-B544-B0F7-B3E9CBD043B4}" srcOrd="1" destOrd="0" presId="urn:microsoft.com/office/officeart/2008/layout/LinedList"/>
    <dgm:cxn modelId="{0BF6C3CB-7EDC-DE46-97AD-6B61DB4CF83F}" type="presParOf" srcId="{35574E11-09B9-FB43-947B-0C30BEE30DEA}" destId="{5410C85B-6D3E-F54D-92EA-A543975F6E59}" srcOrd="2" destOrd="0" presId="urn:microsoft.com/office/officeart/2008/layout/LinedList"/>
    <dgm:cxn modelId="{DFA905AC-366E-1845-A04C-CF88A1E83831}" type="presParOf" srcId="{35574E11-09B9-FB43-947B-0C30BEE30DEA}" destId="{CF967DBA-5A82-0D4F-A42F-33C1A210BF92}" srcOrd="3" destOrd="0" presId="urn:microsoft.com/office/officeart/2008/layout/LinedList"/>
    <dgm:cxn modelId="{7C495A38-42FA-6C4F-BCA2-9154C607E3A9}" type="presParOf" srcId="{CF967DBA-5A82-0D4F-A42F-33C1A210BF92}" destId="{965CA5F0-0208-F741-B9A6-6BB51E816E1D}" srcOrd="0" destOrd="0" presId="urn:microsoft.com/office/officeart/2008/layout/LinedList"/>
    <dgm:cxn modelId="{8F707C69-F3AE-B041-9131-55F20B7DF7F8}" type="presParOf" srcId="{CF967DBA-5A82-0D4F-A42F-33C1A210BF92}" destId="{BD831494-8D6D-5841-B4F1-AAF0ABAC2CF7}" srcOrd="1" destOrd="0" presId="urn:microsoft.com/office/officeart/2008/layout/LinedList"/>
    <dgm:cxn modelId="{5956A2F4-95AF-4249-A3D6-1DFA9E8A4D1B}" type="presParOf" srcId="{35574E11-09B9-FB43-947B-0C30BEE30DEA}" destId="{2E1DE6DE-A655-3140-9EBE-68947C55D4DC}" srcOrd="4" destOrd="0" presId="urn:microsoft.com/office/officeart/2008/layout/LinedList"/>
    <dgm:cxn modelId="{225C23CD-ADF3-0F47-B88E-898538A3CFAD}" type="presParOf" srcId="{35574E11-09B9-FB43-947B-0C30BEE30DEA}" destId="{7507D0D4-8B39-1140-A47C-3EF3BD44E39C}" srcOrd="5" destOrd="0" presId="urn:microsoft.com/office/officeart/2008/layout/LinedList"/>
    <dgm:cxn modelId="{D9440356-AFBC-9F45-9B0C-A2BF184F0466}" type="presParOf" srcId="{7507D0D4-8B39-1140-A47C-3EF3BD44E39C}" destId="{FB51CE69-077F-F748-BDC2-298D37537EFE}" srcOrd="0" destOrd="0" presId="urn:microsoft.com/office/officeart/2008/layout/LinedList"/>
    <dgm:cxn modelId="{2668D799-0CC9-7B4A-AD8C-B5B5CA7C1C30}" type="presParOf" srcId="{7507D0D4-8B39-1140-A47C-3EF3BD44E39C}" destId="{C9C429B7-3D6D-9849-A789-A6CCAC210A86}" srcOrd="1" destOrd="0" presId="urn:microsoft.com/office/officeart/2008/layout/LinedList"/>
    <dgm:cxn modelId="{5EF2CD14-DC9D-0E47-BADC-0786754B33A4}" type="presParOf" srcId="{35574E11-09B9-FB43-947B-0C30BEE30DEA}" destId="{3617A06C-3E5E-8E47-9222-BA7D2D8F0535}" srcOrd="6" destOrd="0" presId="urn:microsoft.com/office/officeart/2008/layout/LinedList"/>
    <dgm:cxn modelId="{8F4DA448-D7E7-E140-BE55-8EB2C200CA83}" type="presParOf" srcId="{35574E11-09B9-FB43-947B-0C30BEE30DEA}" destId="{61CB8FFE-3160-8B45-B567-DC2026DC7CD5}" srcOrd="7" destOrd="0" presId="urn:microsoft.com/office/officeart/2008/layout/LinedList"/>
    <dgm:cxn modelId="{6FB083E6-CB55-FD40-B514-D2248C4A1157}" type="presParOf" srcId="{61CB8FFE-3160-8B45-B567-DC2026DC7CD5}" destId="{99A62D6F-7A27-B542-B3AE-5C4010FE8865}" srcOrd="0" destOrd="0" presId="urn:microsoft.com/office/officeart/2008/layout/LinedList"/>
    <dgm:cxn modelId="{FFD5413C-E0D8-7F45-B986-1A8E1ADAE479}" type="presParOf" srcId="{61CB8FFE-3160-8B45-B567-DC2026DC7CD5}" destId="{B9488BBD-1789-4842-B66F-88F7CC176689}" srcOrd="1" destOrd="0" presId="urn:microsoft.com/office/officeart/2008/layout/LinedList"/>
    <dgm:cxn modelId="{001B209F-F857-014E-A67B-BA962AE5F711}" type="presParOf" srcId="{35574E11-09B9-FB43-947B-0C30BEE30DEA}" destId="{D5165FCD-23C6-F243-90A1-94361D378E05}" srcOrd="8" destOrd="0" presId="urn:microsoft.com/office/officeart/2008/layout/LinedList"/>
    <dgm:cxn modelId="{30325E1E-3753-CB46-A489-AF17A1953A04}" type="presParOf" srcId="{35574E11-09B9-FB43-947B-0C30BEE30DEA}" destId="{6BDD8AC9-46E0-254E-B601-D7D4062F753E}" srcOrd="9" destOrd="0" presId="urn:microsoft.com/office/officeart/2008/layout/LinedList"/>
    <dgm:cxn modelId="{E5B75544-4ECB-4B41-9651-FA20767DA27C}" type="presParOf" srcId="{6BDD8AC9-46E0-254E-B601-D7D4062F753E}" destId="{C3ABD9E3-6A01-0942-873F-D97215B52973}" srcOrd="0" destOrd="0" presId="urn:microsoft.com/office/officeart/2008/layout/LinedList"/>
    <dgm:cxn modelId="{C483F98F-D91F-584E-8830-F6F9C51DBEA5}" type="presParOf" srcId="{6BDD8AC9-46E0-254E-B601-D7D4062F753E}" destId="{354FCF9E-BB8D-314F-9C7F-8E727395E58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57A36D-CD7F-9E45-A705-5CF67F323458}">
      <dsp:nvSpPr>
        <dsp:cNvPr id="0" name=""/>
        <dsp:cNvSpPr/>
      </dsp:nvSpPr>
      <dsp:spPr>
        <a:xfrm>
          <a:off x="0" y="0"/>
          <a:ext cx="8593371" cy="8170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Directly affects me, my teaching and my role</a:t>
          </a:r>
        </a:p>
      </dsp:txBody>
      <dsp:txXfrm>
        <a:off x="23931" y="23931"/>
        <a:ext cx="7642650" cy="769204"/>
      </dsp:txXfrm>
    </dsp:sp>
    <dsp:sp modelId="{8F6D0125-13C9-A941-9F8D-5FBD67B93D20}">
      <dsp:nvSpPr>
        <dsp:cNvPr id="0" name=""/>
        <dsp:cNvSpPr/>
      </dsp:nvSpPr>
      <dsp:spPr>
        <a:xfrm>
          <a:off x="719694" y="965623"/>
          <a:ext cx="8593371" cy="817066"/>
        </a:xfrm>
        <a:prstGeom prst="roundRect">
          <a:avLst>
            <a:gd name="adj" fmla="val 10000"/>
          </a:avLst>
        </a:prstGeom>
        <a:solidFill>
          <a:schemeClr val="accent2">
            <a:hueOff val="3878592"/>
            <a:satOff val="-23180"/>
            <a:lumOff val="-46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Evaluate success of </a:t>
          </a:r>
          <a:r>
            <a:rPr lang="en-US" sz="2800" kern="1200" dirty="0" err="1"/>
            <a:t>CfW</a:t>
          </a:r>
          <a:r>
            <a:rPr lang="en-US" sz="2800" kern="1200" dirty="0"/>
            <a:t> implementation </a:t>
          </a:r>
        </a:p>
      </dsp:txBody>
      <dsp:txXfrm>
        <a:off x="743625" y="989554"/>
        <a:ext cx="7294721" cy="769204"/>
      </dsp:txXfrm>
    </dsp:sp>
    <dsp:sp modelId="{6F044B26-A3EE-2747-9814-EF6426A98F7E}">
      <dsp:nvSpPr>
        <dsp:cNvPr id="0" name=""/>
        <dsp:cNvSpPr/>
      </dsp:nvSpPr>
      <dsp:spPr>
        <a:xfrm>
          <a:off x="1428647" y="1931247"/>
          <a:ext cx="8593371" cy="817066"/>
        </a:xfrm>
        <a:prstGeom prst="roundRect">
          <a:avLst>
            <a:gd name="adj" fmla="val 10000"/>
          </a:avLst>
        </a:prstGeom>
        <a:solidFill>
          <a:schemeClr val="accent2">
            <a:hueOff val="7757184"/>
            <a:satOff val="-46361"/>
            <a:lumOff val="-92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What makes effective progression?</a:t>
          </a:r>
        </a:p>
      </dsp:txBody>
      <dsp:txXfrm>
        <a:off x="1452578" y="1955178"/>
        <a:ext cx="7305462" cy="769204"/>
      </dsp:txXfrm>
    </dsp:sp>
    <dsp:sp modelId="{003BA13C-1DE4-9848-8D16-08F58D4D3C8D}">
      <dsp:nvSpPr>
        <dsp:cNvPr id="0" name=""/>
        <dsp:cNvSpPr/>
      </dsp:nvSpPr>
      <dsp:spPr>
        <a:xfrm>
          <a:off x="2148342" y="2896871"/>
          <a:ext cx="8593371" cy="817066"/>
        </a:xfrm>
        <a:prstGeom prst="roundRect">
          <a:avLst>
            <a:gd name="adj" fmla="val 10000"/>
          </a:avLst>
        </a:prstGeom>
        <a:solidFill>
          <a:schemeClr val="accent2">
            <a:hueOff val="11635777"/>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Amalgamation of discreet subjects in my setting  </a:t>
          </a:r>
        </a:p>
      </dsp:txBody>
      <dsp:txXfrm>
        <a:off x="2172273" y="2920802"/>
        <a:ext cx="7294721" cy="769204"/>
      </dsp:txXfrm>
    </dsp:sp>
    <dsp:sp modelId="{71EE33B7-4F0E-354A-A051-9D68205E04FE}">
      <dsp:nvSpPr>
        <dsp:cNvPr id="0" name=""/>
        <dsp:cNvSpPr/>
      </dsp:nvSpPr>
      <dsp:spPr>
        <a:xfrm>
          <a:off x="8062278" y="625798"/>
          <a:ext cx="531093" cy="53109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81774" y="625798"/>
        <a:ext cx="292101" cy="399647"/>
      </dsp:txXfrm>
    </dsp:sp>
    <dsp:sp modelId="{78BB83D6-9492-5E4E-847B-3CDD10A3FBF9}">
      <dsp:nvSpPr>
        <dsp:cNvPr id="0" name=""/>
        <dsp:cNvSpPr/>
      </dsp:nvSpPr>
      <dsp:spPr>
        <a:xfrm>
          <a:off x="8781972" y="1591422"/>
          <a:ext cx="531093" cy="531093"/>
        </a:xfrm>
        <a:prstGeom prst="downArrow">
          <a:avLst>
            <a:gd name="adj1" fmla="val 55000"/>
            <a:gd name="adj2" fmla="val 45000"/>
          </a:avLst>
        </a:prstGeom>
        <a:solidFill>
          <a:schemeClr val="accent2">
            <a:tint val="40000"/>
            <a:alpha val="90000"/>
            <a:hueOff val="5879351"/>
            <a:satOff val="-37488"/>
            <a:lumOff val="-2435"/>
            <a:alphaOff val="0"/>
          </a:schemeClr>
        </a:solidFill>
        <a:ln w="12700" cap="flat" cmpd="sng" algn="ctr">
          <a:solidFill>
            <a:schemeClr val="accent2">
              <a:tint val="40000"/>
              <a:alpha val="90000"/>
              <a:hueOff val="5879351"/>
              <a:satOff val="-37488"/>
              <a:lumOff val="-243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901468" y="1591422"/>
        <a:ext cx="292101" cy="399647"/>
      </dsp:txXfrm>
    </dsp:sp>
    <dsp:sp modelId="{B5E471E5-C385-8145-9A9B-B661C6ACB5AA}">
      <dsp:nvSpPr>
        <dsp:cNvPr id="0" name=""/>
        <dsp:cNvSpPr/>
      </dsp:nvSpPr>
      <dsp:spPr>
        <a:xfrm>
          <a:off x="9490926" y="2557046"/>
          <a:ext cx="531093" cy="531093"/>
        </a:xfrm>
        <a:prstGeom prst="downArrow">
          <a:avLst>
            <a:gd name="adj1" fmla="val 55000"/>
            <a:gd name="adj2" fmla="val 45000"/>
          </a:avLst>
        </a:prstGeom>
        <a:solidFill>
          <a:schemeClr val="accent2">
            <a:tint val="40000"/>
            <a:alpha val="90000"/>
            <a:hueOff val="11758702"/>
            <a:satOff val="-74975"/>
            <a:lumOff val="-4870"/>
            <a:alphaOff val="0"/>
          </a:schemeClr>
        </a:solidFill>
        <a:ln w="12700" cap="flat" cmpd="sng" algn="ctr">
          <a:solidFill>
            <a:schemeClr val="accent2">
              <a:tint val="40000"/>
              <a:alpha val="90000"/>
              <a:hueOff val="11758702"/>
              <a:satOff val="-74975"/>
              <a:lumOff val="-48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610422" y="2557046"/>
        <a:ext cx="292101" cy="3996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A82AC-1CFA-0243-AC85-5B74E770CE13}">
      <dsp:nvSpPr>
        <dsp:cNvPr id="0" name=""/>
        <dsp:cNvSpPr/>
      </dsp:nvSpPr>
      <dsp:spPr>
        <a:xfrm>
          <a:off x="0" y="0"/>
          <a:ext cx="6883352" cy="60440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Introduction </a:t>
          </a:r>
        </a:p>
      </dsp:txBody>
      <dsp:txXfrm>
        <a:off x="29504" y="29504"/>
        <a:ext cx="6824344" cy="545394"/>
      </dsp:txXfrm>
    </dsp:sp>
    <dsp:sp modelId="{4B019890-09D5-524A-976C-2763F14887D2}">
      <dsp:nvSpPr>
        <dsp:cNvPr id="0" name=""/>
        <dsp:cNvSpPr/>
      </dsp:nvSpPr>
      <dsp:spPr>
        <a:xfrm>
          <a:off x="0" y="664776"/>
          <a:ext cx="6883352" cy="604402"/>
        </a:xfrm>
        <a:prstGeom prst="roundRect">
          <a:avLst/>
        </a:prstGeom>
        <a:solidFill>
          <a:schemeClr val="accent2">
            <a:hueOff val="1454472"/>
            <a:satOff val="-8693"/>
            <a:lumOff val="-17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Definitions</a:t>
          </a:r>
        </a:p>
        <a:p>
          <a:pPr marL="0" lvl="0" indent="0" algn="l" defTabSz="1422400">
            <a:lnSpc>
              <a:spcPct val="90000"/>
            </a:lnSpc>
            <a:spcBef>
              <a:spcPct val="0"/>
            </a:spcBef>
            <a:spcAft>
              <a:spcPct val="35000"/>
            </a:spcAft>
            <a:buNone/>
          </a:pPr>
          <a:endParaRPr lang="en-GB" sz="500" kern="1200" dirty="0"/>
        </a:p>
      </dsp:txBody>
      <dsp:txXfrm>
        <a:off x="29504" y="694280"/>
        <a:ext cx="6824344" cy="545394"/>
      </dsp:txXfrm>
    </dsp:sp>
    <dsp:sp modelId="{C3D1C78F-0C61-E543-A2C0-CAEF909A0507}">
      <dsp:nvSpPr>
        <dsp:cNvPr id="0" name=""/>
        <dsp:cNvSpPr/>
      </dsp:nvSpPr>
      <dsp:spPr>
        <a:xfrm>
          <a:off x="0" y="1227801"/>
          <a:ext cx="6883352" cy="604402"/>
        </a:xfrm>
        <a:prstGeom prst="roundRect">
          <a:avLst/>
        </a:prstGeom>
        <a:solidFill>
          <a:schemeClr val="accent2">
            <a:hueOff val="2908944"/>
            <a:satOff val="-17385"/>
            <a:lumOff val="-34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Curriculum for Wales (</a:t>
          </a:r>
          <a:r>
            <a:rPr lang="en-US" sz="3200" kern="1200" dirty="0" err="1"/>
            <a:t>CfW</a:t>
          </a:r>
          <a:r>
            <a:rPr lang="en-US" sz="3200" kern="1200" dirty="0"/>
            <a:t>)</a:t>
          </a:r>
        </a:p>
      </dsp:txBody>
      <dsp:txXfrm>
        <a:off x="29504" y="1257305"/>
        <a:ext cx="6824344" cy="545394"/>
      </dsp:txXfrm>
    </dsp:sp>
    <dsp:sp modelId="{B0D05BD5-58E7-2A4D-9699-D57F93AAEED8}">
      <dsp:nvSpPr>
        <dsp:cNvPr id="0" name=""/>
        <dsp:cNvSpPr/>
      </dsp:nvSpPr>
      <dsp:spPr>
        <a:xfrm>
          <a:off x="0" y="1844699"/>
          <a:ext cx="6883352" cy="604402"/>
        </a:xfrm>
        <a:prstGeom prst="roundRect">
          <a:avLst/>
        </a:prstGeom>
        <a:solidFill>
          <a:schemeClr val="accent2">
            <a:hueOff val="4363416"/>
            <a:satOff val="-26078"/>
            <a:lumOff val="-52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dirty="0"/>
            <a:t>Humanities in Curriculum for Wales </a:t>
          </a:r>
        </a:p>
      </dsp:txBody>
      <dsp:txXfrm>
        <a:off x="29504" y="1874203"/>
        <a:ext cx="6824344" cy="545394"/>
      </dsp:txXfrm>
    </dsp:sp>
    <dsp:sp modelId="{C27A6C59-062D-D145-A316-A009C8F9BFA7}">
      <dsp:nvSpPr>
        <dsp:cNvPr id="0" name=""/>
        <dsp:cNvSpPr/>
      </dsp:nvSpPr>
      <dsp:spPr>
        <a:xfrm>
          <a:off x="0" y="2452256"/>
          <a:ext cx="6883352" cy="604402"/>
        </a:xfrm>
        <a:prstGeom prst="roundRect">
          <a:avLst/>
        </a:prstGeom>
        <a:solidFill>
          <a:schemeClr val="accent2">
            <a:hueOff val="5817888"/>
            <a:satOff val="-34771"/>
            <a:lumOff val="-6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US" sz="500" kern="1200"/>
            <a:t>Curriculum design</a:t>
          </a:r>
        </a:p>
      </dsp:txBody>
      <dsp:txXfrm>
        <a:off x="29504" y="2481760"/>
        <a:ext cx="6824344" cy="545394"/>
      </dsp:txXfrm>
    </dsp:sp>
    <dsp:sp modelId="{E2B58E10-1890-4B47-9F51-E98B2EA77F71}">
      <dsp:nvSpPr>
        <dsp:cNvPr id="0" name=""/>
        <dsp:cNvSpPr/>
      </dsp:nvSpPr>
      <dsp:spPr>
        <a:xfrm>
          <a:off x="0" y="2453036"/>
          <a:ext cx="6883352" cy="604402"/>
        </a:xfrm>
        <a:prstGeom prst="roundRect">
          <a:avLst/>
        </a:prstGeom>
        <a:solidFill>
          <a:schemeClr val="accent2">
            <a:hueOff val="7272361"/>
            <a:satOff val="-43463"/>
            <a:lumOff val="-8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Assessment and progression in Humanities</a:t>
          </a:r>
        </a:p>
      </dsp:txBody>
      <dsp:txXfrm>
        <a:off x="29504" y="2482540"/>
        <a:ext cx="6824344" cy="545394"/>
      </dsp:txXfrm>
    </dsp:sp>
    <dsp:sp modelId="{72A05F2F-ABD3-EF4E-91C0-A2838280924F}">
      <dsp:nvSpPr>
        <dsp:cNvPr id="0" name=""/>
        <dsp:cNvSpPr/>
      </dsp:nvSpPr>
      <dsp:spPr>
        <a:xfrm>
          <a:off x="0" y="3713765"/>
          <a:ext cx="6883352" cy="604402"/>
        </a:xfrm>
        <a:prstGeom prst="roundRect">
          <a:avLst/>
        </a:prstGeom>
        <a:solidFill>
          <a:schemeClr val="accent2">
            <a:hueOff val="8726832"/>
            <a:satOff val="-52156"/>
            <a:lumOff val="-10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t>Teacher Agency in </a:t>
          </a:r>
          <a:r>
            <a:rPr lang="en-US" sz="2800" b="1" kern="1200" dirty="0" err="1"/>
            <a:t>CfW</a:t>
          </a:r>
          <a:endParaRPr lang="en-US" sz="2800" b="1" kern="1200" dirty="0"/>
        </a:p>
      </dsp:txBody>
      <dsp:txXfrm>
        <a:off x="29504" y="3743269"/>
        <a:ext cx="6824344" cy="545394"/>
      </dsp:txXfrm>
    </dsp:sp>
    <dsp:sp modelId="{75EC55AE-9C42-2B44-98ED-040F5C6ECC59}">
      <dsp:nvSpPr>
        <dsp:cNvPr id="0" name=""/>
        <dsp:cNvSpPr/>
      </dsp:nvSpPr>
      <dsp:spPr>
        <a:xfrm>
          <a:off x="0" y="3130436"/>
          <a:ext cx="6883352" cy="604402"/>
        </a:xfrm>
        <a:prstGeom prst="roundRect">
          <a:avLst/>
        </a:prstGeom>
        <a:solidFill>
          <a:schemeClr val="accent2">
            <a:hueOff val="10181305"/>
            <a:satOff val="-60848"/>
            <a:lumOff val="-121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Curriculum Design in Humanities  </a:t>
          </a:r>
        </a:p>
      </dsp:txBody>
      <dsp:txXfrm>
        <a:off x="29504" y="3159940"/>
        <a:ext cx="6824344" cy="545394"/>
      </dsp:txXfrm>
    </dsp:sp>
    <dsp:sp modelId="{45186A10-7FBF-724C-B698-8D6ACABDCAE4}">
      <dsp:nvSpPr>
        <dsp:cNvPr id="0" name=""/>
        <dsp:cNvSpPr/>
      </dsp:nvSpPr>
      <dsp:spPr>
        <a:xfrm>
          <a:off x="0" y="4315380"/>
          <a:ext cx="6883352" cy="604402"/>
        </a:xfrm>
        <a:prstGeom prst="roundRect">
          <a:avLst/>
        </a:prstGeom>
        <a:solidFill>
          <a:schemeClr val="accent2">
            <a:hueOff val="11635777"/>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Conclusions</a:t>
          </a:r>
        </a:p>
      </dsp:txBody>
      <dsp:txXfrm>
        <a:off x="29504" y="4344884"/>
        <a:ext cx="6824344" cy="5453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A82AC-1CFA-0243-AC85-5B74E770CE13}">
      <dsp:nvSpPr>
        <dsp:cNvPr id="0" name=""/>
        <dsp:cNvSpPr/>
      </dsp:nvSpPr>
      <dsp:spPr>
        <a:xfrm>
          <a:off x="0" y="0"/>
          <a:ext cx="6883352" cy="60440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Introduction </a:t>
          </a:r>
        </a:p>
      </dsp:txBody>
      <dsp:txXfrm>
        <a:off x="29504" y="29504"/>
        <a:ext cx="6824344" cy="545394"/>
      </dsp:txXfrm>
    </dsp:sp>
    <dsp:sp modelId="{4B019890-09D5-524A-976C-2763F14887D2}">
      <dsp:nvSpPr>
        <dsp:cNvPr id="0" name=""/>
        <dsp:cNvSpPr/>
      </dsp:nvSpPr>
      <dsp:spPr>
        <a:xfrm>
          <a:off x="0" y="664776"/>
          <a:ext cx="6883352" cy="604402"/>
        </a:xfrm>
        <a:prstGeom prst="roundRect">
          <a:avLst/>
        </a:prstGeom>
        <a:solidFill>
          <a:schemeClr val="accent2">
            <a:hueOff val="1454472"/>
            <a:satOff val="-8693"/>
            <a:lumOff val="-17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Definitions</a:t>
          </a:r>
        </a:p>
        <a:p>
          <a:pPr marL="0" lvl="0" indent="0" algn="l" defTabSz="1422400">
            <a:lnSpc>
              <a:spcPct val="90000"/>
            </a:lnSpc>
            <a:spcBef>
              <a:spcPct val="0"/>
            </a:spcBef>
            <a:spcAft>
              <a:spcPct val="35000"/>
            </a:spcAft>
            <a:buNone/>
          </a:pPr>
          <a:endParaRPr lang="en-GB" sz="500" kern="1200" dirty="0"/>
        </a:p>
      </dsp:txBody>
      <dsp:txXfrm>
        <a:off x="29504" y="694280"/>
        <a:ext cx="6824344" cy="545394"/>
      </dsp:txXfrm>
    </dsp:sp>
    <dsp:sp modelId="{C3D1C78F-0C61-E543-A2C0-CAEF909A0507}">
      <dsp:nvSpPr>
        <dsp:cNvPr id="0" name=""/>
        <dsp:cNvSpPr/>
      </dsp:nvSpPr>
      <dsp:spPr>
        <a:xfrm>
          <a:off x="0" y="1227801"/>
          <a:ext cx="6883352" cy="604402"/>
        </a:xfrm>
        <a:prstGeom prst="roundRect">
          <a:avLst/>
        </a:prstGeom>
        <a:solidFill>
          <a:schemeClr val="accent2">
            <a:hueOff val="2908944"/>
            <a:satOff val="-17385"/>
            <a:lumOff val="-34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Curriculum for Wales (</a:t>
          </a:r>
          <a:r>
            <a:rPr lang="en-US" sz="3200" kern="1200" dirty="0" err="1"/>
            <a:t>CfW</a:t>
          </a:r>
          <a:r>
            <a:rPr lang="en-US" sz="3200" kern="1200" dirty="0"/>
            <a:t>)</a:t>
          </a:r>
        </a:p>
      </dsp:txBody>
      <dsp:txXfrm>
        <a:off x="29504" y="1257305"/>
        <a:ext cx="6824344" cy="545394"/>
      </dsp:txXfrm>
    </dsp:sp>
    <dsp:sp modelId="{B0D05BD5-58E7-2A4D-9699-D57F93AAEED8}">
      <dsp:nvSpPr>
        <dsp:cNvPr id="0" name=""/>
        <dsp:cNvSpPr/>
      </dsp:nvSpPr>
      <dsp:spPr>
        <a:xfrm>
          <a:off x="0" y="1844699"/>
          <a:ext cx="6883352" cy="604402"/>
        </a:xfrm>
        <a:prstGeom prst="roundRect">
          <a:avLst/>
        </a:prstGeom>
        <a:solidFill>
          <a:schemeClr val="accent2">
            <a:hueOff val="4363416"/>
            <a:satOff val="-26078"/>
            <a:lumOff val="-52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dirty="0">
              <a:highlight>
                <a:srgbClr val="FF0000"/>
              </a:highlight>
            </a:rPr>
            <a:t>Humanities in Curriculum for Wales </a:t>
          </a:r>
        </a:p>
      </dsp:txBody>
      <dsp:txXfrm>
        <a:off x="29504" y="1874203"/>
        <a:ext cx="6824344" cy="545394"/>
      </dsp:txXfrm>
    </dsp:sp>
    <dsp:sp modelId="{C27A6C59-062D-D145-A316-A009C8F9BFA7}">
      <dsp:nvSpPr>
        <dsp:cNvPr id="0" name=""/>
        <dsp:cNvSpPr/>
      </dsp:nvSpPr>
      <dsp:spPr>
        <a:xfrm>
          <a:off x="0" y="2452256"/>
          <a:ext cx="6883352" cy="604402"/>
        </a:xfrm>
        <a:prstGeom prst="roundRect">
          <a:avLst/>
        </a:prstGeom>
        <a:solidFill>
          <a:schemeClr val="accent2">
            <a:hueOff val="5817888"/>
            <a:satOff val="-34771"/>
            <a:lumOff val="-6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US" sz="500" kern="1200"/>
            <a:t>Curriculum design</a:t>
          </a:r>
        </a:p>
      </dsp:txBody>
      <dsp:txXfrm>
        <a:off x="29504" y="2481760"/>
        <a:ext cx="6824344" cy="545394"/>
      </dsp:txXfrm>
    </dsp:sp>
    <dsp:sp modelId="{E2B58E10-1890-4B47-9F51-E98B2EA77F71}">
      <dsp:nvSpPr>
        <dsp:cNvPr id="0" name=""/>
        <dsp:cNvSpPr/>
      </dsp:nvSpPr>
      <dsp:spPr>
        <a:xfrm>
          <a:off x="0" y="2449037"/>
          <a:ext cx="6883352" cy="604402"/>
        </a:xfrm>
        <a:prstGeom prst="roundRect">
          <a:avLst/>
        </a:prstGeom>
        <a:solidFill>
          <a:schemeClr val="accent2">
            <a:hueOff val="7272361"/>
            <a:satOff val="-43463"/>
            <a:lumOff val="-8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Assessment and progression in Humanities</a:t>
          </a:r>
        </a:p>
      </dsp:txBody>
      <dsp:txXfrm>
        <a:off x="29504" y="2478541"/>
        <a:ext cx="6824344" cy="545394"/>
      </dsp:txXfrm>
    </dsp:sp>
    <dsp:sp modelId="{72A05F2F-ABD3-EF4E-91C0-A2838280924F}">
      <dsp:nvSpPr>
        <dsp:cNvPr id="0" name=""/>
        <dsp:cNvSpPr/>
      </dsp:nvSpPr>
      <dsp:spPr>
        <a:xfrm>
          <a:off x="0" y="3713765"/>
          <a:ext cx="6883352" cy="604402"/>
        </a:xfrm>
        <a:prstGeom prst="roundRect">
          <a:avLst/>
        </a:prstGeom>
        <a:solidFill>
          <a:schemeClr val="accent2">
            <a:hueOff val="8726832"/>
            <a:satOff val="-52156"/>
            <a:lumOff val="-10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Teacher Agency in </a:t>
          </a:r>
          <a:r>
            <a:rPr lang="en-US" sz="2200" kern="1200" dirty="0" err="1"/>
            <a:t>CfW</a:t>
          </a:r>
          <a:endParaRPr lang="en-US" sz="2200" kern="1200" dirty="0"/>
        </a:p>
      </dsp:txBody>
      <dsp:txXfrm>
        <a:off x="29504" y="3743269"/>
        <a:ext cx="6824344" cy="545394"/>
      </dsp:txXfrm>
    </dsp:sp>
    <dsp:sp modelId="{75EC55AE-9C42-2B44-98ED-040F5C6ECC59}">
      <dsp:nvSpPr>
        <dsp:cNvPr id="0" name=""/>
        <dsp:cNvSpPr/>
      </dsp:nvSpPr>
      <dsp:spPr>
        <a:xfrm>
          <a:off x="0" y="3085111"/>
          <a:ext cx="6883352" cy="604402"/>
        </a:xfrm>
        <a:prstGeom prst="roundRect">
          <a:avLst/>
        </a:prstGeom>
        <a:solidFill>
          <a:schemeClr val="accent2">
            <a:hueOff val="10181305"/>
            <a:satOff val="-60848"/>
            <a:lumOff val="-121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Curriculum Design in Humanities  </a:t>
          </a:r>
        </a:p>
      </dsp:txBody>
      <dsp:txXfrm>
        <a:off x="29504" y="3114615"/>
        <a:ext cx="6824344" cy="545394"/>
      </dsp:txXfrm>
    </dsp:sp>
    <dsp:sp modelId="{45186A10-7FBF-724C-B698-8D6ACABDCAE4}">
      <dsp:nvSpPr>
        <dsp:cNvPr id="0" name=""/>
        <dsp:cNvSpPr/>
      </dsp:nvSpPr>
      <dsp:spPr>
        <a:xfrm>
          <a:off x="0" y="4429679"/>
          <a:ext cx="6883352" cy="604402"/>
        </a:xfrm>
        <a:prstGeom prst="roundRect">
          <a:avLst/>
        </a:prstGeom>
        <a:solidFill>
          <a:schemeClr val="accent2">
            <a:hueOff val="11635777"/>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Conclusions</a:t>
          </a:r>
        </a:p>
      </dsp:txBody>
      <dsp:txXfrm>
        <a:off x="29504" y="4459183"/>
        <a:ext cx="6824344" cy="545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A0E41A-C62E-0A47-B14A-7C16DC859340}">
      <dsp:nvSpPr>
        <dsp:cNvPr id="0" name=""/>
        <dsp:cNvSpPr/>
      </dsp:nvSpPr>
      <dsp:spPr>
        <a:xfrm>
          <a:off x="288424" y="2740"/>
          <a:ext cx="2629618" cy="157777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Engagement with learner work to develop an understanding of progression (Hughes &amp; Mackarra, 2023) </a:t>
          </a:r>
          <a:endParaRPr lang="en-US" sz="1400" kern="1200"/>
        </a:p>
      </dsp:txBody>
      <dsp:txXfrm>
        <a:off x="288424" y="2740"/>
        <a:ext cx="2629618" cy="1577771"/>
      </dsp:txXfrm>
    </dsp:sp>
    <dsp:sp modelId="{CAE086A1-1A56-244D-8947-8C58309C55F1}">
      <dsp:nvSpPr>
        <dsp:cNvPr id="0" name=""/>
        <dsp:cNvSpPr/>
      </dsp:nvSpPr>
      <dsp:spPr>
        <a:xfrm>
          <a:off x="3181004" y="2740"/>
          <a:ext cx="2629618" cy="157777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Many papers related to Humanities and </a:t>
          </a:r>
          <a:r>
            <a:rPr lang="en-US" sz="1400" b="1" kern="1200" dirty="0" err="1"/>
            <a:t>CfW</a:t>
          </a:r>
          <a:r>
            <a:rPr lang="en-US" sz="1400" b="1" kern="1200" dirty="0"/>
            <a:t> in primary but very little in secondary </a:t>
          </a:r>
          <a:endParaRPr lang="en-US" sz="1400" kern="1200" dirty="0"/>
        </a:p>
      </dsp:txBody>
      <dsp:txXfrm>
        <a:off x="3181004" y="2740"/>
        <a:ext cx="2629618" cy="1577771"/>
      </dsp:txXfrm>
    </dsp:sp>
    <dsp:sp modelId="{134FE7FE-6913-7649-B48D-91D983CFD10D}">
      <dsp:nvSpPr>
        <dsp:cNvPr id="0" name=""/>
        <dsp:cNvSpPr/>
      </dsp:nvSpPr>
      <dsp:spPr>
        <a:xfrm>
          <a:off x="288424" y="1843472"/>
          <a:ext cx="2629618" cy="157777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t>
          </a:r>
          <a:r>
            <a:rPr lang="en-GB" sz="1400" b="1" kern="1200" dirty="0"/>
            <a:t>Just over three-quarters (76 per cent) of the 345 responses received by senior leaders in unique schools were from primary schools’ (Duggan </a:t>
          </a:r>
          <a:r>
            <a:rPr lang="en-GB" sz="1400" b="1" kern="1200" dirty="0" err="1"/>
            <a:t>et.al</a:t>
          </a:r>
          <a:r>
            <a:rPr lang="en-GB" sz="1400" b="1" kern="1200" dirty="0"/>
            <a:t>,. 2022)</a:t>
          </a:r>
          <a:endParaRPr lang="en-US" sz="1400" kern="1200" dirty="0"/>
        </a:p>
      </dsp:txBody>
      <dsp:txXfrm>
        <a:off x="288424" y="1843472"/>
        <a:ext cx="2629618" cy="1577771"/>
      </dsp:txXfrm>
    </dsp:sp>
    <dsp:sp modelId="{95B6CC81-2438-8A44-BB70-264B8DA24990}">
      <dsp:nvSpPr>
        <dsp:cNvPr id="0" name=""/>
        <dsp:cNvSpPr/>
      </dsp:nvSpPr>
      <dsp:spPr>
        <a:xfrm>
          <a:off x="3181004" y="1843472"/>
          <a:ext cx="2629618" cy="157777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69% practitioners from Secondary school- Does this show a cry out for help?</a:t>
          </a:r>
        </a:p>
        <a:p>
          <a:pPr marL="0" lvl="0" indent="0" algn="ctr" defTabSz="622300">
            <a:lnSpc>
              <a:spcPct val="90000"/>
            </a:lnSpc>
            <a:spcBef>
              <a:spcPct val="0"/>
            </a:spcBef>
            <a:spcAft>
              <a:spcPct val="35000"/>
            </a:spcAft>
            <a:buNone/>
          </a:pPr>
          <a:r>
            <a:rPr lang="en-GB" sz="1400" b="1" kern="1200" dirty="0"/>
            <a:t>(</a:t>
          </a:r>
          <a:r>
            <a:rPr lang="en-GB" sz="1400" b="1" kern="1200" dirty="0" err="1"/>
            <a:t>Duggean</a:t>
          </a:r>
          <a:r>
            <a:rPr lang="en-GB" sz="1400" b="1" kern="1200" dirty="0"/>
            <a:t> et al., 2022)</a:t>
          </a:r>
          <a:endParaRPr lang="en-US" sz="1400" kern="1200" dirty="0"/>
        </a:p>
      </dsp:txBody>
      <dsp:txXfrm>
        <a:off x="3181004" y="1843472"/>
        <a:ext cx="2629618" cy="1577771"/>
      </dsp:txXfrm>
    </dsp:sp>
    <dsp:sp modelId="{3367437F-48B2-6442-8BC3-1B2D41718C86}">
      <dsp:nvSpPr>
        <dsp:cNvPr id="0" name=""/>
        <dsp:cNvSpPr/>
      </dsp:nvSpPr>
      <dsp:spPr>
        <a:xfrm>
          <a:off x="288424" y="3684205"/>
          <a:ext cx="2629618" cy="157777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What does assessment look like?</a:t>
          </a:r>
          <a:endParaRPr lang="en-US" sz="1400" kern="1200"/>
        </a:p>
      </dsp:txBody>
      <dsp:txXfrm>
        <a:off x="288424" y="3684205"/>
        <a:ext cx="2629618" cy="1577771"/>
      </dsp:txXfrm>
    </dsp:sp>
    <dsp:sp modelId="{0872791B-9836-664B-A080-CC4AD5358CED}">
      <dsp:nvSpPr>
        <dsp:cNvPr id="0" name=""/>
        <dsp:cNvSpPr/>
      </dsp:nvSpPr>
      <dsp:spPr>
        <a:xfrm>
          <a:off x="3181004" y="3684205"/>
          <a:ext cx="2629618" cy="157777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Lack of clarity in the meaning of ‘</a:t>
          </a:r>
          <a:r>
            <a:rPr lang="en-GB" sz="1400" kern="1200" dirty="0" err="1"/>
            <a:t>cynefin</a:t>
          </a:r>
          <a:r>
            <a:rPr lang="en-GB" sz="1400" kern="1200" dirty="0"/>
            <a:t>’</a:t>
          </a:r>
        </a:p>
      </dsp:txBody>
      <dsp:txXfrm>
        <a:off x="3181004" y="3684205"/>
        <a:ext cx="2629618" cy="15777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AD343-741D-0141-BA35-8A893DDD416A}">
      <dsp:nvSpPr>
        <dsp:cNvPr id="0" name=""/>
        <dsp:cNvSpPr/>
      </dsp:nvSpPr>
      <dsp:spPr>
        <a:xfrm>
          <a:off x="0" y="672"/>
          <a:ext cx="688335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FE78DF-840F-3141-AA8B-8FCE9A6EBCE4}">
      <dsp:nvSpPr>
        <dsp:cNvPr id="0" name=""/>
        <dsp:cNvSpPr/>
      </dsp:nvSpPr>
      <dsp:spPr>
        <a:xfrm>
          <a:off x="0" y="672"/>
          <a:ext cx="6883352" cy="110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Teacher agency </a:t>
          </a:r>
        </a:p>
      </dsp:txBody>
      <dsp:txXfrm>
        <a:off x="0" y="672"/>
        <a:ext cx="6883352" cy="1101514"/>
      </dsp:txXfrm>
    </dsp:sp>
    <dsp:sp modelId="{5410C85B-6D3E-F54D-92EA-A543975F6E59}">
      <dsp:nvSpPr>
        <dsp:cNvPr id="0" name=""/>
        <dsp:cNvSpPr/>
      </dsp:nvSpPr>
      <dsp:spPr>
        <a:xfrm>
          <a:off x="0" y="1102186"/>
          <a:ext cx="6883352" cy="0"/>
        </a:xfrm>
        <a:prstGeom prst="line">
          <a:avLst/>
        </a:prstGeom>
        <a:solidFill>
          <a:schemeClr val="accent2">
            <a:hueOff val="2908944"/>
            <a:satOff val="-17385"/>
            <a:lumOff val="-3480"/>
            <a:alphaOff val="0"/>
          </a:schemeClr>
        </a:solidFill>
        <a:ln w="12700" cap="flat" cmpd="sng" algn="ctr">
          <a:solidFill>
            <a:schemeClr val="accent2">
              <a:hueOff val="2908944"/>
              <a:satOff val="-17385"/>
              <a:lumOff val="-34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5CA5F0-0208-F741-B9A6-6BB51E816E1D}">
      <dsp:nvSpPr>
        <dsp:cNvPr id="0" name=""/>
        <dsp:cNvSpPr/>
      </dsp:nvSpPr>
      <dsp:spPr>
        <a:xfrm>
          <a:off x="0" y="1102186"/>
          <a:ext cx="6883352" cy="110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Multi-disciplinary </a:t>
          </a:r>
        </a:p>
      </dsp:txBody>
      <dsp:txXfrm>
        <a:off x="0" y="1102186"/>
        <a:ext cx="6883352" cy="1101514"/>
      </dsp:txXfrm>
    </dsp:sp>
    <dsp:sp modelId="{2E1DE6DE-A655-3140-9EBE-68947C55D4DC}">
      <dsp:nvSpPr>
        <dsp:cNvPr id="0" name=""/>
        <dsp:cNvSpPr/>
      </dsp:nvSpPr>
      <dsp:spPr>
        <a:xfrm>
          <a:off x="0" y="2203700"/>
          <a:ext cx="6883352" cy="0"/>
        </a:xfrm>
        <a:prstGeom prst="line">
          <a:avLst/>
        </a:prstGeom>
        <a:solidFill>
          <a:schemeClr val="accent2">
            <a:hueOff val="5817888"/>
            <a:satOff val="-34771"/>
            <a:lumOff val="-6961"/>
            <a:alphaOff val="0"/>
          </a:schemeClr>
        </a:solidFill>
        <a:ln w="12700" cap="flat" cmpd="sng" algn="ctr">
          <a:solidFill>
            <a:schemeClr val="accent2">
              <a:hueOff val="5817888"/>
              <a:satOff val="-34771"/>
              <a:lumOff val="-6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51CE69-077F-F748-BDC2-298D37537EFE}">
      <dsp:nvSpPr>
        <dsp:cNvPr id="0" name=""/>
        <dsp:cNvSpPr/>
      </dsp:nvSpPr>
      <dsp:spPr>
        <a:xfrm>
          <a:off x="0" y="2203700"/>
          <a:ext cx="6883352" cy="110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Understanding of progression </a:t>
          </a:r>
        </a:p>
      </dsp:txBody>
      <dsp:txXfrm>
        <a:off x="0" y="2203700"/>
        <a:ext cx="6883352" cy="1101514"/>
      </dsp:txXfrm>
    </dsp:sp>
    <dsp:sp modelId="{3617A06C-3E5E-8E47-9222-BA7D2D8F0535}">
      <dsp:nvSpPr>
        <dsp:cNvPr id="0" name=""/>
        <dsp:cNvSpPr/>
      </dsp:nvSpPr>
      <dsp:spPr>
        <a:xfrm>
          <a:off x="0" y="3305214"/>
          <a:ext cx="6883352" cy="0"/>
        </a:xfrm>
        <a:prstGeom prst="line">
          <a:avLst/>
        </a:prstGeom>
        <a:solidFill>
          <a:schemeClr val="accent2">
            <a:hueOff val="8726832"/>
            <a:satOff val="-52156"/>
            <a:lumOff val="-10441"/>
            <a:alphaOff val="0"/>
          </a:schemeClr>
        </a:solidFill>
        <a:ln w="12700" cap="flat" cmpd="sng" algn="ctr">
          <a:solidFill>
            <a:schemeClr val="accent2">
              <a:hueOff val="8726832"/>
              <a:satOff val="-52156"/>
              <a:lumOff val="-104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A62D6F-7A27-B542-B3AE-5C4010FE8865}">
      <dsp:nvSpPr>
        <dsp:cNvPr id="0" name=""/>
        <dsp:cNvSpPr/>
      </dsp:nvSpPr>
      <dsp:spPr>
        <a:xfrm>
          <a:off x="0" y="3305214"/>
          <a:ext cx="6883352" cy="110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Professional learning </a:t>
          </a:r>
        </a:p>
      </dsp:txBody>
      <dsp:txXfrm>
        <a:off x="0" y="3305214"/>
        <a:ext cx="6883352" cy="1101514"/>
      </dsp:txXfrm>
    </dsp:sp>
    <dsp:sp modelId="{D5165FCD-23C6-F243-90A1-94361D378E05}">
      <dsp:nvSpPr>
        <dsp:cNvPr id="0" name=""/>
        <dsp:cNvSpPr/>
      </dsp:nvSpPr>
      <dsp:spPr>
        <a:xfrm>
          <a:off x="0" y="4406728"/>
          <a:ext cx="6883352" cy="0"/>
        </a:xfrm>
        <a:prstGeom prst="line">
          <a:avLst/>
        </a:prstGeom>
        <a:solidFill>
          <a:schemeClr val="accent2">
            <a:hueOff val="11635777"/>
            <a:satOff val="-69541"/>
            <a:lumOff val="-13922"/>
            <a:alphaOff val="0"/>
          </a:schemeClr>
        </a:solidFill>
        <a:ln w="12700" cap="flat" cmpd="sng" algn="ctr">
          <a:solidFill>
            <a:schemeClr val="accent2">
              <a:hueOff val="11635777"/>
              <a:satOff val="-69541"/>
              <a:lumOff val="-1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BD9E3-6A01-0942-873F-D97215B52973}">
      <dsp:nvSpPr>
        <dsp:cNvPr id="0" name=""/>
        <dsp:cNvSpPr/>
      </dsp:nvSpPr>
      <dsp:spPr>
        <a:xfrm>
          <a:off x="0" y="4406728"/>
          <a:ext cx="6883352" cy="110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Cynefin </a:t>
          </a:r>
        </a:p>
      </dsp:txBody>
      <dsp:txXfrm>
        <a:off x="0" y="4406728"/>
        <a:ext cx="6883352" cy="110151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CE3C6E-52D6-ED45-BD02-2F138755AC16}" type="datetimeFigureOut">
              <a:rPr lang="en-US" smtClean="0"/>
              <a:t>1/15/24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BFBA06-F0CE-AB43-8BB5-44EFCCD6B9DC}" type="slidenum">
              <a:rPr lang="en-US" smtClean="0"/>
              <a:t>‹#›</a:t>
            </a:fld>
            <a:endParaRPr lang="en-US"/>
          </a:p>
        </p:txBody>
      </p:sp>
    </p:spTree>
    <p:extLst>
      <p:ext uri="{BB962C8B-B14F-4D97-AF65-F5344CB8AC3E}">
        <p14:creationId xmlns:p14="http://schemas.microsoft.com/office/powerpoint/2010/main" val="788047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BFBA06-F0CE-AB43-8BB5-44EFCCD6B9DC}" type="slidenum">
              <a:rPr lang="en-US" smtClean="0"/>
              <a:t>3</a:t>
            </a:fld>
            <a:endParaRPr lang="en-US"/>
          </a:p>
        </p:txBody>
      </p:sp>
    </p:spTree>
    <p:extLst>
      <p:ext uri="{BB962C8B-B14F-4D97-AF65-F5344CB8AC3E}">
        <p14:creationId xmlns:p14="http://schemas.microsoft.com/office/powerpoint/2010/main" val="1419775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BFBA06-F0CE-AB43-8BB5-44EFCCD6B9DC}" type="slidenum">
              <a:rPr lang="en-US" smtClean="0"/>
              <a:t>11</a:t>
            </a:fld>
            <a:endParaRPr lang="en-US"/>
          </a:p>
        </p:txBody>
      </p:sp>
    </p:spTree>
    <p:extLst>
      <p:ext uri="{BB962C8B-B14F-4D97-AF65-F5344CB8AC3E}">
        <p14:creationId xmlns:p14="http://schemas.microsoft.com/office/powerpoint/2010/main" val="3235560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BFBA06-F0CE-AB43-8BB5-44EFCCD6B9DC}" type="slidenum">
              <a:rPr lang="en-US" smtClean="0"/>
              <a:t>12</a:t>
            </a:fld>
            <a:endParaRPr lang="en-US"/>
          </a:p>
        </p:txBody>
      </p:sp>
    </p:spTree>
    <p:extLst>
      <p:ext uri="{BB962C8B-B14F-4D97-AF65-F5344CB8AC3E}">
        <p14:creationId xmlns:p14="http://schemas.microsoft.com/office/powerpoint/2010/main" val="1780568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41171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11538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17201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88076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72546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19122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8978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32192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63170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70276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1/15/24</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95187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1/15/24</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619469096"/>
      </p:ext>
    </p:extLst>
  </p:cSld>
  <p:clrMap bg1="dk1" tx1="lt1" bg2="dk2" tx2="lt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6" r:id="rId10"/>
    <p:sldLayoutId id="21474837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hwb.gov.wales/curriculum-for-wales/humanities/designing-your-curriculu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60"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1056" name="Picture 1055">
            <a:extLst>
              <a:ext uri="{FF2B5EF4-FFF2-40B4-BE49-F238E27FC236}">
                <a16:creationId xmlns:a16="http://schemas.microsoft.com/office/drawing/2014/main" id="{DBEF47A4-F004-3670-2587-988E9D466EAE}"/>
              </a:ext>
            </a:extLst>
          </p:cNvPr>
          <p:cNvPicPr>
            <a:picLocks noChangeAspect="1"/>
          </p:cNvPicPr>
          <p:nvPr/>
        </p:nvPicPr>
        <p:blipFill rotWithShape="1">
          <a:blip r:embed="rId2">
            <a:alphaModFix amt="60000"/>
          </a:blip>
          <a:srcRect t="20193" r="-1" b="-1"/>
          <a:stretch/>
        </p:blipFill>
        <p:spPr>
          <a:xfrm>
            <a:off x="0" y="10"/>
            <a:ext cx="12188921" cy="6857990"/>
          </a:xfrm>
          <a:prstGeom prst="rect">
            <a:avLst/>
          </a:prstGeom>
        </p:spPr>
      </p:pic>
      <p:sp>
        <p:nvSpPr>
          <p:cNvPr id="2" name="Title 1">
            <a:extLst>
              <a:ext uri="{FF2B5EF4-FFF2-40B4-BE49-F238E27FC236}">
                <a16:creationId xmlns:a16="http://schemas.microsoft.com/office/drawing/2014/main" id="{DC3ADF1A-4108-3878-4C19-FB1D90371CC9}"/>
              </a:ext>
            </a:extLst>
          </p:cNvPr>
          <p:cNvSpPr>
            <a:spLocks noGrp="1"/>
          </p:cNvSpPr>
          <p:nvPr>
            <p:ph type="ctrTitle"/>
          </p:nvPr>
        </p:nvSpPr>
        <p:spPr>
          <a:xfrm>
            <a:off x="2921163" y="2767655"/>
            <a:ext cx="5859787" cy="2742980"/>
          </a:xfrm>
        </p:spPr>
        <p:txBody>
          <a:bodyPr>
            <a:noAutofit/>
          </a:bodyPr>
          <a:lstStyle/>
          <a:p>
            <a:pPr algn="ctr"/>
            <a:r>
              <a:rPr lang="en-US" sz="3600" b="1" dirty="0">
                <a:solidFill>
                  <a:srgbClr val="FFFFFF"/>
                </a:solidFill>
              </a:rPr>
              <a:t>Exploring the challenges of designing the Key Stage 3 Humanities Curriculum under Curriculum for Wales guidance in a Welsh Comprehensive School </a:t>
            </a:r>
          </a:p>
        </p:txBody>
      </p:sp>
      <p:grpSp>
        <p:nvGrpSpPr>
          <p:cNvPr id="1062" name="Group 1061">
            <a:extLst>
              <a:ext uri="{FF2B5EF4-FFF2-40B4-BE49-F238E27FC236}">
                <a16:creationId xmlns:a16="http://schemas.microsoft.com/office/drawing/2014/main" id="{3A87D413-7BAA-462C-B2E4-D3E7F1B849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063" name="Oval 1062">
              <a:extLst>
                <a:ext uri="{FF2B5EF4-FFF2-40B4-BE49-F238E27FC236}">
                  <a16:creationId xmlns:a16="http://schemas.microsoft.com/office/drawing/2014/main" id="{7C2E2750-B9DE-455A-B750-2FAFF87D8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64" name="Graphic 9">
              <a:extLst>
                <a:ext uri="{FF2B5EF4-FFF2-40B4-BE49-F238E27FC236}">
                  <a16:creationId xmlns:a16="http://schemas.microsoft.com/office/drawing/2014/main" id="{A77A1618-AFD3-49E5-A4AC-89FA51FA9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065" name="Freeform: Shape 1064">
              <a:extLst>
                <a:ext uri="{FF2B5EF4-FFF2-40B4-BE49-F238E27FC236}">
                  <a16:creationId xmlns:a16="http://schemas.microsoft.com/office/drawing/2014/main" id="{DA76DC57-ED9C-40FB-A897-CDD7D6222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066" name="Freeform: Shape 1065">
              <a:extLst>
                <a:ext uri="{FF2B5EF4-FFF2-40B4-BE49-F238E27FC236}">
                  <a16:creationId xmlns:a16="http://schemas.microsoft.com/office/drawing/2014/main" id="{6BB714E6-B071-4696-ACD5-A9A96F929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067" name="Graphic 9">
              <a:extLst>
                <a:ext uri="{FF2B5EF4-FFF2-40B4-BE49-F238E27FC236}">
                  <a16:creationId xmlns:a16="http://schemas.microsoft.com/office/drawing/2014/main" id="{A303CB3D-0086-4A58-BDAE-F18B143EE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068" name="Graphic 9">
              <a:extLst>
                <a:ext uri="{FF2B5EF4-FFF2-40B4-BE49-F238E27FC236}">
                  <a16:creationId xmlns:a16="http://schemas.microsoft.com/office/drawing/2014/main" id="{8AB02D57-74BD-4B38-94E0-EF2F291E0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304330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9"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0"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21"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17" name="Rectangle 16">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580CE-7786-C1F6-AE14-CF4D3E78C0DD}"/>
              </a:ext>
            </a:extLst>
          </p:cNvPr>
          <p:cNvSpPr>
            <a:spLocks noGrp="1"/>
          </p:cNvSpPr>
          <p:nvPr>
            <p:ph type="title"/>
          </p:nvPr>
        </p:nvSpPr>
        <p:spPr>
          <a:xfrm>
            <a:off x="729456" y="-86674"/>
            <a:ext cx="10741713" cy="1360767"/>
          </a:xfrm>
        </p:spPr>
        <p:txBody>
          <a:bodyPr>
            <a:normAutofit/>
          </a:bodyPr>
          <a:lstStyle/>
          <a:p>
            <a:r>
              <a:rPr lang="en-US" dirty="0">
                <a:solidFill>
                  <a:schemeClr val="tx2"/>
                </a:solidFill>
              </a:rPr>
              <a:t>Introduction </a:t>
            </a:r>
          </a:p>
        </p:txBody>
      </p:sp>
      <p:graphicFrame>
        <p:nvGraphicFramePr>
          <p:cNvPr id="22" name="Content Placeholder 2">
            <a:extLst>
              <a:ext uri="{FF2B5EF4-FFF2-40B4-BE49-F238E27FC236}">
                <a16:creationId xmlns:a16="http://schemas.microsoft.com/office/drawing/2014/main" id="{4C904381-A043-9EA4-065E-C783C55D331B}"/>
              </a:ext>
            </a:extLst>
          </p:cNvPr>
          <p:cNvGraphicFramePr>
            <a:graphicFrameLocks noGrp="1"/>
          </p:cNvGraphicFramePr>
          <p:nvPr>
            <p:ph idx="1"/>
            <p:extLst>
              <p:ext uri="{D42A27DB-BD31-4B8C-83A1-F6EECF244321}">
                <p14:modId xmlns:p14="http://schemas.microsoft.com/office/powerpoint/2010/main" val="1407226251"/>
              </p:ext>
            </p:extLst>
          </p:nvPr>
        </p:nvGraphicFramePr>
        <p:xfrm>
          <a:off x="609141" y="1274093"/>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603030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A person holding a globe">
            <a:extLst>
              <a:ext uri="{FF2B5EF4-FFF2-40B4-BE49-F238E27FC236}">
                <a16:creationId xmlns:a16="http://schemas.microsoft.com/office/drawing/2014/main" id="{172F19B5-40A7-065C-8F21-7EA7016E6389}"/>
              </a:ext>
            </a:extLst>
          </p:cNvPr>
          <p:cNvPicPr>
            <a:picLocks noChangeAspect="1"/>
          </p:cNvPicPr>
          <p:nvPr/>
        </p:nvPicPr>
        <p:blipFill rotWithShape="1">
          <a:blip r:embed="rId3">
            <a:alphaModFix amt="60000"/>
          </a:blip>
          <a:srcRect r="-1" b="5438"/>
          <a:stretch/>
        </p:blipFill>
        <p:spPr>
          <a:xfrm>
            <a:off x="-847" y="10"/>
            <a:ext cx="12188932" cy="6857990"/>
          </a:xfrm>
          <a:prstGeom prst="rect">
            <a:avLst/>
          </a:prstGeom>
        </p:spPr>
      </p:pic>
      <p:sp>
        <p:nvSpPr>
          <p:cNvPr id="2" name="Title 1">
            <a:extLst>
              <a:ext uri="{FF2B5EF4-FFF2-40B4-BE49-F238E27FC236}">
                <a16:creationId xmlns:a16="http://schemas.microsoft.com/office/drawing/2014/main" id="{DF80E29B-BBC9-3E0C-A48C-36B25E0CDC83}"/>
              </a:ext>
            </a:extLst>
          </p:cNvPr>
          <p:cNvSpPr>
            <a:spLocks noGrp="1"/>
          </p:cNvSpPr>
          <p:nvPr>
            <p:ph type="title"/>
          </p:nvPr>
        </p:nvSpPr>
        <p:spPr>
          <a:xfrm>
            <a:off x="1971675" y="90113"/>
            <a:ext cx="7685037" cy="1325563"/>
          </a:xfrm>
        </p:spPr>
        <p:txBody>
          <a:bodyPr>
            <a:normAutofit fontScale="90000"/>
          </a:bodyPr>
          <a:lstStyle/>
          <a:p>
            <a:r>
              <a:rPr lang="en-US" b="1" dirty="0">
                <a:solidFill>
                  <a:srgbClr val="FFFFFF"/>
                </a:solidFill>
              </a:rPr>
              <a:t>How does Humanities look in the Curriculum for Wales?</a:t>
            </a:r>
          </a:p>
        </p:txBody>
      </p:sp>
      <p:sp>
        <p:nvSpPr>
          <p:cNvPr id="3" name="Content Placeholder 2">
            <a:extLst>
              <a:ext uri="{FF2B5EF4-FFF2-40B4-BE49-F238E27FC236}">
                <a16:creationId xmlns:a16="http://schemas.microsoft.com/office/drawing/2014/main" id="{6A587553-1726-0028-C2AB-B3AD6D34BE1C}"/>
              </a:ext>
            </a:extLst>
          </p:cNvPr>
          <p:cNvSpPr>
            <a:spLocks noGrp="1"/>
          </p:cNvSpPr>
          <p:nvPr>
            <p:ph idx="1"/>
          </p:nvPr>
        </p:nvSpPr>
        <p:spPr>
          <a:xfrm>
            <a:off x="457201" y="2096713"/>
            <a:ext cx="5829300" cy="4080250"/>
          </a:xfrm>
        </p:spPr>
        <p:txBody>
          <a:bodyPr>
            <a:normAutofit lnSpcReduction="10000"/>
          </a:bodyPr>
          <a:lstStyle/>
          <a:p>
            <a:r>
              <a:rPr lang="en-US" sz="3200" dirty="0">
                <a:solidFill>
                  <a:srgbClr val="FFFFFF"/>
                </a:solidFill>
              </a:rPr>
              <a:t>Combined History, Geography, Religion Values and Ethics, Sociology and Business </a:t>
            </a:r>
          </a:p>
          <a:p>
            <a:r>
              <a:rPr lang="en-US" sz="2400" dirty="0">
                <a:solidFill>
                  <a:srgbClr val="FFFFFF"/>
                </a:solidFill>
              </a:rPr>
              <a:t>What matters statements</a:t>
            </a:r>
          </a:p>
          <a:p>
            <a:r>
              <a:rPr lang="en-US" sz="2400" dirty="0">
                <a:solidFill>
                  <a:srgbClr val="FFFFFF"/>
                </a:solidFill>
              </a:rPr>
              <a:t>Progression steps</a:t>
            </a:r>
          </a:p>
          <a:p>
            <a:endParaRPr lang="en-US" sz="2400" dirty="0">
              <a:solidFill>
                <a:srgbClr val="FFFFFF"/>
              </a:solidFill>
            </a:endParaRPr>
          </a:p>
          <a:p>
            <a:pPr marL="0" indent="0">
              <a:buNone/>
            </a:pPr>
            <a:r>
              <a:rPr lang="en-GB" sz="2800" b="1" dirty="0">
                <a:effectLst/>
                <a:latin typeface="MuseoSans"/>
              </a:rPr>
              <a:t>‘Fascinating contexts for children and young people to learn about people, place, time and belief.’ (Donaldson, 2014</a:t>
            </a:r>
            <a:r>
              <a:rPr lang="en-GB" sz="2800" b="1" dirty="0">
                <a:latin typeface="MuseoSans"/>
              </a:rPr>
              <a:t>,</a:t>
            </a:r>
            <a:r>
              <a:rPr lang="en-GB" sz="2800" b="1" dirty="0">
                <a:effectLst/>
                <a:latin typeface="MuseoSans"/>
              </a:rPr>
              <a:t> p.46) </a:t>
            </a:r>
          </a:p>
          <a:p>
            <a:pPr marL="0" indent="0">
              <a:buNone/>
            </a:pPr>
            <a:endParaRPr lang="en-GB" sz="3200" b="1" dirty="0">
              <a:effectLst/>
            </a:endParaRPr>
          </a:p>
          <a:p>
            <a:pPr marL="0" indent="0">
              <a:buNone/>
            </a:pPr>
            <a:endParaRPr lang="en-US" sz="2400" dirty="0">
              <a:solidFill>
                <a:srgbClr val="FFFFFF"/>
              </a:solidFill>
            </a:endParaRPr>
          </a:p>
          <a:p>
            <a:endParaRPr lang="en-US" sz="2400" dirty="0">
              <a:solidFill>
                <a:srgbClr val="FFFFFF"/>
              </a:solidFill>
            </a:endParaRPr>
          </a:p>
        </p:txBody>
      </p:sp>
      <p:grpSp>
        <p:nvGrpSpPr>
          <p:cNvPr id="11" name="Group 10">
            <a:extLst>
              <a:ext uri="{FF2B5EF4-FFF2-40B4-BE49-F238E27FC236}">
                <a16:creationId xmlns:a16="http://schemas.microsoft.com/office/drawing/2014/main" id="{7CECCFA5-40A0-4B37-8B7B-D912C28A15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A769C0F1-62DE-46AE-9526-CBD795D1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340BA6BB-87A1-4F4A-8B9B-D7B83FE58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ECC2ADB9-B92C-4252-B47E-B41B61AFF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CC02BB26-7CE5-4FAE-A255-5DEF1B3F36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B65C1BB9-F5F2-4728-B47D-3B2F995E9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A26117A4-4B2F-495A-87A5-63E265B52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6" name="TextBox 5">
            <a:extLst>
              <a:ext uri="{FF2B5EF4-FFF2-40B4-BE49-F238E27FC236}">
                <a16:creationId xmlns:a16="http://schemas.microsoft.com/office/drawing/2014/main" id="{4C062CA1-CE5C-047A-7186-490C7E5BBFF4}"/>
              </a:ext>
            </a:extLst>
          </p:cNvPr>
          <p:cNvSpPr txBox="1"/>
          <p:nvPr/>
        </p:nvSpPr>
        <p:spPr>
          <a:xfrm>
            <a:off x="7585600" y="2357395"/>
            <a:ext cx="3342612" cy="3477875"/>
          </a:xfrm>
          <a:prstGeom prst="rect">
            <a:avLst/>
          </a:prstGeom>
          <a:noFill/>
        </p:spPr>
        <p:txBody>
          <a:bodyPr wrap="square">
            <a:spAutoFit/>
          </a:bodyPr>
          <a:lstStyle/>
          <a:p>
            <a:r>
              <a:rPr lang="en-GB" b="0" i="0" u="none" strike="noStrike" dirty="0">
                <a:effectLst/>
                <a:latin typeface="Arial" panose="020B0604020202020204" pitchFamily="34" charset="0"/>
              </a:rPr>
              <a:t>‘</a:t>
            </a:r>
            <a:r>
              <a:rPr lang="en-GB" sz="2000" b="1" i="0" u="none" strike="noStrike" dirty="0">
                <a:effectLst/>
                <a:latin typeface="Arial" panose="020B0604020202020204" pitchFamily="34" charset="0"/>
              </a:rPr>
              <a:t>This area encourages learners to engage with the most important issues facing humanity, including sustainability and social change, and help to develop the skills necessary to interpret and articulate the past and the present.’ (Welsh Gov, 2020)</a:t>
            </a:r>
            <a:endParaRPr lang="en-US" b="1" dirty="0"/>
          </a:p>
        </p:txBody>
      </p:sp>
    </p:spTree>
    <p:extLst>
      <p:ext uri="{BB962C8B-B14F-4D97-AF65-F5344CB8AC3E}">
        <p14:creationId xmlns:p14="http://schemas.microsoft.com/office/powerpoint/2010/main" val="2069270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Arrows pointing towards light">
            <a:extLst>
              <a:ext uri="{FF2B5EF4-FFF2-40B4-BE49-F238E27FC236}">
                <a16:creationId xmlns:a16="http://schemas.microsoft.com/office/drawing/2014/main" id="{84CE555E-3B8E-6041-4B7E-44AD885A563D}"/>
              </a:ext>
            </a:extLst>
          </p:cNvPr>
          <p:cNvPicPr>
            <a:picLocks noChangeAspect="1"/>
          </p:cNvPicPr>
          <p:nvPr/>
        </p:nvPicPr>
        <p:blipFill rotWithShape="1">
          <a:blip r:embed="rId2">
            <a:alphaModFix amt="60000"/>
          </a:blip>
          <a:srcRect r="-1" b="15708"/>
          <a:stretch/>
        </p:blipFill>
        <p:spPr>
          <a:xfrm>
            <a:off x="20" y="10"/>
            <a:ext cx="12188932" cy="6857990"/>
          </a:xfrm>
          <a:prstGeom prst="rect">
            <a:avLst/>
          </a:prstGeom>
        </p:spPr>
      </p:pic>
      <p:sp>
        <p:nvSpPr>
          <p:cNvPr id="2" name="Title 1">
            <a:extLst>
              <a:ext uri="{FF2B5EF4-FFF2-40B4-BE49-F238E27FC236}">
                <a16:creationId xmlns:a16="http://schemas.microsoft.com/office/drawing/2014/main" id="{0CA45053-D4CB-94C9-C26F-38032CFDF935}"/>
              </a:ext>
            </a:extLst>
          </p:cNvPr>
          <p:cNvSpPr>
            <a:spLocks noGrp="1"/>
          </p:cNvSpPr>
          <p:nvPr>
            <p:ph type="title"/>
          </p:nvPr>
        </p:nvSpPr>
        <p:spPr>
          <a:xfrm>
            <a:off x="457200" y="-380709"/>
            <a:ext cx="7685037" cy="1325563"/>
          </a:xfrm>
        </p:spPr>
        <p:txBody>
          <a:bodyPr>
            <a:normAutofit fontScale="90000"/>
          </a:bodyPr>
          <a:lstStyle/>
          <a:p>
            <a:r>
              <a:rPr lang="en-US" sz="5400" u="sng" dirty="0">
                <a:solidFill>
                  <a:srgbClr val="FFFFFF"/>
                </a:solidFill>
              </a:rPr>
              <a:t>Research aims and questions</a:t>
            </a:r>
          </a:p>
        </p:txBody>
      </p:sp>
      <p:sp>
        <p:nvSpPr>
          <p:cNvPr id="3" name="Content Placeholder 2">
            <a:extLst>
              <a:ext uri="{FF2B5EF4-FFF2-40B4-BE49-F238E27FC236}">
                <a16:creationId xmlns:a16="http://schemas.microsoft.com/office/drawing/2014/main" id="{B8B81A44-9C1C-6292-C95C-F375F42EE95C}"/>
              </a:ext>
            </a:extLst>
          </p:cNvPr>
          <p:cNvSpPr>
            <a:spLocks noGrp="1"/>
          </p:cNvSpPr>
          <p:nvPr>
            <p:ph idx="1"/>
          </p:nvPr>
        </p:nvSpPr>
        <p:spPr>
          <a:xfrm>
            <a:off x="503690" y="1388874"/>
            <a:ext cx="7930447" cy="4783325"/>
          </a:xfrm>
          <a:solidFill>
            <a:schemeClr val="accent2"/>
          </a:solidFill>
        </p:spPr>
        <p:txBody>
          <a:bodyPr>
            <a:normAutofit/>
          </a:bodyPr>
          <a:lstStyle/>
          <a:p>
            <a:pPr marL="0" indent="0">
              <a:buNone/>
            </a:pPr>
            <a:r>
              <a:rPr lang="en-US" sz="2800" dirty="0">
                <a:solidFill>
                  <a:srgbClr val="FFFFFF"/>
                </a:solidFill>
              </a:rPr>
              <a:t>Evaluate methods of planning and mapping a Humanities KS3 curriculum in a Welsh Comprehensive school</a:t>
            </a:r>
          </a:p>
          <a:p>
            <a:pPr marL="0" indent="0">
              <a:buNone/>
            </a:pPr>
            <a:endParaRPr lang="en-US" sz="2800" dirty="0">
              <a:solidFill>
                <a:srgbClr val="FFFFFF"/>
              </a:solidFill>
            </a:endParaRPr>
          </a:p>
          <a:p>
            <a:pPr marL="0" indent="0">
              <a:buNone/>
            </a:pPr>
            <a:r>
              <a:rPr lang="en-US" sz="2800" dirty="0">
                <a:solidFill>
                  <a:srgbClr val="FFFFFF"/>
                </a:solidFill>
              </a:rPr>
              <a:t>1. What are the main challenges faced when planning and implementing the new Humanities curriculum at KS3?</a:t>
            </a:r>
          </a:p>
          <a:p>
            <a:pPr marL="0" indent="0">
              <a:buNone/>
            </a:pPr>
            <a:r>
              <a:rPr lang="en-US" sz="2800" dirty="0">
                <a:solidFill>
                  <a:srgbClr val="FFFFFF"/>
                </a:solidFill>
              </a:rPr>
              <a:t>2. What are the most appropriate methods of managing progression in the new Humanities curriculum at KS3?  </a:t>
            </a:r>
          </a:p>
        </p:txBody>
      </p:sp>
      <p:grpSp>
        <p:nvGrpSpPr>
          <p:cNvPr id="11" name="Group 10">
            <a:extLst>
              <a:ext uri="{FF2B5EF4-FFF2-40B4-BE49-F238E27FC236}">
                <a16:creationId xmlns:a16="http://schemas.microsoft.com/office/drawing/2014/main" id="{7CECCFA5-40A0-4B37-8B7B-D912C28A15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A769C0F1-62DE-46AE-9526-CBD795D1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340BA6BB-87A1-4F4A-8B9B-D7B83FE58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ECC2ADB9-B92C-4252-B47E-B41B61AFF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CC02BB26-7CE5-4FAE-A255-5DEF1B3F36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B65C1BB9-F5F2-4728-B47D-3B2F995E9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A26117A4-4B2F-495A-87A5-63E265B52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2259866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15"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18405D7B-CBBF-DAA4-AD96-6FC9CC871831}"/>
              </a:ext>
            </a:extLst>
          </p:cNvPr>
          <p:cNvSpPr>
            <a:spLocks noGrp="1"/>
          </p:cNvSpPr>
          <p:nvPr>
            <p:ph type="title"/>
          </p:nvPr>
        </p:nvSpPr>
        <p:spPr>
          <a:xfrm>
            <a:off x="441960" y="-905729"/>
            <a:ext cx="3313075" cy="5589741"/>
          </a:xfrm>
        </p:spPr>
        <p:txBody>
          <a:bodyPr>
            <a:normAutofit/>
          </a:bodyPr>
          <a:lstStyle/>
          <a:p>
            <a:r>
              <a:rPr lang="en-US" dirty="0"/>
              <a:t>Assignment Structure</a:t>
            </a:r>
          </a:p>
        </p:txBody>
      </p:sp>
      <p:graphicFrame>
        <p:nvGraphicFramePr>
          <p:cNvPr id="5" name="Content Placeholder 2">
            <a:extLst>
              <a:ext uri="{FF2B5EF4-FFF2-40B4-BE49-F238E27FC236}">
                <a16:creationId xmlns:a16="http://schemas.microsoft.com/office/drawing/2014/main" id="{7FD0DD0D-0A22-3E14-1052-2D03AEDC437B}"/>
              </a:ext>
            </a:extLst>
          </p:cNvPr>
          <p:cNvGraphicFramePr>
            <a:graphicFrameLocks noGrp="1"/>
          </p:cNvGraphicFramePr>
          <p:nvPr>
            <p:ph idx="1"/>
            <p:extLst>
              <p:ext uri="{D42A27DB-BD31-4B8C-83A1-F6EECF244321}">
                <p14:modId xmlns:p14="http://schemas.microsoft.com/office/powerpoint/2010/main" val="1398365991"/>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9978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05D7B-CBBF-DAA4-AD96-6FC9CC871831}"/>
              </a:ext>
            </a:extLst>
          </p:cNvPr>
          <p:cNvSpPr>
            <a:spLocks noGrp="1"/>
          </p:cNvSpPr>
          <p:nvPr>
            <p:ph type="title"/>
          </p:nvPr>
        </p:nvSpPr>
        <p:spPr>
          <a:xfrm>
            <a:off x="441960" y="-905729"/>
            <a:ext cx="3313075" cy="5589741"/>
          </a:xfrm>
        </p:spPr>
        <p:txBody>
          <a:bodyPr>
            <a:normAutofit/>
          </a:bodyPr>
          <a:lstStyle/>
          <a:p>
            <a:r>
              <a:rPr lang="en-US" dirty="0"/>
              <a:t>Assignment Structure</a:t>
            </a:r>
          </a:p>
        </p:txBody>
      </p:sp>
      <p:graphicFrame>
        <p:nvGraphicFramePr>
          <p:cNvPr id="5" name="Content Placeholder 2">
            <a:extLst>
              <a:ext uri="{FF2B5EF4-FFF2-40B4-BE49-F238E27FC236}">
                <a16:creationId xmlns:a16="http://schemas.microsoft.com/office/drawing/2014/main" id="{7FD0DD0D-0A22-3E14-1052-2D03AEDC437B}"/>
              </a:ext>
            </a:extLst>
          </p:cNvPr>
          <p:cNvGraphicFramePr>
            <a:graphicFrameLocks noGrp="1"/>
          </p:cNvGraphicFramePr>
          <p:nvPr>
            <p:ph idx="1"/>
            <p:extLst>
              <p:ext uri="{D42A27DB-BD31-4B8C-83A1-F6EECF244321}">
                <p14:modId xmlns:p14="http://schemas.microsoft.com/office/powerpoint/2010/main" val="3914495446"/>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4795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52BA6B1-E1F1-FA12-1DCD-C33AC8CE6929}"/>
              </a:ext>
            </a:extLst>
          </p:cNvPr>
          <p:cNvSpPr/>
          <p:nvPr/>
        </p:nvSpPr>
        <p:spPr>
          <a:xfrm>
            <a:off x="3996707" y="0"/>
            <a:ext cx="376545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Definitions</a:t>
            </a:r>
          </a:p>
        </p:txBody>
      </p:sp>
      <p:sp>
        <p:nvSpPr>
          <p:cNvPr id="8" name="TextBox 7">
            <a:extLst>
              <a:ext uri="{FF2B5EF4-FFF2-40B4-BE49-F238E27FC236}">
                <a16:creationId xmlns:a16="http://schemas.microsoft.com/office/drawing/2014/main" id="{1A9916FF-D5F9-D76C-B475-C2B7B0660EE9}"/>
              </a:ext>
            </a:extLst>
          </p:cNvPr>
          <p:cNvSpPr txBox="1"/>
          <p:nvPr/>
        </p:nvSpPr>
        <p:spPr>
          <a:xfrm>
            <a:off x="218756" y="1657259"/>
            <a:ext cx="3555332" cy="4401205"/>
          </a:xfrm>
          <a:prstGeom prst="rect">
            <a:avLst/>
          </a:prstGeom>
          <a:solidFill>
            <a:schemeClr val="accent2"/>
          </a:solidFill>
        </p:spPr>
        <p:txBody>
          <a:bodyPr wrap="square">
            <a:spAutoFit/>
          </a:bodyPr>
          <a:lstStyle/>
          <a:p>
            <a:r>
              <a:rPr lang="en-GB" dirty="0">
                <a:solidFill>
                  <a:srgbClr val="21211E"/>
                </a:solidFill>
                <a:latin typeface="MuseoSans"/>
              </a:rPr>
              <a:t>‘</a:t>
            </a:r>
            <a:r>
              <a:rPr lang="en-GB" sz="2800" dirty="0">
                <a:latin typeface="MuseoSans"/>
              </a:rPr>
              <a:t>P</a:t>
            </a:r>
            <a:r>
              <a:rPr lang="en-GB" sz="2800" dirty="0">
                <a:effectLst/>
                <a:latin typeface="MuseoSans"/>
              </a:rPr>
              <a:t>rogression should be described in relation to a continuum of learning in each Area of Learning and Experience from when a child enters education to the end of statutory schooling.’ (Donaldson 2014,P.56)</a:t>
            </a:r>
            <a:endParaRPr lang="en-GB" sz="1800" dirty="0">
              <a:effectLst/>
              <a:latin typeface="MuseoSans"/>
            </a:endParaRPr>
          </a:p>
        </p:txBody>
      </p:sp>
      <p:sp>
        <p:nvSpPr>
          <p:cNvPr id="2" name="Rectangle 1">
            <a:extLst>
              <a:ext uri="{FF2B5EF4-FFF2-40B4-BE49-F238E27FC236}">
                <a16:creationId xmlns:a16="http://schemas.microsoft.com/office/drawing/2014/main" id="{7314C709-97F9-8A1D-ABB2-9F4E733FE77E}"/>
              </a:ext>
            </a:extLst>
          </p:cNvPr>
          <p:cNvSpPr/>
          <p:nvPr/>
        </p:nvSpPr>
        <p:spPr>
          <a:xfrm>
            <a:off x="203127" y="799536"/>
            <a:ext cx="4056688"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Progression</a:t>
            </a:r>
          </a:p>
        </p:txBody>
      </p:sp>
      <p:sp>
        <p:nvSpPr>
          <p:cNvPr id="4" name="Rectangle 3">
            <a:extLst>
              <a:ext uri="{FF2B5EF4-FFF2-40B4-BE49-F238E27FC236}">
                <a16:creationId xmlns:a16="http://schemas.microsoft.com/office/drawing/2014/main" id="{127561CC-B9C5-137C-2B04-AE244CBB61D2}"/>
              </a:ext>
            </a:extLst>
          </p:cNvPr>
          <p:cNvSpPr/>
          <p:nvPr/>
        </p:nvSpPr>
        <p:spPr>
          <a:xfrm>
            <a:off x="4535315" y="1195594"/>
            <a:ext cx="2688236" cy="923330"/>
          </a:xfrm>
          <a:prstGeom prst="rect">
            <a:avLst/>
          </a:prstGeom>
          <a:noFill/>
        </p:spPr>
        <p:txBody>
          <a:bodyPr wrap="none" lIns="91440" tIns="45720" rIns="91440" bIns="45720">
            <a:spAutoFit/>
          </a:bodyPr>
          <a:lstStyle/>
          <a:p>
            <a:pPr algn="ctr"/>
            <a:r>
              <a:rPr lang="en-GB" sz="5400" b="1" cap="none" spc="0" dirty="0" err="1">
                <a:ln w="9525">
                  <a:solidFill>
                    <a:schemeClr val="bg1"/>
                  </a:solidFill>
                  <a:prstDash val="solid"/>
                </a:ln>
                <a:solidFill>
                  <a:schemeClr val="tx1"/>
                </a:solidFill>
                <a:effectLst>
                  <a:outerShdw blurRad="12700" dist="38100" dir="2700000" algn="tl" rotWithShape="0">
                    <a:schemeClr val="bg1">
                      <a:lumMod val="50000"/>
                    </a:schemeClr>
                  </a:outerShdw>
                </a:effectLst>
              </a:rPr>
              <a:t>Cynefin</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9" name="Rectangle 8">
            <a:extLst>
              <a:ext uri="{FF2B5EF4-FFF2-40B4-BE49-F238E27FC236}">
                <a16:creationId xmlns:a16="http://schemas.microsoft.com/office/drawing/2014/main" id="{6B07EE58-844A-7A04-013B-3DBD4468F762}"/>
              </a:ext>
            </a:extLst>
          </p:cNvPr>
          <p:cNvSpPr/>
          <p:nvPr/>
        </p:nvSpPr>
        <p:spPr>
          <a:xfrm>
            <a:off x="8150408" y="799536"/>
            <a:ext cx="3954930"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Humanities</a:t>
            </a:r>
          </a:p>
        </p:txBody>
      </p:sp>
      <p:sp>
        <p:nvSpPr>
          <p:cNvPr id="10" name="TextBox 9">
            <a:extLst>
              <a:ext uri="{FF2B5EF4-FFF2-40B4-BE49-F238E27FC236}">
                <a16:creationId xmlns:a16="http://schemas.microsoft.com/office/drawing/2014/main" id="{B63B9E1B-74D5-8911-7653-E68847D0E4A0}"/>
              </a:ext>
            </a:extLst>
          </p:cNvPr>
          <p:cNvSpPr txBox="1"/>
          <p:nvPr/>
        </p:nvSpPr>
        <p:spPr>
          <a:xfrm>
            <a:off x="4074569" y="2133302"/>
            <a:ext cx="3862020" cy="4370427"/>
          </a:xfrm>
          <a:prstGeom prst="rect">
            <a:avLst/>
          </a:prstGeom>
          <a:solidFill>
            <a:schemeClr val="accent2"/>
          </a:solidFill>
        </p:spPr>
        <p:txBody>
          <a:bodyPr wrap="square" rtlCol="0">
            <a:spAutoFit/>
          </a:bodyPr>
          <a:lstStyle/>
          <a:p>
            <a:r>
              <a:rPr lang="en-GB" sz="2000" dirty="0">
                <a:effectLst/>
                <a:latin typeface="Calibri" panose="020F0502020204030204" pitchFamily="34" charset="0"/>
              </a:rPr>
              <a:t>“This is the place where we feel we belong, where the people and landscape around us are familiar, and the sights and sounds are reassuringly recognisable. Though often translated as ‘habitat’, </a:t>
            </a:r>
            <a:r>
              <a:rPr lang="en-GB" sz="2000" i="1" dirty="0" err="1">
                <a:effectLst/>
                <a:latin typeface="Calibri" panose="020F0502020204030204" pitchFamily="34" charset="0"/>
              </a:rPr>
              <a:t>cynefin</a:t>
            </a:r>
            <a:r>
              <a:rPr lang="en-GB" sz="2000" i="1" dirty="0">
                <a:effectLst/>
                <a:latin typeface="Calibri" panose="020F0502020204030204" pitchFamily="34" charset="0"/>
              </a:rPr>
              <a:t> </a:t>
            </a:r>
            <a:r>
              <a:rPr lang="en-GB" sz="2000" dirty="0">
                <a:effectLst/>
                <a:latin typeface="Calibri" panose="020F0502020204030204" pitchFamily="34" charset="0"/>
              </a:rPr>
              <a:t>is not just a place in a physical or geographical sense: it is the historic, cultural and social place which has shaped and continues to shape the community which inhabits it”</a:t>
            </a:r>
            <a:endParaRPr lang="en-US" sz="2400" b="1" dirty="0"/>
          </a:p>
          <a:p>
            <a:r>
              <a:rPr lang="en-US" sz="2000" b="1" dirty="0"/>
              <a:t>(Welsh Government 2020)</a:t>
            </a:r>
          </a:p>
          <a:p>
            <a:endParaRPr lang="en-US" dirty="0"/>
          </a:p>
        </p:txBody>
      </p:sp>
      <p:sp>
        <p:nvSpPr>
          <p:cNvPr id="11" name="TextBox 10">
            <a:extLst>
              <a:ext uri="{FF2B5EF4-FFF2-40B4-BE49-F238E27FC236}">
                <a16:creationId xmlns:a16="http://schemas.microsoft.com/office/drawing/2014/main" id="{5FE0506A-CDD7-2191-7D3D-86761A1C4960}"/>
              </a:ext>
            </a:extLst>
          </p:cNvPr>
          <p:cNvSpPr txBox="1"/>
          <p:nvPr/>
        </p:nvSpPr>
        <p:spPr>
          <a:xfrm>
            <a:off x="8237070" y="1985963"/>
            <a:ext cx="3314700" cy="4401205"/>
          </a:xfrm>
          <a:prstGeom prst="rect">
            <a:avLst/>
          </a:prstGeom>
          <a:solidFill>
            <a:schemeClr val="accent2"/>
          </a:solidFill>
        </p:spPr>
        <p:txBody>
          <a:bodyPr wrap="square" rtlCol="0">
            <a:spAutoFit/>
          </a:bodyPr>
          <a:lstStyle/>
          <a:p>
            <a:r>
              <a:rPr lang="en-GB" sz="2000" b="1" i="0" u="none" strike="noStrike" dirty="0">
                <a:effectLst/>
                <a:latin typeface="Arial" panose="020B0604020202020204" pitchFamily="34" charset="0"/>
              </a:rPr>
              <a:t>The Area encompasses geography; history; religion, values and ethics; business studies and social studies. These disciplines share many common themes, concepts and transferable skills, while having their own discrete body of knowledge and skills. </a:t>
            </a:r>
          </a:p>
          <a:p>
            <a:r>
              <a:rPr lang="en-GB" sz="2000" b="1" dirty="0">
                <a:latin typeface="Arial" panose="020B0604020202020204" pitchFamily="34" charset="0"/>
              </a:rPr>
              <a:t>(Welsh Government, 2020)</a:t>
            </a:r>
            <a:endParaRPr lang="en-US" sz="2000" b="1" dirty="0"/>
          </a:p>
        </p:txBody>
      </p:sp>
    </p:spTree>
    <p:extLst>
      <p:ext uri="{BB962C8B-B14F-4D97-AF65-F5344CB8AC3E}">
        <p14:creationId xmlns:p14="http://schemas.microsoft.com/office/powerpoint/2010/main" val="2600934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3D9BD-C08F-1320-1612-5ED4F20F0552}"/>
              </a:ext>
            </a:extLst>
          </p:cNvPr>
          <p:cNvSpPr>
            <a:spLocks noGrp="1"/>
          </p:cNvSpPr>
          <p:nvPr>
            <p:ph type="title"/>
          </p:nvPr>
        </p:nvSpPr>
        <p:spPr>
          <a:xfrm>
            <a:off x="675954" y="1005980"/>
            <a:ext cx="10187605" cy="1232509"/>
          </a:xfrm>
          <a:solidFill>
            <a:schemeClr val="accent2"/>
          </a:solidFill>
        </p:spPr>
        <p:txBody>
          <a:bodyPr>
            <a:noAutofit/>
          </a:bodyPr>
          <a:lstStyle/>
          <a:p>
            <a:r>
              <a:rPr lang="en-US" sz="3200" dirty="0"/>
              <a:t>Robinson, S, 2022 ‘Curriculum for Wales- Where are we now?’ </a:t>
            </a:r>
            <a:r>
              <a:rPr lang="en-US" sz="3200" i="1" dirty="0"/>
              <a:t>Teaching Geography 47 (2) pp.61-63 </a:t>
            </a:r>
          </a:p>
        </p:txBody>
      </p:sp>
      <p:sp>
        <p:nvSpPr>
          <p:cNvPr id="3" name="Content Placeholder 2">
            <a:extLst>
              <a:ext uri="{FF2B5EF4-FFF2-40B4-BE49-F238E27FC236}">
                <a16:creationId xmlns:a16="http://schemas.microsoft.com/office/drawing/2014/main" id="{0CC74C08-CD4D-7ABE-120B-F9F88489F33F}"/>
              </a:ext>
            </a:extLst>
          </p:cNvPr>
          <p:cNvSpPr>
            <a:spLocks noGrp="1"/>
          </p:cNvSpPr>
          <p:nvPr>
            <p:ph idx="1"/>
          </p:nvPr>
        </p:nvSpPr>
        <p:spPr>
          <a:xfrm>
            <a:off x="457200" y="2445629"/>
            <a:ext cx="4824663" cy="4080250"/>
          </a:xfrm>
        </p:spPr>
        <p:txBody>
          <a:bodyPr>
            <a:normAutofit fontScale="85000" lnSpcReduction="10000"/>
          </a:bodyPr>
          <a:lstStyle/>
          <a:p>
            <a:r>
              <a:rPr lang="en-US" sz="3200" dirty="0"/>
              <a:t>Teacher agency problems in Humanities </a:t>
            </a:r>
          </a:p>
          <a:p>
            <a:r>
              <a:rPr lang="en-US" sz="3200" dirty="0"/>
              <a:t>No coherence or mode of assessment ‘no description of what progression looks like’ (Robinson, 2022, p. 61)</a:t>
            </a:r>
          </a:p>
          <a:p>
            <a:r>
              <a:rPr lang="en-US" sz="3200" dirty="0"/>
              <a:t>Local disparities in humanities </a:t>
            </a:r>
          </a:p>
          <a:p>
            <a:r>
              <a:rPr lang="en-US" sz="3200" dirty="0"/>
              <a:t>Questions WM statements</a:t>
            </a:r>
          </a:p>
          <a:p>
            <a:r>
              <a:rPr lang="en-US" sz="3200" dirty="0"/>
              <a:t>Teachers wanting to protect their subjects </a:t>
            </a:r>
          </a:p>
          <a:p>
            <a:pPr marL="0" indent="0">
              <a:buNone/>
            </a:pPr>
            <a:endParaRPr lang="en-US" dirty="0"/>
          </a:p>
          <a:p>
            <a:endParaRPr lang="en-US" dirty="0"/>
          </a:p>
        </p:txBody>
      </p:sp>
      <p:sp>
        <p:nvSpPr>
          <p:cNvPr id="4" name="Rectangle 3">
            <a:extLst>
              <a:ext uri="{FF2B5EF4-FFF2-40B4-BE49-F238E27FC236}">
                <a16:creationId xmlns:a16="http://schemas.microsoft.com/office/drawing/2014/main" id="{D81E44F1-0063-B988-CCB6-4C376DE78B27}"/>
              </a:ext>
            </a:extLst>
          </p:cNvPr>
          <p:cNvSpPr/>
          <p:nvPr/>
        </p:nvSpPr>
        <p:spPr>
          <a:xfrm>
            <a:off x="457200" y="82650"/>
            <a:ext cx="4175631"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Key Reading</a:t>
            </a:r>
          </a:p>
        </p:txBody>
      </p:sp>
      <p:pic>
        <p:nvPicPr>
          <p:cNvPr id="3074" name="Picture 2" descr="Curriculum for Wales Poster Pack - CSC">
            <a:extLst>
              <a:ext uri="{FF2B5EF4-FFF2-40B4-BE49-F238E27FC236}">
                <a16:creationId xmlns:a16="http://schemas.microsoft.com/office/drawing/2014/main" id="{5CC5BA72-6221-1924-1D52-5227365D41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5358" y="2647950"/>
            <a:ext cx="4478009" cy="3371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953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34654-97C9-8609-DF8E-0B8CFABFA7C5}"/>
              </a:ext>
            </a:extLst>
          </p:cNvPr>
          <p:cNvSpPr>
            <a:spLocks noGrp="1"/>
          </p:cNvSpPr>
          <p:nvPr>
            <p:ph type="title"/>
          </p:nvPr>
        </p:nvSpPr>
        <p:spPr>
          <a:xfrm>
            <a:off x="457200" y="668049"/>
            <a:ext cx="8927432" cy="1325563"/>
          </a:xfrm>
          <a:solidFill>
            <a:schemeClr val="accent2"/>
          </a:solidFill>
        </p:spPr>
        <p:txBody>
          <a:bodyPr>
            <a:noAutofit/>
          </a:bodyPr>
          <a:lstStyle/>
          <a:p>
            <a:r>
              <a:rPr lang="en-GB" sz="2400" b="0" i="0" u="none" strike="noStrike" dirty="0">
                <a:effectLst/>
                <a:latin typeface="Open Sans" panose="020B0606030504020204" pitchFamily="34" charset="0"/>
              </a:rPr>
              <a:t>Hughes, S., Makara, K. and Stacey, D. (2020), ‘Learning progression in the humanities: identifying tensions in articulating progression in humanities in Wales.’ </a:t>
            </a:r>
            <a:r>
              <a:rPr lang="en-GB" sz="2400" b="0" i="1" u="none" strike="noStrike" dirty="0">
                <a:effectLst/>
                <a:latin typeface="Open Sans" panose="020B0606030504020204" pitchFamily="34" charset="0"/>
              </a:rPr>
              <a:t>The Curriculum Journal, 31: pp.276-289.</a:t>
            </a:r>
            <a:endParaRPr lang="en-US" sz="5400" i="1" dirty="0"/>
          </a:p>
        </p:txBody>
      </p:sp>
      <p:sp>
        <p:nvSpPr>
          <p:cNvPr id="3" name="Content Placeholder 2">
            <a:extLst>
              <a:ext uri="{FF2B5EF4-FFF2-40B4-BE49-F238E27FC236}">
                <a16:creationId xmlns:a16="http://schemas.microsoft.com/office/drawing/2014/main" id="{60D16603-BFB7-B4BF-8706-2DE81E708501}"/>
              </a:ext>
            </a:extLst>
          </p:cNvPr>
          <p:cNvSpPr>
            <a:spLocks noGrp="1"/>
          </p:cNvSpPr>
          <p:nvPr>
            <p:ph idx="1"/>
          </p:nvPr>
        </p:nvSpPr>
        <p:spPr>
          <a:xfrm>
            <a:off x="393901" y="2452601"/>
            <a:ext cx="7685037" cy="4080250"/>
          </a:xfrm>
        </p:spPr>
        <p:txBody>
          <a:bodyPr>
            <a:normAutofit/>
          </a:bodyPr>
          <a:lstStyle/>
          <a:p>
            <a:r>
              <a:rPr lang="en-US" sz="2400" b="1" dirty="0"/>
              <a:t>There are four challenges faced by Humanities teachers when monitoring progression</a:t>
            </a:r>
          </a:p>
          <a:p>
            <a:r>
              <a:rPr lang="en-US" sz="2400" b="1" dirty="0"/>
              <a:t>Importance of professional learning </a:t>
            </a:r>
          </a:p>
          <a:p>
            <a:r>
              <a:rPr lang="en-US" sz="2400" b="1" dirty="0"/>
              <a:t>Assumptions that progress is linear- learners should re-visit skills and concepts </a:t>
            </a:r>
          </a:p>
          <a:p>
            <a:r>
              <a:rPr lang="en-US" sz="2400" b="1" dirty="0"/>
              <a:t>Unified approach needed </a:t>
            </a:r>
          </a:p>
          <a:p>
            <a:endParaRPr lang="en-US" dirty="0"/>
          </a:p>
        </p:txBody>
      </p:sp>
      <p:sp>
        <p:nvSpPr>
          <p:cNvPr id="5" name="TextBox 4">
            <a:extLst>
              <a:ext uri="{FF2B5EF4-FFF2-40B4-BE49-F238E27FC236}">
                <a16:creationId xmlns:a16="http://schemas.microsoft.com/office/drawing/2014/main" id="{9F9892EC-4045-5A8E-2BFB-AE971BBE129A}"/>
              </a:ext>
            </a:extLst>
          </p:cNvPr>
          <p:cNvSpPr txBox="1"/>
          <p:nvPr/>
        </p:nvSpPr>
        <p:spPr>
          <a:xfrm>
            <a:off x="-1437774" y="-91387"/>
            <a:ext cx="6100010" cy="707886"/>
          </a:xfrm>
          <a:prstGeom prst="rect">
            <a:avLst/>
          </a:prstGeom>
          <a:noFill/>
        </p:spPr>
        <p:txBody>
          <a:bodyPr wrap="square">
            <a:spAutoFit/>
          </a:bodyPr>
          <a:lstStyle/>
          <a:p>
            <a:pPr algn="ctr"/>
            <a:r>
              <a:rPr lang="en-GB"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Key Reading</a:t>
            </a:r>
          </a:p>
        </p:txBody>
      </p:sp>
      <p:pic>
        <p:nvPicPr>
          <p:cNvPr id="4098" name="Picture 2" descr="Developing Curriculum Progression – forwards, backwards, up, down and across">
            <a:extLst>
              <a:ext uri="{FF2B5EF4-FFF2-40B4-BE49-F238E27FC236}">
                <a16:creationId xmlns:a16="http://schemas.microsoft.com/office/drawing/2014/main" id="{38D1C817-27F4-2631-2BDF-B5F85C7050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1175" y="4492726"/>
            <a:ext cx="4356100" cy="1866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5606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708DE8-81C6-6545-367B-EF512B771F91}"/>
              </a:ext>
            </a:extLst>
          </p:cNvPr>
          <p:cNvSpPr>
            <a:spLocks noGrp="1"/>
          </p:cNvSpPr>
          <p:nvPr>
            <p:ph idx="1"/>
          </p:nvPr>
        </p:nvSpPr>
        <p:spPr>
          <a:xfrm>
            <a:off x="236287" y="790278"/>
            <a:ext cx="10058400" cy="1024705"/>
          </a:xfrm>
          <a:solidFill>
            <a:schemeClr val="accent2"/>
          </a:solidFill>
        </p:spPr>
        <p:txBody>
          <a:bodyPr>
            <a:normAutofit fontScale="55000" lnSpcReduction="20000"/>
          </a:bodyPr>
          <a:lstStyle/>
          <a:p>
            <a:pPr marL="0" indent="0">
              <a:buNone/>
            </a:pPr>
            <a:r>
              <a:rPr lang="en-GB" sz="3200" dirty="0">
                <a:latin typeface="OpenSans"/>
              </a:rPr>
              <a:t>‘</a:t>
            </a:r>
            <a:r>
              <a:rPr lang="en-GB" sz="2900" b="1" i="0" u="none" strike="noStrike" dirty="0">
                <a:effectLst/>
                <a:latin typeface="Open Sans" panose="020B0606030504020204" pitchFamily="34" charset="0"/>
              </a:rPr>
              <a:t>Susan Chapman, Rosy Ellis, Gary Beauchamp, Lisa Sheriff, David Stacey, Jane Waters-Davies, Adam Lewis, Catherine Jones, </a:t>
            </a:r>
            <a:r>
              <a:rPr lang="en-GB" sz="2900" b="1" i="0" u="none" strike="noStrike" dirty="0" err="1">
                <a:effectLst/>
                <a:latin typeface="Open Sans" panose="020B0606030504020204" pitchFamily="34" charset="0"/>
              </a:rPr>
              <a:t>Merris</a:t>
            </a:r>
            <a:r>
              <a:rPr lang="en-GB" sz="2900" b="1" i="0" u="none" strike="noStrike" dirty="0">
                <a:effectLst/>
                <a:latin typeface="Open Sans" panose="020B0606030504020204" pitchFamily="34" charset="0"/>
              </a:rPr>
              <a:t> Griffiths, Sammy Chapman, Rachel Wallis, Elizabeth Sheen, Tom Crick, </a:t>
            </a:r>
            <a:r>
              <a:rPr lang="en-GB" sz="2900" b="1" i="0" u="none" strike="noStrike" dirty="0" err="1">
                <a:effectLst/>
                <a:latin typeface="Open Sans" panose="020B0606030504020204" pitchFamily="34" charset="0"/>
              </a:rPr>
              <a:t>HelenLewis</a:t>
            </a:r>
            <a:r>
              <a:rPr lang="en-GB" sz="2900" b="1" i="0" u="none" strike="noStrike" dirty="0">
                <a:effectLst/>
                <a:latin typeface="Open Sans" panose="020B0606030504020204" pitchFamily="34" charset="0"/>
              </a:rPr>
              <a:t>, Graham French &amp; Stephen Atherton (2023) ’‘My picture is not in Wales’: pupils’ perceptions of </a:t>
            </a:r>
            <a:r>
              <a:rPr lang="en-GB" sz="2900" b="1" i="0" u="none" strike="noStrike" dirty="0" err="1">
                <a:effectLst/>
                <a:latin typeface="Open Sans" panose="020B0606030504020204" pitchFamily="34" charset="0"/>
              </a:rPr>
              <a:t>cynefin</a:t>
            </a:r>
            <a:r>
              <a:rPr lang="en-GB" sz="2900" b="1" i="0" u="none" strike="noStrike" dirty="0">
                <a:effectLst/>
                <a:latin typeface="Open Sans" panose="020B0606030504020204" pitchFamily="34" charset="0"/>
              </a:rPr>
              <a:t> (Belonging) in primary school curriculum development in Wales’, </a:t>
            </a:r>
            <a:r>
              <a:rPr lang="en-GB" sz="2900" b="1" i="1" u="none" strike="noStrike" dirty="0">
                <a:effectLst/>
                <a:latin typeface="Open Sans" panose="020B0606030504020204" pitchFamily="34" charset="0"/>
              </a:rPr>
              <a:t>Education pp.3-13, 51:8, 1214-1228,</a:t>
            </a:r>
            <a:endParaRPr lang="en-US" b="1" i="1" dirty="0"/>
          </a:p>
        </p:txBody>
      </p:sp>
      <p:sp>
        <p:nvSpPr>
          <p:cNvPr id="7" name="Rectangle 6">
            <a:extLst>
              <a:ext uri="{FF2B5EF4-FFF2-40B4-BE49-F238E27FC236}">
                <a16:creationId xmlns:a16="http://schemas.microsoft.com/office/drawing/2014/main" id="{A8F5192D-EC61-14DB-5FCD-2393052ACE0B}"/>
              </a:ext>
            </a:extLst>
          </p:cNvPr>
          <p:cNvSpPr/>
          <p:nvPr/>
        </p:nvSpPr>
        <p:spPr>
          <a:xfrm>
            <a:off x="236287" y="-133052"/>
            <a:ext cx="4175631" cy="923330"/>
          </a:xfrm>
          <a:prstGeom prst="rect">
            <a:avLst/>
          </a:prstGeom>
          <a:noFill/>
        </p:spPr>
        <p:txBody>
          <a:bodyPr wrap="none" lIns="91440" tIns="45720" rIns="91440" bIns="45720">
            <a:sp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Key Reading</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TextBox 7">
            <a:extLst>
              <a:ext uri="{FF2B5EF4-FFF2-40B4-BE49-F238E27FC236}">
                <a16:creationId xmlns:a16="http://schemas.microsoft.com/office/drawing/2014/main" id="{A5427276-E2A7-5033-11EA-685581B44E3F}"/>
              </a:ext>
            </a:extLst>
          </p:cNvPr>
          <p:cNvSpPr txBox="1"/>
          <p:nvPr/>
        </p:nvSpPr>
        <p:spPr>
          <a:xfrm>
            <a:off x="236287" y="2028826"/>
            <a:ext cx="6457950" cy="4524315"/>
          </a:xfrm>
          <a:prstGeom prst="rect">
            <a:avLst/>
          </a:prstGeom>
          <a:noFill/>
        </p:spPr>
        <p:txBody>
          <a:bodyPr wrap="square" rtlCol="0">
            <a:spAutoFit/>
          </a:bodyPr>
          <a:lstStyle/>
          <a:p>
            <a:pPr marL="285750" indent="-285750">
              <a:buFont typeface="Arial" panose="020B0604020202020204" pitchFamily="34" charset="0"/>
              <a:buChar char="•"/>
            </a:pPr>
            <a:r>
              <a:rPr lang="en-US" sz="3200" dirty="0" err="1"/>
              <a:t>Cynefin</a:t>
            </a:r>
            <a:r>
              <a:rPr lang="en-US" sz="3200" dirty="0"/>
              <a:t> is unique to each pupil</a:t>
            </a:r>
          </a:p>
          <a:p>
            <a:pPr marL="285750" indent="-285750">
              <a:buFont typeface="Arial" panose="020B0604020202020204" pitchFamily="34" charset="0"/>
              <a:buChar char="•"/>
            </a:pPr>
            <a:r>
              <a:rPr lang="en-US" sz="3200" dirty="0"/>
              <a:t>The concept is not fully understood by pupils </a:t>
            </a:r>
          </a:p>
          <a:p>
            <a:pPr marL="285750" indent="-285750">
              <a:buFont typeface="Arial" panose="020B0604020202020204" pitchFamily="34" charset="0"/>
              <a:buChar char="•"/>
            </a:pPr>
            <a:r>
              <a:rPr lang="en-US" sz="3200" dirty="0" err="1"/>
              <a:t>Cynefin</a:t>
            </a:r>
            <a:r>
              <a:rPr lang="en-US" sz="3200" dirty="0"/>
              <a:t> can be people, place, activities or feelings</a:t>
            </a:r>
          </a:p>
          <a:p>
            <a:pPr marL="285750" indent="-285750">
              <a:buFont typeface="Arial" panose="020B0604020202020204" pitchFamily="34" charset="0"/>
              <a:buChar char="•"/>
            </a:pPr>
            <a:r>
              <a:rPr lang="en-US" sz="3200" dirty="0"/>
              <a:t>It can be hard to define and there is a lack of consistency in meaning </a:t>
            </a:r>
          </a:p>
          <a:p>
            <a:pPr marL="285750" indent="-285750">
              <a:buFont typeface="Arial" panose="020B0604020202020204" pitchFamily="34" charset="0"/>
              <a:buChar char="•"/>
            </a:pPr>
            <a:r>
              <a:rPr lang="en-US" sz="3200" dirty="0"/>
              <a:t>Academic definitions offer little to schools</a:t>
            </a:r>
          </a:p>
        </p:txBody>
      </p:sp>
      <p:pic>
        <p:nvPicPr>
          <p:cNvPr id="2050" name="Picture 2" descr="Equality and diversity - Velindre University NHS Trust">
            <a:extLst>
              <a:ext uri="{FF2B5EF4-FFF2-40B4-BE49-F238E27FC236}">
                <a16:creationId xmlns:a16="http://schemas.microsoft.com/office/drawing/2014/main" id="{DEC998C2-7FD3-F2A8-BEBC-F479E636B1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5788" y="2411412"/>
            <a:ext cx="3124200" cy="2349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6063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8"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9"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60" name="Graphic 9">
            <a:extLst>
              <a:ext uri="{FF2B5EF4-FFF2-40B4-BE49-F238E27FC236}">
                <a16:creationId xmlns:a16="http://schemas.microsoft.com/office/drawing/2014/main" id="{1DC6AD12-39BE-406B-8C52-D8AC09C60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2952" y="0"/>
            <a:ext cx="6099048" cy="6099048"/>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57"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lIns="0" rIns="0" rtlCol="0" anchor="ctr"/>
          <a:lstStyle/>
          <a:p>
            <a:endParaRPr lang="en-US"/>
          </a:p>
        </p:txBody>
      </p:sp>
      <p:sp>
        <p:nvSpPr>
          <p:cNvPr id="4" name="Rectangle 3">
            <a:extLst>
              <a:ext uri="{FF2B5EF4-FFF2-40B4-BE49-F238E27FC236}">
                <a16:creationId xmlns:a16="http://schemas.microsoft.com/office/drawing/2014/main" id="{9277AA3A-A04C-2926-9B97-60618706C74C}"/>
              </a:ext>
            </a:extLst>
          </p:cNvPr>
          <p:cNvSpPr/>
          <p:nvPr/>
        </p:nvSpPr>
        <p:spPr>
          <a:xfrm>
            <a:off x="457200" y="668049"/>
            <a:ext cx="5362891" cy="543099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cap="none" spc="0">
                <a:ln w="9525">
                  <a:solidFill>
                    <a:schemeClr val="bg1"/>
                  </a:solidFill>
                  <a:prstDash val="solid"/>
                </a:ln>
                <a:solidFill>
                  <a:schemeClr val="tx1"/>
                </a:solidFill>
                <a:effectLst>
                  <a:outerShdw blurRad="12700" dist="38100" dir="2700000" algn="tl" rotWithShape="0">
                    <a:schemeClr val="bg1">
                      <a:lumMod val="50000"/>
                    </a:schemeClr>
                  </a:outerShdw>
                </a:effectLst>
                <a:latin typeface="+mj-lt"/>
                <a:ea typeface="+mj-ea"/>
                <a:cs typeface="+mj-cs"/>
              </a:rPr>
              <a:t>Gaps in the literature</a:t>
            </a:r>
          </a:p>
        </p:txBody>
      </p:sp>
      <p:graphicFrame>
        <p:nvGraphicFramePr>
          <p:cNvPr id="6" name="Content Placeholder 2">
            <a:extLst>
              <a:ext uri="{FF2B5EF4-FFF2-40B4-BE49-F238E27FC236}">
                <a16:creationId xmlns:a16="http://schemas.microsoft.com/office/drawing/2014/main" id="{21991818-49F2-FB29-AA94-8AEC17DFE470}"/>
              </a:ext>
            </a:extLst>
          </p:cNvPr>
          <p:cNvGraphicFramePr>
            <a:graphicFrameLocks noGrp="1"/>
          </p:cNvGraphicFramePr>
          <p:nvPr>
            <p:ph idx="1"/>
            <p:extLst>
              <p:ext uri="{D42A27DB-BD31-4B8C-83A1-F6EECF244321}">
                <p14:modId xmlns:p14="http://schemas.microsoft.com/office/powerpoint/2010/main" val="496490987"/>
              </p:ext>
            </p:extLst>
          </p:nvPr>
        </p:nvGraphicFramePr>
        <p:xfrm>
          <a:off x="5650992" y="668049"/>
          <a:ext cx="6099047" cy="52647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17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4"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6"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18"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lIns="0" rIns="0" rtlCol="0" anchor="ctr"/>
          <a:lstStyle/>
          <a:p>
            <a:endParaRPr lang="en-US"/>
          </a:p>
        </p:txBody>
      </p:sp>
      <p:sp>
        <p:nvSpPr>
          <p:cNvPr id="6" name="Rectangle 5">
            <a:extLst>
              <a:ext uri="{FF2B5EF4-FFF2-40B4-BE49-F238E27FC236}">
                <a16:creationId xmlns:a16="http://schemas.microsoft.com/office/drawing/2014/main" id="{62DD9DAE-6CF7-D2F5-49E3-9786ABE0860C}"/>
              </a:ext>
            </a:extLst>
          </p:cNvPr>
          <p:cNvSpPr/>
          <p:nvPr/>
        </p:nvSpPr>
        <p:spPr>
          <a:xfrm>
            <a:off x="457200" y="668049"/>
            <a:ext cx="3313075" cy="55897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cap="none" spc="0">
                <a:ln w="9525">
                  <a:solidFill>
                    <a:schemeClr val="bg1"/>
                  </a:solidFill>
                  <a:prstDash val="solid"/>
                </a:ln>
                <a:solidFill>
                  <a:schemeClr val="tx1"/>
                </a:solidFill>
                <a:effectLst>
                  <a:outerShdw blurRad="12700" dist="38100" dir="2700000" algn="tl" rotWithShape="0">
                    <a:schemeClr val="bg1">
                      <a:lumMod val="50000"/>
                    </a:schemeClr>
                  </a:outerShdw>
                </a:effectLst>
                <a:latin typeface="+mj-lt"/>
                <a:ea typeface="+mj-ea"/>
                <a:cs typeface="+mj-cs"/>
              </a:rPr>
              <a:t>Summary/Key themes</a:t>
            </a:r>
          </a:p>
        </p:txBody>
      </p:sp>
      <p:graphicFrame>
        <p:nvGraphicFramePr>
          <p:cNvPr id="8" name="Content Placeholder 2">
            <a:extLst>
              <a:ext uri="{FF2B5EF4-FFF2-40B4-BE49-F238E27FC236}">
                <a16:creationId xmlns:a16="http://schemas.microsoft.com/office/drawing/2014/main" id="{262D01E7-0E4F-8496-3F33-52CD55853156}"/>
              </a:ext>
            </a:extLst>
          </p:cNvPr>
          <p:cNvGraphicFramePr>
            <a:graphicFrameLocks noGrp="1"/>
          </p:cNvGraphicFramePr>
          <p:nvPr>
            <p:ph idx="1"/>
            <p:extLst>
              <p:ext uri="{D42A27DB-BD31-4B8C-83A1-F6EECF244321}">
                <p14:modId xmlns:p14="http://schemas.microsoft.com/office/powerpoint/2010/main" val="3379618721"/>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85864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C46093E-02E4-F972-0ABE-D5EE6B3C1FF5}"/>
              </a:ext>
            </a:extLst>
          </p:cNvPr>
          <p:cNvSpPr/>
          <p:nvPr/>
        </p:nvSpPr>
        <p:spPr>
          <a:xfrm>
            <a:off x="3561171" y="0"/>
            <a:ext cx="5069658"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Reference List </a:t>
            </a:r>
          </a:p>
        </p:txBody>
      </p:sp>
      <p:sp>
        <p:nvSpPr>
          <p:cNvPr id="6" name="TextBox 5">
            <a:extLst>
              <a:ext uri="{FF2B5EF4-FFF2-40B4-BE49-F238E27FC236}">
                <a16:creationId xmlns:a16="http://schemas.microsoft.com/office/drawing/2014/main" id="{D729035A-DF9A-2B64-293C-9643B8FC6856}"/>
              </a:ext>
            </a:extLst>
          </p:cNvPr>
          <p:cNvSpPr txBox="1"/>
          <p:nvPr/>
        </p:nvSpPr>
        <p:spPr>
          <a:xfrm>
            <a:off x="673769" y="686194"/>
            <a:ext cx="10912642" cy="5878532"/>
          </a:xfrm>
          <a:prstGeom prst="rect">
            <a:avLst/>
          </a:prstGeom>
          <a:noFill/>
        </p:spPr>
        <p:txBody>
          <a:bodyPr wrap="square">
            <a:spAutoFit/>
          </a:bodyPr>
          <a:lstStyle/>
          <a:p>
            <a:r>
              <a:rPr lang="en-GB" sz="1800" kern="0" dirty="0">
                <a:effectLst/>
                <a:latin typeface="Calibri" panose="020F0502020204030204" pitchFamily="34" charset="0"/>
                <a:ea typeface="Times New Roman" panose="02020603050405020304" pitchFamily="18" charset="0"/>
                <a:cs typeface="Calibri" panose="020F0502020204030204" pitchFamily="34" charset="0"/>
              </a:rPr>
              <a:t>Adams, D, 2023,  ‘</a:t>
            </a:r>
            <a:r>
              <a:rPr lang="en-GB" sz="1800" kern="0" dirty="0" err="1">
                <a:effectLst/>
                <a:latin typeface="Calibri" panose="020F0502020204030204" pitchFamily="34" charset="0"/>
                <a:ea typeface="Times New Roman" panose="02020603050405020304" pitchFamily="18" charset="0"/>
                <a:cs typeface="Calibri" panose="020F0502020204030204" pitchFamily="34" charset="0"/>
              </a:rPr>
              <a:t>Cynefin</a:t>
            </a:r>
            <a:r>
              <a:rPr lang="en-GB" sz="1800" kern="0" dirty="0">
                <a:effectLst/>
                <a:latin typeface="Calibri" panose="020F0502020204030204" pitchFamily="34" charset="0"/>
                <a:ea typeface="Times New Roman" panose="02020603050405020304" pitchFamily="18" charset="0"/>
                <a:cs typeface="Calibri" panose="020F0502020204030204" pitchFamily="34" charset="0"/>
              </a:rPr>
              <a:t> – Being of place. An investigation into the perspectives of first-language Welsh speaking hill farmers into the meaning of the word </a:t>
            </a:r>
            <a:r>
              <a:rPr lang="en-GB" sz="1800" kern="0" dirty="0" err="1">
                <a:effectLst/>
                <a:latin typeface="Calibri" panose="020F0502020204030204" pitchFamily="34" charset="0"/>
                <a:ea typeface="Times New Roman" panose="02020603050405020304" pitchFamily="18" charset="0"/>
                <a:cs typeface="Calibri" panose="020F0502020204030204" pitchFamily="34" charset="0"/>
              </a:rPr>
              <a:t>cynefin</a:t>
            </a:r>
            <a:r>
              <a:rPr lang="en-GB" sz="1800" kern="0" dirty="0">
                <a:effectLst/>
                <a:latin typeface="Calibri" panose="020F0502020204030204" pitchFamily="34" charset="0"/>
                <a:ea typeface="Times New Roman" panose="02020603050405020304" pitchFamily="18" charset="0"/>
                <a:cs typeface="Calibri" panose="020F0502020204030204" pitchFamily="34" charset="0"/>
              </a:rPr>
              <a:t> and the significance for education in Wales and beyond’, </a:t>
            </a:r>
            <a:r>
              <a:rPr lang="en-GB" sz="1800" i="1" kern="0" dirty="0">
                <a:effectLst/>
                <a:latin typeface="Calibri" panose="020F0502020204030204" pitchFamily="34" charset="0"/>
                <a:ea typeface="Times New Roman" panose="02020603050405020304" pitchFamily="18" charset="0"/>
                <a:cs typeface="Calibri" panose="020F0502020204030204" pitchFamily="34" charset="0"/>
              </a:rPr>
              <a:t>Journal of Outdoor and Environmental Education. 10.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Chapman, 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Ellis,R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Beauchamp,G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Sheriff, L,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Stacey,D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Waters-Davies, J,   Lewis, A,  Jones, C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Griffiths,M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Chapman,S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Wallis, R, Sheen, E,   Crick, 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lEWIS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  French, G &amp;  Atherton, S (2023) ’‘My picture is not in Wales’: pupils’ perceptions of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cynefin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(Belonging) in primary school curriculum development in Wales’,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Education pp.3-13, 51:8, pp. 1214-1228,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Donaldson, Graham, 2015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Successful Future: Independent Review of Curriculum</a:t>
            </a:r>
            <a:br>
              <a:rPr lang="en-GB" sz="1800" i="1"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and Assessment Arrangements in Wales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ArialMT"/>
              <a:ea typeface="Times New Roman" panose="02020603050405020304" pitchFamily="18" charset="0"/>
            </a:endParaRPr>
          </a:p>
          <a:p>
            <a:r>
              <a:rPr lang="en-GB" sz="1600" dirty="0">
                <a:effectLst/>
                <a:latin typeface="ArialMT"/>
                <a:ea typeface="Times New Roman" panose="02020603050405020304" pitchFamily="18" charset="0"/>
              </a:rPr>
              <a:t>Duggan, B; Thomas, H; Davies-Walker, M; </a:t>
            </a:r>
            <a:r>
              <a:rPr lang="en-GB" sz="1600" dirty="0" err="1">
                <a:effectLst/>
                <a:latin typeface="ArialMT"/>
                <a:ea typeface="Times New Roman" panose="02020603050405020304" pitchFamily="18" charset="0"/>
              </a:rPr>
              <a:t>Sinnema</a:t>
            </a:r>
            <a:r>
              <a:rPr lang="en-GB" sz="1600" dirty="0">
                <a:effectLst/>
                <a:latin typeface="ArialMT"/>
                <a:ea typeface="Times New Roman" panose="02020603050405020304" pitchFamily="18" charset="0"/>
              </a:rPr>
              <a:t>, C; Cole-Jones, N; Glover, A 2022 </a:t>
            </a:r>
            <a:r>
              <a:rPr lang="en-GB" sz="1600" i="1" dirty="0">
                <a:effectLst/>
                <a:latin typeface="Arial" panose="020B0604020202020204" pitchFamily="34" charset="0"/>
                <a:ea typeface="Times New Roman" panose="02020603050405020304" pitchFamily="18" charset="0"/>
              </a:rPr>
              <a:t>Qualitative Research with Practitioners on Preparations for Curriculum and Assessment Reforms 2022: Final Report</a:t>
            </a:r>
            <a:r>
              <a:rPr lang="en-GB" sz="1600" dirty="0">
                <a:effectLst/>
                <a:latin typeface="ArialMT"/>
                <a:ea typeface="Times New Roman" panose="02020603050405020304" pitchFamily="18" charset="0"/>
              </a:rPr>
              <a:t>. Cardiff: Welsh Government, GSR report number 45/2022. </a:t>
            </a:r>
            <a:endParaRPr lang="en-GB" sz="1800" dirty="0">
              <a:effectLst/>
              <a:latin typeface="Times New Roman" panose="02020603050405020304" pitchFamily="18" charset="0"/>
              <a:ea typeface="Times New Roman" panose="02020603050405020304" pitchFamily="18" charset="0"/>
            </a:endParaRPr>
          </a:p>
          <a:p>
            <a:endParaRPr lang="en-GB" sz="1600" dirty="0">
              <a:effectLst/>
              <a:latin typeface="ArialMT"/>
              <a:ea typeface="Times New Roman" panose="02020603050405020304" pitchFamily="18" charset="0"/>
            </a:endParaRPr>
          </a:p>
          <a:p>
            <a:r>
              <a:rPr lang="en-GB" sz="1600" dirty="0">
                <a:effectLst/>
                <a:latin typeface="ArialMT"/>
                <a:ea typeface="Times New Roman" panose="02020603050405020304" pitchFamily="18" charset="0"/>
              </a:rPr>
              <a:t>Duggan, B; Thomas, H; Davies-Walker, M; </a:t>
            </a:r>
            <a:r>
              <a:rPr lang="en-GB" sz="1600" dirty="0" err="1">
                <a:effectLst/>
                <a:latin typeface="ArialMT"/>
                <a:ea typeface="Times New Roman" panose="02020603050405020304" pitchFamily="18" charset="0"/>
              </a:rPr>
              <a:t>Sinnema</a:t>
            </a:r>
            <a:r>
              <a:rPr lang="en-GB" sz="1600" dirty="0">
                <a:effectLst/>
                <a:latin typeface="ArialMT"/>
                <a:ea typeface="Times New Roman" panose="02020603050405020304" pitchFamily="18" charset="0"/>
              </a:rPr>
              <a:t>, C; Cole-Jones, N; Glover, A (2022). </a:t>
            </a:r>
            <a:r>
              <a:rPr lang="en-GB" sz="1600" i="1" dirty="0">
                <a:effectLst/>
                <a:latin typeface="Arial" panose="020B0604020202020204" pitchFamily="34" charset="0"/>
                <a:ea typeface="Times New Roman" panose="02020603050405020304" pitchFamily="18" charset="0"/>
              </a:rPr>
              <a:t>Practitioner survey on preparations for Curriculum and Assessment Reforms 2022: final report</a:t>
            </a:r>
            <a:r>
              <a:rPr lang="en-GB" sz="1600" dirty="0">
                <a:effectLst/>
                <a:latin typeface="ArialMT"/>
                <a:ea typeface="Times New Roman" panose="02020603050405020304" pitchFamily="18" charset="0"/>
              </a:rPr>
              <a:t>. Cardiff: Welsh Government, GSR report number 8/2022. </a:t>
            </a:r>
            <a:endParaRPr lang="en-GB" sz="1800" dirty="0">
              <a:effectLst/>
              <a:latin typeface="Times New Roman" panose="02020603050405020304" pitchFamily="18" charset="0"/>
              <a:ea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Evans, G, 2022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Back to the future? Reflections on three phases of education policy reform in Wales and their implications for teachers’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Journal of Education Change 23 pp. 371-396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kern="100" dirty="0">
                <a:solidFill>
                  <a:srgbClr val="1C1D1E"/>
                </a:solidFill>
                <a:effectLst/>
                <a:latin typeface="Open Sans" panose="020B0606030504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97887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AFD6BF-544E-F493-ED63-AC28D54FBAC1}"/>
              </a:ext>
            </a:extLst>
          </p:cNvPr>
          <p:cNvSpPr>
            <a:spLocks noGrp="1"/>
          </p:cNvSpPr>
          <p:nvPr>
            <p:ph idx="1"/>
          </p:nvPr>
        </p:nvSpPr>
        <p:spPr>
          <a:xfrm>
            <a:off x="1130969" y="603188"/>
            <a:ext cx="9601199" cy="5651624"/>
          </a:xfrm>
        </p:spPr>
        <p:txBody>
          <a:bodyPr>
            <a:normAutofit lnSpcReduction="10000"/>
          </a:bodyPr>
          <a:lstStyle/>
          <a:p>
            <a:pPr marL="0" indent="0">
              <a:buNone/>
            </a:pPr>
            <a:r>
              <a:rPr lang="en-GB" sz="1700" kern="100" dirty="0">
                <a:effectLst/>
                <a:latin typeface="Arial" panose="020B0604020202020204" pitchFamily="34" charset="0"/>
                <a:ea typeface="Calibri" panose="020F0502020204030204" pitchFamily="34" charset="0"/>
                <a:cs typeface="Arial" panose="020B0604020202020204" pitchFamily="34" charset="0"/>
              </a:rPr>
              <a:t>Fenwick, A.J.J., Minty, S. and Priestley, M. 2013, ‘Swimming against the tide: a case study of an integrated social studies department’. </a:t>
            </a:r>
            <a:r>
              <a:rPr lang="en-GB" sz="1700" i="1" kern="100" dirty="0">
                <a:effectLst/>
                <a:latin typeface="Arial" panose="020B0604020202020204" pitchFamily="34" charset="0"/>
                <a:ea typeface="Calibri" panose="020F0502020204030204" pitchFamily="34" charset="0"/>
                <a:cs typeface="Arial" panose="020B0604020202020204" pitchFamily="34" charset="0"/>
              </a:rPr>
              <a:t>The Curriculum Journal</a:t>
            </a:r>
            <a:r>
              <a:rPr lang="en-GB" sz="1700" kern="100" dirty="0">
                <a:effectLst/>
                <a:latin typeface="Arial" panose="020B0604020202020204" pitchFamily="34" charset="0"/>
                <a:ea typeface="Calibri" panose="020F0502020204030204" pitchFamily="34" charset="0"/>
                <a:cs typeface="Arial" panose="020B0604020202020204" pitchFamily="34" charset="0"/>
              </a:rPr>
              <a:t>, 24: 454-474.</a:t>
            </a:r>
          </a:p>
          <a:p>
            <a:pPr marL="0" indent="0">
              <a:buNone/>
            </a:pP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700" kern="100" dirty="0">
                <a:effectLst/>
                <a:latin typeface="Arial" panose="020B0604020202020204" pitchFamily="34" charset="0"/>
                <a:ea typeface="Calibri" panose="020F0502020204030204" pitchFamily="34" charset="0"/>
                <a:cs typeface="Arial" panose="020B0604020202020204" pitchFamily="34" charset="0"/>
              </a:rPr>
              <a:t>Hughes, S, Lewis, H, 2020 ‘Tensions in current curriculum reform and the development of teachers’ professional autonomy’ in </a:t>
            </a:r>
            <a:r>
              <a:rPr lang="en-GB" sz="1700" i="1" kern="100" dirty="0">
                <a:effectLst/>
                <a:latin typeface="Arial" panose="020B0604020202020204" pitchFamily="34" charset="0"/>
                <a:ea typeface="Calibri" panose="020F0502020204030204" pitchFamily="34" charset="0"/>
                <a:cs typeface="Arial" panose="020B0604020202020204" pitchFamily="34" charset="0"/>
              </a:rPr>
              <a:t>The Curriculum Journal Vol. 31, No. 2, pp. 290–302 </a:t>
            </a: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700" kern="100" dirty="0">
                <a:effectLst/>
                <a:latin typeface="Arial" panose="020B0604020202020204" pitchFamily="34" charset="0"/>
                <a:ea typeface="Calibri" panose="020F0502020204030204" pitchFamily="34" charset="0"/>
                <a:cs typeface="Arial" panose="020B0604020202020204" pitchFamily="34" charset="0"/>
              </a:rPr>
              <a:t>Hughes, S., Makara, K. and Stacey, D. (2020), ‘Learning progression in the humanities: identifying tensions in articulating progression in humanities in Wales.’ </a:t>
            </a:r>
            <a:r>
              <a:rPr lang="en-GB" sz="1700" i="1" kern="100" dirty="0">
                <a:effectLst/>
                <a:latin typeface="Arial" panose="020B0604020202020204" pitchFamily="34" charset="0"/>
                <a:ea typeface="Calibri" panose="020F0502020204030204" pitchFamily="34" charset="0"/>
                <a:cs typeface="Arial" panose="020B0604020202020204" pitchFamily="34" charset="0"/>
              </a:rPr>
              <a:t>The Curriculum Journal, 31: pp.276-289.</a:t>
            </a: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700" kern="100" dirty="0">
                <a:effectLst/>
                <a:latin typeface="Arial" panose="020B0604020202020204" pitchFamily="34" charset="0"/>
                <a:ea typeface="Calibri" panose="020F0502020204030204" pitchFamily="34" charset="0"/>
                <a:cs typeface="Arial" panose="020B0604020202020204" pitchFamily="34" charset="0"/>
              </a:rPr>
              <a:t>Robinson, S, 2022 ‘Curriculum for Wales- Where are we now?’ </a:t>
            </a:r>
            <a:r>
              <a:rPr lang="en-US" sz="1700" i="1" kern="100" dirty="0">
                <a:effectLst/>
                <a:latin typeface="Arial" panose="020B0604020202020204" pitchFamily="34" charset="0"/>
                <a:ea typeface="Calibri" panose="020F0502020204030204" pitchFamily="34" charset="0"/>
                <a:cs typeface="Arial" panose="020B0604020202020204" pitchFamily="34" charset="0"/>
              </a:rPr>
              <a:t>Teaching Geography 47 (2) pp.61-63</a:t>
            </a:r>
          </a:p>
          <a:p>
            <a:pPr marL="0" indent="0">
              <a:buNone/>
            </a:pPr>
            <a:endParaRPr lang="en-GB" sz="17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700" b="1" kern="100" dirty="0">
                <a:effectLst/>
                <a:latin typeface="Arial" panose="020B0604020202020204" pitchFamily="34" charset="0"/>
                <a:ea typeface="Calibri" panose="020F0502020204030204" pitchFamily="34" charset="0"/>
                <a:cs typeface="Arial" panose="020B0604020202020204" pitchFamily="34" charset="0"/>
              </a:rPr>
              <a:t>Welsh Government, 2020, </a:t>
            </a:r>
            <a:r>
              <a:rPr lang="en-GB" sz="1700" i="1" kern="100" spc="-25" dirty="0">
                <a:effectLst/>
                <a:latin typeface="Arial" panose="020B0604020202020204" pitchFamily="34" charset="0"/>
                <a:ea typeface="Calibri" panose="020F0502020204030204" pitchFamily="34" charset="0"/>
                <a:cs typeface="Arial" panose="020B0604020202020204" pitchFamily="34" charset="0"/>
              </a:rPr>
              <a:t>Humanities: </a:t>
            </a:r>
            <a:r>
              <a:rPr lang="en-GB" sz="1700" b="1" i="1" kern="100" spc="-25" dirty="0">
                <a:effectLst/>
                <a:latin typeface="Arial" panose="020B0604020202020204" pitchFamily="34" charset="0"/>
                <a:ea typeface="Calibri" panose="020F0502020204030204" pitchFamily="34" charset="0"/>
                <a:cs typeface="Arial" panose="020B0604020202020204" pitchFamily="34" charset="0"/>
              </a:rPr>
              <a:t>Guidance to help schools and settings develop their own curriculum, enabling learners to develop towards the four purposes.</a:t>
            </a:r>
            <a:r>
              <a:rPr lang="en-GB" sz="1700" i="1" kern="100" spc="-25" dirty="0">
                <a:latin typeface="Arial" panose="020B0604020202020204" pitchFamily="34" charset="0"/>
                <a:ea typeface="Calibri" panose="020F0502020204030204" pitchFamily="34" charset="0"/>
                <a:cs typeface="Arial" panose="020B0604020202020204" pitchFamily="34" charset="0"/>
              </a:rPr>
              <a:t> </a:t>
            </a:r>
            <a:r>
              <a:rPr lang="en-GB" sz="1700" b="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https://hwb.gov.wales/curriculum-for-wales/humanities/designing-your-curriculum</a:t>
            </a:r>
            <a:r>
              <a:rPr lang="en-GB" sz="1700" b="0" dirty="0">
                <a:solidFill>
                  <a:srgbClr val="0563C1"/>
                </a:solidFill>
                <a:effectLst/>
                <a:latin typeface="Arial" panose="020B0604020202020204" pitchFamily="34" charset="0"/>
                <a:ea typeface="Times New Roman" panose="02020603050405020304" pitchFamily="18" charset="0"/>
                <a:cs typeface="Arial" panose="020B0604020202020204" pitchFamily="34" charset="0"/>
              </a:rPr>
              <a:t> </a:t>
            </a:r>
            <a:r>
              <a:rPr lang="en-GB" sz="1700" b="0" dirty="0">
                <a:effectLst/>
                <a:latin typeface="Arial" panose="020B0604020202020204" pitchFamily="34" charset="0"/>
                <a:ea typeface="Times New Roman" panose="02020603050405020304" pitchFamily="18" charset="0"/>
                <a:cs typeface="Arial" panose="020B0604020202020204" pitchFamily="34" charset="0"/>
              </a:rPr>
              <a:t>Accessed January 2024</a:t>
            </a:r>
          </a:p>
          <a:p>
            <a:pPr marL="0" indent="0">
              <a:buNone/>
            </a:pPr>
            <a:endParaRPr lang="en-GB" sz="1700"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700" b="1" dirty="0">
                <a:effectLst/>
                <a:latin typeface="Arial" panose="020B0604020202020204" pitchFamily="34" charset="0"/>
                <a:ea typeface="Times New Roman" panose="02020603050405020304" pitchFamily="18" charset="0"/>
                <a:cs typeface="Arial" panose="020B0604020202020204" pitchFamily="34" charset="0"/>
              </a:rPr>
              <a:t>Williams, Charlotte 2021, </a:t>
            </a:r>
            <a:r>
              <a:rPr lang="en-GB" sz="1700" b="0" i="1" dirty="0">
                <a:effectLst/>
                <a:latin typeface="Arial" panose="020B0604020202020204" pitchFamily="34" charset="0"/>
                <a:ea typeface="Times New Roman" panose="02020603050405020304" pitchFamily="18" charset="0"/>
                <a:cs typeface="Arial" panose="020B0604020202020204" pitchFamily="34" charset="0"/>
              </a:rPr>
              <a:t>Black, Asian and Minority Ethnic Communities, Contributions and </a:t>
            </a:r>
            <a:r>
              <a:rPr lang="en-GB" sz="1700" b="0" i="1" dirty="0" err="1">
                <a:effectLst/>
                <a:latin typeface="Arial" panose="020B0604020202020204" pitchFamily="34" charset="0"/>
                <a:ea typeface="Times New Roman" panose="02020603050405020304" pitchFamily="18" charset="0"/>
                <a:cs typeface="Arial" panose="020B0604020202020204" pitchFamily="34" charset="0"/>
              </a:rPr>
              <a:t>Cynefin</a:t>
            </a:r>
            <a:r>
              <a:rPr lang="en-GB" sz="1700" b="0" i="1" dirty="0">
                <a:effectLst/>
                <a:latin typeface="Arial" panose="020B0604020202020204" pitchFamily="34" charset="0"/>
                <a:ea typeface="Times New Roman" panose="02020603050405020304" pitchFamily="18" charset="0"/>
                <a:cs typeface="Arial" panose="020B0604020202020204" pitchFamily="34" charset="0"/>
              </a:rPr>
              <a:t> in the New Curriculum Working Group</a:t>
            </a:r>
            <a:endParaRPr lang="en-GB" sz="1700" b="1"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2623426869"/>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9705</TotalTime>
  <Words>1349</Words>
  <Application>Microsoft Macintosh PowerPoint</Application>
  <PresentationFormat>Widescreen</PresentationFormat>
  <Paragraphs>108</Paragraphs>
  <Slides>14</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ArialMT</vt:lpstr>
      <vt:lpstr>Calibri</vt:lpstr>
      <vt:lpstr>Gill Sans Nova</vt:lpstr>
      <vt:lpstr>MuseoSans</vt:lpstr>
      <vt:lpstr>Open Sans</vt:lpstr>
      <vt:lpstr>OpenSans</vt:lpstr>
      <vt:lpstr>Times New Roman</vt:lpstr>
      <vt:lpstr>TropicVTI</vt:lpstr>
      <vt:lpstr>Exploring the challenges of designing the Key Stage 3 Humanities Curriculum under Curriculum for Wales guidance in a Welsh Comprehensive School </vt:lpstr>
      <vt:lpstr>Introduction </vt:lpstr>
      <vt:lpstr>How does Humanities look in the Curriculum for Wales?</vt:lpstr>
      <vt:lpstr>Research aims and questions</vt:lpstr>
      <vt:lpstr>Assignment Structure</vt:lpstr>
      <vt:lpstr>Assignment Structure</vt:lpstr>
      <vt:lpstr>PowerPoint Presentation</vt:lpstr>
      <vt:lpstr>Robinson, S, 2022 ‘Curriculum for Wales- Where are we now?’ Teaching Geography 47 (2) pp.61-63 </vt:lpstr>
      <vt:lpstr>Hughes, S., Makara, K. and Stacey, D. (2020), ‘Learning progression in the humanities: identifying tensions in articulating progression in humanities in Wales.’ The Curriculum Journal, 31: pp.276-289.</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 effective humanities curriculum in the Curriculum for Wales</dc:title>
  <dc:creator>G Bennett (Pontarddulais Comprehensive School)</dc:creator>
  <cp:lastModifiedBy>G Bennett (Pontarddulais Comprehensive School)</cp:lastModifiedBy>
  <cp:revision>15</cp:revision>
  <dcterms:created xsi:type="dcterms:W3CDTF">2023-11-18T13:53:11Z</dcterms:created>
  <dcterms:modified xsi:type="dcterms:W3CDTF">2024-01-15T19:13:47Z</dcterms:modified>
</cp:coreProperties>
</file>