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2" r:id="rId5"/>
    <p:sldId id="263" r:id="rId6"/>
    <p:sldId id="264" r:id="rId7"/>
    <p:sldId id="260" r:id="rId8"/>
    <p:sldId id="261" r:id="rId9"/>
    <p:sldId id="258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Pellow (1804867)" userId="S::1804867@student.uwtsd.ac.uk::c27bd217-647f-4b2d-92e3-beef67bd58c8" providerId="AD" clId="Web-{55B78999-768B-5D8A-FA7F-FA8C98A99467}"/>
    <pc:docChg chg="addSld modSld">
      <pc:chgData name="Andrew Pellow (1804867)" userId="S::1804867@student.uwtsd.ac.uk::c27bd217-647f-4b2d-92e3-beef67bd58c8" providerId="AD" clId="Web-{55B78999-768B-5D8A-FA7F-FA8C98A99467}" dt="2019-01-04T17:33:21.972" v="2148" actId="20577"/>
      <pc:docMkLst>
        <pc:docMk/>
      </pc:docMkLst>
      <pc:sldChg chg="modSp">
        <pc:chgData name="Andrew Pellow (1804867)" userId="S::1804867@student.uwtsd.ac.uk::c27bd217-647f-4b2d-92e3-beef67bd58c8" providerId="AD" clId="Web-{55B78999-768B-5D8A-FA7F-FA8C98A99467}" dt="2019-01-04T16:10:08.485" v="1298" actId="20577"/>
        <pc:sldMkLst>
          <pc:docMk/>
          <pc:sldMk cId="4113168111" sldId="257"/>
        </pc:sldMkLst>
        <pc:spChg chg="mod">
          <ac:chgData name="Andrew Pellow (1804867)" userId="S::1804867@student.uwtsd.ac.uk::c27bd217-647f-4b2d-92e3-beef67bd58c8" providerId="AD" clId="Web-{55B78999-768B-5D8A-FA7F-FA8C98A99467}" dt="2019-01-04T16:10:08.485" v="1298" actId="20577"/>
          <ac:spMkLst>
            <pc:docMk/>
            <pc:sldMk cId="4113168111" sldId="257"/>
            <ac:spMk id="3" creationId="{B30F24A9-B8C5-4A36-828D-29D00E3A4829}"/>
          </ac:spMkLst>
        </pc:spChg>
      </pc:sldChg>
      <pc:sldChg chg="modSp">
        <pc:chgData name="Andrew Pellow (1804867)" userId="S::1804867@student.uwtsd.ac.uk::c27bd217-647f-4b2d-92e3-beef67bd58c8" providerId="AD" clId="Web-{55B78999-768B-5D8A-FA7F-FA8C98A99467}" dt="2019-01-04T16:02:17.717" v="1238" actId="20577"/>
        <pc:sldMkLst>
          <pc:docMk/>
          <pc:sldMk cId="849149727" sldId="258"/>
        </pc:sldMkLst>
        <pc:spChg chg="mod">
          <ac:chgData name="Andrew Pellow (1804867)" userId="S::1804867@student.uwtsd.ac.uk::c27bd217-647f-4b2d-92e3-beef67bd58c8" providerId="AD" clId="Web-{55B78999-768B-5D8A-FA7F-FA8C98A99467}" dt="2019-01-04T16:01:38.217" v="1205" actId="20577"/>
          <ac:spMkLst>
            <pc:docMk/>
            <pc:sldMk cId="849149727" sldId="258"/>
            <ac:spMk id="2" creationId="{E877EF8B-ECE7-4F88-BD52-38B9A343B55B}"/>
          </ac:spMkLst>
        </pc:spChg>
        <pc:spChg chg="mod">
          <ac:chgData name="Andrew Pellow (1804867)" userId="S::1804867@student.uwtsd.ac.uk::c27bd217-647f-4b2d-92e3-beef67bd58c8" providerId="AD" clId="Web-{55B78999-768B-5D8A-FA7F-FA8C98A99467}" dt="2019-01-04T16:02:17.717" v="1238" actId="20577"/>
          <ac:spMkLst>
            <pc:docMk/>
            <pc:sldMk cId="849149727" sldId="258"/>
            <ac:spMk id="3" creationId="{E5B4A38E-16C9-4A44-9215-A1C3E59AEA79}"/>
          </ac:spMkLst>
        </pc:spChg>
      </pc:sldChg>
      <pc:sldChg chg="modSp">
        <pc:chgData name="Andrew Pellow (1804867)" userId="S::1804867@student.uwtsd.ac.uk::c27bd217-647f-4b2d-92e3-beef67bd58c8" providerId="AD" clId="Web-{55B78999-768B-5D8A-FA7F-FA8C98A99467}" dt="2019-01-04T15:07:54.639" v="23" actId="20577"/>
        <pc:sldMkLst>
          <pc:docMk/>
          <pc:sldMk cId="385496854" sldId="259"/>
        </pc:sldMkLst>
        <pc:spChg chg="mod">
          <ac:chgData name="Andrew Pellow (1804867)" userId="S::1804867@student.uwtsd.ac.uk::c27bd217-647f-4b2d-92e3-beef67bd58c8" providerId="AD" clId="Web-{55B78999-768B-5D8A-FA7F-FA8C98A99467}" dt="2019-01-04T15:07:54.639" v="23" actId="20577"/>
          <ac:spMkLst>
            <pc:docMk/>
            <pc:sldMk cId="385496854" sldId="259"/>
            <ac:spMk id="3" creationId="{D11A2B4F-B7D1-4A53-9785-6FF4C1238D73}"/>
          </ac:spMkLst>
        </pc:spChg>
      </pc:sldChg>
      <pc:sldChg chg="modSp">
        <pc:chgData name="Andrew Pellow (1804867)" userId="S::1804867@student.uwtsd.ac.uk::c27bd217-647f-4b2d-92e3-beef67bd58c8" providerId="AD" clId="Web-{55B78999-768B-5D8A-FA7F-FA8C98A99467}" dt="2019-01-04T15:59:15.341" v="1182" actId="20577"/>
        <pc:sldMkLst>
          <pc:docMk/>
          <pc:sldMk cId="1967543827" sldId="261"/>
        </pc:sldMkLst>
        <pc:spChg chg="mod">
          <ac:chgData name="Andrew Pellow (1804867)" userId="S::1804867@student.uwtsd.ac.uk::c27bd217-647f-4b2d-92e3-beef67bd58c8" providerId="AD" clId="Web-{55B78999-768B-5D8A-FA7F-FA8C98A99467}" dt="2019-01-04T15:28:35.067" v="562" actId="20577"/>
          <ac:spMkLst>
            <pc:docMk/>
            <pc:sldMk cId="1967543827" sldId="261"/>
            <ac:spMk id="2" creationId="{1D82F216-A581-41BC-8C27-A8714E7EF2E4}"/>
          </ac:spMkLst>
        </pc:spChg>
        <pc:spChg chg="mod">
          <ac:chgData name="Andrew Pellow (1804867)" userId="S::1804867@student.uwtsd.ac.uk::c27bd217-647f-4b2d-92e3-beef67bd58c8" providerId="AD" clId="Web-{55B78999-768B-5D8A-FA7F-FA8C98A99467}" dt="2019-01-04T15:59:15.341" v="1182" actId="20577"/>
          <ac:spMkLst>
            <pc:docMk/>
            <pc:sldMk cId="1967543827" sldId="261"/>
            <ac:spMk id="3" creationId="{63970364-B928-44E5-A118-FD8CFEE3011B}"/>
          </ac:spMkLst>
        </pc:spChg>
      </pc:sldChg>
      <pc:sldChg chg="modSp new">
        <pc:chgData name="Andrew Pellow (1804867)" userId="S::1804867@student.uwtsd.ac.uk::c27bd217-647f-4b2d-92e3-beef67bd58c8" providerId="AD" clId="Web-{55B78999-768B-5D8A-FA7F-FA8C98A99467}" dt="2019-01-04T16:11:00.047" v="1299" actId="20577"/>
        <pc:sldMkLst>
          <pc:docMk/>
          <pc:sldMk cId="1390633104" sldId="262"/>
        </pc:sldMkLst>
        <pc:spChg chg="mod">
          <ac:chgData name="Andrew Pellow (1804867)" userId="S::1804867@student.uwtsd.ac.uk::c27bd217-647f-4b2d-92e3-beef67bd58c8" providerId="AD" clId="Web-{55B78999-768B-5D8A-FA7F-FA8C98A99467}" dt="2019-01-04T15:09:34.874" v="44" actId="20577"/>
          <ac:spMkLst>
            <pc:docMk/>
            <pc:sldMk cId="1390633104" sldId="262"/>
            <ac:spMk id="2" creationId="{1E651C5D-F4EB-4DFD-83EB-21547BAEA668}"/>
          </ac:spMkLst>
        </pc:spChg>
        <pc:spChg chg="mod">
          <ac:chgData name="Andrew Pellow (1804867)" userId="S::1804867@student.uwtsd.ac.uk::c27bd217-647f-4b2d-92e3-beef67bd58c8" providerId="AD" clId="Web-{55B78999-768B-5D8A-FA7F-FA8C98A99467}" dt="2019-01-04T16:11:00.047" v="1299" actId="20577"/>
          <ac:spMkLst>
            <pc:docMk/>
            <pc:sldMk cId="1390633104" sldId="262"/>
            <ac:spMk id="3" creationId="{798C434C-86FF-49C0-92F5-A98A1573077C}"/>
          </ac:spMkLst>
        </pc:spChg>
      </pc:sldChg>
      <pc:sldChg chg="modSp new">
        <pc:chgData name="Andrew Pellow (1804867)" userId="S::1804867@student.uwtsd.ac.uk::c27bd217-647f-4b2d-92e3-beef67bd58c8" providerId="AD" clId="Web-{55B78999-768B-5D8A-FA7F-FA8C98A99467}" dt="2019-01-04T15:27:48.911" v="557" actId="20577"/>
        <pc:sldMkLst>
          <pc:docMk/>
          <pc:sldMk cId="4214981972" sldId="263"/>
        </pc:sldMkLst>
        <pc:spChg chg="mod">
          <ac:chgData name="Andrew Pellow (1804867)" userId="S::1804867@student.uwtsd.ac.uk::c27bd217-647f-4b2d-92e3-beef67bd58c8" providerId="AD" clId="Web-{55B78999-768B-5D8A-FA7F-FA8C98A99467}" dt="2019-01-04T15:23:40.800" v="505" actId="20577"/>
          <ac:spMkLst>
            <pc:docMk/>
            <pc:sldMk cId="4214981972" sldId="263"/>
            <ac:spMk id="2" creationId="{75A60222-E321-4F00-BB25-4BEC1971E2F5}"/>
          </ac:spMkLst>
        </pc:spChg>
        <pc:spChg chg="mod">
          <ac:chgData name="Andrew Pellow (1804867)" userId="S::1804867@student.uwtsd.ac.uk::c27bd217-647f-4b2d-92e3-beef67bd58c8" providerId="AD" clId="Web-{55B78999-768B-5D8A-FA7F-FA8C98A99467}" dt="2019-01-04T15:27:48.911" v="557" actId="20577"/>
          <ac:spMkLst>
            <pc:docMk/>
            <pc:sldMk cId="4214981972" sldId="263"/>
            <ac:spMk id="3" creationId="{ACD3CF26-6CDA-4855-926E-739E8DDCCDA0}"/>
          </ac:spMkLst>
        </pc:spChg>
      </pc:sldChg>
      <pc:sldChg chg="modSp new">
        <pc:chgData name="Andrew Pellow (1804867)" userId="S::1804867@student.uwtsd.ac.uk::c27bd217-647f-4b2d-92e3-beef67bd58c8" providerId="AD" clId="Web-{55B78999-768B-5D8A-FA7F-FA8C98A99467}" dt="2019-01-04T15:48:28.057" v="1136" actId="20577"/>
        <pc:sldMkLst>
          <pc:docMk/>
          <pc:sldMk cId="3966437558" sldId="264"/>
        </pc:sldMkLst>
        <pc:spChg chg="mod">
          <ac:chgData name="Andrew Pellow (1804867)" userId="S::1804867@student.uwtsd.ac.uk::c27bd217-647f-4b2d-92e3-beef67bd58c8" providerId="AD" clId="Web-{55B78999-768B-5D8A-FA7F-FA8C98A99467}" dt="2019-01-04T15:34:32.678" v="647" actId="20577"/>
          <ac:spMkLst>
            <pc:docMk/>
            <pc:sldMk cId="3966437558" sldId="264"/>
            <ac:spMk id="2" creationId="{20AEF8C1-282A-42FC-95F4-A7B541E312C3}"/>
          </ac:spMkLst>
        </pc:spChg>
        <pc:spChg chg="mod">
          <ac:chgData name="Andrew Pellow (1804867)" userId="S::1804867@student.uwtsd.ac.uk::c27bd217-647f-4b2d-92e3-beef67bd58c8" providerId="AD" clId="Web-{55B78999-768B-5D8A-FA7F-FA8C98A99467}" dt="2019-01-04T15:48:28.057" v="1136" actId="20577"/>
          <ac:spMkLst>
            <pc:docMk/>
            <pc:sldMk cId="3966437558" sldId="264"/>
            <ac:spMk id="3" creationId="{A7246237-BB32-4148-B093-D35E71441E9A}"/>
          </ac:spMkLst>
        </pc:spChg>
      </pc:sldChg>
      <pc:sldChg chg="modSp new">
        <pc:chgData name="Andrew Pellow (1804867)" userId="S::1804867@student.uwtsd.ac.uk::c27bd217-647f-4b2d-92e3-beef67bd58c8" providerId="AD" clId="Web-{55B78999-768B-5D8A-FA7F-FA8C98A99467}" dt="2019-01-04T17:31:51.998" v="2121" actId="20577"/>
        <pc:sldMkLst>
          <pc:docMk/>
          <pc:sldMk cId="1941159575" sldId="265"/>
        </pc:sldMkLst>
        <pc:spChg chg="mod">
          <ac:chgData name="Andrew Pellow (1804867)" userId="S::1804867@student.uwtsd.ac.uk::c27bd217-647f-4b2d-92e3-beef67bd58c8" providerId="AD" clId="Web-{55B78999-768B-5D8A-FA7F-FA8C98A99467}" dt="2019-01-04T16:43:57.639" v="1307" actId="20577"/>
          <ac:spMkLst>
            <pc:docMk/>
            <pc:sldMk cId="1941159575" sldId="265"/>
            <ac:spMk id="2" creationId="{8BB697F7-8AF5-4F27-8198-1C8147C79BC9}"/>
          </ac:spMkLst>
        </pc:spChg>
        <pc:spChg chg="mod">
          <ac:chgData name="Andrew Pellow (1804867)" userId="S::1804867@student.uwtsd.ac.uk::c27bd217-647f-4b2d-92e3-beef67bd58c8" providerId="AD" clId="Web-{55B78999-768B-5D8A-FA7F-FA8C98A99467}" dt="2019-01-04T17:31:51.998" v="2121" actId="20577"/>
          <ac:spMkLst>
            <pc:docMk/>
            <pc:sldMk cId="1941159575" sldId="265"/>
            <ac:spMk id="3" creationId="{60F14068-0FC1-401F-A101-2EA86BE921A2}"/>
          </ac:spMkLst>
        </pc:spChg>
      </pc:sldChg>
      <pc:sldChg chg="modSp new">
        <pc:chgData name="Andrew Pellow (1804867)" userId="S::1804867@student.uwtsd.ac.uk::c27bd217-647f-4b2d-92e3-beef67bd58c8" providerId="AD" clId="Web-{55B78999-768B-5D8A-FA7F-FA8C98A99467}" dt="2019-01-04T17:33:13.597" v="2146" actId="20577"/>
        <pc:sldMkLst>
          <pc:docMk/>
          <pc:sldMk cId="2519792070" sldId="266"/>
        </pc:sldMkLst>
        <pc:spChg chg="mod">
          <ac:chgData name="Andrew Pellow (1804867)" userId="S::1804867@student.uwtsd.ac.uk::c27bd217-647f-4b2d-92e3-beef67bd58c8" providerId="AD" clId="Web-{55B78999-768B-5D8A-FA7F-FA8C98A99467}" dt="2019-01-04T17:33:09.331" v="2145" actId="20577"/>
          <ac:spMkLst>
            <pc:docMk/>
            <pc:sldMk cId="2519792070" sldId="266"/>
            <ac:spMk id="2" creationId="{F7AE3E06-9FD2-4762-9ADD-5743D8C919DA}"/>
          </ac:spMkLst>
        </pc:spChg>
        <pc:spChg chg="mod">
          <ac:chgData name="Andrew Pellow (1804867)" userId="S::1804867@student.uwtsd.ac.uk::c27bd217-647f-4b2d-92e3-beef67bd58c8" providerId="AD" clId="Web-{55B78999-768B-5D8A-FA7F-FA8C98A99467}" dt="2019-01-04T17:33:13.597" v="2146" actId="20577"/>
          <ac:spMkLst>
            <pc:docMk/>
            <pc:sldMk cId="2519792070" sldId="266"/>
            <ac:spMk id="3" creationId="{B08EFDA2-186F-425D-9806-76C0030AE585}"/>
          </ac:spMkLst>
        </pc:spChg>
      </pc:sldChg>
    </pc:docChg>
  </pc:docChgLst>
  <pc:docChgLst>
    <pc:chgData name="Andrew Pellow (1804867)" userId="S::1804867@student.uwtsd.ac.uk::c27bd217-647f-4b2d-92e3-beef67bd58c8" providerId="AD" clId="Web-{3251E916-0821-B7A5-CEB2-38422CECCC4E}"/>
    <pc:docChg chg="modSld sldOrd">
      <pc:chgData name="Andrew Pellow (1804867)" userId="S::1804867@student.uwtsd.ac.uk::c27bd217-647f-4b2d-92e3-beef67bd58c8" providerId="AD" clId="Web-{3251E916-0821-B7A5-CEB2-38422CECCC4E}" dt="2019-01-07T10:56:32.583" v="262" actId="20577"/>
      <pc:docMkLst>
        <pc:docMk/>
      </pc:docMkLst>
      <pc:sldChg chg="modSp">
        <pc:chgData name="Andrew Pellow (1804867)" userId="S::1804867@student.uwtsd.ac.uk::c27bd217-647f-4b2d-92e3-beef67bd58c8" providerId="AD" clId="Web-{3251E916-0821-B7A5-CEB2-38422CECCC4E}" dt="2019-01-07T10:50:56.772" v="202" actId="20577"/>
        <pc:sldMkLst>
          <pc:docMk/>
          <pc:sldMk cId="4113168111" sldId="257"/>
        </pc:sldMkLst>
        <pc:spChg chg="mod">
          <ac:chgData name="Andrew Pellow (1804867)" userId="S::1804867@student.uwtsd.ac.uk::c27bd217-647f-4b2d-92e3-beef67bd58c8" providerId="AD" clId="Web-{3251E916-0821-B7A5-CEB2-38422CECCC4E}" dt="2019-01-07T10:50:56.772" v="202" actId="20577"/>
          <ac:spMkLst>
            <pc:docMk/>
            <pc:sldMk cId="4113168111" sldId="257"/>
            <ac:spMk id="3" creationId="{B30F24A9-B8C5-4A36-828D-29D00E3A4829}"/>
          </ac:spMkLst>
        </pc:spChg>
      </pc:sldChg>
      <pc:sldChg chg="modSp ord">
        <pc:chgData name="Andrew Pellow (1804867)" userId="S::1804867@student.uwtsd.ac.uk::c27bd217-647f-4b2d-92e3-beef67bd58c8" providerId="AD" clId="Web-{3251E916-0821-B7A5-CEB2-38422CECCC4E}" dt="2019-01-07T10:45:04.930" v="148" actId="20577"/>
        <pc:sldMkLst>
          <pc:docMk/>
          <pc:sldMk cId="849149727" sldId="258"/>
        </pc:sldMkLst>
        <pc:spChg chg="mod">
          <ac:chgData name="Andrew Pellow (1804867)" userId="S::1804867@student.uwtsd.ac.uk::c27bd217-647f-4b2d-92e3-beef67bd58c8" providerId="AD" clId="Web-{3251E916-0821-B7A5-CEB2-38422CECCC4E}" dt="2019-01-07T10:42:45.822" v="53" actId="20577"/>
          <ac:spMkLst>
            <pc:docMk/>
            <pc:sldMk cId="849149727" sldId="258"/>
            <ac:spMk id="2" creationId="{E877EF8B-ECE7-4F88-BD52-38B9A343B55B}"/>
          </ac:spMkLst>
        </pc:spChg>
        <pc:spChg chg="mod">
          <ac:chgData name="Andrew Pellow (1804867)" userId="S::1804867@student.uwtsd.ac.uk::c27bd217-647f-4b2d-92e3-beef67bd58c8" providerId="AD" clId="Web-{3251E916-0821-B7A5-CEB2-38422CECCC4E}" dt="2019-01-07T10:45:04.930" v="148" actId="20577"/>
          <ac:spMkLst>
            <pc:docMk/>
            <pc:sldMk cId="849149727" sldId="258"/>
            <ac:spMk id="3" creationId="{E5B4A38E-16C9-4A44-9215-A1C3E59AEA79}"/>
          </ac:spMkLst>
        </pc:spChg>
      </pc:sldChg>
      <pc:sldChg chg="modSp">
        <pc:chgData name="Andrew Pellow (1804867)" userId="S::1804867@student.uwtsd.ac.uk::c27bd217-647f-4b2d-92e3-beef67bd58c8" providerId="AD" clId="Web-{3251E916-0821-B7A5-CEB2-38422CECCC4E}" dt="2019-01-07T10:56:32.583" v="261" actId="20577"/>
        <pc:sldMkLst>
          <pc:docMk/>
          <pc:sldMk cId="385496854" sldId="259"/>
        </pc:sldMkLst>
        <pc:spChg chg="mod">
          <ac:chgData name="Andrew Pellow (1804867)" userId="S::1804867@student.uwtsd.ac.uk::c27bd217-647f-4b2d-92e3-beef67bd58c8" providerId="AD" clId="Web-{3251E916-0821-B7A5-CEB2-38422CECCC4E}" dt="2019-01-07T10:56:32.583" v="261" actId="20577"/>
          <ac:spMkLst>
            <pc:docMk/>
            <pc:sldMk cId="385496854" sldId="259"/>
            <ac:spMk id="3" creationId="{D11A2B4F-B7D1-4A53-9785-6FF4C1238D73}"/>
          </ac:spMkLst>
        </pc:spChg>
      </pc:sldChg>
      <pc:sldChg chg="modSp">
        <pc:chgData name="Andrew Pellow (1804867)" userId="S::1804867@student.uwtsd.ac.uk::c27bd217-647f-4b2d-92e3-beef67bd58c8" providerId="AD" clId="Web-{3251E916-0821-B7A5-CEB2-38422CECCC4E}" dt="2019-01-07T10:47:16.867" v="162" actId="20577"/>
        <pc:sldMkLst>
          <pc:docMk/>
          <pc:sldMk cId="1653700309" sldId="260"/>
        </pc:sldMkLst>
        <pc:spChg chg="mod">
          <ac:chgData name="Andrew Pellow (1804867)" userId="S::1804867@student.uwtsd.ac.uk::c27bd217-647f-4b2d-92e3-beef67bd58c8" providerId="AD" clId="Web-{3251E916-0821-B7A5-CEB2-38422CECCC4E}" dt="2019-01-07T10:47:16.867" v="162" actId="20577"/>
          <ac:spMkLst>
            <pc:docMk/>
            <pc:sldMk cId="1653700309" sldId="260"/>
            <ac:spMk id="3" creationId="{0AC2331A-DE64-430D-8BD7-653B0C1208D1}"/>
          </ac:spMkLst>
        </pc:spChg>
      </pc:sldChg>
      <pc:sldChg chg="modSp">
        <pc:chgData name="Andrew Pellow (1804867)" userId="S::1804867@student.uwtsd.ac.uk::c27bd217-647f-4b2d-92e3-beef67bd58c8" providerId="AD" clId="Web-{3251E916-0821-B7A5-CEB2-38422CECCC4E}" dt="2019-01-07T10:46:31.211" v="154" actId="20577"/>
        <pc:sldMkLst>
          <pc:docMk/>
          <pc:sldMk cId="4214981972" sldId="263"/>
        </pc:sldMkLst>
        <pc:spChg chg="mod">
          <ac:chgData name="Andrew Pellow (1804867)" userId="S::1804867@student.uwtsd.ac.uk::c27bd217-647f-4b2d-92e3-beef67bd58c8" providerId="AD" clId="Web-{3251E916-0821-B7A5-CEB2-38422CECCC4E}" dt="2019-01-07T10:46:31.211" v="154" actId="20577"/>
          <ac:spMkLst>
            <pc:docMk/>
            <pc:sldMk cId="4214981972" sldId="263"/>
            <ac:spMk id="3" creationId="{ACD3CF26-6CDA-4855-926E-739E8DDCCDA0}"/>
          </ac:spMkLst>
        </pc:spChg>
      </pc:sldChg>
      <pc:sldChg chg="modSp">
        <pc:chgData name="Andrew Pellow (1804867)" userId="S::1804867@student.uwtsd.ac.uk::c27bd217-647f-4b2d-92e3-beef67bd58c8" providerId="AD" clId="Web-{3251E916-0821-B7A5-CEB2-38422CECCC4E}" dt="2019-01-07T10:49:12.194" v="191" actId="20577"/>
        <pc:sldMkLst>
          <pc:docMk/>
          <pc:sldMk cId="1941159575" sldId="265"/>
        </pc:sldMkLst>
        <pc:spChg chg="mod">
          <ac:chgData name="Andrew Pellow (1804867)" userId="S::1804867@student.uwtsd.ac.uk::c27bd217-647f-4b2d-92e3-beef67bd58c8" providerId="AD" clId="Web-{3251E916-0821-B7A5-CEB2-38422CECCC4E}" dt="2019-01-07T10:49:12.194" v="191" actId="20577"/>
          <ac:spMkLst>
            <pc:docMk/>
            <pc:sldMk cId="1941159575" sldId="265"/>
            <ac:spMk id="3" creationId="{60F14068-0FC1-401F-A101-2EA86BE921A2}"/>
          </ac:spMkLst>
        </pc:spChg>
      </pc:sldChg>
    </pc:docChg>
  </pc:docChgLst>
  <pc:docChgLst>
    <pc:chgData name="Andrew Pellow (1804867)" userId="S::1804867@student.uwtsd.ac.uk::c27bd217-647f-4b2d-92e3-beef67bd58c8" providerId="AD" clId="Web-{07F50969-AA30-D5CA-0999-5C381D4A4875}"/>
    <pc:docChg chg="addSld modSld">
      <pc:chgData name="Andrew Pellow (1804867)" userId="S::1804867@student.uwtsd.ac.uk::c27bd217-647f-4b2d-92e3-beef67bd58c8" providerId="AD" clId="Web-{07F50969-AA30-D5CA-0999-5C381D4A4875}" dt="2019-01-03T18:56:37.592" v="1600" actId="20577"/>
      <pc:docMkLst>
        <pc:docMk/>
      </pc:docMkLst>
      <pc:sldChg chg="modSp">
        <pc:chgData name="Andrew Pellow (1804867)" userId="S::1804867@student.uwtsd.ac.uk::c27bd217-647f-4b2d-92e3-beef67bd58c8" providerId="AD" clId="Web-{07F50969-AA30-D5CA-0999-5C381D4A4875}" dt="2019-01-03T17:48:09.945" v="182" actId="20577"/>
        <pc:sldMkLst>
          <pc:docMk/>
          <pc:sldMk cId="109857222" sldId="256"/>
        </pc:sldMkLst>
        <pc:spChg chg="mod">
          <ac:chgData name="Andrew Pellow (1804867)" userId="S::1804867@student.uwtsd.ac.uk::c27bd217-647f-4b2d-92e3-beef67bd58c8" providerId="AD" clId="Web-{07F50969-AA30-D5CA-0999-5C381D4A4875}" dt="2019-01-03T17:46:55.444" v="141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ndrew Pellow (1804867)" userId="S::1804867@student.uwtsd.ac.uk::c27bd217-647f-4b2d-92e3-beef67bd58c8" providerId="AD" clId="Web-{07F50969-AA30-D5CA-0999-5C381D4A4875}" dt="2019-01-03T17:48:09.945" v="18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Andrew Pellow (1804867)" userId="S::1804867@student.uwtsd.ac.uk::c27bd217-647f-4b2d-92e3-beef67bd58c8" providerId="AD" clId="Web-{07F50969-AA30-D5CA-0999-5C381D4A4875}" dt="2019-01-03T17:54:54.072" v="206" actId="1076"/>
        <pc:sldMkLst>
          <pc:docMk/>
          <pc:sldMk cId="4113168111" sldId="257"/>
        </pc:sldMkLst>
        <pc:spChg chg="mod">
          <ac:chgData name="Andrew Pellow (1804867)" userId="S::1804867@student.uwtsd.ac.uk::c27bd217-647f-4b2d-92e3-beef67bd58c8" providerId="AD" clId="Web-{07F50969-AA30-D5CA-0999-5C381D4A4875}" dt="2019-01-03T17:54:54.072" v="206" actId="1076"/>
          <ac:spMkLst>
            <pc:docMk/>
            <pc:sldMk cId="4113168111" sldId="257"/>
            <ac:spMk id="2" creationId="{76CF3A4A-A5E8-44BE-884D-0EE34AC7B8FD}"/>
          </ac:spMkLst>
        </pc:spChg>
        <pc:spChg chg="mod">
          <ac:chgData name="Andrew Pellow (1804867)" userId="S::1804867@student.uwtsd.ac.uk::c27bd217-647f-4b2d-92e3-beef67bd58c8" providerId="AD" clId="Web-{07F50969-AA30-D5CA-0999-5C381D4A4875}" dt="2019-01-03T17:53:43.837" v="205" actId="20577"/>
          <ac:spMkLst>
            <pc:docMk/>
            <pc:sldMk cId="4113168111" sldId="257"/>
            <ac:spMk id="3" creationId="{B30F24A9-B8C5-4A36-828D-29D00E3A4829}"/>
          </ac:spMkLst>
        </pc:spChg>
      </pc:sldChg>
      <pc:sldChg chg="modSp">
        <pc:chgData name="Andrew Pellow (1804867)" userId="S::1804867@student.uwtsd.ac.uk::c27bd217-647f-4b2d-92e3-beef67bd58c8" providerId="AD" clId="Web-{07F50969-AA30-D5CA-0999-5C381D4A4875}" dt="2019-01-03T18:51:59.247" v="1477" actId="20577"/>
        <pc:sldMkLst>
          <pc:docMk/>
          <pc:sldMk cId="849149727" sldId="258"/>
        </pc:sldMkLst>
        <pc:spChg chg="mod">
          <ac:chgData name="Andrew Pellow (1804867)" userId="S::1804867@student.uwtsd.ac.uk::c27bd217-647f-4b2d-92e3-beef67bd58c8" providerId="AD" clId="Web-{07F50969-AA30-D5CA-0999-5C381D4A4875}" dt="2019-01-03T18:33:26.366" v="1096" actId="20577"/>
          <ac:spMkLst>
            <pc:docMk/>
            <pc:sldMk cId="849149727" sldId="258"/>
            <ac:spMk id="2" creationId="{E877EF8B-ECE7-4F88-BD52-38B9A343B55B}"/>
          </ac:spMkLst>
        </pc:spChg>
        <pc:spChg chg="mod">
          <ac:chgData name="Andrew Pellow (1804867)" userId="S::1804867@student.uwtsd.ac.uk::c27bd217-647f-4b2d-92e3-beef67bd58c8" providerId="AD" clId="Web-{07F50969-AA30-D5CA-0999-5C381D4A4875}" dt="2019-01-03T18:51:59.247" v="1477" actId="20577"/>
          <ac:spMkLst>
            <pc:docMk/>
            <pc:sldMk cId="849149727" sldId="258"/>
            <ac:spMk id="3" creationId="{E5B4A38E-16C9-4A44-9215-A1C3E59AEA79}"/>
          </ac:spMkLst>
        </pc:spChg>
      </pc:sldChg>
      <pc:sldChg chg="modSp new">
        <pc:chgData name="Andrew Pellow (1804867)" userId="S::1804867@student.uwtsd.ac.uk::c27bd217-647f-4b2d-92e3-beef67bd58c8" providerId="AD" clId="Web-{07F50969-AA30-D5CA-0999-5C381D4A4875}" dt="2019-01-03T18:54:46.920" v="1584" actId="20577"/>
        <pc:sldMkLst>
          <pc:docMk/>
          <pc:sldMk cId="385496854" sldId="259"/>
        </pc:sldMkLst>
        <pc:spChg chg="mod">
          <ac:chgData name="Andrew Pellow (1804867)" userId="S::1804867@student.uwtsd.ac.uk::c27bd217-647f-4b2d-92e3-beef67bd58c8" providerId="AD" clId="Web-{07F50969-AA30-D5CA-0999-5C381D4A4875}" dt="2019-01-03T17:58:44.792" v="336" actId="20577"/>
          <ac:spMkLst>
            <pc:docMk/>
            <pc:sldMk cId="385496854" sldId="259"/>
            <ac:spMk id="2" creationId="{852B6042-0452-4DD6-9A90-D89ED5A26949}"/>
          </ac:spMkLst>
        </pc:spChg>
        <pc:spChg chg="mod">
          <ac:chgData name="Andrew Pellow (1804867)" userId="S::1804867@student.uwtsd.ac.uk::c27bd217-647f-4b2d-92e3-beef67bd58c8" providerId="AD" clId="Web-{07F50969-AA30-D5CA-0999-5C381D4A4875}" dt="2019-01-03T18:54:46.920" v="1584" actId="20577"/>
          <ac:spMkLst>
            <pc:docMk/>
            <pc:sldMk cId="385496854" sldId="259"/>
            <ac:spMk id="3" creationId="{D11A2B4F-B7D1-4A53-9785-6FF4C1238D73}"/>
          </ac:spMkLst>
        </pc:spChg>
      </pc:sldChg>
      <pc:sldChg chg="modSp new">
        <pc:chgData name="Andrew Pellow (1804867)" userId="S::1804867@student.uwtsd.ac.uk::c27bd217-647f-4b2d-92e3-beef67bd58c8" providerId="AD" clId="Web-{07F50969-AA30-D5CA-0999-5C381D4A4875}" dt="2019-01-03T18:55:53.342" v="1594" actId="20577"/>
        <pc:sldMkLst>
          <pc:docMk/>
          <pc:sldMk cId="1653700309" sldId="260"/>
        </pc:sldMkLst>
        <pc:spChg chg="mod">
          <ac:chgData name="Andrew Pellow (1804867)" userId="S::1804867@student.uwtsd.ac.uk::c27bd217-647f-4b2d-92e3-beef67bd58c8" providerId="AD" clId="Web-{07F50969-AA30-D5CA-0999-5C381D4A4875}" dt="2019-01-03T18:40:13.962" v="1165" actId="20577"/>
          <ac:spMkLst>
            <pc:docMk/>
            <pc:sldMk cId="1653700309" sldId="260"/>
            <ac:spMk id="2" creationId="{556E49AF-7CB6-4B8C-B262-69D3EDA80CD7}"/>
          </ac:spMkLst>
        </pc:spChg>
        <pc:spChg chg="mod">
          <ac:chgData name="Andrew Pellow (1804867)" userId="S::1804867@student.uwtsd.ac.uk::c27bd217-647f-4b2d-92e3-beef67bd58c8" providerId="AD" clId="Web-{07F50969-AA30-D5CA-0999-5C381D4A4875}" dt="2019-01-03T18:55:53.342" v="1594" actId="20577"/>
          <ac:spMkLst>
            <pc:docMk/>
            <pc:sldMk cId="1653700309" sldId="260"/>
            <ac:spMk id="3" creationId="{0AC2331A-DE64-430D-8BD7-653B0C1208D1}"/>
          </ac:spMkLst>
        </pc:spChg>
      </pc:sldChg>
      <pc:sldChg chg="modSp new">
        <pc:chgData name="Andrew Pellow (1804867)" userId="S::1804867@student.uwtsd.ac.uk::c27bd217-647f-4b2d-92e3-beef67bd58c8" providerId="AD" clId="Web-{07F50969-AA30-D5CA-0999-5C381D4A4875}" dt="2019-01-03T18:56:37.592" v="1600" actId="20577"/>
        <pc:sldMkLst>
          <pc:docMk/>
          <pc:sldMk cId="1967543827" sldId="261"/>
        </pc:sldMkLst>
        <pc:spChg chg="mod">
          <ac:chgData name="Andrew Pellow (1804867)" userId="S::1804867@student.uwtsd.ac.uk::c27bd217-647f-4b2d-92e3-beef67bd58c8" providerId="AD" clId="Web-{07F50969-AA30-D5CA-0999-5C381D4A4875}" dt="2019-01-03T18:56:37.592" v="1600" actId="20577"/>
          <ac:spMkLst>
            <pc:docMk/>
            <pc:sldMk cId="1967543827" sldId="261"/>
            <ac:spMk id="2" creationId="{1D82F216-A581-41BC-8C27-A8714E7EF2E4}"/>
          </ac:spMkLst>
        </pc:spChg>
      </pc:sldChg>
    </pc:docChg>
  </pc:docChgLst>
  <pc:docChgLst>
    <pc:chgData name="Andrew Pellow (1804867)" userId="S::1804867@student.uwtsd.ac.uk::c27bd217-647f-4b2d-92e3-beef67bd58c8" providerId="AD" clId="Web-{6437946C-F5AB-ECD7-2AB4-602D699196C7}"/>
    <pc:docChg chg="addSld delSld modSld">
      <pc:chgData name="Andrew Pellow (1804867)" userId="S::1804867@student.uwtsd.ac.uk::c27bd217-647f-4b2d-92e3-beef67bd58c8" providerId="AD" clId="Web-{6437946C-F5AB-ECD7-2AB4-602D699196C7}" dt="2019-01-02T10:19:06.727" v="868" actId="20577"/>
      <pc:docMkLst>
        <pc:docMk/>
      </pc:docMkLst>
      <pc:sldChg chg="modSp">
        <pc:chgData name="Andrew Pellow (1804867)" userId="S::1804867@student.uwtsd.ac.uk::c27bd217-647f-4b2d-92e3-beef67bd58c8" providerId="AD" clId="Web-{6437946C-F5AB-ECD7-2AB4-602D699196C7}" dt="2019-01-02T10:16:52.275" v="813" actId="20577"/>
        <pc:sldMkLst>
          <pc:docMk/>
          <pc:sldMk cId="109857222" sldId="256"/>
        </pc:sldMkLst>
        <pc:spChg chg="mod">
          <ac:chgData name="Andrew Pellow (1804867)" userId="S::1804867@student.uwtsd.ac.uk::c27bd217-647f-4b2d-92e3-beef67bd58c8" providerId="AD" clId="Web-{6437946C-F5AB-ECD7-2AB4-602D699196C7}" dt="2019-01-02T10:16:52.275" v="81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ndrew Pellow (1804867)" userId="S::1804867@student.uwtsd.ac.uk::c27bd217-647f-4b2d-92e3-beef67bd58c8" providerId="AD" clId="Web-{6437946C-F5AB-ECD7-2AB4-602D699196C7}" dt="2019-01-02T09:43:06.816" v="5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 del">
        <pc:chgData name="Andrew Pellow (1804867)" userId="S::1804867@student.uwtsd.ac.uk::c27bd217-647f-4b2d-92e3-beef67bd58c8" providerId="AD" clId="Web-{6437946C-F5AB-ECD7-2AB4-602D699196C7}" dt="2019-01-02T09:43:58.285" v="67"/>
        <pc:sldMkLst>
          <pc:docMk/>
          <pc:sldMk cId="388375530" sldId="257"/>
        </pc:sldMkLst>
        <pc:spChg chg="mod">
          <ac:chgData name="Andrew Pellow (1804867)" userId="S::1804867@student.uwtsd.ac.uk::c27bd217-647f-4b2d-92e3-beef67bd58c8" providerId="AD" clId="Web-{6437946C-F5AB-ECD7-2AB4-602D699196C7}" dt="2019-01-02T09:43:33.207" v="64" actId="20577"/>
          <ac:spMkLst>
            <pc:docMk/>
            <pc:sldMk cId="388375530" sldId="257"/>
            <ac:spMk id="2" creationId="{635270B1-C485-4E51-B5A5-7BAC04045E14}"/>
          </ac:spMkLst>
        </pc:spChg>
      </pc:sldChg>
      <pc:sldChg chg="modSp new">
        <pc:chgData name="Andrew Pellow (1804867)" userId="S::1804867@student.uwtsd.ac.uk::c27bd217-647f-4b2d-92e3-beef67bd58c8" providerId="AD" clId="Web-{6437946C-F5AB-ECD7-2AB4-602D699196C7}" dt="2019-01-02T10:19:06.727" v="868" actId="20577"/>
        <pc:sldMkLst>
          <pc:docMk/>
          <pc:sldMk cId="4113168111" sldId="257"/>
        </pc:sldMkLst>
        <pc:spChg chg="mod">
          <ac:chgData name="Andrew Pellow (1804867)" userId="S::1804867@student.uwtsd.ac.uk::c27bd217-647f-4b2d-92e3-beef67bd58c8" providerId="AD" clId="Web-{6437946C-F5AB-ECD7-2AB4-602D699196C7}" dt="2019-01-02T10:01:45.357" v="558" actId="20577"/>
          <ac:spMkLst>
            <pc:docMk/>
            <pc:sldMk cId="4113168111" sldId="257"/>
            <ac:spMk id="2" creationId="{76CF3A4A-A5E8-44BE-884D-0EE34AC7B8FD}"/>
          </ac:spMkLst>
        </pc:spChg>
        <pc:spChg chg="mod">
          <ac:chgData name="Andrew Pellow (1804867)" userId="S::1804867@student.uwtsd.ac.uk::c27bd217-647f-4b2d-92e3-beef67bd58c8" providerId="AD" clId="Web-{6437946C-F5AB-ECD7-2AB4-602D699196C7}" dt="2019-01-02T10:19:06.727" v="868" actId="20577"/>
          <ac:spMkLst>
            <pc:docMk/>
            <pc:sldMk cId="4113168111" sldId="257"/>
            <ac:spMk id="3" creationId="{B30F24A9-B8C5-4A36-828D-29D00E3A4829}"/>
          </ac:spMkLst>
        </pc:spChg>
      </pc:sldChg>
      <pc:sldChg chg="modSp new">
        <pc:chgData name="Andrew Pellow (1804867)" userId="S::1804867@student.uwtsd.ac.uk::c27bd217-647f-4b2d-92e3-beef67bd58c8" providerId="AD" clId="Web-{6437946C-F5AB-ECD7-2AB4-602D699196C7}" dt="2019-01-02T10:13:29.869" v="771" actId="20577"/>
        <pc:sldMkLst>
          <pc:docMk/>
          <pc:sldMk cId="849149727" sldId="258"/>
        </pc:sldMkLst>
        <pc:spChg chg="mod">
          <ac:chgData name="Andrew Pellow (1804867)" userId="S::1804867@student.uwtsd.ac.uk::c27bd217-647f-4b2d-92e3-beef67bd58c8" providerId="AD" clId="Web-{6437946C-F5AB-ECD7-2AB4-602D699196C7}" dt="2019-01-02T10:03:18.107" v="572" actId="20577"/>
          <ac:spMkLst>
            <pc:docMk/>
            <pc:sldMk cId="849149727" sldId="258"/>
            <ac:spMk id="2" creationId="{E877EF8B-ECE7-4F88-BD52-38B9A343B55B}"/>
          </ac:spMkLst>
        </pc:spChg>
        <pc:spChg chg="mod">
          <ac:chgData name="Andrew Pellow (1804867)" userId="S::1804867@student.uwtsd.ac.uk::c27bd217-647f-4b2d-92e3-beef67bd58c8" providerId="AD" clId="Web-{6437946C-F5AB-ECD7-2AB4-602D699196C7}" dt="2019-01-02T10:13:29.869" v="771" actId="20577"/>
          <ac:spMkLst>
            <pc:docMk/>
            <pc:sldMk cId="849149727" sldId="258"/>
            <ac:spMk id="3" creationId="{E5B4A38E-16C9-4A44-9215-A1C3E59AEA79}"/>
          </ac:spMkLst>
        </pc:spChg>
      </pc:sldChg>
    </pc:docChg>
  </pc:docChgLst>
  <pc:docChgLst>
    <pc:chgData clId="Web-{6437946C-F5AB-ECD7-2AB4-602D699196C7}"/>
    <pc:docChg chg="modSld">
      <pc:chgData name="" userId="" providerId="" clId="Web-{6437946C-F5AB-ECD7-2AB4-602D699196C7}" dt="2019-01-02T13:13:20.314" v="0" actId="20577"/>
      <pc:docMkLst>
        <pc:docMk/>
      </pc:docMkLst>
      <pc:sldChg chg="modSp">
        <pc:chgData name="" userId="" providerId="" clId="Web-{6437946C-F5AB-ECD7-2AB4-602D699196C7}" dt="2019-01-02T13:13:20.314" v="0" actId="20577"/>
        <pc:sldMkLst>
          <pc:docMk/>
          <pc:sldMk cId="4113168111" sldId="257"/>
        </pc:sldMkLst>
        <pc:spChg chg="mod">
          <ac:chgData name="" userId="" providerId="" clId="Web-{6437946C-F5AB-ECD7-2AB4-602D699196C7}" dt="2019-01-02T13:13:20.314" v="0" actId="20577"/>
          <ac:spMkLst>
            <pc:docMk/>
            <pc:sldMk cId="4113168111" sldId="257"/>
            <ac:spMk id="3" creationId="{B30F24A9-B8C5-4A36-828D-29D00E3A4829}"/>
          </ac:spMkLst>
        </pc:spChg>
      </pc:sldChg>
    </pc:docChg>
  </pc:docChgLst>
  <pc:docChgLst>
    <pc:chgData name="Andrew Pellow (1804867)" userId="S::1804867@student.uwtsd.ac.uk::c27bd217-647f-4b2d-92e3-beef67bd58c8" providerId="AD" clId="Web-{E8CBBDC1-589C-73C4-8A7C-D9AA83D010E8}"/>
    <pc:docChg chg="addSld delSld modSld">
      <pc:chgData name="Andrew Pellow (1804867)" userId="S::1804867@student.uwtsd.ac.uk::c27bd217-647f-4b2d-92e3-beef67bd58c8" providerId="AD" clId="Web-{E8CBBDC1-589C-73C4-8A7C-D9AA83D010E8}" dt="2019-01-05T13:49:28.410" v="330"/>
      <pc:docMkLst>
        <pc:docMk/>
      </pc:docMkLst>
      <pc:sldChg chg="modSp">
        <pc:chgData name="Andrew Pellow (1804867)" userId="S::1804867@student.uwtsd.ac.uk::c27bd217-647f-4b2d-92e3-beef67bd58c8" providerId="AD" clId="Web-{E8CBBDC1-589C-73C4-8A7C-D9AA83D010E8}" dt="2019-01-05T13:29:23.904" v="64" actId="20577"/>
        <pc:sldMkLst>
          <pc:docMk/>
          <pc:sldMk cId="1653700309" sldId="260"/>
        </pc:sldMkLst>
        <pc:spChg chg="mod">
          <ac:chgData name="Andrew Pellow (1804867)" userId="S::1804867@student.uwtsd.ac.uk::c27bd217-647f-4b2d-92e3-beef67bd58c8" providerId="AD" clId="Web-{E8CBBDC1-589C-73C4-8A7C-D9AA83D010E8}" dt="2019-01-05T13:29:23.904" v="64" actId="20577"/>
          <ac:spMkLst>
            <pc:docMk/>
            <pc:sldMk cId="1653700309" sldId="260"/>
            <ac:spMk id="3" creationId="{0AC2331A-DE64-430D-8BD7-653B0C1208D1}"/>
          </ac:spMkLst>
        </pc:spChg>
      </pc:sldChg>
      <pc:sldChg chg="modSp">
        <pc:chgData name="Andrew Pellow (1804867)" userId="S::1804867@student.uwtsd.ac.uk::c27bd217-647f-4b2d-92e3-beef67bd58c8" providerId="AD" clId="Web-{E8CBBDC1-589C-73C4-8A7C-D9AA83D010E8}" dt="2019-01-05T13:32:09.952" v="221" actId="20577"/>
        <pc:sldMkLst>
          <pc:docMk/>
          <pc:sldMk cId="1967543827" sldId="261"/>
        </pc:sldMkLst>
        <pc:spChg chg="mod">
          <ac:chgData name="Andrew Pellow (1804867)" userId="S::1804867@student.uwtsd.ac.uk::c27bd217-647f-4b2d-92e3-beef67bd58c8" providerId="AD" clId="Web-{E8CBBDC1-589C-73C4-8A7C-D9AA83D010E8}" dt="2019-01-05T13:32:09.952" v="221" actId="20577"/>
          <ac:spMkLst>
            <pc:docMk/>
            <pc:sldMk cId="1967543827" sldId="261"/>
            <ac:spMk id="3" creationId="{63970364-B928-44E5-A118-FD8CFEE3011B}"/>
          </ac:spMkLst>
        </pc:spChg>
      </pc:sldChg>
      <pc:sldChg chg="modSp">
        <pc:chgData name="Andrew Pellow (1804867)" userId="S::1804867@student.uwtsd.ac.uk::c27bd217-647f-4b2d-92e3-beef67bd58c8" providerId="AD" clId="Web-{E8CBBDC1-589C-73C4-8A7C-D9AA83D010E8}" dt="2019-01-05T13:46:47.409" v="258" actId="20577"/>
        <pc:sldMkLst>
          <pc:docMk/>
          <pc:sldMk cId="1390633104" sldId="262"/>
        </pc:sldMkLst>
        <pc:spChg chg="mod">
          <ac:chgData name="Andrew Pellow (1804867)" userId="S::1804867@student.uwtsd.ac.uk::c27bd217-647f-4b2d-92e3-beef67bd58c8" providerId="AD" clId="Web-{E8CBBDC1-589C-73C4-8A7C-D9AA83D010E8}" dt="2019-01-05T13:46:47.409" v="258" actId="20577"/>
          <ac:spMkLst>
            <pc:docMk/>
            <pc:sldMk cId="1390633104" sldId="262"/>
            <ac:spMk id="3" creationId="{798C434C-86FF-49C0-92F5-A98A1573077C}"/>
          </ac:spMkLst>
        </pc:spChg>
      </pc:sldChg>
      <pc:sldChg chg="modSp">
        <pc:chgData name="Andrew Pellow (1804867)" userId="S::1804867@student.uwtsd.ac.uk::c27bd217-647f-4b2d-92e3-beef67bd58c8" providerId="AD" clId="Web-{E8CBBDC1-589C-73C4-8A7C-D9AA83D010E8}" dt="2019-01-05T13:28:39.498" v="56" actId="20577"/>
        <pc:sldMkLst>
          <pc:docMk/>
          <pc:sldMk cId="3966437558" sldId="264"/>
        </pc:sldMkLst>
        <pc:spChg chg="mod">
          <ac:chgData name="Andrew Pellow (1804867)" userId="S::1804867@student.uwtsd.ac.uk::c27bd217-647f-4b2d-92e3-beef67bd58c8" providerId="AD" clId="Web-{E8CBBDC1-589C-73C4-8A7C-D9AA83D010E8}" dt="2019-01-05T13:28:39.498" v="56" actId="20577"/>
          <ac:spMkLst>
            <pc:docMk/>
            <pc:sldMk cId="3966437558" sldId="264"/>
            <ac:spMk id="3" creationId="{A7246237-BB32-4148-B093-D35E71441E9A}"/>
          </ac:spMkLst>
        </pc:spChg>
      </pc:sldChg>
      <pc:sldChg chg="modSp">
        <pc:chgData name="Andrew Pellow (1804867)" userId="S::1804867@student.uwtsd.ac.uk::c27bd217-647f-4b2d-92e3-beef67bd58c8" providerId="AD" clId="Web-{E8CBBDC1-589C-73C4-8A7C-D9AA83D010E8}" dt="2019-01-05T13:49:19.129" v="329" actId="20577"/>
        <pc:sldMkLst>
          <pc:docMk/>
          <pc:sldMk cId="1941159575" sldId="265"/>
        </pc:sldMkLst>
        <pc:spChg chg="mod">
          <ac:chgData name="Andrew Pellow (1804867)" userId="S::1804867@student.uwtsd.ac.uk::c27bd217-647f-4b2d-92e3-beef67bd58c8" providerId="AD" clId="Web-{E8CBBDC1-589C-73C4-8A7C-D9AA83D010E8}" dt="2019-01-05T13:49:19.129" v="329" actId="20577"/>
          <ac:spMkLst>
            <pc:docMk/>
            <pc:sldMk cId="1941159575" sldId="265"/>
            <ac:spMk id="3" creationId="{60F14068-0FC1-401F-A101-2EA86BE921A2}"/>
          </ac:spMkLst>
        </pc:spChg>
      </pc:sldChg>
      <pc:sldChg chg="modSp">
        <pc:chgData name="Andrew Pellow (1804867)" userId="S::1804867@student.uwtsd.ac.uk::c27bd217-647f-4b2d-92e3-beef67bd58c8" providerId="AD" clId="Web-{E8CBBDC1-589C-73C4-8A7C-D9AA83D010E8}" dt="2019-01-05T13:48:04.191" v="288" actId="20577"/>
        <pc:sldMkLst>
          <pc:docMk/>
          <pc:sldMk cId="2519792070" sldId="266"/>
        </pc:sldMkLst>
        <pc:spChg chg="mod">
          <ac:chgData name="Andrew Pellow (1804867)" userId="S::1804867@student.uwtsd.ac.uk::c27bd217-647f-4b2d-92e3-beef67bd58c8" providerId="AD" clId="Web-{E8CBBDC1-589C-73C4-8A7C-D9AA83D010E8}" dt="2019-01-05T13:48:04.191" v="288" actId="20577"/>
          <ac:spMkLst>
            <pc:docMk/>
            <pc:sldMk cId="2519792070" sldId="266"/>
            <ac:spMk id="3" creationId="{B08EFDA2-186F-425D-9806-76C0030AE585}"/>
          </ac:spMkLst>
        </pc:spChg>
      </pc:sldChg>
      <pc:sldChg chg="modSp new del">
        <pc:chgData name="Andrew Pellow (1804867)" userId="S::1804867@student.uwtsd.ac.uk::c27bd217-647f-4b2d-92e3-beef67bd58c8" providerId="AD" clId="Web-{E8CBBDC1-589C-73C4-8A7C-D9AA83D010E8}" dt="2019-01-05T13:49:28.410" v="330"/>
        <pc:sldMkLst>
          <pc:docMk/>
          <pc:sldMk cId="2024861637" sldId="267"/>
        </pc:sldMkLst>
        <pc:spChg chg="mod">
          <ac:chgData name="Andrew Pellow (1804867)" userId="S::1804867@student.uwtsd.ac.uk::c27bd217-647f-4b2d-92e3-beef67bd58c8" providerId="AD" clId="Web-{E8CBBDC1-589C-73C4-8A7C-D9AA83D010E8}" dt="2019-01-05T13:42:34.392" v="232" actId="20577"/>
          <ac:spMkLst>
            <pc:docMk/>
            <pc:sldMk cId="2024861637" sldId="267"/>
            <ac:spMk id="2" creationId="{AB04678B-4A3D-4B6D-9610-AF561E96E7CF}"/>
          </ac:spMkLst>
        </pc:spChg>
        <pc:spChg chg="mod">
          <ac:chgData name="Andrew Pellow (1804867)" userId="S::1804867@student.uwtsd.ac.uk::c27bd217-647f-4b2d-92e3-beef67bd58c8" providerId="AD" clId="Web-{E8CBBDC1-589C-73C4-8A7C-D9AA83D010E8}" dt="2019-01-05T13:42:54.455" v="241" actId="20577"/>
          <ac:spMkLst>
            <pc:docMk/>
            <pc:sldMk cId="2024861637" sldId="267"/>
            <ac:spMk id="3" creationId="{94F8C350-248E-4978-8DA7-09813015B9D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dirty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906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250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489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174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434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097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6101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373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2657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9439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1364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0209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1277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8458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8211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7360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14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302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1124894"/>
          </a:xfrm>
        </p:spPr>
        <p:txBody>
          <a:bodyPr/>
          <a:lstStyle/>
          <a:p>
            <a:pPr algn="ctr"/>
            <a:r>
              <a:rPr lang="en-GB" sz="7200" dirty="0">
                <a:latin typeface="Arial Black"/>
              </a:rPr>
              <a:t>POVERTY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 panose="020F0502020204030204"/>
              </a:rPr>
              <a:t>SJS14012                                    Andrew Pellow              Student no: 1804867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F3A4A-A5E8-44BE-884D-0EE34AC7B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3180" y="1275592"/>
            <a:ext cx="8761413" cy="706964"/>
          </a:xfrm>
        </p:spPr>
        <p:txBody>
          <a:bodyPr/>
          <a:lstStyle/>
          <a:p>
            <a:r>
              <a:rPr lang="en-US" dirty="0">
                <a:latin typeface="Arial Black"/>
                <a:cs typeface="Calibri Light"/>
              </a:rPr>
              <a:t>Poverty as a Concept</a:t>
            </a:r>
            <a:endParaRPr lang="en-US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0F24A9-B8C5-4A36-828D-29D00E3A4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" y="2544492"/>
            <a:ext cx="11967713" cy="561654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b="1" dirty="0">
                <a:latin typeface="Arial"/>
                <a:cs typeface="Arial"/>
              </a:rPr>
              <a:t>Poverty is a complex, multi-dimensional concept</a:t>
            </a:r>
            <a:endParaRPr lang="en-US" sz="2000" dirty="0"/>
          </a:p>
          <a:p>
            <a:pPr lvl="1"/>
            <a:endParaRPr lang="en-US" sz="2000" b="1" dirty="0">
              <a:latin typeface="Arial"/>
              <a:cs typeface="Arial"/>
            </a:endParaRPr>
          </a:p>
          <a:p>
            <a:r>
              <a:rPr lang="en-US" sz="2000" b="1" dirty="0">
                <a:latin typeface="Arial"/>
                <a:cs typeface="Arial"/>
              </a:rPr>
              <a:t>Poverty is often described in term of low income and a lack of resources, but these fail to consider the enormous range of issues that it encompasses</a:t>
            </a:r>
            <a:endParaRPr lang="en-US" sz="2000" dirty="0"/>
          </a:p>
          <a:p>
            <a:endParaRPr lang="en-US" sz="2000" b="1" dirty="0">
              <a:latin typeface="Arial"/>
              <a:cs typeface="Arial"/>
            </a:endParaRPr>
          </a:p>
          <a:p>
            <a:r>
              <a:rPr lang="en-US" sz="2000" b="1" dirty="0">
                <a:latin typeface="Arial"/>
                <a:cs typeface="Arial"/>
              </a:rPr>
              <a:t>Poverty can be defined only in the context of the society and culture where it happens</a:t>
            </a:r>
            <a:endParaRPr lang="en-US" sz="2000"/>
          </a:p>
          <a:p>
            <a:endParaRPr lang="en-US" sz="2000" b="1" dirty="0">
              <a:latin typeface="Arial"/>
              <a:cs typeface="Arial"/>
            </a:endParaRPr>
          </a:p>
          <a:p>
            <a:r>
              <a:rPr lang="en-US" sz="2000" b="1" dirty="0">
                <a:latin typeface="Arial"/>
                <a:cs typeface="Arial"/>
              </a:rPr>
              <a:t>Ideas of basic needs, such as nutritional requirements, shelter and clothing, are also dependent on environmental, societal and cultural contexts   </a:t>
            </a:r>
            <a:endParaRPr lang="en-US" sz="2000"/>
          </a:p>
          <a:p>
            <a:pPr marL="0" indent="0">
              <a:buNone/>
            </a:pPr>
            <a:endParaRPr lang="en-US" sz="2000" b="1" dirty="0">
              <a:latin typeface="Arial"/>
              <a:cs typeface="Arial"/>
            </a:endParaRPr>
          </a:p>
          <a:p>
            <a:r>
              <a:rPr lang="en-US" sz="2000" b="1" dirty="0">
                <a:latin typeface="Arial"/>
                <a:cs typeface="Arial"/>
              </a:rPr>
              <a:t>Issues such as gender, power, inequality, social exclusion, stigma and politics are integral to experience of poverty</a:t>
            </a:r>
          </a:p>
          <a:p>
            <a:r>
              <a:rPr lang="en-US" sz="2000" b="1" dirty="0">
                <a:latin typeface="Arial"/>
                <a:cs typeface="Arial"/>
              </a:rPr>
              <a:t>(</a:t>
            </a:r>
            <a:r>
              <a:rPr lang="en-US" sz="2000" b="1" dirty="0" err="1">
                <a:latin typeface="Arial"/>
                <a:cs typeface="Arial"/>
              </a:rPr>
              <a:t>Spicker</a:t>
            </a:r>
            <a:r>
              <a:rPr lang="en-US" sz="2000" b="1" dirty="0">
                <a:latin typeface="Arial"/>
                <a:cs typeface="Arial"/>
              </a:rPr>
              <a:t>, 2012; </a:t>
            </a:r>
            <a:r>
              <a:rPr lang="en-US" sz="2000" b="1" dirty="0" err="1">
                <a:latin typeface="Arial"/>
                <a:cs typeface="Arial"/>
              </a:rPr>
              <a:t>Haralambos</a:t>
            </a:r>
            <a:r>
              <a:rPr lang="en-US" sz="2000" b="1" dirty="0">
                <a:latin typeface="Arial"/>
                <a:cs typeface="Arial"/>
              </a:rPr>
              <a:t> and </a:t>
            </a:r>
            <a:r>
              <a:rPr lang="en-US" sz="2000" b="1" dirty="0" err="1">
                <a:latin typeface="Arial"/>
                <a:cs typeface="Arial"/>
              </a:rPr>
              <a:t>Holborn</a:t>
            </a:r>
            <a:r>
              <a:rPr lang="en-US" sz="2000" b="1" dirty="0">
                <a:latin typeface="Arial"/>
                <a:cs typeface="Arial"/>
              </a:rPr>
              <a:t>, 2013)</a:t>
            </a:r>
          </a:p>
          <a:p>
            <a:endParaRPr lang="en-US" sz="2200" b="1" dirty="0">
              <a:latin typeface="Arial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3168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B6042-0452-4DD6-9A90-D89ED5A26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 Black"/>
              </a:rPr>
              <a:t>Problems Defining Poverty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1A2B4F-B7D1-4A53-9785-6FF4C1238D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992" y="2603500"/>
            <a:ext cx="9357621" cy="404890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dirty="0">
                <a:latin typeface="Arial"/>
                <a:cs typeface="Arial"/>
              </a:rPr>
              <a:t>There is no universally accepted definition of poverty:</a:t>
            </a:r>
          </a:p>
          <a:p>
            <a:r>
              <a:rPr lang="en-US" sz="2400" b="1" dirty="0">
                <a:latin typeface="Arial"/>
                <a:cs typeface="Arial"/>
              </a:rPr>
              <a:t>Social Researchers have debated whether poverty should be defined in </a:t>
            </a:r>
            <a:r>
              <a:rPr lang="en-US" sz="2400" b="1" i="1" u="sng" dirty="0">
                <a:latin typeface="Arial"/>
                <a:cs typeface="Arial"/>
              </a:rPr>
              <a:t>absolute</a:t>
            </a:r>
            <a:r>
              <a:rPr lang="en-US" sz="2400" b="1" dirty="0">
                <a:latin typeface="Arial"/>
                <a:cs typeface="Arial"/>
              </a:rPr>
              <a:t> (</a:t>
            </a:r>
            <a:r>
              <a:rPr lang="en-US" sz="2400" b="1" i="1" dirty="0">
                <a:latin typeface="Arial"/>
                <a:cs typeface="Arial"/>
              </a:rPr>
              <a:t>subsistence) </a:t>
            </a:r>
            <a:r>
              <a:rPr lang="en-US" sz="2400" b="1" dirty="0">
                <a:latin typeface="Arial"/>
                <a:cs typeface="Arial"/>
              </a:rPr>
              <a:t>or </a:t>
            </a:r>
            <a:r>
              <a:rPr lang="en-US" sz="2400" b="1" i="1" u="sng" dirty="0">
                <a:latin typeface="Arial"/>
                <a:cs typeface="Arial"/>
              </a:rPr>
              <a:t>relative</a:t>
            </a:r>
            <a:r>
              <a:rPr lang="en-US" sz="2400" b="1" i="1" dirty="0">
                <a:latin typeface="Arial"/>
                <a:cs typeface="Arial"/>
              </a:rPr>
              <a:t> (relative deprivation) </a:t>
            </a:r>
            <a:r>
              <a:rPr lang="en-US" sz="2400" b="1" dirty="0">
                <a:latin typeface="Arial"/>
                <a:cs typeface="Arial"/>
              </a:rPr>
              <a:t>terms.</a:t>
            </a:r>
          </a:p>
          <a:p>
            <a:endParaRPr lang="en-US" sz="2400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400" b="1" dirty="0">
                <a:latin typeface="Arial"/>
                <a:cs typeface="Arial"/>
              </a:rPr>
              <a:t>(Giddens and Sutton 2017; </a:t>
            </a:r>
            <a:r>
              <a:rPr lang="en-US" sz="2400" b="1" dirty="0" err="1">
                <a:latin typeface="Arial"/>
                <a:cs typeface="Arial"/>
              </a:rPr>
              <a:t>Haralambos</a:t>
            </a:r>
            <a:r>
              <a:rPr lang="en-US" sz="2400" b="1" dirty="0">
                <a:latin typeface="Arial"/>
                <a:cs typeface="Arial"/>
              </a:rPr>
              <a:t> and </a:t>
            </a:r>
            <a:r>
              <a:rPr lang="en-US" sz="2400" b="1" dirty="0" err="1">
                <a:latin typeface="Arial"/>
                <a:cs typeface="Arial"/>
              </a:rPr>
              <a:t>Holborn</a:t>
            </a:r>
            <a:r>
              <a:rPr lang="en-US" sz="2400" b="1" dirty="0">
                <a:latin typeface="Arial"/>
                <a:cs typeface="Arial"/>
              </a:rPr>
              <a:t>, 2013; </a:t>
            </a:r>
            <a:r>
              <a:rPr lang="en-US" sz="2400" b="1" dirty="0" err="1">
                <a:latin typeface="Arial"/>
                <a:cs typeface="Arial"/>
              </a:rPr>
              <a:t>Spicker</a:t>
            </a:r>
            <a:r>
              <a:rPr lang="en-US" sz="2400" b="1" dirty="0">
                <a:latin typeface="Arial"/>
                <a:cs typeface="Arial"/>
              </a:rPr>
              <a:t>, 2012, 2018)</a:t>
            </a:r>
            <a:r>
              <a:rPr lang="en-US" sz="2000" b="1" dirty="0">
                <a:latin typeface="Arial"/>
                <a:cs typeface="Arial"/>
              </a:rPr>
              <a:t>   </a:t>
            </a:r>
            <a:r>
              <a:rPr lang="en-US" sz="2000" b="1" i="1" dirty="0">
                <a:latin typeface="Arial"/>
                <a:cs typeface="Arial"/>
              </a:rPr>
              <a:t> </a:t>
            </a:r>
            <a:r>
              <a:rPr lang="en-US" sz="2000" b="1" dirty="0">
                <a:latin typeface="Arial"/>
                <a:cs typeface="Arial"/>
              </a:rPr>
              <a:t>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968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51C5D-F4EB-4DFD-83EB-21547BAEA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 Black"/>
              </a:rPr>
              <a:t>Absolute and Relative Policy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C434C-86FF-49C0-92F5-A98A157307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2800" b="1" dirty="0"/>
              <a:t>Absolute Poverty </a:t>
            </a:r>
            <a:r>
              <a:rPr lang="en-US" sz="2000" b="1" dirty="0"/>
              <a:t>is based upon the concept of material subsistence or deprivation: </a:t>
            </a:r>
            <a:r>
              <a:rPr lang="en-US" sz="2000" b="1" dirty="0" err="1"/>
              <a:t>ie</a:t>
            </a:r>
            <a:r>
              <a:rPr lang="en-US" sz="2000" b="1" dirty="0"/>
              <a:t>: lacking the minimum requirements to maintain an adequate (or possible) existence</a:t>
            </a:r>
            <a:endParaRPr lang="en-US" sz="2000" dirty="0"/>
          </a:p>
          <a:p>
            <a:endParaRPr lang="en-US" sz="2000" b="1" dirty="0"/>
          </a:p>
          <a:p>
            <a:r>
              <a:rPr lang="en-US" sz="2800" b="1" dirty="0"/>
              <a:t>Relative Poverty </a:t>
            </a:r>
            <a:r>
              <a:rPr lang="en-US" sz="2000" b="1" dirty="0"/>
              <a:t>is based on the concept of an objective standard of relative deprivation based on societal comparisons.</a:t>
            </a:r>
            <a:endParaRPr lang="en-US" sz="2000" dirty="0"/>
          </a:p>
          <a:p>
            <a:endParaRPr lang="en-US" sz="2000" b="1" dirty="0"/>
          </a:p>
          <a:p>
            <a:endParaRPr lang="en-US" sz="2000" b="1" dirty="0"/>
          </a:p>
          <a:p>
            <a:pPr marL="0" indent="0">
              <a:buNone/>
            </a:pPr>
            <a:r>
              <a:rPr lang="en-US" sz="2000" b="1" dirty="0"/>
              <a:t>(</a:t>
            </a:r>
            <a:r>
              <a:rPr lang="en-US" sz="2000" b="1" dirty="0" err="1"/>
              <a:t>Spicker</a:t>
            </a:r>
            <a:r>
              <a:rPr lang="en-US" sz="2000" b="1" dirty="0"/>
              <a:t>, 2018; Giddens and Sutton, 2018; </a:t>
            </a:r>
            <a:r>
              <a:rPr lang="en-US" sz="2000" b="1" dirty="0" err="1"/>
              <a:t>Haralambos</a:t>
            </a:r>
            <a:r>
              <a:rPr lang="en-US" sz="2000" b="1" dirty="0"/>
              <a:t> and </a:t>
            </a:r>
            <a:r>
              <a:rPr lang="en-US" sz="2000" b="1" dirty="0" err="1"/>
              <a:t>Holborn</a:t>
            </a:r>
            <a:r>
              <a:rPr lang="en-US" sz="2000" b="1" dirty="0"/>
              <a:t>, 2013; Townsend, 1979, Rowntree, 1901)  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3906331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60222-E321-4F00-BB25-4BEC1971E2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 Black"/>
              </a:rPr>
              <a:t>Poverty as Inequality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3CF26-6CDA-4855-926E-739E8DDCCD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89075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b="1" dirty="0">
                <a:latin typeface="Arial"/>
                <a:cs typeface="Arial"/>
              </a:rPr>
              <a:t>A controversial area is whether definitions of poverty should be limited to </a:t>
            </a:r>
            <a:r>
              <a:rPr lang="en-US" sz="2000" b="1" i="1" u="sng" dirty="0">
                <a:latin typeface="Arial"/>
                <a:cs typeface="Arial"/>
              </a:rPr>
              <a:t>material terms</a:t>
            </a:r>
            <a:r>
              <a:rPr lang="en-US" sz="2000" b="1" dirty="0">
                <a:latin typeface="Arial"/>
                <a:cs typeface="Arial"/>
              </a:rPr>
              <a:t> or whether there should be a wider definition to include aspects of </a:t>
            </a:r>
            <a:r>
              <a:rPr lang="en-US" sz="2000" b="1" i="1" u="sng" dirty="0">
                <a:latin typeface="Arial"/>
                <a:cs typeface="Arial"/>
              </a:rPr>
              <a:t>multiple</a:t>
            </a:r>
            <a:r>
              <a:rPr lang="en-US" sz="2000" b="1" u="sng" dirty="0">
                <a:latin typeface="Arial"/>
                <a:cs typeface="Arial"/>
              </a:rPr>
              <a:t> deprivation</a:t>
            </a:r>
            <a:r>
              <a:rPr lang="en-US" sz="2000" b="1" dirty="0">
                <a:latin typeface="Arial"/>
                <a:cs typeface="Arial"/>
              </a:rPr>
              <a:t> to include areas such as education, employment, social relationships or powerlessness.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 b="1" dirty="0">
                <a:latin typeface="Arial"/>
                <a:cs typeface="Arial"/>
              </a:rPr>
              <a:t>Some social commentators have argued that poverty is simply an alternative description of </a:t>
            </a:r>
            <a:r>
              <a:rPr lang="en-US" sz="2000" b="1" i="1" u="sng" dirty="0">
                <a:latin typeface="Arial"/>
                <a:cs typeface="Arial"/>
              </a:rPr>
              <a:t>social inequality.</a:t>
            </a:r>
            <a:r>
              <a:rPr lang="en-US" sz="2000" b="1" dirty="0">
                <a:latin typeface="Arial"/>
                <a:cs typeface="Arial"/>
              </a:rPr>
              <a:t> </a:t>
            </a:r>
            <a:endParaRPr lang="en-US" sz="2000">
              <a:latin typeface="Arial"/>
              <a:cs typeface="Arial"/>
            </a:endParaRPr>
          </a:p>
          <a:p>
            <a:r>
              <a:rPr lang="en-US" sz="2000" b="1" dirty="0">
                <a:latin typeface="Arial"/>
                <a:cs typeface="Arial"/>
              </a:rPr>
              <a:t>Sen has argued that poverty is due to processes which deny people </a:t>
            </a:r>
            <a:r>
              <a:rPr lang="en-US" sz="2000" b="1" i="1" u="sng" dirty="0">
                <a:latin typeface="Arial"/>
                <a:cs typeface="Arial"/>
              </a:rPr>
              <a:t>citizenship rights</a:t>
            </a:r>
            <a:r>
              <a:rPr lang="en-US" sz="2000" b="1" dirty="0">
                <a:latin typeface="Arial"/>
                <a:cs typeface="Arial"/>
              </a:rPr>
              <a:t> or </a:t>
            </a:r>
            <a:r>
              <a:rPr lang="en-US" sz="2000" b="1" i="1" u="sng" dirty="0">
                <a:latin typeface="Arial"/>
                <a:cs typeface="Arial"/>
              </a:rPr>
              <a:t>entitlements.</a:t>
            </a:r>
            <a:r>
              <a:rPr lang="en-US" sz="2000" b="1" dirty="0">
                <a:latin typeface="Arial"/>
                <a:cs typeface="Arial"/>
              </a:rPr>
              <a:t> </a:t>
            </a:r>
          </a:p>
          <a:p>
            <a:pPr marL="0" indent="0">
              <a:buNone/>
            </a:pPr>
            <a:r>
              <a:rPr lang="en-US" sz="2000" b="1" dirty="0">
                <a:latin typeface="Arial"/>
                <a:cs typeface="Arial"/>
              </a:rPr>
              <a:t>(</a:t>
            </a:r>
            <a:r>
              <a:rPr lang="en-US" sz="2000" b="1" dirty="0" err="1">
                <a:latin typeface="Arial"/>
                <a:cs typeface="Arial"/>
              </a:rPr>
              <a:t>Haralambos</a:t>
            </a:r>
            <a:r>
              <a:rPr lang="en-US" sz="2000" b="1" dirty="0">
                <a:latin typeface="Arial"/>
                <a:cs typeface="Arial"/>
              </a:rPr>
              <a:t> and </a:t>
            </a:r>
            <a:r>
              <a:rPr lang="en-US" sz="2000" b="1" dirty="0" err="1">
                <a:latin typeface="Arial"/>
                <a:cs typeface="Arial"/>
              </a:rPr>
              <a:t>Holborn</a:t>
            </a:r>
            <a:r>
              <a:rPr lang="en-US" sz="2000" b="1" dirty="0">
                <a:latin typeface="Arial"/>
                <a:cs typeface="Arial"/>
              </a:rPr>
              <a:t>, 2013; </a:t>
            </a:r>
            <a:r>
              <a:rPr lang="en-US" sz="2000" b="1" dirty="0" err="1">
                <a:latin typeface="Arial"/>
                <a:cs typeface="Arial"/>
              </a:rPr>
              <a:t>Spicker</a:t>
            </a:r>
            <a:r>
              <a:rPr lang="en-US" sz="2000" b="1" dirty="0">
                <a:latin typeface="Arial"/>
                <a:cs typeface="Arial"/>
              </a:rPr>
              <a:t>, 2012; Sen, 1981)</a:t>
            </a:r>
          </a:p>
          <a:p>
            <a:endParaRPr lang="en-US" sz="24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49819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EF8C1-282A-42FC-95F4-A7B541E312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 Black"/>
              </a:rPr>
              <a:t>Poverty as Deprivation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246237-BB32-4148-B093-D35E71441E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dirty="0">
                <a:latin typeface="Arial"/>
                <a:cs typeface="Arial"/>
              </a:rPr>
              <a:t>Deprivation happens when needs are not met (</a:t>
            </a:r>
            <a:r>
              <a:rPr lang="en-US" sz="2400" b="1" dirty="0" err="1">
                <a:latin typeface="Arial"/>
                <a:cs typeface="Arial"/>
              </a:rPr>
              <a:t>Spicker</a:t>
            </a:r>
            <a:r>
              <a:rPr lang="en-US" sz="2400" b="1" dirty="0">
                <a:latin typeface="Arial"/>
                <a:cs typeface="Arial"/>
              </a:rPr>
              <a:t>, 2012)</a:t>
            </a:r>
            <a:endParaRPr lang="en-US" dirty="0">
              <a:latin typeface="Century Gothic" panose="020B0502020202020204"/>
              <a:cs typeface="Arial"/>
            </a:endParaRPr>
          </a:p>
          <a:p>
            <a:r>
              <a:rPr lang="en-US" sz="2400" b="1" dirty="0">
                <a:latin typeface="Arial"/>
                <a:cs typeface="Arial"/>
              </a:rPr>
              <a:t>Deprivations are a lack of needs which is associated with some degree of suffering (Brown and Madge, 1982, </a:t>
            </a:r>
            <a:r>
              <a:rPr lang="en-US" sz="2400" b="1" dirty="0" err="1">
                <a:latin typeface="Arial"/>
                <a:cs typeface="Arial"/>
              </a:rPr>
              <a:t>Spicker</a:t>
            </a:r>
            <a:r>
              <a:rPr lang="en-US" sz="2400" b="1" dirty="0">
                <a:latin typeface="Arial"/>
                <a:cs typeface="Arial"/>
              </a:rPr>
              <a:t>, 2012).</a:t>
            </a:r>
            <a:endParaRPr lang="en-US" dirty="0">
              <a:latin typeface="Century Gothic" panose="020B0502020202020204"/>
              <a:cs typeface="Arial"/>
            </a:endParaRPr>
          </a:p>
          <a:p>
            <a:r>
              <a:rPr lang="en-US" sz="2400" b="1" dirty="0">
                <a:latin typeface="Arial"/>
                <a:cs typeface="Arial"/>
              </a:rPr>
              <a:t>Deprivation is a state of observable and demonstrable disadvantage (</a:t>
            </a:r>
            <a:r>
              <a:rPr lang="en-US" sz="2400" b="1" dirty="0" err="1">
                <a:latin typeface="Arial"/>
                <a:cs typeface="Arial"/>
              </a:rPr>
              <a:t>Spicker</a:t>
            </a:r>
            <a:r>
              <a:rPr lang="en-US" sz="2400" b="1" dirty="0">
                <a:latin typeface="Arial"/>
                <a:cs typeface="Arial"/>
              </a:rPr>
              <a:t>, 2012; Townsend, 1987)</a:t>
            </a:r>
          </a:p>
          <a:p>
            <a:endParaRPr lang="en-US" dirty="0">
              <a:latin typeface="Century Gothic"/>
              <a:cs typeface="Arial"/>
            </a:endParaRPr>
          </a:p>
          <a:p>
            <a:pPr marL="0" indent="0">
              <a:buNone/>
            </a:pPr>
            <a:endParaRPr lang="en-US" dirty="0">
              <a:latin typeface="Century Gothic"/>
              <a:cs typeface="Arial"/>
            </a:endParaRPr>
          </a:p>
          <a:p>
            <a:endParaRPr lang="en-US" sz="24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664375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E49AF-7CB6-4B8C-B262-69D3EDA80C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 Black"/>
              </a:rPr>
              <a:t>Causes of Poverty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2331A-DE64-430D-8BD7-653B0C120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86199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400" b="1" dirty="0">
                <a:latin typeface="Arial"/>
                <a:cs typeface="Arial"/>
              </a:rPr>
              <a:t>There are broadly two areas of focus for the causes pf poverty:</a:t>
            </a:r>
          </a:p>
          <a:p>
            <a:r>
              <a:rPr lang="en-US" sz="2400" b="1" dirty="0">
                <a:latin typeface="Arial"/>
                <a:cs typeface="Arial"/>
              </a:rPr>
              <a:t>The Individual (blame the victim: shirkers v workers)</a:t>
            </a:r>
          </a:p>
          <a:p>
            <a:r>
              <a:rPr lang="en-US" sz="2400" b="1" dirty="0">
                <a:latin typeface="Arial"/>
                <a:cs typeface="Arial"/>
              </a:rPr>
              <a:t>Structural (blame the system: poverty as inequality; failure of public services, marginalization, economic restructuring)</a:t>
            </a:r>
          </a:p>
          <a:p>
            <a:pPr marL="0" indent="0">
              <a:buNone/>
            </a:pPr>
            <a:endParaRPr lang="en-US" sz="2400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400" b="1" dirty="0">
                <a:latin typeface="Arial"/>
                <a:cs typeface="Arial"/>
              </a:rPr>
              <a:t>(Giddens and Sutton, 2017; </a:t>
            </a:r>
            <a:r>
              <a:rPr lang="en-US" sz="2400" b="1" dirty="0" err="1">
                <a:latin typeface="Arial"/>
                <a:cs typeface="Arial"/>
              </a:rPr>
              <a:t>Spicker</a:t>
            </a:r>
            <a:r>
              <a:rPr lang="en-US" sz="2400" b="1" dirty="0">
                <a:latin typeface="Arial"/>
                <a:cs typeface="Arial"/>
              </a:rPr>
              <a:t>, 2012)</a:t>
            </a:r>
            <a:endParaRPr lang="en-US" sz="24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7003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2F216-A581-41BC-8C27-A8714E7EF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 Black"/>
              </a:rPr>
              <a:t>Measuring Poverty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970364-B928-44E5-A118-FD8CFEE301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dirty="0">
                <a:latin typeface="Arial"/>
                <a:cs typeface="Arial"/>
              </a:rPr>
              <a:t>Measuring poverty is problematic due to the lack of an agreed definition</a:t>
            </a:r>
          </a:p>
          <a:p>
            <a:r>
              <a:rPr lang="en-US" sz="2400" b="1" dirty="0">
                <a:latin typeface="Arial"/>
                <a:cs typeface="Arial"/>
              </a:rPr>
              <a:t>Most commonly used measure is income</a:t>
            </a:r>
          </a:p>
          <a:p>
            <a:r>
              <a:rPr lang="en-US" sz="2400" b="1" dirty="0">
                <a:latin typeface="Arial"/>
                <a:cs typeface="Arial"/>
              </a:rPr>
              <a:t>Some countries adopt budget standards (basket of goods)</a:t>
            </a:r>
          </a:p>
          <a:p>
            <a:r>
              <a:rPr lang="en-US" sz="2400" b="1" dirty="0">
                <a:latin typeface="Arial"/>
                <a:cs typeface="Arial"/>
              </a:rPr>
              <a:t>Self identification</a:t>
            </a:r>
          </a:p>
          <a:p>
            <a:r>
              <a:rPr lang="en-US" sz="2400" b="1" dirty="0">
                <a:latin typeface="Arial"/>
                <a:cs typeface="Arial"/>
              </a:rPr>
              <a:t>Societal Consensus</a:t>
            </a:r>
          </a:p>
        </p:txBody>
      </p:sp>
    </p:spTree>
    <p:extLst>
      <p:ext uri="{BB962C8B-B14F-4D97-AF65-F5344CB8AC3E}">
        <p14:creationId xmlns:p14="http://schemas.microsoft.com/office/powerpoint/2010/main" val="19675438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7EF8B-ECE7-4F88-BD52-38B9A343B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 Black"/>
              </a:rPr>
              <a:t>Relevance of Poverty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B4A38E-16C9-4A44-9215-A1C3E59AEA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400" b="1" dirty="0">
                <a:latin typeface="Arial"/>
                <a:cs typeface="Arial"/>
              </a:rPr>
              <a:t>Understanding poverty is important because this will determine how much there is believed to be in a particular society; to explain the causes of poverty and determine the possible solutions (</a:t>
            </a:r>
            <a:r>
              <a:rPr lang="en-US" sz="2400" b="1" dirty="0" err="1">
                <a:latin typeface="Arial"/>
                <a:cs typeface="Arial"/>
              </a:rPr>
              <a:t>Haralambos</a:t>
            </a:r>
            <a:r>
              <a:rPr lang="en-US" sz="2400" b="1" dirty="0">
                <a:latin typeface="Arial"/>
                <a:cs typeface="Arial"/>
              </a:rPr>
              <a:t> and </a:t>
            </a:r>
            <a:r>
              <a:rPr lang="en-US" sz="2400" b="1" dirty="0" err="1">
                <a:latin typeface="Arial"/>
                <a:cs typeface="Arial"/>
              </a:rPr>
              <a:t>Holborn</a:t>
            </a:r>
            <a:r>
              <a:rPr lang="en-US" sz="2400" b="1" dirty="0">
                <a:latin typeface="Arial"/>
                <a:cs typeface="Arial"/>
              </a:rPr>
              <a:t>, 2013).</a:t>
            </a:r>
            <a:endParaRPr lang="en-US" b="1"/>
          </a:p>
          <a:p>
            <a:r>
              <a:rPr lang="en-US" sz="2400" b="1" dirty="0">
                <a:latin typeface="Arial"/>
                <a:cs typeface="Arial"/>
              </a:rPr>
              <a:t>Understanding poverty is crucial to political response, public policy and academic discourse, being bound up with explanations and possible solutions (Lister, 2004).</a:t>
            </a:r>
          </a:p>
          <a:p>
            <a:r>
              <a:rPr lang="en-US" sz="2400" b="1" dirty="0">
                <a:latin typeface="Arial"/>
                <a:cs typeface="Arial"/>
              </a:rPr>
              <a:t>Understanding poverty humanizes those experiencing it and helps us understand their suffering (Giddens and Sutton, 2018) </a:t>
            </a:r>
          </a:p>
          <a:p>
            <a:endParaRPr lang="en-US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491497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697F7-8AF5-4F27-8198-1C8147C79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 Black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14068-0FC1-401F-A101-2EA86BE921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81886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2000" dirty="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cs typeface="Arial"/>
              </a:rPr>
              <a:t>Giddens, A. and Sutton, P.W. (2018) </a:t>
            </a:r>
            <a:r>
              <a:rPr lang="en-US" sz="2000" i="1" dirty="0">
                <a:latin typeface="Arial"/>
                <a:cs typeface="Arial"/>
              </a:rPr>
              <a:t>Essential Concepts in Sociology </a:t>
            </a:r>
            <a:r>
              <a:rPr lang="en-US" sz="2000" dirty="0">
                <a:latin typeface="Arial"/>
                <a:cs typeface="Arial"/>
              </a:rPr>
              <a:t>2nd Ed. Cambridge. Polity Press.</a:t>
            </a:r>
            <a:endParaRPr lang="en-US" sz="2000" dirty="0"/>
          </a:p>
          <a:p>
            <a:r>
              <a:rPr lang="en-US" sz="2000" dirty="0" err="1">
                <a:latin typeface="Arial"/>
                <a:cs typeface="Arial"/>
              </a:rPr>
              <a:t>Haralambos</a:t>
            </a:r>
            <a:r>
              <a:rPr lang="en-US" sz="2000" dirty="0">
                <a:latin typeface="Arial"/>
                <a:cs typeface="Arial"/>
              </a:rPr>
              <a:t>, M. and </a:t>
            </a:r>
            <a:r>
              <a:rPr lang="en-US" sz="2000" dirty="0" err="1">
                <a:latin typeface="Arial"/>
                <a:cs typeface="Arial"/>
              </a:rPr>
              <a:t>Holborn</a:t>
            </a:r>
            <a:r>
              <a:rPr lang="en-US" sz="2000" dirty="0">
                <a:latin typeface="Arial"/>
                <a:cs typeface="Arial"/>
              </a:rPr>
              <a:t>, M. (2013) </a:t>
            </a:r>
            <a:r>
              <a:rPr lang="en-US" sz="2000" i="1" dirty="0">
                <a:latin typeface="Arial"/>
                <a:cs typeface="Arial"/>
              </a:rPr>
              <a:t>Sociology: Themes and Perspectives. </a:t>
            </a:r>
            <a:r>
              <a:rPr lang="en-US" sz="2000" dirty="0">
                <a:latin typeface="Arial"/>
                <a:cs typeface="Arial"/>
              </a:rPr>
              <a:t>8th Ed. London. Harper Collins.</a:t>
            </a:r>
          </a:p>
          <a:p>
            <a:r>
              <a:rPr lang="en-US" sz="2000" dirty="0">
                <a:latin typeface="Arial"/>
                <a:cs typeface="Arial"/>
              </a:rPr>
              <a:t>Lister, R. (2004) </a:t>
            </a:r>
            <a:r>
              <a:rPr lang="en-US" sz="2000" i="1" dirty="0">
                <a:latin typeface="Arial"/>
                <a:cs typeface="Arial"/>
              </a:rPr>
              <a:t>Poverty, </a:t>
            </a:r>
            <a:r>
              <a:rPr lang="en-US" sz="2000" dirty="0">
                <a:latin typeface="Arial"/>
                <a:cs typeface="Arial"/>
              </a:rPr>
              <a:t>Bristol, Polity Press</a:t>
            </a:r>
          </a:p>
          <a:p>
            <a:r>
              <a:rPr lang="en-US" sz="2000" dirty="0">
                <a:latin typeface="Arial"/>
                <a:cs typeface="Arial"/>
              </a:rPr>
              <a:t>Rowntree, B (1901) </a:t>
            </a:r>
            <a:r>
              <a:rPr lang="en-US" sz="2000" i="1" dirty="0">
                <a:latin typeface="Arial"/>
                <a:cs typeface="Arial"/>
              </a:rPr>
              <a:t>Poverty, a study of town life. </a:t>
            </a:r>
            <a:r>
              <a:rPr lang="en-US" sz="2000" dirty="0">
                <a:latin typeface="Arial"/>
                <a:cs typeface="Arial"/>
              </a:rPr>
              <a:t>Bristol: Polity Press, 2000</a:t>
            </a:r>
          </a:p>
          <a:p>
            <a:endParaRPr lang="en-US" sz="2000" dirty="0">
              <a:latin typeface="Arial"/>
              <a:cs typeface="Arial"/>
            </a:endParaRPr>
          </a:p>
          <a:p>
            <a:endParaRPr lang="en-US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411595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E3E06-9FD2-4762-9ADD-5743D8C91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 Black"/>
              </a:rPr>
              <a:t>References Continued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EFDA2-186F-425D-9806-76C0030AE5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r>
              <a:rPr lang="en-US" dirty="0"/>
              <a:t>Sen, A. (1981) </a:t>
            </a:r>
            <a:r>
              <a:rPr lang="en-US" i="1" dirty="0"/>
              <a:t>Poverty and Famines: An essay on entitlement and deprivation. Available at: 10.1093/0198284632.001.001 (Accessed 2nd January 2019).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Spicker</a:t>
            </a:r>
            <a:r>
              <a:rPr lang="en-US" dirty="0"/>
              <a:t>, P. (2012) </a:t>
            </a:r>
            <a:r>
              <a:rPr lang="en-US" i="1" dirty="0"/>
              <a:t>The Idea of Poverty. </a:t>
            </a:r>
            <a:r>
              <a:rPr lang="en-US" dirty="0"/>
              <a:t>Bristol. Polity Press</a:t>
            </a:r>
            <a:endParaRPr lang="en-US"/>
          </a:p>
          <a:p>
            <a:endParaRPr lang="en-US" dirty="0"/>
          </a:p>
          <a:p>
            <a:r>
              <a:rPr lang="en-US" dirty="0"/>
              <a:t>Townsend, P. (1987) 'Deprivation'. </a:t>
            </a:r>
            <a:r>
              <a:rPr lang="en-US" i="1" dirty="0" err="1"/>
              <a:t>Jpournal</a:t>
            </a:r>
            <a:r>
              <a:rPr lang="en-US" i="1" dirty="0"/>
              <a:t> of Social Policy, </a:t>
            </a:r>
            <a:r>
              <a:rPr lang="en-US" dirty="0"/>
              <a:t>16(2), pp. 125-146. DOI: 10.1017.S00047279400020341. (Accessed 2nd January 2019).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7920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 Boardroom</vt:lpstr>
      <vt:lpstr>POVERTY</vt:lpstr>
      <vt:lpstr>Poverty as a Concept</vt:lpstr>
      <vt:lpstr>Problems Defining Poverty</vt:lpstr>
      <vt:lpstr>Absolute and Relative Policy</vt:lpstr>
      <vt:lpstr>Poverty as Inequality</vt:lpstr>
      <vt:lpstr>Poverty as Deprivation</vt:lpstr>
      <vt:lpstr>Causes of Poverty</vt:lpstr>
      <vt:lpstr>Measuring Poverty</vt:lpstr>
      <vt:lpstr>Relevance of Poverty</vt:lpstr>
      <vt:lpstr>References</vt:lpstr>
      <vt:lpstr>References Continued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1252</cp:revision>
  <dcterms:created xsi:type="dcterms:W3CDTF">2013-07-15T20:26:40Z</dcterms:created>
  <dcterms:modified xsi:type="dcterms:W3CDTF">2019-01-07T10:59:10Z</dcterms:modified>
</cp:coreProperties>
</file>