
<file path=[Content_Types].xml><?xml version="1.0" encoding="utf-8"?>
<Types xmlns="http://schemas.openxmlformats.org/package/2006/content-types">
  <Default Extension="gif" ContentType="image/gif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9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43"/>
  </p:normalViewPr>
  <p:slideViewPr>
    <p:cSldViewPr snapToGrid="0" snapToObjects="1">
      <p:cViewPr>
        <p:scale>
          <a:sx n="93" d="100"/>
          <a:sy n="93" d="100"/>
        </p:scale>
        <p:origin x="120" y="4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6/5/22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99578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6/5/22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46622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6/5/22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8881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6/5/22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97944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52600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666999"/>
            <a:ext cx="5157787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183188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6/5/22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98124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1CFF-90C9-47B3-9DA1-F2BF8D839F7E}" type="datetime1">
              <a:rPr lang="en-US" smtClean="0"/>
              <a:t>6/5/22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9095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6/5/22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50802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6/5/22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96622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6/5/22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6518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6/5/22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36383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6/5/22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08076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1CB7E8AE-A3AC-4BB7-A5C6-F00EC697B265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545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949450"/>
            <a:ext cx="10515600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6/5/22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2460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81366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8" r:id="rId9"/>
    <p:sldLayoutId id="2147483696" r:id="rId10"/>
    <p:sldLayoutId id="2147483697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gif"/><Relationship Id="rId3" Type="http://schemas.openxmlformats.org/officeDocument/2006/relationships/slideLayout" Target="../slideLayouts/slideLayout1.xml"/><Relationship Id="rId7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10" Type="http://schemas.openxmlformats.org/officeDocument/2006/relationships/image" Target="../media/image6.png"/><Relationship Id="rId4" Type="http://schemas.openxmlformats.org/officeDocument/2006/relationships/image" Target="../media/image2.png"/><Relationship Id="rId9" Type="http://schemas.openxmlformats.org/officeDocument/2006/relationships/hyperlink" Target="http://www.scacchierando.it/supertornei/tata-steel-2021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17">
            <a:extLst>
              <a:ext uri="{FF2B5EF4-FFF2-40B4-BE49-F238E27FC236}">
                <a16:creationId xmlns:a16="http://schemas.microsoft.com/office/drawing/2014/main" id="{37FDDF72-DE39-4F99-A3C1-DD9D7815D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7" name="Rectangle 19">
            <a:extLst>
              <a:ext uri="{FF2B5EF4-FFF2-40B4-BE49-F238E27FC236}">
                <a16:creationId xmlns:a16="http://schemas.microsoft.com/office/drawing/2014/main" id="{5E4ECE80-3AD1-450C-B62A-98788F1939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8" name="Rectangle 21">
            <a:extLst>
              <a:ext uri="{FF2B5EF4-FFF2-40B4-BE49-F238E27FC236}">
                <a16:creationId xmlns:a16="http://schemas.microsoft.com/office/drawing/2014/main" id="{C4056FD6-9767-4B1A-ACC2-9883F6A5B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blipFill dpi="0" rotWithShape="1">
            <a:blip r:embed="rId4">
              <a:alphaModFix amt="20000"/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A close-up of a flag&#10;&#10;Description automatically generated with low confidence">
            <a:extLst>
              <a:ext uri="{FF2B5EF4-FFF2-40B4-BE49-F238E27FC236}">
                <a16:creationId xmlns:a16="http://schemas.microsoft.com/office/drawing/2014/main" id="{70FAB601-DE82-2E10-F58C-046C53BA93B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 amt="70000"/>
          </a:blip>
          <a:srcRect l="20431" r="20432" b="1"/>
          <a:stretch/>
        </p:blipFill>
        <p:spPr>
          <a:xfrm>
            <a:off x="7802" y="17604"/>
            <a:ext cx="12189847" cy="68566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E47C399-F52A-83F1-A9EC-BF041885DD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2152" y="744909"/>
            <a:ext cx="8984228" cy="3145855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200" dirty="0">
                <a:solidFill>
                  <a:srgbClr val="FFFFFF"/>
                </a:solidFill>
              </a:rPr>
              <a:t>Ashleigh Rosser  </a:t>
            </a:r>
            <a:br>
              <a:rPr lang="en-US" sz="5200" dirty="0">
                <a:solidFill>
                  <a:srgbClr val="FFFFFF"/>
                </a:solidFill>
              </a:rPr>
            </a:br>
            <a:r>
              <a:rPr lang="en-US" sz="5200" dirty="0">
                <a:solidFill>
                  <a:srgbClr val="FFFFFF"/>
                </a:solidFill>
              </a:rPr>
              <a:t>Student 1304378</a:t>
            </a:r>
            <a:br>
              <a:rPr lang="en-US" sz="5200" dirty="0">
                <a:solidFill>
                  <a:srgbClr val="FFFFFF"/>
                </a:solidFill>
              </a:rPr>
            </a:br>
            <a:r>
              <a:rPr lang="en-US" sz="5200" dirty="0">
                <a:solidFill>
                  <a:srgbClr val="FFFFFF"/>
                </a:solidFill>
              </a:rPr>
              <a:t>Module ACMA5009</a:t>
            </a:r>
            <a:br>
              <a:rPr lang="en-US" sz="5200" dirty="0">
                <a:solidFill>
                  <a:srgbClr val="FFFFFF"/>
                </a:solidFill>
              </a:rPr>
            </a:br>
            <a:r>
              <a:rPr lang="en-US" sz="5200" dirty="0">
                <a:solidFill>
                  <a:srgbClr val="FFFFFF"/>
                </a:solidFill>
              </a:rPr>
              <a:t>Group Project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BE6CDB-C539-81D9-AB2C-CCED0BE99D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18709" y="4069780"/>
            <a:ext cx="6853730" cy="2056617"/>
          </a:xfrm>
        </p:spPr>
        <p:txBody>
          <a:bodyPr anchor="t">
            <a:normAutofit/>
          </a:bodyPr>
          <a:lstStyle/>
          <a:p>
            <a:r>
              <a:rPr lang="en-US" sz="2200" dirty="0">
                <a:solidFill>
                  <a:srgbClr val="FFFFFF"/>
                </a:solidFill>
              </a:rPr>
              <a:t>Reflective Project Report </a:t>
            </a:r>
          </a:p>
        </p:txBody>
      </p:sp>
      <p:pic>
        <p:nvPicPr>
          <p:cNvPr id="10" name="Picture 9" descr="Text&#10;&#10;Description automatically generated">
            <a:extLst>
              <a:ext uri="{FF2B5EF4-FFF2-40B4-BE49-F238E27FC236}">
                <a16:creationId xmlns:a16="http://schemas.microsoft.com/office/drawing/2014/main" id="{999585E1-B09C-7C50-0F8E-65A2351CA24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9440998" y="5249118"/>
            <a:ext cx="2743200" cy="1563089"/>
          </a:xfrm>
          <a:prstGeom prst="rect">
            <a:avLst/>
          </a:prstGeom>
        </p:spPr>
      </p:pic>
      <p:pic>
        <p:nvPicPr>
          <p:cNvPr id="15" name="Picture 14" descr="Logo, company name&#10;&#10;Description automatically generated">
            <a:extLst>
              <a:ext uri="{FF2B5EF4-FFF2-40B4-BE49-F238E27FC236}">
                <a16:creationId xmlns:a16="http://schemas.microsoft.com/office/drawing/2014/main" id="{6CCCBCE1-4611-CAC9-ABEF-EBCB19AD885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9440998" y="17604"/>
            <a:ext cx="2743200" cy="1839771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C79BEE57-857B-C3C2-DC8E-D0B58B1DBB1A}"/>
              </a:ext>
            </a:extLst>
          </p:cNvPr>
          <p:cNvSpPr txBox="1"/>
          <p:nvPr/>
        </p:nvSpPr>
        <p:spPr>
          <a:xfrm>
            <a:off x="8982075" y="3211083"/>
            <a:ext cx="320992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900" dirty="0"/>
          </a:p>
        </p:txBody>
      </p:sp>
      <p:pic>
        <p:nvPicPr>
          <p:cNvPr id="17" name="Audio Recording 5 Jun 2022 at 10:34:15" descr="Audio Recording 5 Jun 2022 at 10:34:15">
            <a:hlinkClick r:id="" action="ppaction://media"/>
            <a:extLst>
              <a:ext uri="{FF2B5EF4-FFF2-40B4-BE49-F238E27FC236}">
                <a16:creationId xmlns:a16="http://schemas.microsoft.com/office/drawing/2014/main" id="{0833A9B3-6676-9CC8-B816-18459623F50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10785" y="443631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0805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780416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BlockprintVTI">
  <a:themeElements>
    <a:clrScheme name="AnalogousFromDarkSeedLeftStep">
      <a:dk1>
        <a:srgbClr val="000000"/>
      </a:dk1>
      <a:lt1>
        <a:srgbClr val="FFFFFF"/>
      </a:lt1>
      <a:dk2>
        <a:srgbClr val="2F1D1A"/>
      </a:dk2>
      <a:lt2>
        <a:srgbClr val="F2F0F3"/>
      </a:lt2>
      <a:accent1>
        <a:srgbClr val="75B03E"/>
      </a:accent1>
      <a:accent2>
        <a:srgbClr val="9CA931"/>
      </a:accent2>
      <a:accent3>
        <a:srgbClr val="C39B45"/>
      </a:accent3>
      <a:accent4>
        <a:srgbClr val="B75835"/>
      </a:accent4>
      <a:accent5>
        <a:srgbClr val="C9475A"/>
      </a:accent5>
      <a:accent6>
        <a:srgbClr val="B7357E"/>
      </a:accent6>
      <a:hlink>
        <a:srgbClr val="BF4441"/>
      </a:hlink>
      <a:folHlink>
        <a:srgbClr val="7F7F7F"/>
      </a:folHlink>
    </a:clrScheme>
    <a:fontScheme name="Custom 56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ckprintVTI" id="{AA8C8908-6BA4-477C-AEA4-CB6C32A1FE3B}" vid="{36392749-7C1D-4938-93BB-440CD2A1B0A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14</Words>
  <Application>Microsoft Macintosh PowerPoint</Application>
  <PresentationFormat>Widescreen</PresentationFormat>
  <Paragraphs>2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Avenir Next LT Pro</vt:lpstr>
      <vt:lpstr>AvenirNext LT Pro Medium</vt:lpstr>
      <vt:lpstr>BlockprintVTI</vt:lpstr>
      <vt:lpstr>Ashleigh Rosser   Student 1304378 Module ACMA5009 Group Project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Ashleigh Rosser   Student 1304378 Module ACMA5009 Group Project</dc:title>
  <dc:creator>Cerys Lewis</dc:creator>
  <cp:lastModifiedBy>Cerys Lewis</cp:lastModifiedBy>
  <cp:revision>3</cp:revision>
  <dcterms:created xsi:type="dcterms:W3CDTF">2022-06-05T09:10:03Z</dcterms:created>
  <dcterms:modified xsi:type="dcterms:W3CDTF">2022-06-05T09:43:03Z</dcterms:modified>
</cp:coreProperties>
</file>