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696" autoAdjust="0"/>
    <p:restoredTop sz="94660"/>
  </p:normalViewPr>
  <p:slideViewPr>
    <p:cSldViewPr snapToGrid="0">
      <p:cViewPr>
        <p:scale>
          <a:sx n="100" d="100"/>
          <a:sy n="100" d="100"/>
        </p:scale>
        <p:origin x="-40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674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40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71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946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979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3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9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894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190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019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34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4993E-FC87-4871-8DFF-2EF059D6C856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A00B94-784F-427A-A92C-0D43577D4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466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816" y="359117"/>
            <a:ext cx="2262911" cy="79134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60816" y="1495425"/>
            <a:ext cx="2831168" cy="5086350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51590" y="1495425"/>
            <a:ext cx="2831168" cy="5086350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231595" y="1495425"/>
            <a:ext cx="2831168" cy="2508283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2289" y="1495425"/>
            <a:ext cx="2831168" cy="5133975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231595" y="4151346"/>
            <a:ext cx="2831168" cy="2430429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68827" y="3827610"/>
            <a:ext cx="2664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INTRODUCTION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408551" y="1865352"/>
            <a:ext cx="2664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AIM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306673" y="1593105"/>
            <a:ext cx="2664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METHOD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337193" y="3761438"/>
            <a:ext cx="2664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EXPECTED RESULTS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08223" y="4191095"/>
            <a:ext cx="266475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</a:rPr>
              <a:t>The idea is to build two solar power devices. One stationary solar panel and the other would have a heliostat to reflect sunlight.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 smtClean="0">
                <a:solidFill>
                  <a:schemeClr val="bg1"/>
                </a:solidFill>
              </a:rPr>
              <a:t> </a:t>
            </a:r>
            <a:r>
              <a:rPr lang="en-GB" sz="1200" dirty="0">
                <a:solidFill>
                  <a:schemeClr val="bg1"/>
                </a:solidFill>
              </a:rPr>
              <a:t>T</a:t>
            </a:r>
            <a:r>
              <a:rPr lang="en-GB" sz="1200" dirty="0" smtClean="0">
                <a:solidFill>
                  <a:schemeClr val="bg1"/>
                </a:solidFill>
              </a:rPr>
              <a:t>he heliostat would track the movement of the sun, and direct the sunlight onto to a solar panel receiver.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 smtClean="0">
                <a:solidFill>
                  <a:schemeClr val="bg1"/>
                </a:solidFill>
              </a:rPr>
              <a:t>So that one panel is constantly receiving the sunlight.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333473" y="2234684"/>
            <a:ext cx="2664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</a:rPr>
              <a:t>Analyse the differences between the energy collected from a  stationary solar panel to the energy collected from a heliostat solar panel system.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349062" y="4988093"/>
            <a:ext cx="26647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en-GB" sz="1200" dirty="0" smtClean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Identify </a:t>
            </a:r>
            <a:r>
              <a:rPr lang="en-GB" sz="1200" dirty="0">
                <a:solidFill>
                  <a:schemeClr val="bg1"/>
                </a:solidFill>
              </a:rPr>
              <a:t>and analyse positive impact of having a </a:t>
            </a:r>
            <a:r>
              <a:rPr lang="en-GB" sz="1200" dirty="0" smtClean="0">
                <a:solidFill>
                  <a:schemeClr val="bg1"/>
                </a:solidFill>
              </a:rPr>
              <a:t>heliostat.</a:t>
            </a:r>
          </a:p>
          <a:p>
            <a:pPr lvl="0"/>
            <a:endParaRPr lang="en-GB" sz="1200" dirty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Investigate the efficiency increase of having </a:t>
            </a:r>
            <a:r>
              <a:rPr lang="en-GB" sz="1200" dirty="0">
                <a:solidFill>
                  <a:schemeClr val="bg1"/>
                </a:solidFill>
              </a:rPr>
              <a:t>a heliostat </a:t>
            </a:r>
            <a:r>
              <a:rPr lang="en-GB" sz="1200" dirty="0" smtClean="0">
                <a:solidFill>
                  <a:schemeClr val="bg1"/>
                </a:solidFill>
              </a:rPr>
              <a:t>in a solar power system.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314799" y="1882771"/>
            <a:ext cx="26647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 smtClean="0">
                <a:solidFill>
                  <a:schemeClr val="bg1"/>
                </a:solidFill>
              </a:rPr>
              <a:t>Designing the Heliostat</a:t>
            </a:r>
          </a:p>
          <a:p>
            <a:pPr lvl="0"/>
            <a:endParaRPr lang="en-GB" sz="1200" dirty="0" smtClean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The heliostat would be controlled with PLC system.  </a:t>
            </a:r>
          </a:p>
          <a:p>
            <a:pPr lvl="0"/>
            <a:endParaRPr lang="en-GB" sz="1200" dirty="0" smtClean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The framework of the heliostat would be have two motors to turn the heliostat around.</a:t>
            </a:r>
          </a:p>
          <a:p>
            <a:pPr lvl="0"/>
            <a:endParaRPr lang="en-GB" sz="1200" dirty="0" smtClean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Both of the motors could also be controlled with a Microcontroller.</a:t>
            </a:r>
          </a:p>
          <a:p>
            <a:pPr lvl="0"/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337775" y="53952"/>
            <a:ext cx="815556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How much influence does the heliostat have on </a:t>
            </a:r>
            <a:r>
              <a:rPr lang="en-US" sz="36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 solar power system</a:t>
            </a:r>
            <a:endParaRPr lang="en-US" sz="36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9349" y="3258368"/>
            <a:ext cx="2504801" cy="15370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9549" b="16966"/>
          <a:stretch/>
        </p:blipFill>
        <p:spPr>
          <a:xfrm>
            <a:off x="6415559" y="4321689"/>
            <a:ext cx="2446986" cy="162457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0" name="TextBox 19"/>
          <p:cNvSpPr txBox="1"/>
          <p:nvPr/>
        </p:nvSpPr>
        <p:spPr>
          <a:xfrm>
            <a:off x="9308276" y="1730276"/>
            <a:ext cx="2664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 smtClean="0">
                <a:solidFill>
                  <a:schemeClr val="bg1"/>
                </a:solidFill>
              </a:rPr>
              <a:t>The heliostat robot manipulator would have a set of  dual axis pointer to direct the sun’s energy to the solar panel.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9337194" y="3128444"/>
            <a:ext cx="2664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 smtClean="0">
                <a:solidFill>
                  <a:schemeClr val="bg1"/>
                </a:solidFill>
              </a:rPr>
              <a:t>A microcontroller with a </a:t>
            </a:r>
            <a:r>
              <a:rPr lang="en-GB" sz="1200" dirty="0">
                <a:solidFill>
                  <a:schemeClr val="bg1"/>
                </a:solidFill>
              </a:rPr>
              <a:t>c</a:t>
            </a:r>
            <a:r>
              <a:rPr lang="en-GB" sz="1200" dirty="0" smtClean="0">
                <a:solidFill>
                  <a:schemeClr val="bg1"/>
                </a:solidFill>
              </a:rPr>
              <a:t>ould </a:t>
            </a:r>
            <a:r>
              <a:rPr lang="en-GB" sz="1200" dirty="0" smtClean="0">
                <a:solidFill>
                  <a:schemeClr val="bg1"/>
                </a:solidFill>
              </a:rPr>
              <a:t>be used to initialise the system and update the parameters of the system.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337194" y="2489932"/>
            <a:ext cx="2664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 smtClean="0">
                <a:solidFill>
                  <a:schemeClr val="bg1"/>
                </a:solidFill>
              </a:rPr>
              <a:t>The PLC has an ability to communicate with the sensors and then give instructions to the actuators.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9285493" y="4098762"/>
            <a:ext cx="266475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 smtClean="0">
                <a:solidFill>
                  <a:schemeClr val="bg1"/>
                </a:solidFill>
              </a:rPr>
              <a:t>The heliostat should increase the amount of energy stored compared to a stationary solar panel.  </a:t>
            </a:r>
          </a:p>
          <a:p>
            <a:pPr lvl="0"/>
            <a:endParaRPr lang="en-GB" sz="1200" dirty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Shadows have a huge effect on solar panels. </a:t>
            </a:r>
            <a:endParaRPr lang="en-GB" sz="1200" dirty="0" smtClean="0">
              <a:solidFill>
                <a:schemeClr val="bg1"/>
              </a:solidFill>
            </a:endParaRPr>
          </a:p>
          <a:p>
            <a:pPr lvl="0"/>
            <a:endParaRPr lang="en-GB" sz="1200" dirty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Shadowing, blocking and Reflectance.</a:t>
            </a:r>
          </a:p>
          <a:p>
            <a:pPr lvl="0"/>
            <a:endParaRPr lang="en-GB" sz="1200" dirty="0">
              <a:solidFill>
                <a:schemeClr val="bg1"/>
              </a:solidFill>
            </a:endParaRPr>
          </a:p>
          <a:p>
            <a:pPr lvl="0"/>
            <a:r>
              <a:rPr lang="en-GB" sz="1200" dirty="0" smtClean="0">
                <a:solidFill>
                  <a:schemeClr val="bg1"/>
                </a:solidFill>
              </a:rPr>
              <a:t>If 10% of the solar panel is covered by a shadow, that shadow can cause the panel to lose up to 50% of energy produced.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827" y="1865352"/>
            <a:ext cx="2422743" cy="1817058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6301695" y="6003756"/>
            <a:ext cx="2830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 smtClean="0">
                <a:solidFill>
                  <a:schemeClr val="bg1"/>
                </a:solidFill>
              </a:rPr>
              <a:t>A Heliostat are mirrors that track the sun and reflect the sunlight onto a receiver. 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267951" y="894361"/>
            <a:ext cx="19240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Feran Kanda P136744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9832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997</TotalTime>
  <Words>299</Words>
  <Application>Microsoft Office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Feran Kanda (P136744)</dc:creator>
  <cp:lastModifiedBy>Feran Kanda</cp:lastModifiedBy>
  <cp:revision>31</cp:revision>
  <dcterms:created xsi:type="dcterms:W3CDTF">2016-10-04T10:48:36Z</dcterms:created>
  <dcterms:modified xsi:type="dcterms:W3CDTF">2016-10-06T14:38:38Z</dcterms:modified>
</cp:coreProperties>
</file>