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8" r:id="rId1"/>
  </p:sldMasterIdLst>
  <p:sldIdLst>
    <p:sldId id="256" r:id="rId2"/>
    <p:sldId id="257" r:id="rId3"/>
    <p:sldId id="258" r:id="rId4"/>
    <p:sldId id="259" r:id="rId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FEA0252-8149-4E3E-853A-50C116EE83FD}" v="133" dt="2024-11-05T11:39:09.88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78" d="100"/>
          <a:sy n="78" d="100"/>
        </p:scale>
        <p:origin x="878"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presProps" Target="presProps.xml"/><Relationship Id="rId11" Type="http://schemas.microsoft.com/office/2015/10/relationships/revisionInfo" Target="revisionInfo.xml"/><Relationship Id="rId5" Type="http://schemas.openxmlformats.org/officeDocument/2006/relationships/slide" Target="slides/slide4.xml"/><Relationship Id="rId10"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arah Hoffmann" userId="84adbef91d7c7085" providerId="LiveId" clId="{0FEA0252-8149-4E3E-853A-50C116EE83FD}"/>
    <pc:docChg chg="undo custSel addSld delSld modSld">
      <pc:chgData name="Sarah Hoffmann" userId="84adbef91d7c7085" providerId="LiveId" clId="{0FEA0252-8149-4E3E-853A-50C116EE83FD}" dt="2024-11-05T13:24:39.907" v="2634" actId="20577"/>
      <pc:docMkLst>
        <pc:docMk/>
      </pc:docMkLst>
      <pc:sldChg chg="addSp delSp modSp mod">
        <pc:chgData name="Sarah Hoffmann" userId="84adbef91d7c7085" providerId="LiveId" clId="{0FEA0252-8149-4E3E-853A-50C116EE83FD}" dt="2024-11-05T11:37:02.783" v="2117" actId="1076"/>
        <pc:sldMkLst>
          <pc:docMk/>
          <pc:sldMk cId="1599994124" sldId="256"/>
        </pc:sldMkLst>
        <pc:spChg chg="mod">
          <ac:chgData name="Sarah Hoffmann" userId="84adbef91d7c7085" providerId="LiveId" clId="{0FEA0252-8149-4E3E-853A-50C116EE83FD}" dt="2024-11-05T11:36:21.103" v="2096" actId="122"/>
          <ac:spMkLst>
            <pc:docMk/>
            <pc:sldMk cId="1599994124" sldId="256"/>
            <ac:spMk id="2" creationId="{A7D8E65A-36F9-7E46-B71B-2D68D52C117B}"/>
          </ac:spMkLst>
        </pc:spChg>
        <pc:spChg chg="mod">
          <ac:chgData name="Sarah Hoffmann" userId="84adbef91d7c7085" providerId="LiveId" clId="{0FEA0252-8149-4E3E-853A-50C116EE83FD}" dt="2024-11-05T11:33:55.312" v="1912" actId="6549"/>
          <ac:spMkLst>
            <pc:docMk/>
            <pc:sldMk cId="1599994124" sldId="256"/>
            <ac:spMk id="3" creationId="{958CF34A-1B81-1AF0-AEB6-52FC90B9F9C5}"/>
          </ac:spMkLst>
        </pc:spChg>
        <pc:spChg chg="add del mod">
          <ac:chgData name="Sarah Hoffmann" userId="84adbef91d7c7085" providerId="LiveId" clId="{0FEA0252-8149-4E3E-853A-50C116EE83FD}" dt="2024-11-05T11:30:59.472" v="1845"/>
          <ac:spMkLst>
            <pc:docMk/>
            <pc:sldMk cId="1599994124" sldId="256"/>
            <ac:spMk id="5" creationId="{E65A7005-4B43-B6ED-0DA6-484EE5639784}"/>
          </ac:spMkLst>
        </pc:spChg>
        <pc:spChg chg="add mod">
          <ac:chgData name="Sarah Hoffmann" userId="84adbef91d7c7085" providerId="LiveId" clId="{0FEA0252-8149-4E3E-853A-50C116EE83FD}" dt="2024-11-05T11:36:49.902" v="2116" actId="20577"/>
          <ac:spMkLst>
            <pc:docMk/>
            <pc:sldMk cId="1599994124" sldId="256"/>
            <ac:spMk id="7" creationId="{0F083067-B3BD-8665-F638-B2093F64411A}"/>
          </ac:spMkLst>
        </pc:spChg>
        <pc:spChg chg="add del">
          <ac:chgData name="Sarah Hoffmann" userId="84adbef91d7c7085" providerId="LiveId" clId="{0FEA0252-8149-4E3E-853A-50C116EE83FD}" dt="2024-11-05T11:31:47.800" v="1869" actId="22"/>
          <ac:spMkLst>
            <pc:docMk/>
            <pc:sldMk cId="1599994124" sldId="256"/>
            <ac:spMk id="9" creationId="{85B7443D-54E1-A5E3-DA4A-F944251DBF38}"/>
          </ac:spMkLst>
        </pc:spChg>
        <pc:spChg chg="mod">
          <ac:chgData name="Sarah Hoffmann" userId="84adbef91d7c7085" providerId="LiveId" clId="{0FEA0252-8149-4E3E-853A-50C116EE83FD}" dt="2024-11-05T11:37:02.783" v="2117" actId="1076"/>
          <ac:spMkLst>
            <pc:docMk/>
            <pc:sldMk cId="1599994124" sldId="256"/>
            <ac:spMk id="97" creationId="{918F56DC-6298-7AB7-BD94-CB661E9000B0}"/>
          </ac:spMkLst>
        </pc:spChg>
        <pc:picChg chg="del mod">
          <ac:chgData name="Sarah Hoffmann" userId="84adbef91d7c7085" providerId="LiveId" clId="{0FEA0252-8149-4E3E-853A-50C116EE83FD}" dt="2024-11-05T11:33:57.277" v="1913" actId="478"/>
          <ac:picMkLst>
            <pc:docMk/>
            <pc:sldMk cId="1599994124" sldId="256"/>
            <ac:picMk id="96" creationId="{08B86EC1-2E26-D56C-1006-B6CCBBB042CB}"/>
          </ac:picMkLst>
        </pc:picChg>
      </pc:sldChg>
      <pc:sldChg chg="addSp delSp modSp new mod setBg">
        <pc:chgData name="Sarah Hoffmann" userId="84adbef91d7c7085" providerId="LiveId" clId="{0FEA0252-8149-4E3E-853A-50C116EE83FD}" dt="2024-11-05T11:23:28.762" v="1759" actId="207"/>
        <pc:sldMkLst>
          <pc:docMk/>
          <pc:sldMk cId="1181849982" sldId="257"/>
        </pc:sldMkLst>
        <pc:spChg chg="mod">
          <ac:chgData name="Sarah Hoffmann" userId="84adbef91d7c7085" providerId="LiveId" clId="{0FEA0252-8149-4E3E-853A-50C116EE83FD}" dt="2024-11-04T11:59:49.815" v="1438" actId="20577"/>
          <ac:spMkLst>
            <pc:docMk/>
            <pc:sldMk cId="1181849982" sldId="257"/>
            <ac:spMk id="2" creationId="{A12D1090-8463-BCC0-2DF6-EF7785C21745}"/>
          </ac:spMkLst>
        </pc:spChg>
        <pc:spChg chg="mod">
          <ac:chgData name="Sarah Hoffmann" userId="84adbef91d7c7085" providerId="LiveId" clId="{0FEA0252-8149-4E3E-853A-50C116EE83FD}" dt="2024-11-05T11:23:28.762" v="1759" actId="207"/>
          <ac:spMkLst>
            <pc:docMk/>
            <pc:sldMk cId="1181849982" sldId="257"/>
            <ac:spMk id="3" creationId="{47283472-028D-BEE9-435E-DCB79EC92B1A}"/>
          </ac:spMkLst>
        </pc:spChg>
        <pc:spChg chg="add mod">
          <ac:chgData name="Sarah Hoffmann" userId="84adbef91d7c7085" providerId="LiveId" clId="{0FEA0252-8149-4E3E-853A-50C116EE83FD}" dt="2024-11-05T11:21:49.773" v="1758" actId="207"/>
          <ac:spMkLst>
            <pc:docMk/>
            <pc:sldMk cId="1181849982" sldId="257"/>
            <ac:spMk id="4" creationId="{D0950FD0-4CE6-1D8D-F25B-B006A46EE5E2}"/>
          </ac:spMkLst>
        </pc:spChg>
        <pc:spChg chg="add del mod">
          <ac:chgData name="Sarah Hoffmann" userId="84adbef91d7c7085" providerId="LiveId" clId="{0FEA0252-8149-4E3E-853A-50C116EE83FD}" dt="2024-11-03T13:52:50.023" v="1281"/>
          <ac:spMkLst>
            <pc:docMk/>
            <pc:sldMk cId="1181849982" sldId="257"/>
            <ac:spMk id="6" creationId="{2FB1A4D0-DB71-5107-FC5D-25E0F08F768F}"/>
          </ac:spMkLst>
        </pc:spChg>
        <pc:spChg chg="add del">
          <ac:chgData name="Sarah Hoffmann" userId="84adbef91d7c7085" providerId="LiveId" clId="{0FEA0252-8149-4E3E-853A-50C116EE83FD}" dt="2024-11-03T13:48:07.425" v="1209" actId="26606"/>
          <ac:spMkLst>
            <pc:docMk/>
            <pc:sldMk cId="1181849982" sldId="257"/>
            <ac:spMk id="10" creationId="{07678F73-9880-405C-9E21-2CC82BD044AE}"/>
          </ac:spMkLst>
        </pc:spChg>
        <pc:spChg chg="add del">
          <ac:chgData name="Sarah Hoffmann" userId="84adbef91d7c7085" providerId="LiveId" clId="{0FEA0252-8149-4E3E-853A-50C116EE83FD}" dt="2024-11-03T13:48:07.425" v="1209" actId="26606"/>
          <ac:spMkLst>
            <pc:docMk/>
            <pc:sldMk cId="1181849982" sldId="257"/>
            <ac:spMk id="12" creationId="{1C582B07-D0F0-4B6B-A5D9-D2F192CB3A4E}"/>
          </ac:spMkLst>
        </pc:spChg>
        <pc:spChg chg="add del">
          <ac:chgData name="Sarah Hoffmann" userId="84adbef91d7c7085" providerId="LiveId" clId="{0FEA0252-8149-4E3E-853A-50C116EE83FD}" dt="2024-11-03T13:48:07.425" v="1209" actId="26606"/>
          <ac:spMkLst>
            <pc:docMk/>
            <pc:sldMk cId="1181849982" sldId="257"/>
            <ac:spMk id="14" creationId="{DA1A4301-6FFC-4C82-A1FA-7634D8CAA8F5}"/>
          </ac:spMkLst>
        </pc:spChg>
        <pc:spChg chg="add del">
          <ac:chgData name="Sarah Hoffmann" userId="84adbef91d7c7085" providerId="LiveId" clId="{0FEA0252-8149-4E3E-853A-50C116EE83FD}" dt="2024-11-03T13:48:07.416" v="1208" actId="26606"/>
          <ac:spMkLst>
            <pc:docMk/>
            <pc:sldMk cId="1181849982" sldId="257"/>
            <ac:spMk id="50" creationId="{1C582B07-D0F0-4B6B-A5D9-D2F192CB3A4E}"/>
          </ac:spMkLst>
        </pc:spChg>
        <pc:spChg chg="add del">
          <ac:chgData name="Sarah Hoffmann" userId="84adbef91d7c7085" providerId="LiveId" clId="{0FEA0252-8149-4E3E-853A-50C116EE83FD}" dt="2024-11-03T13:48:07.416" v="1208" actId="26606"/>
          <ac:spMkLst>
            <pc:docMk/>
            <pc:sldMk cId="1181849982" sldId="257"/>
            <ac:spMk id="52" creationId="{90B4ACB0-2B52-48C2-9BC9-553BE73567FC}"/>
          </ac:spMkLst>
        </pc:spChg>
        <pc:spChg chg="add del">
          <ac:chgData name="Sarah Hoffmann" userId="84adbef91d7c7085" providerId="LiveId" clId="{0FEA0252-8149-4E3E-853A-50C116EE83FD}" dt="2024-11-03T13:48:07.416" v="1208" actId="26606"/>
          <ac:spMkLst>
            <pc:docMk/>
            <pc:sldMk cId="1181849982" sldId="257"/>
            <ac:spMk id="54" creationId="{DA1A4301-6FFC-4C82-A1FA-7634D8CAA8F5}"/>
          </ac:spMkLst>
        </pc:spChg>
        <pc:spChg chg="add del">
          <ac:chgData name="Sarah Hoffmann" userId="84adbef91d7c7085" providerId="LiveId" clId="{0FEA0252-8149-4E3E-853A-50C116EE83FD}" dt="2024-11-03T13:50:09.869" v="1228" actId="26606"/>
          <ac:spMkLst>
            <pc:docMk/>
            <pc:sldMk cId="1181849982" sldId="257"/>
            <ac:spMk id="87" creationId="{A890253F-325A-4AC7-AF5F-06FB890E8F0E}"/>
          </ac:spMkLst>
        </pc:spChg>
        <pc:spChg chg="add del">
          <ac:chgData name="Sarah Hoffmann" userId="84adbef91d7c7085" providerId="LiveId" clId="{0FEA0252-8149-4E3E-853A-50C116EE83FD}" dt="2024-11-03T13:50:09.869" v="1228" actId="26606"/>
          <ac:spMkLst>
            <pc:docMk/>
            <pc:sldMk cId="1181849982" sldId="257"/>
            <ac:spMk id="88" creationId="{57B73489-D0E4-4C8B-884B-43A00CCD33C7}"/>
          </ac:spMkLst>
        </pc:spChg>
        <pc:spChg chg="add del">
          <ac:chgData name="Sarah Hoffmann" userId="84adbef91d7c7085" providerId="LiveId" clId="{0FEA0252-8149-4E3E-853A-50C116EE83FD}" dt="2024-11-03T13:50:09.869" v="1228" actId="26606"/>
          <ac:spMkLst>
            <pc:docMk/>
            <pc:sldMk cId="1181849982" sldId="257"/>
            <ac:spMk id="89" creationId="{1C582B07-D0F0-4B6B-A5D9-D2F192CB3A4E}"/>
          </ac:spMkLst>
        </pc:spChg>
        <pc:spChg chg="add del">
          <ac:chgData name="Sarah Hoffmann" userId="84adbef91d7c7085" providerId="LiveId" clId="{0FEA0252-8149-4E3E-853A-50C116EE83FD}" dt="2024-11-03T13:50:09.869" v="1228" actId="26606"/>
          <ac:spMkLst>
            <pc:docMk/>
            <pc:sldMk cId="1181849982" sldId="257"/>
            <ac:spMk id="90" creationId="{DA1A4301-6FFC-4C82-A1FA-7634D8CAA8F5}"/>
          </ac:spMkLst>
        </pc:spChg>
        <pc:spChg chg="add del">
          <ac:chgData name="Sarah Hoffmann" userId="84adbef91d7c7085" providerId="LiveId" clId="{0FEA0252-8149-4E3E-853A-50C116EE83FD}" dt="2024-11-03T13:50:07.515" v="1225" actId="26606"/>
          <ac:spMkLst>
            <pc:docMk/>
            <pc:sldMk cId="1181849982" sldId="257"/>
            <ac:spMk id="96" creationId="{57B73489-D0E4-4C8B-884B-43A00CCD33C7}"/>
          </ac:spMkLst>
        </pc:spChg>
        <pc:spChg chg="add del">
          <ac:chgData name="Sarah Hoffmann" userId="84adbef91d7c7085" providerId="LiveId" clId="{0FEA0252-8149-4E3E-853A-50C116EE83FD}" dt="2024-11-03T13:50:07.515" v="1225" actId="26606"/>
          <ac:spMkLst>
            <pc:docMk/>
            <pc:sldMk cId="1181849982" sldId="257"/>
            <ac:spMk id="98" creationId="{1C582B07-D0F0-4B6B-A5D9-D2F192CB3A4E}"/>
          </ac:spMkLst>
        </pc:spChg>
        <pc:spChg chg="add del">
          <ac:chgData name="Sarah Hoffmann" userId="84adbef91d7c7085" providerId="LiveId" clId="{0FEA0252-8149-4E3E-853A-50C116EE83FD}" dt="2024-11-03T13:50:07.515" v="1225" actId="26606"/>
          <ac:spMkLst>
            <pc:docMk/>
            <pc:sldMk cId="1181849982" sldId="257"/>
            <ac:spMk id="100" creationId="{DA1A4301-6FFC-4C82-A1FA-7634D8CAA8F5}"/>
          </ac:spMkLst>
        </pc:spChg>
        <pc:spChg chg="add del">
          <ac:chgData name="Sarah Hoffmann" userId="84adbef91d7c7085" providerId="LiveId" clId="{0FEA0252-8149-4E3E-853A-50C116EE83FD}" dt="2024-11-03T13:50:07.515" v="1225" actId="26606"/>
          <ac:spMkLst>
            <pc:docMk/>
            <pc:sldMk cId="1181849982" sldId="257"/>
            <ac:spMk id="133" creationId="{A890253F-325A-4AC7-AF5F-06FB890E8F0E}"/>
          </ac:spMkLst>
        </pc:spChg>
        <pc:spChg chg="add del">
          <ac:chgData name="Sarah Hoffmann" userId="84adbef91d7c7085" providerId="LiveId" clId="{0FEA0252-8149-4E3E-853A-50C116EE83FD}" dt="2024-11-03T13:50:09.846" v="1227" actId="26606"/>
          <ac:spMkLst>
            <pc:docMk/>
            <pc:sldMk cId="1181849982" sldId="257"/>
            <ac:spMk id="135" creationId="{1C582B07-D0F0-4B6B-A5D9-D2F192CB3A4E}"/>
          </ac:spMkLst>
        </pc:spChg>
        <pc:spChg chg="add del">
          <ac:chgData name="Sarah Hoffmann" userId="84adbef91d7c7085" providerId="LiveId" clId="{0FEA0252-8149-4E3E-853A-50C116EE83FD}" dt="2024-11-03T13:50:09.846" v="1227" actId="26606"/>
          <ac:spMkLst>
            <pc:docMk/>
            <pc:sldMk cId="1181849982" sldId="257"/>
            <ac:spMk id="136" creationId="{B205CA4C-4876-4E28-97E0-1162D662A29A}"/>
          </ac:spMkLst>
        </pc:spChg>
        <pc:spChg chg="add del">
          <ac:chgData name="Sarah Hoffmann" userId="84adbef91d7c7085" providerId="LiveId" clId="{0FEA0252-8149-4E3E-853A-50C116EE83FD}" dt="2024-11-03T13:50:09.846" v="1227" actId="26606"/>
          <ac:spMkLst>
            <pc:docMk/>
            <pc:sldMk cId="1181849982" sldId="257"/>
            <ac:spMk id="137" creationId="{2E08B368-A2A8-4357-B416-37C258EFEE08}"/>
          </ac:spMkLst>
        </pc:spChg>
        <pc:spChg chg="add del">
          <ac:chgData name="Sarah Hoffmann" userId="84adbef91d7c7085" providerId="LiveId" clId="{0FEA0252-8149-4E3E-853A-50C116EE83FD}" dt="2024-11-03T13:50:09.846" v="1227" actId="26606"/>
          <ac:spMkLst>
            <pc:docMk/>
            <pc:sldMk cId="1181849982" sldId="257"/>
            <ac:spMk id="138" creationId="{A890253F-325A-4AC7-AF5F-06FB890E8F0E}"/>
          </ac:spMkLst>
        </pc:spChg>
        <pc:spChg chg="add del">
          <ac:chgData name="Sarah Hoffmann" userId="84adbef91d7c7085" providerId="LiveId" clId="{0FEA0252-8149-4E3E-853A-50C116EE83FD}" dt="2024-11-03T13:50:34.391" v="1233" actId="26606"/>
          <ac:spMkLst>
            <pc:docMk/>
            <pc:sldMk cId="1181849982" sldId="257"/>
            <ac:spMk id="141" creationId="{1C582B07-D0F0-4B6B-A5D9-D2F192CB3A4E}"/>
          </ac:spMkLst>
        </pc:spChg>
        <pc:spChg chg="add del">
          <ac:chgData name="Sarah Hoffmann" userId="84adbef91d7c7085" providerId="LiveId" clId="{0FEA0252-8149-4E3E-853A-50C116EE83FD}" dt="2024-11-03T13:50:34.391" v="1233" actId="26606"/>
          <ac:spMkLst>
            <pc:docMk/>
            <pc:sldMk cId="1181849982" sldId="257"/>
            <ac:spMk id="142" creationId="{3712ED8D-807A-4E94-A9AF-C44676151773}"/>
          </ac:spMkLst>
        </pc:spChg>
        <pc:spChg chg="add del">
          <ac:chgData name="Sarah Hoffmann" userId="84adbef91d7c7085" providerId="LiveId" clId="{0FEA0252-8149-4E3E-853A-50C116EE83FD}" dt="2024-11-03T13:50:34.391" v="1233" actId="26606"/>
          <ac:spMkLst>
            <pc:docMk/>
            <pc:sldMk cId="1181849982" sldId="257"/>
            <ac:spMk id="143" creationId="{DA1A4301-6FFC-4C82-A1FA-7634D8CAA8F5}"/>
          </ac:spMkLst>
        </pc:spChg>
        <pc:spChg chg="add del">
          <ac:chgData name="Sarah Hoffmann" userId="84adbef91d7c7085" providerId="LiveId" clId="{0FEA0252-8149-4E3E-853A-50C116EE83FD}" dt="2024-11-03T13:50:34.391" v="1233" actId="26606"/>
          <ac:spMkLst>
            <pc:docMk/>
            <pc:sldMk cId="1181849982" sldId="257"/>
            <ac:spMk id="146" creationId="{D8667B21-A39C-4ABB-9CED-0DD4CD739502}"/>
          </ac:spMkLst>
        </pc:spChg>
        <pc:spChg chg="add">
          <ac:chgData name="Sarah Hoffmann" userId="84adbef91d7c7085" providerId="LiveId" clId="{0FEA0252-8149-4E3E-853A-50C116EE83FD}" dt="2024-11-03T13:50:34.391" v="1233" actId="26606"/>
          <ac:spMkLst>
            <pc:docMk/>
            <pc:sldMk cId="1181849982" sldId="257"/>
            <ac:spMk id="151" creationId="{57B73489-D0E4-4C8B-884B-43A00CCD33C7}"/>
          </ac:spMkLst>
        </pc:spChg>
        <pc:spChg chg="add">
          <ac:chgData name="Sarah Hoffmann" userId="84adbef91d7c7085" providerId="LiveId" clId="{0FEA0252-8149-4E3E-853A-50C116EE83FD}" dt="2024-11-03T13:50:34.391" v="1233" actId="26606"/>
          <ac:spMkLst>
            <pc:docMk/>
            <pc:sldMk cId="1181849982" sldId="257"/>
            <ac:spMk id="153" creationId="{1C582B07-D0F0-4B6B-A5D9-D2F192CB3A4E}"/>
          </ac:spMkLst>
        </pc:spChg>
        <pc:spChg chg="add">
          <ac:chgData name="Sarah Hoffmann" userId="84adbef91d7c7085" providerId="LiveId" clId="{0FEA0252-8149-4E3E-853A-50C116EE83FD}" dt="2024-11-03T13:50:34.391" v="1233" actId="26606"/>
          <ac:spMkLst>
            <pc:docMk/>
            <pc:sldMk cId="1181849982" sldId="257"/>
            <ac:spMk id="155" creationId="{DA1A4301-6FFC-4C82-A1FA-7634D8CAA8F5}"/>
          </ac:spMkLst>
        </pc:spChg>
        <pc:spChg chg="add">
          <ac:chgData name="Sarah Hoffmann" userId="84adbef91d7c7085" providerId="LiveId" clId="{0FEA0252-8149-4E3E-853A-50C116EE83FD}" dt="2024-11-03T13:50:34.391" v="1233" actId="26606"/>
          <ac:spMkLst>
            <pc:docMk/>
            <pc:sldMk cId="1181849982" sldId="257"/>
            <ac:spMk id="188" creationId="{A890253F-325A-4AC7-AF5F-06FB890E8F0E}"/>
          </ac:spMkLst>
        </pc:spChg>
        <pc:grpChg chg="add del">
          <ac:chgData name="Sarah Hoffmann" userId="84adbef91d7c7085" providerId="LiveId" clId="{0FEA0252-8149-4E3E-853A-50C116EE83FD}" dt="2024-11-03T13:48:07.425" v="1209" actId="26606"/>
          <ac:grpSpMkLst>
            <pc:docMk/>
            <pc:sldMk cId="1181849982" sldId="257"/>
            <ac:grpSpMk id="16" creationId="{8323DD1D-77DE-48B2-A0A0-6265801531E5}"/>
          </ac:grpSpMkLst>
        </pc:grpChg>
        <pc:grpChg chg="add del">
          <ac:chgData name="Sarah Hoffmann" userId="84adbef91d7c7085" providerId="LiveId" clId="{0FEA0252-8149-4E3E-853A-50C116EE83FD}" dt="2024-11-03T13:48:07.416" v="1208" actId="26606"/>
          <ac:grpSpMkLst>
            <pc:docMk/>
            <pc:sldMk cId="1181849982" sldId="257"/>
            <ac:grpSpMk id="56" creationId="{8323DD1D-77DE-48B2-A0A0-6265801531E5}"/>
          </ac:grpSpMkLst>
        </pc:grpChg>
        <pc:grpChg chg="add del">
          <ac:chgData name="Sarah Hoffmann" userId="84adbef91d7c7085" providerId="LiveId" clId="{0FEA0252-8149-4E3E-853A-50C116EE83FD}" dt="2024-11-03T13:50:09.869" v="1228" actId="26606"/>
          <ac:grpSpMkLst>
            <pc:docMk/>
            <pc:sldMk cId="1181849982" sldId="257"/>
            <ac:grpSpMk id="91" creationId="{8323DD1D-77DE-48B2-A0A0-6265801531E5}"/>
          </ac:grpSpMkLst>
        </pc:grpChg>
        <pc:grpChg chg="add del">
          <ac:chgData name="Sarah Hoffmann" userId="84adbef91d7c7085" providerId="LiveId" clId="{0FEA0252-8149-4E3E-853A-50C116EE83FD}" dt="2024-11-03T13:50:07.515" v="1225" actId="26606"/>
          <ac:grpSpMkLst>
            <pc:docMk/>
            <pc:sldMk cId="1181849982" sldId="257"/>
            <ac:grpSpMk id="102" creationId="{8323DD1D-77DE-48B2-A0A0-6265801531E5}"/>
          </ac:grpSpMkLst>
        </pc:grpChg>
        <pc:grpChg chg="add del">
          <ac:chgData name="Sarah Hoffmann" userId="84adbef91d7c7085" providerId="LiveId" clId="{0FEA0252-8149-4E3E-853A-50C116EE83FD}" dt="2024-11-03T13:50:09.846" v="1227" actId="26606"/>
          <ac:grpSpMkLst>
            <pc:docMk/>
            <pc:sldMk cId="1181849982" sldId="257"/>
            <ac:grpSpMk id="104" creationId="{8323DD1D-77DE-48B2-A0A0-6265801531E5}"/>
          </ac:grpSpMkLst>
        </pc:grpChg>
        <pc:grpChg chg="add del">
          <ac:chgData name="Sarah Hoffmann" userId="84adbef91d7c7085" providerId="LiveId" clId="{0FEA0252-8149-4E3E-853A-50C116EE83FD}" dt="2024-11-03T13:50:34.391" v="1233" actId="26606"/>
          <ac:grpSpMkLst>
            <pc:docMk/>
            <pc:sldMk cId="1181849982" sldId="257"/>
            <ac:grpSpMk id="144" creationId="{8323DD1D-77DE-48B2-A0A0-6265801531E5}"/>
          </ac:grpSpMkLst>
        </pc:grpChg>
        <pc:grpChg chg="add">
          <ac:chgData name="Sarah Hoffmann" userId="84adbef91d7c7085" providerId="LiveId" clId="{0FEA0252-8149-4E3E-853A-50C116EE83FD}" dt="2024-11-03T13:50:34.391" v="1233" actId="26606"/>
          <ac:grpSpMkLst>
            <pc:docMk/>
            <pc:sldMk cId="1181849982" sldId="257"/>
            <ac:grpSpMk id="157" creationId="{8323DD1D-77DE-48B2-A0A0-6265801531E5}"/>
          </ac:grpSpMkLst>
        </pc:grpChg>
        <pc:picChg chg="add mod">
          <ac:chgData name="Sarah Hoffmann" userId="84adbef91d7c7085" providerId="LiveId" clId="{0FEA0252-8149-4E3E-853A-50C116EE83FD}" dt="2024-11-03T13:51:51.014" v="1251" actId="14100"/>
          <ac:picMkLst>
            <pc:docMk/>
            <pc:sldMk cId="1181849982" sldId="257"/>
            <ac:picMk id="5" creationId="{8FC0EBB4-3CC3-0B41-5FD2-15B16502C07B}"/>
          </ac:picMkLst>
        </pc:picChg>
        <pc:picChg chg="add mod">
          <ac:chgData name="Sarah Hoffmann" userId="84adbef91d7c7085" providerId="LiveId" clId="{0FEA0252-8149-4E3E-853A-50C116EE83FD}" dt="2024-11-03T14:06:51.542" v="1433" actId="1076"/>
          <ac:picMkLst>
            <pc:docMk/>
            <pc:sldMk cId="1181849982" sldId="257"/>
            <ac:picMk id="8" creationId="{7D05F7CB-B66A-0C29-873E-D06FFA31D5ED}"/>
          </ac:picMkLst>
        </pc:picChg>
      </pc:sldChg>
      <pc:sldChg chg="addSp delSp modSp new mod setBg">
        <pc:chgData name="Sarah Hoffmann" userId="84adbef91d7c7085" providerId="LiveId" clId="{0FEA0252-8149-4E3E-853A-50C116EE83FD}" dt="2024-11-05T13:23:19.343" v="2548" actId="208"/>
        <pc:sldMkLst>
          <pc:docMk/>
          <pc:sldMk cId="4117700988" sldId="258"/>
        </pc:sldMkLst>
        <pc:spChg chg="mod">
          <ac:chgData name="Sarah Hoffmann" userId="84adbef91d7c7085" providerId="LiveId" clId="{0FEA0252-8149-4E3E-853A-50C116EE83FD}" dt="2024-11-03T13:58:03.173" v="1352" actId="1076"/>
          <ac:spMkLst>
            <pc:docMk/>
            <pc:sldMk cId="4117700988" sldId="258"/>
            <ac:spMk id="2" creationId="{ECB00281-8690-51E8-0742-6427CF8DC87F}"/>
          </ac:spMkLst>
        </pc:spChg>
        <pc:spChg chg="add mod">
          <ac:chgData name="Sarah Hoffmann" userId="84adbef91d7c7085" providerId="LiveId" clId="{0FEA0252-8149-4E3E-853A-50C116EE83FD}" dt="2024-11-05T13:23:19.343" v="2548" actId="208"/>
          <ac:spMkLst>
            <pc:docMk/>
            <pc:sldMk cId="4117700988" sldId="258"/>
            <ac:spMk id="3" creationId="{72AAACB6-3BF7-D4FC-082E-930236933E61}"/>
          </ac:spMkLst>
        </pc:spChg>
        <pc:spChg chg="del mod">
          <ac:chgData name="Sarah Hoffmann" userId="84adbef91d7c7085" providerId="LiveId" clId="{0FEA0252-8149-4E3E-853A-50C116EE83FD}" dt="2024-11-03T13:54:34.601" v="1312" actId="26606"/>
          <ac:spMkLst>
            <pc:docMk/>
            <pc:sldMk cId="4117700988" sldId="258"/>
            <ac:spMk id="3" creationId="{A7C65194-8263-2C57-B9CF-ADF7872F4303}"/>
          </ac:spMkLst>
        </pc:spChg>
        <pc:spChg chg="add del">
          <ac:chgData name="Sarah Hoffmann" userId="84adbef91d7c7085" providerId="LiveId" clId="{0FEA0252-8149-4E3E-853A-50C116EE83FD}" dt="2024-11-03T13:55:33.769" v="1328" actId="26606"/>
          <ac:spMkLst>
            <pc:docMk/>
            <pc:sldMk cId="4117700988" sldId="258"/>
            <ac:spMk id="9" creationId="{8E7E1993-6448-42F8-8FB3-76104F45B344}"/>
          </ac:spMkLst>
        </pc:spChg>
        <pc:spChg chg="add del">
          <ac:chgData name="Sarah Hoffmann" userId="84adbef91d7c7085" providerId="LiveId" clId="{0FEA0252-8149-4E3E-853A-50C116EE83FD}" dt="2024-11-03T13:55:33.769" v="1328" actId="26606"/>
          <ac:spMkLst>
            <pc:docMk/>
            <pc:sldMk cId="4117700988" sldId="258"/>
            <ac:spMk id="11" creationId="{942B1D20-D329-4285-AED2-DABDCE9020B6}"/>
          </ac:spMkLst>
        </pc:spChg>
        <pc:spChg chg="add del">
          <ac:chgData name="Sarah Hoffmann" userId="84adbef91d7c7085" providerId="LiveId" clId="{0FEA0252-8149-4E3E-853A-50C116EE83FD}" dt="2024-11-03T13:55:33.769" v="1328" actId="26606"/>
          <ac:spMkLst>
            <pc:docMk/>
            <pc:sldMk cId="4117700988" sldId="258"/>
            <ac:spMk id="13" creationId="{B9016B79-9C59-4CEA-A85C-3E4C8877BA6F}"/>
          </ac:spMkLst>
        </pc:spChg>
        <pc:spChg chg="add mod">
          <ac:chgData name="Sarah Hoffmann" userId="84adbef91d7c7085" providerId="LiveId" clId="{0FEA0252-8149-4E3E-853A-50C116EE83FD}" dt="2024-11-05T11:37:44.983" v="2123" actId="1076"/>
          <ac:spMkLst>
            <pc:docMk/>
            <pc:sldMk cId="4117700988" sldId="258"/>
            <ac:spMk id="14" creationId="{6B1AF058-A794-3103-FD8D-2E955B052EC9}"/>
          </ac:spMkLst>
        </pc:spChg>
        <pc:spChg chg="add del">
          <ac:chgData name="Sarah Hoffmann" userId="84adbef91d7c7085" providerId="LiveId" clId="{0FEA0252-8149-4E3E-853A-50C116EE83FD}" dt="2024-11-03T13:55:33.769" v="1328" actId="26606"/>
          <ac:spMkLst>
            <pc:docMk/>
            <pc:sldMk cId="4117700988" sldId="258"/>
            <ac:spMk id="15" creationId="{2391C84E-C2EA-44FC-A7D1-FAE3E2850552}"/>
          </ac:spMkLst>
        </pc:spChg>
        <pc:spChg chg="add del">
          <ac:chgData name="Sarah Hoffmann" userId="84adbef91d7c7085" providerId="LiveId" clId="{0FEA0252-8149-4E3E-853A-50C116EE83FD}" dt="2024-11-03T13:55:33.769" v="1328" actId="26606"/>
          <ac:spMkLst>
            <pc:docMk/>
            <pc:sldMk cId="4117700988" sldId="258"/>
            <ac:spMk id="48" creationId="{6B91DA8E-00B5-4214-AFE5-535E47051D31}"/>
          </ac:spMkLst>
        </pc:spChg>
        <pc:spChg chg="add del">
          <ac:chgData name="Sarah Hoffmann" userId="84adbef91d7c7085" providerId="LiveId" clId="{0FEA0252-8149-4E3E-853A-50C116EE83FD}" dt="2024-11-03T13:55:26.768" v="1323" actId="26606"/>
          <ac:spMkLst>
            <pc:docMk/>
            <pc:sldMk cId="4117700988" sldId="258"/>
            <ac:spMk id="53" creationId="{8E7E1993-6448-42F8-8FB3-76104F45B344}"/>
          </ac:spMkLst>
        </pc:spChg>
        <pc:spChg chg="add del">
          <ac:chgData name="Sarah Hoffmann" userId="84adbef91d7c7085" providerId="LiveId" clId="{0FEA0252-8149-4E3E-853A-50C116EE83FD}" dt="2024-11-03T13:55:26.768" v="1323" actId="26606"/>
          <ac:spMkLst>
            <pc:docMk/>
            <pc:sldMk cId="4117700988" sldId="258"/>
            <ac:spMk id="55" creationId="{C0CB7D2E-C7F8-43A5-99C4-1D761C49BD79}"/>
          </ac:spMkLst>
        </pc:spChg>
        <pc:spChg chg="add del">
          <ac:chgData name="Sarah Hoffmann" userId="84adbef91d7c7085" providerId="LiveId" clId="{0FEA0252-8149-4E3E-853A-50C116EE83FD}" dt="2024-11-03T13:55:26.768" v="1323" actId="26606"/>
          <ac:spMkLst>
            <pc:docMk/>
            <pc:sldMk cId="4117700988" sldId="258"/>
            <ac:spMk id="57" creationId="{2391C84E-C2EA-44FC-A7D1-FAE3E2850552}"/>
          </ac:spMkLst>
        </pc:spChg>
        <pc:spChg chg="add del">
          <ac:chgData name="Sarah Hoffmann" userId="84adbef91d7c7085" providerId="LiveId" clId="{0FEA0252-8149-4E3E-853A-50C116EE83FD}" dt="2024-11-03T13:55:26.768" v="1323" actId="26606"/>
          <ac:spMkLst>
            <pc:docMk/>
            <pc:sldMk cId="4117700988" sldId="258"/>
            <ac:spMk id="90" creationId="{A21FD571-42E4-4432-8E86-148D0A97D63E}"/>
          </ac:spMkLst>
        </pc:spChg>
        <pc:spChg chg="add del">
          <ac:chgData name="Sarah Hoffmann" userId="84adbef91d7c7085" providerId="LiveId" clId="{0FEA0252-8149-4E3E-853A-50C116EE83FD}" dt="2024-11-03T13:55:28.542" v="1325" actId="26606"/>
          <ac:spMkLst>
            <pc:docMk/>
            <pc:sldMk cId="4117700988" sldId="258"/>
            <ac:spMk id="92" creationId="{8E7E1993-6448-42F8-8FB3-76104F45B344}"/>
          </ac:spMkLst>
        </pc:spChg>
        <pc:spChg chg="add del">
          <ac:chgData name="Sarah Hoffmann" userId="84adbef91d7c7085" providerId="LiveId" clId="{0FEA0252-8149-4E3E-853A-50C116EE83FD}" dt="2024-11-03T13:55:28.542" v="1325" actId="26606"/>
          <ac:spMkLst>
            <pc:docMk/>
            <pc:sldMk cId="4117700988" sldId="258"/>
            <ac:spMk id="93" creationId="{7FBED9C4-BC33-43BE-B249-F24C980CA4F3}"/>
          </ac:spMkLst>
        </pc:spChg>
        <pc:spChg chg="add del">
          <ac:chgData name="Sarah Hoffmann" userId="84adbef91d7c7085" providerId="LiveId" clId="{0FEA0252-8149-4E3E-853A-50C116EE83FD}" dt="2024-11-03T13:55:28.542" v="1325" actId="26606"/>
          <ac:spMkLst>
            <pc:docMk/>
            <pc:sldMk cId="4117700988" sldId="258"/>
            <ac:spMk id="94" creationId="{2391C84E-C2EA-44FC-A7D1-FAE3E2850552}"/>
          </ac:spMkLst>
        </pc:spChg>
        <pc:spChg chg="add del">
          <ac:chgData name="Sarah Hoffmann" userId="84adbef91d7c7085" providerId="LiveId" clId="{0FEA0252-8149-4E3E-853A-50C116EE83FD}" dt="2024-11-03T13:55:28.542" v="1325" actId="26606"/>
          <ac:spMkLst>
            <pc:docMk/>
            <pc:sldMk cId="4117700988" sldId="258"/>
            <ac:spMk id="96" creationId="{57C32FE0-E14A-4F1C-B5CD-173456FE4433}"/>
          </ac:spMkLst>
        </pc:spChg>
        <pc:spChg chg="add del">
          <ac:chgData name="Sarah Hoffmann" userId="84adbef91d7c7085" providerId="LiveId" clId="{0FEA0252-8149-4E3E-853A-50C116EE83FD}" dt="2024-11-03T13:55:33.701" v="1327" actId="26606"/>
          <ac:spMkLst>
            <pc:docMk/>
            <pc:sldMk cId="4117700988" sldId="258"/>
            <ac:spMk id="98" creationId="{8E7E1993-6448-42F8-8FB3-76104F45B344}"/>
          </ac:spMkLst>
        </pc:spChg>
        <pc:spChg chg="add del">
          <ac:chgData name="Sarah Hoffmann" userId="84adbef91d7c7085" providerId="LiveId" clId="{0FEA0252-8149-4E3E-853A-50C116EE83FD}" dt="2024-11-03T13:55:33.701" v="1327" actId="26606"/>
          <ac:spMkLst>
            <pc:docMk/>
            <pc:sldMk cId="4117700988" sldId="258"/>
            <ac:spMk id="99" creationId="{C0CB7D2E-C7F8-43A5-99C4-1D761C49BD79}"/>
          </ac:spMkLst>
        </pc:spChg>
        <pc:spChg chg="add del">
          <ac:chgData name="Sarah Hoffmann" userId="84adbef91d7c7085" providerId="LiveId" clId="{0FEA0252-8149-4E3E-853A-50C116EE83FD}" dt="2024-11-03T13:55:33.701" v="1327" actId="26606"/>
          <ac:spMkLst>
            <pc:docMk/>
            <pc:sldMk cId="4117700988" sldId="258"/>
            <ac:spMk id="100" creationId="{2391C84E-C2EA-44FC-A7D1-FAE3E2850552}"/>
          </ac:spMkLst>
        </pc:spChg>
        <pc:spChg chg="add del">
          <ac:chgData name="Sarah Hoffmann" userId="84adbef91d7c7085" providerId="LiveId" clId="{0FEA0252-8149-4E3E-853A-50C116EE83FD}" dt="2024-11-03T13:55:33.701" v="1327" actId="26606"/>
          <ac:spMkLst>
            <pc:docMk/>
            <pc:sldMk cId="4117700988" sldId="258"/>
            <ac:spMk id="102" creationId="{A21FD571-42E4-4432-8E86-148D0A97D63E}"/>
          </ac:spMkLst>
        </pc:spChg>
        <pc:spChg chg="add del">
          <ac:chgData name="Sarah Hoffmann" userId="84adbef91d7c7085" providerId="LiveId" clId="{0FEA0252-8149-4E3E-853A-50C116EE83FD}" dt="2024-11-03T13:56:25.954" v="1339" actId="26606"/>
          <ac:spMkLst>
            <pc:docMk/>
            <pc:sldMk cId="4117700988" sldId="258"/>
            <ac:spMk id="104" creationId="{F90ED5AF-C3B1-448C-807B-3EF9CA3C5D47}"/>
          </ac:spMkLst>
        </pc:spChg>
        <pc:spChg chg="add del">
          <ac:chgData name="Sarah Hoffmann" userId="84adbef91d7c7085" providerId="LiveId" clId="{0FEA0252-8149-4E3E-853A-50C116EE83FD}" dt="2024-11-03T13:56:25.954" v="1339" actId="26606"/>
          <ac:spMkLst>
            <pc:docMk/>
            <pc:sldMk cId="4117700988" sldId="258"/>
            <ac:spMk id="105" creationId="{CC35D483-C4DA-42C5-8937-71D8A84EEEE3}"/>
          </ac:spMkLst>
        </pc:spChg>
        <pc:spChg chg="add del">
          <ac:chgData name="Sarah Hoffmann" userId="84adbef91d7c7085" providerId="LiveId" clId="{0FEA0252-8149-4E3E-853A-50C116EE83FD}" dt="2024-11-03T13:56:25.954" v="1339" actId="26606"/>
          <ac:spMkLst>
            <pc:docMk/>
            <pc:sldMk cId="4117700988" sldId="258"/>
            <ac:spMk id="106" creationId="{2391C84E-C2EA-44FC-A7D1-FAE3E2850552}"/>
          </ac:spMkLst>
        </pc:spChg>
        <pc:spChg chg="add del">
          <ac:chgData name="Sarah Hoffmann" userId="84adbef91d7c7085" providerId="LiveId" clId="{0FEA0252-8149-4E3E-853A-50C116EE83FD}" dt="2024-11-03T13:56:25.954" v="1339" actId="26606"/>
          <ac:spMkLst>
            <pc:docMk/>
            <pc:sldMk cId="4117700988" sldId="258"/>
            <ac:spMk id="108" creationId="{49899FC6-C788-4299-B950-11585E3B67A1}"/>
          </ac:spMkLst>
        </pc:spChg>
        <pc:spChg chg="add del">
          <ac:chgData name="Sarah Hoffmann" userId="84adbef91d7c7085" providerId="LiveId" clId="{0FEA0252-8149-4E3E-853A-50C116EE83FD}" dt="2024-11-03T13:56:16.609" v="1336" actId="26606"/>
          <ac:spMkLst>
            <pc:docMk/>
            <pc:sldMk cId="4117700988" sldId="258"/>
            <ac:spMk id="113" creationId="{57B73489-D0E4-4C8B-884B-43A00CCD33C7}"/>
          </ac:spMkLst>
        </pc:spChg>
        <pc:spChg chg="add del">
          <ac:chgData name="Sarah Hoffmann" userId="84adbef91d7c7085" providerId="LiveId" clId="{0FEA0252-8149-4E3E-853A-50C116EE83FD}" dt="2024-11-03T13:56:16.609" v="1336" actId="26606"/>
          <ac:spMkLst>
            <pc:docMk/>
            <pc:sldMk cId="4117700988" sldId="258"/>
            <ac:spMk id="115" creationId="{1C582B07-D0F0-4B6B-A5D9-D2F192CB3A4E}"/>
          </ac:spMkLst>
        </pc:spChg>
        <pc:spChg chg="add del">
          <ac:chgData name="Sarah Hoffmann" userId="84adbef91d7c7085" providerId="LiveId" clId="{0FEA0252-8149-4E3E-853A-50C116EE83FD}" dt="2024-11-03T13:56:16.609" v="1336" actId="26606"/>
          <ac:spMkLst>
            <pc:docMk/>
            <pc:sldMk cId="4117700988" sldId="258"/>
            <ac:spMk id="117" creationId="{DA1A4301-6FFC-4C82-A1FA-7634D8CAA8F5}"/>
          </ac:spMkLst>
        </pc:spChg>
        <pc:spChg chg="add del">
          <ac:chgData name="Sarah Hoffmann" userId="84adbef91d7c7085" providerId="LiveId" clId="{0FEA0252-8149-4E3E-853A-50C116EE83FD}" dt="2024-11-03T13:56:16.609" v="1336" actId="26606"/>
          <ac:spMkLst>
            <pc:docMk/>
            <pc:sldMk cId="4117700988" sldId="258"/>
            <ac:spMk id="150" creationId="{A890253F-325A-4AC7-AF5F-06FB890E8F0E}"/>
          </ac:spMkLst>
        </pc:spChg>
        <pc:spChg chg="add del">
          <ac:chgData name="Sarah Hoffmann" userId="84adbef91d7c7085" providerId="LiveId" clId="{0FEA0252-8149-4E3E-853A-50C116EE83FD}" dt="2024-11-03T13:56:25.883" v="1338" actId="26606"/>
          <ac:spMkLst>
            <pc:docMk/>
            <pc:sldMk cId="4117700988" sldId="258"/>
            <ac:spMk id="152" creationId="{1C582B07-D0F0-4B6B-A5D9-D2F192CB3A4E}"/>
          </ac:spMkLst>
        </pc:spChg>
        <pc:spChg chg="add del">
          <ac:chgData name="Sarah Hoffmann" userId="84adbef91d7c7085" providerId="LiveId" clId="{0FEA0252-8149-4E3E-853A-50C116EE83FD}" dt="2024-11-03T13:56:25.883" v="1338" actId="26606"/>
          <ac:spMkLst>
            <pc:docMk/>
            <pc:sldMk cId="4117700988" sldId="258"/>
            <ac:spMk id="153" creationId="{B205CA4C-4876-4E28-97E0-1162D662A29A}"/>
          </ac:spMkLst>
        </pc:spChg>
        <pc:spChg chg="add del">
          <ac:chgData name="Sarah Hoffmann" userId="84adbef91d7c7085" providerId="LiveId" clId="{0FEA0252-8149-4E3E-853A-50C116EE83FD}" dt="2024-11-03T13:56:25.883" v="1338" actId="26606"/>
          <ac:spMkLst>
            <pc:docMk/>
            <pc:sldMk cId="4117700988" sldId="258"/>
            <ac:spMk id="154" creationId="{2E08B368-A2A8-4357-B416-37C258EFEE08}"/>
          </ac:spMkLst>
        </pc:spChg>
        <pc:spChg chg="add del">
          <ac:chgData name="Sarah Hoffmann" userId="84adbef91d7c7085" providerId="LiveId" clId="{0FEA0252-8149-4E3E-853A-50C116EE83FD}" dt="2024-11-03T13:56:25.883" v="1338" actId="26606"/>
          <ac:spMkLst>
            <pc:docMk/>
            <pc:sldMk cId="4117700988" sldId="258"/>
            <ac:spMk id="155" creationId="{A890253F-325A-4AC7-AF5F-06FB890E8F0E}"/>
          </ac:spMkLst>
        </pc:spChg>
        <pc:spChg chg="add">
          <ac:chgData name="Sarah Hoffmann" userId="84adbef91d7c7085" providerId="LiveId" clId="{0FEA0252-8149-4E3E-853A-50C116EE83FD}" dt="2024-11-03T13:56:25.954" v="1339" actId="26606"/>
          <ac:spMkLst>
            <pc:docMk/>
            <pc:sldMk cId="4117700988" sldId="258"/>
            <ac:spMk id="158" creationId="{57B73489-D0E4-4C8B-884B-43A00CCD33C7}"/>
          </ac:spMkLst>
        </pc:spChg>
        <pc:spChg chg="add">
          <ac:chgData name="Sarah Hoffmann" userId="84adbef91d7c7085" providerId="LiveId" clId="{0FEA0252-8149-4E3E-853A-50C116EE83FD}" dt="2024-11-03T13:56:25.954" v="1339" actId="26606"/>
          <ac:spMkLst>
            <pc:docMk/>
            <pc:sldMk cId="4117700988" sldId="258"/>
            <ac:spMk id="159" creationId="{1C582B07-D0F0-4B6B-A5D9-D2F192CB3A4E}"/>
          </ac:spMkLst>
        </pc:spChg>
        <pc:spChg chg="add">
          <ac:chgData name="Sarah Hoffmann" userId="84adbef91d7c7085" providerId="LiveId" clId="{0FEA0252-8149-4E3E-853A-50C116EE83FD}" dt="2024-11-03T13:56:25.954" v="1339" actId="26606"/>
          <ac:spMkLst>
            <pc:docMk/>
            <pc:sldMk cId="4117700988" sldId="258"/>
            <ac:spMk id="160" creationId="{DA1A4301-6FFC-4C82-A1FA-7634D8CAA8F5}"/>
          </ac:spMkLst>
        </pc:spChg>
        <pc:spChg chg="add">
          <ac:chgData name="Sarah Hoffmann" userId="84adbef91d7c7085" providerId="LiveId" clId="{0FEA0252-8149-4E3E-853A-50C116EE83FD}" dt="2024-11-03T13:56:25.954" v="1339" actId="26606"/>
          <ac:spMkLst>
            <pc:docMk/>
            <pc:sldMk cId="4117700988" sldId="258"/>
            <ac:spMk id="163" creationId="{A890253F-325A-4AC7-AF5F-06FB890E8F0E}"/>
          </ac:spMkLst>
        </pc:spChg>
        <pc:grpChg chg="add del">
          <ac:chgData name="Sarah Hoffmann" userId="84adbef91d7c7085" providerId="LiveId" clId="{0FEA0252-8149-4E3E-853A-50C116EE83FD}" dt="2024-11-03T13:55:33.769" v="1328" actId="26606"/>
          <ac:grpSpMkLst>
            <pc:docMk/>
            <pc:sldMk cId="4117700988" sldId="258"/>
            <ac:grpSpMk id="17" creationId="{47B3131A-B518-43E5-A896-E9D654A4863F}"/>
          </ac:grpSpMkLst>
        </pc:grpChg>
        <pc:grpChg chg="add del">
          <ac:chgData name="Sarah Hoffmann" userId="84adbef91d7c7085" providerId="LiveId" clId="{0FEA0252-8149-4E3E-853A-50C116EE83FD}" dt="2024-11-03T13:55:26.768" v="1323" actId="26606"/>
          <ac:grpSpMkLst>
            <pc:docMk/>
            <pc:sldMk cId="4117700988" sldId="258"/>
            <ac:grpSpMk id="59" creationId="{47B3131A-B518-43E5-A896-E9D654A4863F}"/>
          </ac:grpSpMkLst>
        </pc:grpChg>
        <pc:grpChg chg="add del">
          <ac:chgData name="Sarah Hoffmann" userId="84adbef91d7c7085" providerId="LiveId" clId="{0FEA0252-8149-4E3E-853A-50C116EE83FD}" dt="2024-11-03T13:55:28.542" v="1325" actId="26606"/>
          <ac:grpSpMkLst>
            <pc:docMk/>
            <pc:sldMk cId="4117700988" sldId="258"/>
            <ac:grpSpMk id="95" creationId="{47B3131A-B518-43E5-A896-E9D654A4863F}"/>
          </ac:grpSpMkLst>
        </pc:grpChg>
        <pc:grpChg chg="add del">
          <ac:chgData name="Sarah Hoffmann" userId="84adbef91d7c7085" providerId="LiveId" clId="{0FEA0252-8149-4E3E-853A-50C116EE83FD}" dt="2024-11-03T13:55:33.701" v="1327" actId="26606"/>
          <ac:grpSpMkLst>
            <pc:docMk/>
            <pc:sldMk cId="4117700988" sldId="258"/>
            <ac:grpSpMk id="101" creationId="{47B3131A-B518-43E5-A896-E9D654A4863F}"/>
          </ac:grpSpMkLst>
        </pc:grpChg>
        <pc:grpChg chg="add del">
          <ac:chgData name="Sarah Hoffmann" userId="84adbef91d7c7085" providerId="LiveId" clId="{0FEA0252-8149-4E3E-853A-50C116EE83FD}" dt="2024-11-03T13:56:25.954" v="1339" actId="26606"/>
          <ac:grpSpMkLst>
            <pc:docMk/>
            <pc:sldMk cId="4117700988" sldId="258"/>
            <ac:grpSpMk id="107" creationId="{47B3131A-B518-43E5-A896-E9D654A4863F}"/>
          </ac:grpSpMkLst>
        </pc:grpChg>
        <pc:grpChg chg="add del">
          <ac:chgData name="Sarah Hoffmann" userId="84adbef91d7c7085" providerId="LiveId" clId="{0FEA0252-8149-4E3E-853A-50C116EE83FD}" dt="2024-11-03T13:56:16.609" v="1336" actId="26606"/>
          <ac:grpSpMkLst>
            <pc:docMk/>
            <pc:sldMk cId="4117700988" sldId="258"/>
            <ac:grpSpMk id="119" creationId="{8323DD1D-77DE-48B2-A0A0-6265801531E5}"/>
          </ac:grpSpMkLst>
        </pc:grpChg>
        <pc:grpChg chg="add del">
          <ac:chgData name="Sarah Hoffmann" userId="84adbef91d7c7085" providerId="LiveId" clId="{0FEA0252-8149-4E3E-853A-50C116EE83FD}" dt="2024-11-03T13:56:25.883" v="1338" actId="26606"/>
          <ac:grpSpMkLst>
            <pc:docMk/>
            <pc:sldMk cId="4117700988" sldId="258"/>
            <ac:grpSpMk id="121" creationId="{8323DD1D-77DE-48B2-A0A0-6265801531E5}"/>
          </ac:grpSpMkLst>
        </pc:grpChg>
        <pc:grpChg chg="add">
          <ac:chgData name="Sarah Hoffmann" userId="84adbef91d7c7085" providerId="LiveId" clId="{0FEA0252-8149-4E3E-853A-50C116EE83FD}" dt="2024-11-03T13:56:25.954" v="1339" actId="26606"/>
          <ac:grpSpMkLst>
            <pc:docMk/>
            <pc:sldMk cId="4117700988" sldId="258"/>
            <ac:grpSpMk id="161" creationId="{8323DD1D-77DE-48B2-A0A0-6265801531E5}"/>
          </ac:grpSpMkLst>
        </pc:grpChg>
        <pc:graphicFrameChg chg="add mod ord modGraphic">
          <ac:chgData name="Sarah Hoffmann" userId="84adbef91d7c7085" providerId="LiveId" clId="{0FEA0252-8149-4E3E-853A-50C116EE83FD}" dt="2024-11-05T11:38:53.325" v="2235" actId="20577"/>
          <ac:graphicFrameMkLst>
            <pc:docMk/>
            <pc:sldMk cId="4117700988" sldId="258"/>
            <ac:graphicFrameMk id="5" creationId="{CCE74F10-782D-C976-3525-C5B7A722EF94}"/>
          </ac:graphicFrameMkLst>
        </pc:graphicFrameChg>
        <pc:picChg chg="add del mod">
          <ac:chgData name="Sarah Hoffmann" userId="84adbef91d7c7085" providerId="LiveId" clId="{0FEA0252-8149-4E3E-853A-50C116EE83FD}" dt="2024-11-03T13:55:15.337" v="1321" actId="478"/>
          <ac:picMkLst>
            <pc:docMk/>
            <pc:sldMk cId="4117700988" sldId="258"/>
            <ac:picMk id="6" creationId="{5C2A8B7D-CC49-F9E4-EDD0-B494614DE702}"/>
          </ac:picMkLst>
        </pc:picChg>
        <pc:picChg chg="add mod">
          <ac:chgData name="Sarah Hoffmann" userId="84adbef91d7c7085" providerId="LiveId" clId="{0FEA0252-8149-4E3E-853A-50C116EE83FD}" dt="2024-11-03T13:56:25.954" v="1339" actId="26606"/>
          <ac:picMkLst>
            <pc:docMk/>
            <pc:sldMk cId="4117700988" sldId="258"/>
            <ac:picMk id="8" creationId="{DE650B94-A30D-EE11-E3B3-98EAB5FCDA3C}"/>
          </ac:picMkLst>
        </pc:picChg>
        <pc:picChg chg="add mod">
          <ac:chgData name="Sarah Hoffmann" userId="84adbef91d7c7085" providerId="LiveId" clId="{0FEA0252-8149-4E3E-853A-50C116EE83FD}" dt="2024-11-03T13:58:16.742" v="1356" actId="1076"/>
          <ac:picMkLst>
            <pc:docMk/>
            <pc:sldMk cId="4117700988" sldId="258"/>
            <ac:picMk id="12" creationId="{544065B0-9515-DFB9-7AFE-99FE7751B2EC}"/>
          </ac:picMkLst>
        </pc:picChg>
      </pc:sldChg>
      <pc:sldChg chg="addSp delSp modSp new mod setBg">
        <pc:chgData name="Sarah Hoffmann" userId="84adbef91d7c7085" providerId="LiveId" clId="{0FEA0252-8149-4E3E-853A-50C116EE83FD}" dt="2024-11-05T13:24:39.907" v="2634" actId="20577"/>
        <pc:sldMkLst>
          <pc:docMk/>
          <pc:sldMk cId="4182182248" sldId="259"/>
        </pc:sldMkLst>
        <pc:spChg chg="mod">
          <ac:chgData name="Sarah Hoffmann" userId="84adbef91d7c7085" providerId="LiveId" clId="{0FEA0252-8149-4E3E-853A-50C116EE83FD}" dt="2024-11-05T13:24:39.907" v="2634" actId="20577"/>
          <ac:spMkLst>
            <pc:docMk/>
            <pc:sldMk cId="4182182248" sldId="259"/>
            <ac:spMk id="2" creationId="{D33434A1-8C47-7A5C-11ED-3104321FA21D}"/>
          </ac:spMkLst>
        </pc:spChg>
        <pc:spChg chg="mod">
          <ac:chgData name="Sarah Hoffmann" userId="84adbef91d7c7085" providerId="LiveId" clId="{0FEA0252-8149-4E3E-853A-50C116EE83FD}" dt="2024-11-04T12:04:36.645" v="1573" actId="20577"/>
          <ac:spMkLst>
            <pc:docMk/>
            <pc:sldMk cId="4182182248" sldId="259"/>
            <ac:spMk id="3" creationId="{6D5B1030-15F0-219C-AE71-8BDAAC8ED7D1}"/>
          </ac:spMkLst>
        </pc:spChg>
        <pc:spChg chg="add del">
          <ac:chgData name="Sarah Hoffmann" userId="84adbef91d7c7085" providerId="LiveId" clId="{0FEA0252-8149-4E3E-853A-50C116EE83FD}" dt="2024-11-03T13:59:33.208" v="1389" actId="26606"/>
          <ac:spMkLst>
            <pc:docMk/>
            <pc:sldMk cId="4182182248" sldId="259"/>
            <ac:spMk id="10" creationId="{57B73489-D0E4-4C8B-884B-43A00CCD33C7}"/>
          </ac:spMkLst>
        </pc:spChg>
        <pc:spChg chg="add">
          <ac:chgData name="Sarah Hoffmann" userId="84adbef91d7c7085" providerId="LiveId" clId="{0FEA0252-8149-4E3E-853A-50C116EE83FD}" dt="2024-11-03T14:03:37.540" v="1405" actId="26606"/>
          <ac:spMkLst>
            <pc:docMk/>
            <pc:sldMk cId="4182182248" sldId="259"/>
            <ac:spMk id="11" creationId="{1C582B07-D0F0-4B6B-A5D9-D2F192CB3A4E}"/>
          </ac:spMkLst>
        </pc:spChg>
        <pc:spChg chg="add del">
          <ac:chgData name="Sarah Hoffmann" userId="84adbef91d7c7085" providerId="LiveId" clId="{0FEA0252-8149-4E3E-853A-50C116EE83FD}" dt="2024-11-03T13:59:33.208" v="1389" actId="26606"/>
          <ac:spMkLst>
            <pc:docMk/>
            <pc:sldMk cId="4182182248" sldId="259"/>
            <ac:spMk id="12" creationId="{1C582B07-D0F0-4B6B-A5D9-D2F192CB3A4E}"/>
          </ac:spMkLst>
        </pc:spChg>
        <pc:spChg chg="add">
          <ac:chgData name="Sarah Hoffmann" userId="84adbef91d7c7085" providerId="LiveId" clId="{0FEA0252-8149-4E3E-853A-50C116EE83FD}" dt="2024-11-03T14:03:37.540" v="1405" actId="26606"/>
          <ac:spMkLst>
            <pc:docMk/>
            <pc:sldMk cId="4182182248" sldId="259"/>
            <ac:spMk id="13" creationId="{FA8051D0-5A7D-4584-811D-69D3A0A306D1}"/>
          </ac:spMkLst>
        </pc:spChg>
        <pc:spChg chg="add del">
          <ac:chgData name="Sarah Hoffmann" userId="84adbef91d7c7085" providerId="LiveId" clId="{0FEA0252-8149-4E3E-853A-50C116EE83FD}" dt="2024-11-03T13:59:33.208" v="1389" actId="26606"/>
          <ac:spMkLst>
            <pc:docMk/>
            <pc:sldMk cId="4182182248" sldId="259"/>
            <ac:spMk id="14" creationId="{DA1A4301-6FFC-4C82-A1FA-7634D8CAA8F5}"/>
          </ac:spMkLst>
        </pc:spChg>
        <pc:spChg chg="add">
          <ac:chgData name="Sarah Hoffmann" userId="84adbef91d7c7085" providerId="LiveId" clId="{0FEA0252-8149-4E3E-853A-50C116EE83FD}" dt="2024-11-03T14:03:37.540" v="1405" actId="26606"/>
          <ac:spMkLst>
            <pc:docMk/>
            <pc:sldMk cId="4182182248" sldId="259"/>
            <ac:spMk id="18" creationId="{DA1A4301-6FFC-4C82-A1FA-7634D8CAA8F5}"/>
          </ac:spMkLst>
        </pc:spChg>
        <pc:spChg chg="add del">
          <ac:chgData name="Sarah Hoffmann" userId="84adbef91d7c7085" providerId="LiveId" clId="{0FEA0252-8149-4E3E-853A-50C116EE83FD}" dt="2024-11-03T13:59:33.208" v="1389" actId="26606"/>
          <ac:spMkLst>
            <pc:docMk/>
            <pc:sldMk cId="4182182248" sldId="259"/>
            <ac:spMk id="47" creationId="{A890253F-325A-4AC7-AF5F-06FB890E8F0E}"/>
          </ac:spMkLst>
        </pc:spChg>
        <pc:spChg chg="add del mod">
          <ac:chgData name="Sarah Hoffmann" userId="84adbef91d7c7085" providerId="LiveId" clId="{0FEA0252-8149-4E3E-853A-50C116EE83FD}" dt="2024-11-03T14:04:57.925" v="1423" actId="478"/>
          <ac:spMkLst>
            <pc:docMk/>
            <pc:sldMk cId="4182182248" sldId="259"/>
            <ac:spMk id="52" creationId="{988293FB-DA7C-B6CF-43CF-36407A66D0AF}"/>
          </ac:spMkLst>
        </pc:spChg>
        <pc:spChg chg="add mod">
          <ac:chgData name="Sarah Hoffmann" userId="84adbef91d7c7085" providerId="LiveId" clId="{0FEA0252-8149-4E3E-853A-50C116EE83FD}" dt="2024-11-05T13:24:12.579" v="2610" actId="20577"/>
          <ac:spMkLst>
            <pc:docMk/>
            <pc:sldMk cId="4182182248" sldId="259"/>
            <ac:spMk id="53" creationId="{E874BF34-FACC-1F1D-D8D1-243DD9964969}"/>
          </ac:spMkLst>
        </pc:spChg>
        <pc:grpChg chg="add del">
          <ac:chgData name="Sarah Hoffmann" userId="84adbef91d7c7085" providerId="LiveId" clId="{0FEA0252-8149-4E3E-853A-50C116EE83FD}" dt="2024-11-03T13:59:33.208" v="1389" actId="26606"/>
          <ac:grpSpMkLst>
            <pc:docMk/>
            <pc:sldMk cId="4182182248" sldId="259"/>
            <ac:grpSpMk id="16" creationId="{8323DD1D-77DE-48B2-A0A0-6265801531E5}"/>
          </ac:grpSpMkLst>
        </pc:grpChg>
        <pc:grpChg chg="add">
          <ac:chgData name="Sarah Hoffmann" userId="84adbef91d7c7085" providerId="LiveId" clId="{0FEA0252-8149-4E3E-853A-50C116EE83FD}" dt="2024-11-03T14:03:37.540" v="1405" actId="26606"/>
          <ac:grpSpMkLst>
            <pc:docMk/>
            <pc:sldMk cId="4182182248" sldId="259"/>
            <ac:grpSpMk id="20" creationId="{8323DD1D-77DE-48B2-A0A0-6265801531E5}"/>
          </ac:grpSpMkLst>
        </pc:grpChg>
        <pc:picChg chg="add mod ord">
          <ac:chgData name="Sarah Hoffmann" userId="84adbef91d7c7085" providerId="LiveId" clId="{0FEA0252-8149-4E3E-853A-50C116EE83FD}" dt="2024-11-03T14:03:37.540" v="1405" actId="26606"/>
          <ac:picMkLst>
            <pc:docMk/>
            <pc:sldMk cId="4182182248" sldId="259"/>
            <ac:picMk id="5" creationId="{F6390837-5DA2-8EFA-73A2-E1F419AFCE82}"/>
          </ac:picMkLst>
        </pc:picChg>
        <pc:picChg chg="add mod">
          <ac:chgData name="Sarah Hoffmann" userId="84adbef91d7c7085" providerId="LiveId" clId="{0FEA0252-8149-4E3E-853A-50C116EE83FD}" dt="2024-11-03T14:03:37.540" v="1405" actId="26606"/>
          <ac:picMkLst>
            <pc:docMk/>
            <pc:sldMk cId="4182182248" sldId="259"/>
            <ac:picMk id="7" creationId="{34C7765D-F28A-82CD-A7FF-5BF3E13E38FD}"/>
          </ac:picMkLst>
        </pc:picChg>
        <pc:picChg chg="add mod">
          <ac:chgData name="Sarah Hoffmann" userId="84adbef91d7c7085" providerId="LiveId" clId="{0FEA0252-8149-4E3E-853A-50C116EE83FD}" dt="2024-11-03T14:03:37.540" v="1405" actId="26606"/>
          <ac:picMkLst>
            <pc:docMk/>
            <pc:sldMk cId="4182182248" sldId="259"/>
            <ac:picMk id="9" creationId="{2E1C904E-0D7C-B556-2A80-9EEEA522950A}"/>
          </ac:picMkLst>
        </pc:picChg>
        <pc:picChg chg="add mod">
          <ac:chgData name="Sarah Hoffmann" userId="84adbef91d7c7085" providerId="LiveId" clId="{0FEA0252-8149-4E3E-853A-50C116EE83FD}" dt="2024-11-05T13:23:40.645" v="2549" actId="14100"/>
          <ac:picMkLst>
            <pc:docMk/>
            <pc:sldMk cId="4182182248" sldId="259"/>
            <ac:picMk id="51" creationId="{6CA962D3-F561-A6F9-1E33-0BF8B6BC0748}"/>
          </ac:picMkLst>
        </pc:picChg>
      </pc:sldChg>
      <pc:sldChg chg="modSp new del mod">
        <pc:chgData name="Sarah Hoffmann" userId="84adbef91d7c7085" providerId="LiveId" clId="{0FEA0252-8149-4E3E-853A-50C116EE83FD}" dt="2024-11-03T13:40:25.469" v="1202" actId="2696"/>
        <pc:sldMkLst>
          <pc:docMk/>
          <pc:sldMk cId="3927026606" sldId="260"/>
        </pc:sldMkLst>
        <pc:spChg chg="mod">
          <ac:chgData name="Sarah Hoffmann" userId="84adbef91d7c7085" providerId="LiveId" clId="{0FEA0252-8149-4E3E-853A-50C116EE83FD}" dt="2024-11-03T13:40:20.216" v="1201" actId="5793"/>
          <ac:spMkLst>
            <pc:docMk/>
            <pc:sldMk cId="3927026606" sldId="260"/>
            <ac:spMk id="3" creationId="{6F602007-527D-0574-C308-5DB0B56F842A}"/>
          </ac:spMkLst>
        </pc:spChg>
      </pc:sldChg>
    </pc:docChg>
  </pc:docChgLst>
</pc:chgInfo>
</file>

<file path=ppt/diagrams/_rels/data1.xml.rels><?xml version="1.0" encoding="UTF-8" standalone="yes"?>
<Relationships xmlns="http://schemas.openxmlformats.org/package/2006/relationships"><Relationship Id="rId8" Type="http://schemas.openxmlformats.org/officeDocument/2006/relationships/image" Target="../media/image15.svg"/><Relationship Id="rId3" Type="http://schemas.openxmlformats.org/officeDocument/2006/relationships/image" Target="../media/image10.png"/><Relationship Id="rId7" Type="http://schemas.openxmlformats.org/officeDocument/2006/relationships/image" Target="../media/image14.png"/><Relationship Id="rId2" Type="http://schemas.openxmlformats.org/officeDocument/2006/relationships/image" Target="../media/image9.svg"/><Relationship Id="rId1" Type="http://schemas.openxmlformats.org/officeDocument/2006/relationships/image" Target="../media/image8.png"/><Relationship Id="rId6" Type="http://schemas.openxmlformats.org/officeDocument/2006/relationships/image" Target="../media/image13.svg"/><Relationship Id="rId5" Type="http://schemas.openxmlformats.org/officeDocument/2006/relationships/image" Target="../media/image12.png"/><Relationship Id="rId4" Type="http://schemas.openxmlformats.org/officeDocument/2006/relationships/image" Target="../media/image11.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5.svg"/><Relationship Id="rId3" Type="http://schemas.openxmlformats.org/officeDocument/2006/relationships/image" Target="../media/image10.png"/><Relationship Id="rId7" Type="http://schemas.openxmlformats.org/officeDocument/2006/relationships/image" Target="../media/image14.png"/><Relationship Id="rId2" Type="http://schemas.openxmlformats.org/officeDocument/2006/relationships/image" Target="../media/image9.svg"/><Relationship Id="rId1" Type="http://schemas.openxmlformats.org/officeDocument/2006/relationships/image" Target="../media/image8.png"/><Relationship Id="rId6" Type="http://schemas.openxmlformats.org/officeDocument/2006/relationships/image" Target="../media/image13.svg"/><Relationship Id="rId5" Type="http://schemas.openxmlformats.org/officeDocument/2006/relationships/image" Target="../media/image12.png"/><Relationship Id="rId4" Type="http://schemas.openxmlformats.org/officeDocument/2006/relationships/image" Target="../media/image11.svg"/></Relationships>
</file>

<file path=ppt/diagrams/colors1.xml><?xml version="1.0" encoding="utf-8"?>
<dgm:colorsDef xmlns:dgm="http://schemas.openxmlformats.org/drawingml/2006/diagram" xmlns:a="http://schemas.openxmlformats.org/drawingml/2006/main" uniqueId="urn:microsoft.com/office/officeart/2018/5/colors/Iconchunking_neutralbg_accent3_2">
  <dgm:title val=""/>
  <dgm:desc val=""/>
  <dgm:catLst>
    <dgm:cat type="accent3" pri="13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a:alpha val="0"/>
      </a:schemeClr>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63FE279-8D46-4F15-8A83-908F543E31A0}" type="doc">
      <dgm:prSet loTypeId="urn:microsoft.com/office/officeart/2018/2/layout/IconVerticalSolidList" loCatId="icon" qsTypeId="urn:microsoft.com/office/officeart/2005/8/quickstyle/simple1" qsCatId="simple" csTypeId="urn:microsoft.com/office/officeart/2018/5/colors/Iconchunking_neutralbg_accent3_2" csCatId="accent3" phldr="1"/>
      <dgm:spPr/>
      <dgm:t>
        <a:bodyPr/>
        <a:lstStyle/>
        <a:p>
          <a:endParaRPr lang="en-US"/>
        </a:p>
      </dgm:t>
    </dgm:pt>
    <dgm:pt modelId="{F893CCCA-D984-4D58-8F0A-8FF119168687}">
      <dgm:prSet/>
      <dgm:spPr/>
      <dgm:t>
        <a:bodyPr/>
        <a:lstStyle/>
        <a:p>
          <a:pPr>
            <a:lnSpc>
              <a:spcPct val="100000"/>
            </a:lnSpc>
          </a:pPr>
          <a:r>
            <a:rPr lang="en-GB" dirty="0"/>
            <a:t>Is someone you know always hungry? You do not have to be. </a:t>
          </a:r>
          <a:endParaRPr lang="en-US" dirty="0"/>
        </a:p>
      </dgm:t>
    </dgm:pt>
    <dgm:pt modelId="{8AF02F02-6BED-46E8-AF47-5E1079FA3165}" type="parTrans" cxnId="{E3BB6D79-0A7E-4661-A93F-7E169A7E5896}">
      <dgm:prSet/>
      <dgm:spPr/>
      <dgm:t>
        <a:bodyPr/>
        <a:lstStyle/>
        <a:p>
          <a:endParaRPr lang="en-US"/>
        </a:p>
      </dgm:t>
    </dgm:pt>
    <dgm:pt modelId="{6CC4E934-CA95-4E3E-96CD-450F7487B16E}" type="sibTrans" cxnId="{E3BB6D79-0A7E-4661-A93F-7E169A7E5896}">
      <dgm:prSet/>
      <dgm:spPr/>
      <dgm:t>
        <a:bodyPr/>
        <a:lstStyle/>
        <a:p>
          <a:endParaRPr lang="en-US"/>
        </a:p>
      </dgm:t>
    </dgm:pt>
    <dgm:pt modelId="{685452D7-1783-43B1-9F35-D0620BD03552}">
      <dgm:prSet/>
      <dgm:spPr/>
      <dgm:t>
        <a:bodyPr/>
        <a:lstStyle/>
        <a:p>
          <a:pPr>
            <a:lnSpc>
              <a:spcPct val="100000"/>
            </a:lnSpc>
          </a:pPr>
          <a:r>
            <a:rPr lang="en-GB" dirty="0"/>
            <a:t>Do they always ask you for food or money? </a:t>
          </a:r>
          <a:endParaRPr lang="en-US" dirty="0"/>
        </a:p>
      </dgm:t>
    </dgm:pt>
    <dgm:pt modelId="{63C94EA4-A3BC-4CDC-868A-F1005DD68011}" type="parTrans" cxnId="{DCCA5B60-E88E-4622-B30D-3B8D4E7BB885}">
      <dgm:prSet/>
      <dgm:spPr/>
      <dgm:t>
        <a:bodyPr/>
        <a:lstStyle/>
        <a:p>
          <a:endParaRPr lang="en-US"/>
        </a:p>
      </dgm:t>
    </dgm:pt>
    <dgm:pt modelId="{14F0156D-DE40-4ED0-98D5-46A098B68FC9}" type="sibTrans" cxnId="{DCCA5B60-E88E-4622-B30D-3B8D4E7BB885}">
      <dgm:prSet/>
      <dgm:spPr/>
      <dgm:t>
        <a:bodyPr/>
        <a:lstStyle/>
        <a:p>
          <a:endParaRPr lang="en-US"/>
        </a:p>
      </dgm:t>
    </dgm:pt>
    <dgm:pt modelId="{03D436E9-9985-46F5-ABDD-3F86E666711B}">
      <dgm:prSet/>
      <dgm:spPr/>
      <dgm:t>
        <a:bodyPr/>
        <a:lstStyle/>
        <a:p>
          <a:pPr>
            <a:lnSpc>
              <a:spcPct val="100000"/>
            </a:lnSpc>
          </a:pPr>
          <a:r>
            <a:rPr lang="en-GB"/>
            <a:t>Do they eat a lot of food in school? </a:t>
          </a:r>
          <a:endParaRPr lang="en-US"/>
        </a:p>
      </dgm:t>
    </dgm:pt>
    <dgm:pt modelId="{57474A36-93D6-4FE9-9DF5-C6567FC3E1F6}" type="parTrans" cxnId="{AF97C7D7-AF87-4873-9020-76967E733010}">
      <dgm:prSet/>
      <dgm:spPr/>
      <dgm:t>
        <a:bodyPr/>
        <a:lstStyle/>
        <a:p>
          <a:endParaRPr lang="en-US"/>
        </a:p>
      </dgm:t>
    </dgm:pt>
    <dgm:pt modelId="{A0670558-A27E-49A1-AF3F-8DD0010EEC1E}" type="sibTrans" cxnId="{AF97C7D7-AF87-4873-9020-76967E733010}">
      <dgm:prSet/>
      <dgm:spPr/>
      <dgm:t>
        <a:bodyPr/>
        <a:lstStyle/>
        <a:p>
          <a:endParaRPr lang="en-US"/>
        </a:p>
      </dgm:t>
    </dgm:pt>
    <dgm:pt modelId="{62A0A6C2-DBC4-4229-9A2D-58F3477B4863}">
      <dgm:prSet/>
      <dgm:spPr/>
      <dgm:t>
        <a:bodyPr/>
        <a:lstStyle/>
        <a:p>
          <a:pPr>
            <a:lnSpc>
              <a:spcPct val="100000"/>
            </a:lnSpc>
          </a:pPr>
          <a:r>
            <a:rPr lang="en-GB"/>
            <a:t>Are you or someone you know always feeling faint or tired? </a:t>
          </a:r>
          <a:endParaRPr lang="en-US"/>
        </a:p>
      </dgm:t>
    </dgm:pt>
    <dgm:pt modelId="{7124D946-4C40-4E23-91C2-B66554146A0C}" type="parTrans" cxnId="{BB0DC792-3A47-4999-8CA9-5F146B8CB27E}">
      <dgm:prSet/>
      <dgm:spPr/>
      <dgm:t>
        <a:bodyPr/>
        <a:lstStyle/>
        <a:p>
          <a:endParaRPr lang="en-US"/>
        </a:p>
      </dgm:t>
    </dgm:pt>
    <dgm:pt modelId="{0897DF0B-C485-4878-B665-3509817C1F2F}" type="sibTrans" cxnId="{BB0DC792-3A47-4999-8CA9-5F146B8CB27E}">
      <dgm:prSet/>
      <dgm:spPr/>
      <dgm:t>
        <a:bodyPr/>
        <a:lstStyle/>
        <a:p>
          <a:endParaRPr lang="en-US"/>
        </a:p>
      </dgm:t>
    </dgm:pt>
    <dgm:pt modelId="{3FA7CB63-2285-4C39-817E-D3FCC45DAAE9}" type="pres">
      <dgm:prSet presAssocID="{663FE279-8D46-4F15-8A83-908F543E31A0}" presName="root" presStyleCnt="0">
        <dgm:presLayoutVars>
          <dgm:dir/>
          <dgm:resizeHandles val="exact"/>
        </dgm:presLayoutVars>
      </dgm:prSet>
      <dgm:spPr/>
    </dgm:pt>
    <dgm:pt modelId="{87FC363C-B339-4F5D-98BE-2E093FAF8D8D}" type="pres">
      <dgm:prSet presAssocID="{F893CCCA-D984-4D58-8F0A-8FF119168687}" presName="compNode" presStyleCnt="0"/>
      <dgm:spPr/>
    </dgm:pt>
    <dgm:pt modelId="{3A664A5A-D2FC-4A45-A03B-CCD0C2D153EF}" type="pres">
      <dgm:prSet presAssocID="{F893CCCA-D984-4D58-8F0A-8FF119168687}" presName="bgRect" presStyleLbl="bgShp" presStyleIdx="0" presStyleCnt="4"/>
      <dgm:spPr/>
    </dgm:pt>
    <dgm:pt modelId="{3D241938-1CE0-4064-803D-B260C1486917}" type="pres">
      <dgm:prSet presAssocID="{F893CCCA-D984-4D58-8F0A-8FF119168687}"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Taco"/>
        </a:ext>
      </dgm:extLst>
    </dgm:pt>
    <dgm:pt modelId="{102176E3-76A8-4C08-82D8-CB26AE878A47}" type="pres">
      <dgm:prSet presAssocID="{F893CCCA-D984-4D58-8F0A-8FF119168687}" presName="spaceRect" presStyleCnt="0"/>
      <dgm:spPr/>
    </dgm:pt>
    <dgm:pt modelId="{A171B844-A743-45CC-B310-5AD92AF3479B}" type="pres">
      <dgm:prSet presAssocID="{F893CCCA-D984-4D58-8F0A-8FF119168687}" presName="parTx" presStyleLbl="revTx" presStyleIdx="0" presStyleCnt="4">
        <dgm:presLayoutVars>
          <dgm:chMax val="0"/>
          <dgm:chPref val="0"/>
        </dgm:presLayoutVars>
      </dgm:prSet>
      <dgm:spPr/>
    </dgm:pt>
    <dgm:pt modelId="{BEDEAB81-3A6D-4748-80D6-367169A84DAD}" type="pres">
      <dgm:prSet presAssocID="{6CC4E934-CA95-4E3E-96CD-450F7487B16E}" presName="sibTrans" presStyleCnt="0"/>
      <dgm:spPr/>
    </dgm:pt>
    <dgm:pt modelId="{BE69B67B-74D6-4E88-B143-784C539D1A7D}" type="pres">
      <dgm:prSet presAssocID="{685452D7-1783-43B1-9F35-D0620BD03552}" presName="compNode" presStyleCnt="0"/>
      <dgm:spPr/>
    </dgm:pt>
    <dgm:pt modelId="{512F83A3-BD50-4AA9-9A89-0C20D384F0E0}" type="pres">
      <dgm:prSet presAssocID="{685452D7-1783-43B1-9F35-D0620BD03552}" presName="bgRect" presStyleLbl="bgShp" presStyleIdx="1" presStyleCnt="4"/>
      <dgm:spPr/>
    </dgm:pt>
    <dgm:pt modelId="{2D8BDC0E-E15C-4038-91CF-267DB84D64C5}" type="pres">
      <dgm:prSet presAssocID="{685452D7-1783-43B1-9F35-D0620BD03552}"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Dollar"/>
        </a:ext>
      </dgm:extLst>
    </dgm:pt>
    <dgm:pt modelId="{35213B02-53D3-407F-8F91-FAE06B97E9F1}" type="pres">
      <dgm:prSet presAssocID="{685452D7-1783-43B1-9F35-D0620BD03552}" presName="spaceRect" presStyleCnt="0"/>
      <dgm:spPr/>
    </dgm:pt>
    <dgm:pt modelId="{0A1FCEF5-2978-4F61-BCCA-DB490A6792B4}" type="pres">
      <dgm:prSet presAssocID="{685452D7-1783-43B1-9F35-D0620BD03552}" presName="parTx" presStyleLbl="revTx" presStyleIdx="1" presStyleCnt="4">
        <dgm:presLayoutVars>
          <dgm:chMax val="0"/>
          <dgm:chPref val="0"/>
        </dgm:presLayoutVars>
      </dgm:prSet>
      <dgm:spPr/>
    </dgm:pt>
    <dgm:pt modelId="{2C34622F-927E-4B1D-9738-3013973611DC}" type="pres">
      <dgm:prSet presAssocID="{14F0156D-DE40-4ED0-98D5-46A098B68FC9}" presName="sibTrans" presStyleCnt="0"/>
      <dgm:spPr/>
    </dgm:pt>
    <dgm:pt modelId="{C7108247-3220-4EB9-B23A-C24F50A4C459}" type="pres">
      <dgm:prSet presAssocID="{03D436E9-9985-46F5-ABDD-3F86E666711B}" presName="compNode" presStyleCnt="0"/>
      <dgm:spPr/>
    </dgm:pt>
    <dgm:pt modelId="{FF4A0A9B-8B0B-4C92-B0B0-BD7DD34A3813}" type="pres">
      <dgm:prSet presAssocID="{03D436E9-9985-46F5-ABDD-3F86E666711B}" presName="bgRect" presStyleLbl="bgShp" presStyleIdx="2" presStyleCnt="4"/>
      <dgm:spPr/>
    </dgm:pt>
    <dgm:pt modelId="{029EF43F-06E2-4E6A-8DF6-0758A1944A52}" type="pres">
      <dgm:prSet presAssocID="{03D436E9-9985-46F5-ABDD-3F86E666711B}"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Avocado"/>
        </a:ext>
      </dgm:extLst>
    </dgm:pt>
    <dgm:pt modelId="{10C7E25B-2186-4528-AD1C-70B92414DDBF}" type="pres">
      <dgm:prSet presAssocID="{03D436E9-9985-46F5-ABDD-3F86E666711B}" presName="spaceRect" presStyleCnt="0"/>
      <dgm:spPr/>
    </dgm:pt>
    <dgm:pt modelId="{2A9EE4C0-D58D-4438-856D-6013D4484ADC}" type="pres">
      <dgm:prSet presAssocID="{03D436E9-9985-46F5-ABDD-3F86E666711B}" presName="parTx" presStyleLbl="revTx" presStyleIdx="2" presStyleCnt="4">
        <dgm:presLayoutVars>
          <dgm:chMax val="0"/>
          <dgm:chPref val="0"/>
        </dgm:presLayoutVars>
      </dgm:prSet>
      <dgm:spPr/>
    </dgm:pt>
    <dgm:pt modelId="{223D76E5-6BE8-4D63-A1E7-8DFAE6E3B6A1}" type="pres">
      <dgm:prSet presAssocID="{A0670558-A27E-49A1-AF3F-8DD0010EEC1E}" presName="sibTrans" presStyleCnt="0"/>
      <dgm:spPr/>
    </dgm:pt>
    <dgm:pt modelId="{D6D0B142-0985-426C-88B7-3110E6BD553B}" type="pres">
      <dgm:prSet presAssocID="{62A0A6C2-DBC4-4229-9A2D-58F3477B4863}" presName="compNode" presStyleCnt="0"/>
      <dgm:spPr/>
    </dgm:pt>
    <dgm:pt modelId="{D98821BC-A6C4-4762-AAA8-B292E723F380}" type="pres">
      <dgm:prSet presAssocID="{62A0A6C2-DBC4-4229-9A2D-58F3477B4863}" presName="bgRect" presStyleLbl="bgShp" presStyleIdx="3" presStyleCnt="4"/>
      <dgm:spPr/>
    </dgm:pt>
    <dgm:pt modelId="{387D7D36-1D72-403B-B184-3551FC8482CA}" type="pres">
      <dgm:prSet presAssocID="{62A0A6C2-DBC4-4229-9A2D-58F3477B4863}"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Eye"/>
        </a:ext>
      </dgm:extLst>
    </dgm:pt>
    <dgm:pt modelId="{649667E0-C919-4117-834E-2A9C3AF2F27A}" type="pres">
      <dgm:prSet presAssocID="{62A0A6C2-DBC4-4229-9A2D-58F3477B4863}" presName="spaceRect" presStyleCnt="0"/>
      <dgm:spPr/>
    </dgm:pt>
    <dgm:pt modelId="{F6F7A2B4-D9E0-4226-9C03-B417779C655C}" type="pres">
      <dgm:prSet presAssocID="{62A0A6C2-DBC4-4229-9A2D-58F3477B4863}" presName="parTx" presStyleLbl="revTx" presStyleIdx="3" presStyleCnt="4">
        <dgm:presLayoutVars>
          <dgm:chMax val="0"/>
          <dgm:chPref val="0"/>
        </dgm:presLayoutVars>
      </dgm:prSet>
      <dgm:spPr/>
    </dgm:pt>
  </dgm:ptLst>
  <dgm:cxnLst>
    <dgm:cxn modelId="{D38DB706-84AD-490C-9393-1C6DEAE4132A}" type="presOf" srcId="{62A0A6C2-DBC4-4229-9A2D-58F3477B4863}" destId="{F6F7A2B4-D9E0-4226-9C03-B417779C655C}" srcOrd="0" destOrd="0" presId="urn:microsoft.com/office/officeart/2018/2/layout/IconVerticalSolidList"/>
    <dgm:cxn modelId="{E5630B13-F065-462D-9C15-F260A0B595DC}" type="presOf" srcId="{663FE279-8D46-4F15-8A83-908F543E31A0}" destId="{3FA7CB63-2285-4C39-817E-D3FCC45DAAE9}" srcOrd="0" destOrd="0" presId="urn:microsoft.com/office/officeart/2018/2/layout/IconVerticalSolidList"/>
    <dgm:cxn modelId="{DC207F20-CC61-4EB5-A8E4-F03F593C93DB}" type="presOf" srcId="{685452D7-1783-43B1-9F35-D0620BD03552}" destId="{0A1FCEF5-2978-4F61-BCCA-DB490A6792B4}" srcOrd="0" destOrd="0" presId="urn:microsoft.com/office/officeart/2018/2/layout/IconVerticalSolidList"/>
    <dgm:cxn modelId="{AE8DA622-68FA-497C-83C1-8EADF8059D77}" type="presOf" srcId="{F893CCCA-D984-4D58-8F0A-8FF119168687}" destId="{A171B844-A743-45CC-B310-5AD92AF3479B}" srcOrd="0" destOrd="0" presId="urn:microsoft.com/office/officeart/2018/2/layout/IconVerticalSolidList"/>
    <dgm:cxn modelId="{DCCA5B60-E88E-4622-B30D-3B8D4E7BB885}" srcId="{663FE279-8D46-4F15-8A83-908F543E31A0}" destId="{685452D7-1783-43B1-9F35-D0620BD03552}" srcOrd="1" destOrd="0" parTransId="{63C94EA4-A3BC-4CDC-868A-F1005DD68011}" sibTransId="{14F0156D-DE40-4ED0-98D5-46A098B68FC9}"/>
    <dgm:cxn modelId="{F3DB2143-FD1F-485C-97C9-5D7BCAD89CD4}" type="presOf" srcId="{03D436E9-9985-46F5-ABDD-3F86E666711B}" destId="{2A9EE4C0-D58D-4438-856D-6013D4484ADC}" srcOrd="0" destOrd="0" presId="urn:microsoft.com/office/officeart/2018/2/layout/IconVerticalSolidList"/>
    <dgm:cxn modelId="{E3BB6D79-0A7E-4661-A93F-7E169A7E5896}" srcId="{663FE279-8D46-4F15-8A83-908F543E31A0}" destId="{F893CCCA-D984-4D58-8F0A-8FF119168687}" srcOrd="0" destOrd="0" parTransId="{8AF02F02-6BED-46E8-AF47-5E1079FA3165}" sibTransId="{6CC4E934-CA95-4E3E-96CD-450F7487B16E}"/>
    <dgm:cxn modelId="{BB0DC792-3A47-4999-8CA9-5F146B8CB27E}" srcId="{663FE279-8D46-4F15-8A83-908F543E31A0}" destId="{62A0A6C2-DBC4-4229-9A2D-58F3477B4863}" srcOrd="3" destOrd="0" parTransId="{7124D946-4C40-4E23-91C2-B66554146A0C}" sibTransId="{0897DF0B-C485-4878-B665-3509817C1F2F}"/>
    <dgm:cxn modelId="{AF97C7D7-AF87-4873-9020-76967E733010}" srcId="{663FE279-8D46-4F15-8A83-908F543E31A0}" destId="{03D436E9-9985-46F5-ABDD-3F86E666711B}" srcOrd="2" destOrd="0" parTransId="{57474A36-93D6-4FE9-9DF5-C6567FC3E1F6}" sibTransId="{A0670558-A27E-49A1-AF3F-8DD0010EEC1E}"/>
    <dgm:cxn modelId="{CE361B1F-86B2-4CC1-A1EC-83C9E404096E}" type="presParOf" srcId="{3FA7CB63-2285-4C39-817E-D3FCC45DAAE9}" destId="{87FC363C-B339-4F5D-98BE-2E093FAF8D8D}" srcOrd="0" destOrd="0" presId="urn:microsoft.com/office/officeart/2018/2/layout/IconVerticalSolidList"/>
    <dgm:cxn modelId="{39BE4AA7-0C84-4EC7-A6E6-30C08506D05F}" type="presParOf" srcId="{87FC363C-B339-4F5D-98BE-2E093FAF8D8D}" destId="{3A664A5A-D2FC-4A45-A03B-CCD0C2D153EF}" srcOrd="0" destOrd="0" presId="urn:microsoft.com/office/officeart/2018/2/layout/IconVerticalSolidList"/>
    <dgm:cxn modelId="{F975045B-B259-410B-A88B-FC6C8F610315}" type="presParOf" srcId="{87FC363C-B339-4F5D-98BE-2E093FAF8D8D}" destId="{3D241938-1CE0-4064-803D-B260C1486917}" srcOrd="1" destOrd="0" presId="urn:microsoft.com/office/officeart/2018/2/layout/IconVerticalSolidList"/>
    <dgm:cxn modelId="{ABC7E6B4-2F09-4285-9A0D-FF32C661B551}" type="presParOf" srcId="{87FC363C-B339-4F5D-98BE-2E093FAF8D8D}" destId="{102176E3-76A8-4C08-82D8-CB26AE878A47}" srcOrd="2" destOrd="0" presId="urn:microsoft.com/office/officeart/2018/2/layout/IconVerticalSolidList"/>
    <dgm:cxn modelId="{F0FE9CD3-BCDD-47BA-97AF-897A71038D18}" type="presParOf" srcId="{87FC363C-B339-4F5D-98BE-2E093FAF8D8D}" destId="{A171B844-A743-45CC-B310-5AD92AF3479B}" srcOrd="3" destOrd="0" presId="urn:microsoft.com/office/officeart/2018/2/layout/IconVerticalSolidList"/>
    <dgm:cxn modelId="{163D7AF3-7011-4945-A882-BC83E39DC2FC}" type="presParOf" srcId="{3FA7CB63-2285-4C39-817E-D3FCC45DAAE9}" destId="{BEDEAB81-3A6D-4748-80D6-367169A84DAD}" srcOrd="1" destOrd="0" presId="urn:microsoft.com/office/officeart/2018/2/layout/IconVerticalSolidList"/>
    <dgm:cxn modelId="{C22062B2-092D-4DDA-A361-8BA942C2C4AB}" type="presParOf" srcId="{3FA7CB63-2285-4C39-817E-D3FCC45DAAE9}" destId="{BE69B67B-74D6-4E88-B143-784C539D1A7D}" srcOrd="2" destOrd="0" presId="urn:microsoft.com/office/officeart/2018/2/layout/IconVerticalSolidList"/>
    <dgm:cxn modelId="{CF113CCC-482D-4692-9212-DB0271442382}" type="presParOf" srcId="{BE69B67B-74D6-4E88-B143-784C539D1A7D}" destId="{512F83A3-BD50-4AA9-9A89-0C20D384F0E0}" srcOrd="0" destOrd="0" presId="urn:microsoft.com/office/officeart/2018/2/layout/IconVerticalSolidList"/>
    <dgm:cxn modelId="{E771A094-8920-4372-8D5F-41961E0BC0A5}" type="presParOf" srcId="{BE69B67B-74D6-4E88-B143-784C539D1A7D}" destId="{2D8BDC0E-E15C-4038-91CF-267DB84D64C5}" srcOrd="1" destOrd="0" presId="urn:microsoft.com/office/officeart/2018/2/layout/IconVerticalSolidList"/>
    <dgm:cxn modelId="{011F7AAE-5BE4-4F29-BB77-519280378A0A}" type="presParOf" srcId="{BE69B67B-74D6-4E88-B143-784C539D1A7D}" destId="{35213B02-53D3-407F-8F91-FAE06B97E9F1}" srcOrd="2" destOrd="0" presId="urn:microsoft.com/office/officeart/2018/2/layout/IconVerticalSolidList"/>
    <dgm:cxn modelId="{88F50B6C-FE4E-4B14-B10F-52DBF63A7FE1}" type="presParOf" srcId="{BE69B67B-74D6-4E88-B143-784C539D1A7D}" destId="{0A1FCEF5-2978-4F61-BCCA-DB490A6792B4}" srcOrd="3" destOrd="0" presId="urn:microsoft.com/office/officeart/2018/2/layout/IconVerticalSolidList"/>
    <dgm:cxn modelId="{74930BF9-B6C4-4F38-BF09-615CBEE8B4C1}" type="presParOf" srcId="{3FA7CB63-2285-4C39-817E-D3FCC45DAAE9}" destId="{2C34622F-927E-4B1D-9738-3013973611DC}" srcOrd="3" destOrd="0" presId="urn:microsoft.com/office/officeart/2018/2/layout/IconVerticalSolidList"/>
    <dgm:cxn modelId="{7E96D396-497D-4F29-A379-29747E0C4DC7}" type="presParOf" srcId="{3FA7CB63-2285-4C39-817E-D3FCC45DAAE9}" destId="{C7108247-3220-4EB9-B23A-C24F50A4C459}" srcOrd="4" destOrd="0" presId="urn:microsoft.com/office/officeart/2018/2/layout/IconVerticalSolidList"/>
    <dgm:cxn modelId="{F8802550-2F61-4BFF-938C-61AA899D5A4C}" type="presParOf" srcId="{C7108247-3220-4EB9-B23A-C24F50A4C459}" destId="{FF4A0A9B-8B0B-4C92-B0B0-BD7DD34A3813}" srcOrd="0" destOrd="0" presId="urn:microsoft.com/office/officeart/2018/2/layout/IconVerticalSolidList"/>
    <dgm:cxn modelId="{B938BBA0-3379-4315-A4EE-ADD3D5197D54}" type="presParOf" srcId="{C7108247-3220-4EB9-B23A-C24F50A4C459}" destId="{029EF43F-06E2-4E6A-8DF6-0758A1944A52}" srcOrd="1" destOrd="0" presId="urn:microsoft.com/office/officeart/2018/2/layout/IconVerticalSolidList"/>
    <dgm:cxn modelId="{435775F6-B59C-4C8F-AD31-37E00900DC36}" type="presParOf" srcId="{C7108247-3220-4EB9-B23A-C24F50A4C459}" destId="{10C7E25B-2186-4528-AD1C-70B92414DDBF}" srcOrd="2" destOrd="0" presId="urn:microsoft.com/office/officeart/2018/2/layout/IconVerticalSolidList"/>
    <dgm:cxn modelId="{2E68F418-E95F-455D-BA3C-8DDBACB41AF7}" type="presParOf" srcId="{C7108247-3220-4EB9-B23A-C24F50A4C459}" destId="{2A9EE4C0-D58D-4438-856D-6013D4484ADC}" srcOrd="3" destOrd="0" presId="urn:microsoft.com/office/officeart/2018/2/layout/IconVerticalSolidList"/>
    <dgm:cxn modelId="{A75DD75D-296D-4396-9C97-76D269C32EC5}" type="presParOf" srcId="{3FA7CB63-2285-4C39-817E-D3FCC45DAAE9}" destId="{223D76E5-6BE8-4D63-A1E7-8DFAE6E3B6A1}" srcOrd="5" destOrd="0" presId="urn:microsoft.com/office/officeart/2018/2/layout/IconVerticalSolidList"/>
    <dgm:cxn modelId="{AB3A326A-9AD7-4D4B-AF15-20332C8CAE3C}" type="presParOf" srcId="{3FA7CB63-2285-4C39-817E-D3FCC45DAAE9}" destId="{D6D0B142-0985-426C-88B7-3110E6BD553B}" srcOrd="6" destOrd="0" presId="urn:microsoft.com/office/officeart/2018/2/layout/IconVerticalSolidList"/>
    <dgm:cxn modelId="{FFE0AD73-EA9E-43FD-B6A8-77DFB955A218}" type="presParOf" srcId="{D6D0B142-0985-426C-88B7-3110E6BD553B}" destId="{D98821BC-A6C4-4762-AAA8-B292E723F380}" srcOrd="0" destOrd="0" presId="urn:microsoft.com/office/officeart/2018/2/layout/IconVerticalSolidList"/>
    <dgm:cxn modelId="{8B25CD67-B9BE-41D0-8F87-B261556EC697}" type="presParOf" srcId="{D6D0B142-0985-426C-88B7-3110E6BD553B}" destId="{387D7D36-1D72-403B-B184-3551FC8482CA}" srcOrd="1" destOrd="0" presId="urn:microsoft.com/office/officeart/2018/2/layout/IconVerticalSolidList"/>
    <dgm:cxn modelId="{7EB64E2F-9C80-4852-9C35-232B02ED21EB}" type="presParOf" srcId="{D6D0B142-0985-426C-88B7-3110E6BD553B}" destId="{649667E0-C919-4117-834E-2A9C3AF2F27A}" srcOrd="2" destOrd="0" presId="urn:microsoft.com/office/officeart/2018/2/layout/IconVerticalSolidList"/>
    <dgm:cxn modelId="{DF1A0213-9257-4DF1-A163-A381A6A534B5}" type="presParOf" srcId="{D6D0B142-0985-426C-88B7-3110E6BD553B}" destId="{F6F7A2B4-D9E0-4226-9C03-B417779C655C}"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A664A5A-D2FC-4A45-A03B-CCD0C2D153EF}">
      <dsp:nvSpPr>
        <dsp:cNvPr id="0" name=""/>
        <dsp:cNvSpPr/>
      </dsp:nvSpPr>
      <dsp:spPr>
        <a:xfrm>
          <a:off x="0" y="1249"/>
          <a:ext cx="4952999" cy="63305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D241938-1CE0-4064-803D-B260C1486917}">
      <dsp:nvSpPr>
        <dsp:cNvPr id="0" name=""/>
        <dsp:cNvSpPr/>
      </dsp:nvSpPr>
      <dsp:spPr>
        <a:xfrm>
          <a:off x="191498" y="143685"/>
          <a:ext cx="348178" cy="34817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171B844-A743-45CC-B310-5AD92AF3479B}">
      <dsp:nvSpPr>
        <dsp:cNvPr id="0" name=""/>
        <dsp:cNvSpPr/>
      </dsp:nvSpPr>
      <dsp:spPr>
        <a:xfrm>
          <a:off x="731174" y="1249"/>
          <a:ext cx="4221824" cy="63305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6998" tIns="66998" rIns="66998" bIns="66998" numCol="1" spcCol="1270" anchor="ctr" anchorCtr="0">
          <a:noAutofit/>
        </a:bodyPr>
        <a:lstStyle/>
        <a:p>
          <a:pPr marL="0" lvl="0" indent="0" algn="l" defTabSz="711200">
            <a:lnSpc>
              <a:spcPct val="100000"/>
            </a:lnSpc>
            <a:spcBef>
              <a:spcPct val="0"/>
            </a:spcBef>
            <a:spcAft>
              <a:spcPct val="35000"/>
            </a:spcAft>
            <a:buNone/>
          </a:pPr>
          <a:r>
            <a:rPr lang="en-GB" sz="1600" kern="1200" dirty="0"/>
            <a:t>Is someone you know always hungry? You do not have to be. </a:t>
          </a:r>
          <a:endParaRPr lang="en-US" sz="1600" kern="1200" dirty="0"/>
        </a:p>
      </dsp:txBody>
      <dsp:txXfrm>
        <a:off x="731174" y="1249"/>
        <a:ext cx="4221824" cy="633051"/>
      </dsp:txXfrm>
    </dsp:sp>
    <dsp:sp modelId="{512F83A3-BD50-4AA9-9A89-0C20D384F0E0}">
      <dsp:nvSpPr>
        <dsp:cNvPr id="0" name=""/>
        <dsp:cNvSpPr/>
      </dsp:nvSpPr>
      <dsp:spPr>
        <a:xfrm>
          <a:off x="0" y="792563"/>
          <a:ext cx="4952999" cy="63305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D8BDC0E-E15C-4038-91CF-267DB84D64C5}">
      <dsp:nvSpPr>
        <dsp:cNvPr id="0" name=""/>
        <dsp:cNvSpPr/>
      </dsp:nvSpPr>
      <dsp:spPr>
        <a:xfrm>
          <a:off x="191498" y="935000"/>
          <a:ext cx="348178" cy="34817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A1FCEF5-2978-4F61-BCCA-DB490A6792B4}">
      <dsp:nvSpPr>
        <dsp:cNvPr id="0" name=""/>
        <dsp:cNvSpPr/>
      </dsp:nvSpPr>
      <dsp:spPr>
        <a:xfrm>
          <a:off x="731174" y="792563"/>
          <a:ext cx="4221824" cy="63305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6998" tIns="66998" rIns="66998" bIns="66998" numCol="1" spcCol="1270" anchor="ctr" anchorCtr="0">
          <a:noAutofit/>
        </a:bodyPr>
        <a:lstStyle/>
        <a:p>
          <a:pPr marL="0" lvl="0" indent="0" algn="l" defTabSz="711200">
            <a:lnSpc>
              <a:spcPct val="100000"/>
            </a:lnSpc>
            <a:spcBef>
              <a:spcPct val="0"/>
            </a:spcBef>
            <a:spcAft>
              <a:spcPct val="35000"/>
            </a:spcAft>
            <a:buNone/>
          </a:pPr>
          <a:r>
            <a:rPr lang="en-GB" sz="1600" kern="1200" dirty="0"/>
            <a:t>Do they always ask you for food or money? </a:t>
          </a:r>
          <a:endParaRPr lang="en-US" sz="1600" kern="1200" dirty="0"/>
        </a:p>
      </dsp:txBody>
      <dsp:txXfrm>
        <a:off x="731174" y="792563"/>
        <a:ext cx="4221824" cy="633051"/>
      </dsp:txXfrm>
    </dsp:sp>
    <dsp:sp modelId="{FF4A0A9B-8B0B-4C92-B0B0-BD7DD34A3813}">
      <dsp:nvSpPr>
        <dsp:cNvPr id="0" name=""/>
        <dsp:cNvSpPr/>
      </dsp:nvSpPr>
      <dsp:spPr>
        <a:xfrm>
          <a:off x="0" y="1583878"/>
          <a:ext cx="4952999" cy="63305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29EF43F-06E2-4E6A-8DF6-0758A1944A52}">
      <dsp:nvSpPr>
        <dsp:cNvPr id="0" name=""/>
        <dsp:cNvSpPr/>
      </dsp:nvSpPr>
      <dsp:spPr>
        <a:xfrm>
          <a:off x="191498" y="1726315"/>
          <a:ext cx="348178" cy="348178"/>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A9EE4C0-D58D-4438-856D-6013D4484ADC}">
      <dsp:nvSpPr>
        <dsp:cNvPr id="0" name=""/>
        <dsp:cNvSpPr/>
      </dsp:nvSpPr>
      <dsp:spPr>
        <a:xfrm>
          <a:off x="731174" y="1583878"/>
          <a:ext cx="4221824" cy="63305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6998" tIns="66998" rIns="66998" bIns="66998" numCol="1" spcCol="1270" anchor="ctr" anchorCtr="0">
          <a:noAutofit/>
        </a:bodyPr>
        <a:lstStyle/>
        <a:p>
          <a:pPr marL="0" lvl="0" indent="0" algn="l" defTabSz="711200">
            <a:lnSpc>
              <a:spcPct val="100000"/>
            </a:lnSpc>
            <a:spcBef>
              <a:spcPct val="0"/>
            </a:spcBef>
            <a:spcAft>
              <a:spcPct val="35000"/>
            </a:spcAft>
            <a:buNone/>
          </a:pPr>
          <a:r>
            <a:rPr lang="en-GB" sz="1600" kern="1200"/>
            <a:t>Do they eat a lot of food in school? </a:t>
          </a:r>
          <a:endParaRPr lang="en-US" sz="1600" kern="1200"/>
        </a:p>
      </dsp:txBody>
      <dsp:txXfrm>
        <a:off x="731174" y="1583878"/>
        <a:ext cx="4221824" cy="633051"/>
      </dsp:txXfrm>
    </dsp:sp>
    <dsp:sp modelId="{D98821BC-A6C4-4762-AAA8-B292E723F380}">
      <dsp:nvSpPr>
        <dsp:cNvPr id="0" name=""/>
        <dsp:cNvSpPr/>
      </dsp:nvSpPr>
      <dsp:spPr>
        <a:xfrm>
          <a:off x="0" y="2375193"/>
          <a:ext cx="4952999" cy="63305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87D7D36-1D72-403B-B184-3551FC8482CA}">
      <dsp:nvSpPr>
        <dsp:cNvPr id="0" name=""/>
        <dsp:cNvSpPr/>
      </dsp:nvSpPr>
      <dsp:spPr>
        <a:xfrm>
          <a:off x="191498" y="2517629"/>
          <a:ext cx="348178" cy="348178"/>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6F7A2B4-D9E0-4226-9C03-B417779C655C}">
      <dsp:nvSpPr>
        <dsp:cNvPr id="0" name=""/>
        <dsp:cNvSpPr/>
      </dsp:nvSpPr>
      <dsp:spPr>
        <a:xfrm>
          <a:off x="731174" y="2375193"/>
          <a:ext cx="4221824" cy="63305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6998" tIns="66998" rIns="66998" bIns="66998" numCol="1" spcCol="1270" anchor="ctr" anchorCtr="0">
          <a:noAutofit/>
        </a:bodyPr>
        <a:lstStyle/>
        <a:p>
          <a:pPr marL="0" lvl="0" indent="0" algn="l" defTabSz="711200">
            <a:lnSpc>
              <a:spcPct val="100000"/>
            </a:lnSpc>
            <a:spcBef>
              <a:spcPct val="0"/>
            </a:spcBef>
            <a:spcAft>
              <a:spcPct val="35000"/>
            </a:spcAft>
            <a:buNone/>
          </a:pPr>
          <a:r>
            <a:rPr lang="en-GB" sz="1600" kern="1200"/>
            <a:t>Are you or someone you know always feeling faint or tired? </a:t>
          </a:r>
          <a:endParaRPr lang="en-US" sz="1600" kern="1200"/>
        </a:p>
      </dsp:txBody>
      <dsp:txXfrm>
        <a:off x="731174" y="2375193"/>
        <a:ext cx="4221824" cy="633051"/>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53B052-A59B-4AE3-A89A-E7748630C15B}"/>
              </a:ext>
            </a:extLst>
          </p:cNvPr>
          <p:cNvSpPr>
            <a:spLocks noGrp="1"/>
          </p:cNvSpPr>
          <p:nvPr>
            <p:ph type="ctrTitle"/>
          </p:nvPr>
        </p:nvSpPr>
        <p:spPr>
          <a:xfrm>
            <a:off x="1524000" y="1122363"/>
            <a:ext cx="9144000" cy="2387600"/>
          </a:xfrm>
        </p:spPr>
        <p:txBody>
          <a:bodyPr anchor="b"/>
          <a:lstStyle>
            <a:lvl1pPr algn="ctr">
              <a:defRPr sz="5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FBDA9EC4-FEA9-41D2-BE8D-F709F01D375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C6E155CF-52F5-4879-B7F3-D05812AC4A6D}"/>
              </a:ext>
            </a:extLst>
          </p:cNvPr>
          <p:cNvSpPr>
            <a:spLocks noGrp="1"/>
          </p:cNvSpPr>
          <p:nvPr>
            <p:ph type="dt" sz="half" idx="10"/>
          </p:nvPr>
        </p:nvSpPr>
        <p:spPr/>
        <p:txBody>
          <a:bodyPr/>
          <a:lstStyle/>
          <a:p>
            <a:fld id="{073D55F9-11A3-4523-8F38-6BA37933791A}" type="datetime1">
              <a:rPr lang="en-US" smtClean="0"/>
              <a:t>11/5/2024</a:t>
            </a:fld>
            <a:endParaRPr lang="en-US"/>
          </a:p>
        </p:txBody>
      </p:sp>
      <p:sp>
        <p:nvSpPr>
          <p:cNvPr id="5" name="Footer Placeholder 4">
            <a:extLst>
              <a:ext uri="{FF2B5EF4-FFF2-40B4-BE49-F238E27FC236}">
                <a16:creationId xmlns:a16="http://schemas.microsoft.com/office/drawing/2014/main" id="{80D053AC-61ED-4C2F-90BF-D4A916545107}"/>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138B2ED7-A198-4613-B8C9-EE02BAE24FA4}"/>
              </a:ext>
            </a:extLst>
          </p:cNvPr>
          <p:cNvSpPr>
            <a:spLocks noGrp="1"/>
          </p:cNvSpPr>
          <p:nvPr>
            <p:ph type="sldNum" sz="quarter" idx="12"/>
          </p:nvPr>
        </p:nvSpPr>
        <p:spPr/>
        <p:txBody>
          <a:bodyPr/>
          <a:lstStyle/>
          <a:p>
            <a:fld id="{11A71338-8BA2-4C79-A6C5-5A8E30081D0C}" type="slidenum">
              <a:rPr lang="en-US" smtClean="0"/>
              <a:t>‹#›</a:t>
            </a:fld>
            <a:endParaRPr lang="en-US"/>
          </a:p>
        </p:txBody>
      </p:sp>
    </p:spTree>
    <p:extLst>
      <p:ext uri="{BB962C8B-B14F-4D97-AF65-F5344CB8AC3E}">
        <p14:creationId xmlns:p14="http://schemas.microsoft.com/office/powerpoint/2010/main" val="62324718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B98991-AEF1-4F19-AAB8-436EAD58C282}"/>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0D25B44F-E7DA-40C6-8B44-71EAB6BDFC98}"/>
              </a:ext>
            </a:extLst>
          </p:cNvPr>
          <p:cNvSpPr>
            <a:spLocks noGrp="1"/>
          </p:cNvSpPr>
          <p:nvPr>
            <p:ph idx="1"/>
          </p:nvPr>
        </p:nvSpPr>
        <p:spPr/>
        <p:txBody>
          <a:bodyPr/>
          <a:lstStyle>
            <a:lvl1pPr marL="228600" indent="-228600">
              <a:buFont typeface="Arial" panose="020B0604020202020204" pitchFamily="34" charset="0"/>
              <a:buChar char="•"/>
              <a:defRPr/>
            </a:lvl1pPr>
            <a:lvl2pPr marL="228600" indent="-228600">
              <a:buFont typeface="Arial" panose="020B0604020202020204" pitchFamily="34" charset="0"/>
              <a:buChar char="•"/>
              <a:defRPr/>
            </a:lvl2pPr>
            <a:lvl3pPr marL="228600" indent="-228600">
              <a:buFont typeface="Arial" panose="020B0604020202020204" pitchFamily="34" charset="0"/>
              <a:buChar char="•"/>
              <a:defRPr/>
            </a:lvl3pPr>
            <a:lvl4pPr marL="228600" indent="-228600">
              <a:buFont typeface="Arial" panose="020B0604020202020204" pitchFamily="34" charset="0"/>
              <a:buChar char="•"/>
              <a:defRPr/>
            </a:lvl4pPr>
            <a:lvl5pPr marL="228600" indent="-228600">
              <a:buFont typeface="Arial" panose="020B0604020202020204" pitchFamily="34" charset="0"/>
              <a:buChar char="•"/>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A1F71817-A045-48C0-975B-CBEF88E9561E}"/>
              </a:ext>
            </a:extLst>
          </p:cNvPr>
          <p:cNvSpPr>
            <a:spLocks noGrp="1"/>
          </p:cNvSpPr>
          <p:nvPr>
            <p:ph type="dt" sz="half" idx="10"/>
          </p:nvPr>
        </p:nvSpPr>
        <p:spPr/>
        <p:txBody>
          <a:bodyPr/>
          <a:lstStyle/>
          <a:p>
            <a:fld id="{1CB9D56B-6EBE-4E5F-99D9-2A3DBDF37D0A}" type="datetime1">
              <a:rPr lang="en-US" smtClean="0"/>
              <a:t>11/5/2024</a:t>
            </a:fld>
            <a:endParaRPr lang="en-US"/>
          </a:p>
        </p:txBody>
      </p:sp>
      <p:sp>
        <p:nvSpPr>
          <p:cNvPr id="5" name="Footer Placeholder 4">
            <a:extLst>
              <a:ext uri="{FF2B5EF4-FFF2-40B4-BE49-F238E27FC236}">
                <a16:creationId xmlns:a16="http://schemas.microsoft.com/office/drawing/2014/main" id="{B61C39F0-32D4-407C-8BCA-97F2D9E500C9}"/>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99CF4459-37B2-4F87-B508-DB04D4332067}"/>
              </a:ext>
            </a:extLst>
          </p:cNvPr>
          <p:cNvSpPr>
            <a:spLocks noGrp="1"/>
          </p:cNvSpPr>
          <p:nvPr>
            <p:ph type="sldNum" sz="quarter" idx="12"/>
          </p:nvPr>
        </p:nvSpPr>
        <p:spPr/>
        <p:txBody>
          <a:bodyPr/>
          <a:lstStyle/>
          <a:p>
            <a:fld id="{11A71338-8BA2-4C79-A6C5-5A8E30081D0C}" type="slidenum">
              <a:rPr lang="en-US" smtClean="0"/>
              <a:t>‹#›</a:t>
            </a:fld>
            <a:endParaRPr lang="en-US"/>
          </a:p>
        </p:txBody>
      </p:sp>
    </p:spTree>
    <p:extLst>
      <p:ext uri="{BB962C8B-B14F-4D97-AF65-F5344CB8AC3E}">
        <p14:creationId xmlns:p14="http://schemas.microsoft.com/office/powerpoint/2010/main" val="213534193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CBBD03-9D57-48E9-8B43-688B72997276}"/>
              </a:ext>
            </a:extLst>
          </p:cNvPr>
          <p:cNvSpPr>
            <a:spLocks noGrp="1"/>
          </p:cNvSpPr>
          <p:nvPr>
            <p:ph type="title"/>
          </p:nvPr>
        </p:nvSpPr>
        <p:spPr>
          <a:xfrm>
            <a:off x="457200" y="1709738"/>
            <a:ext cx="10890250" cy="2852737"/>
          </a:xfrm>
        </p:spPr>
        <p:txBody>
          <a:bodyPr anchor="b"/>
          <a:lstStyle>
            <a:lvl1pPr>
              <a:defRPr sz="5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783F376C-8A2F-4BE5-9669-4A6DA21B771A}"/>
              </a:ext>
            </a:extLst>
          </p:cNvPr>
          <p:cNvSpPr>
            <a:spLocks noGrp="1"/>
          </p:cNvSpPr>
          <p:nvPr>
            <p:ph type="body" idx="1"/>
          </p:nvPr>
        </p:nvSpPr>
        <p:spPr>
          <a:xfrm>
            <a:off x="457200" y="4589463"/>
            <a:ext cx="10890250" cy="1500187"/>
          </a:xfrm>
        </p:spPr>
        <p:txBody>
          <a:bodyPr/>
          <a:lstStyle>
            <a:lvl1pPr marL="0" indent="0">
              <a:buNone/>
              <a:defRPr sz="2400">
                <a:solidFill>
                  <a:srgbClr val="FFFFFF"/>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2654893-212E-4450-8F7A-27256B31F9FB}"/>
              </a:ext>
            </a:extLst>
          </p:cNvPr>
          <p:cNvSpPr>
            <a:spLocks noGrp="1"/>
          </p:cNvSpPr>
          <p:nvPr>
            <p:ph type="dt" sz="half" idx="10"/>
          </p:nvPr>
        </p:nvSpPr>
        <p:spPr/>
        <p:txBody>
          <a:bodyPr/>
          <a:lstStyle/>
          <a:p>
            <a:fld id="{8C33F3CA-C7E3-432D-9282-18F13836509A}" type="datetime1">
              <a:rPr lang="en-US" smtClean="0"/>
              <a:t>11/5/2024</a:t>
            </a:fld>
            <a:endParaRPr lang="en-US" dirty="0"/>
          </a:p>
        </p:txBody>
      </p:sp>
      <p:sp>
        <p:nvSpPr>
          <p:cNvPr id="5" name="Footer Placeholder 4">
            <a:extLst>
              <a:ext uri="{FF2B5EF4-FFF2-40B4-BE49-F238E27FC236}">
                <a16:creationId xmlns:a16="http://schemas.microsoft.com/office/drawing/2014/main" id="{600E881A-3958-44A9-9EDB-D86F4E4144C0}"/>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CFEDBC4F-D9B8-4BFA-BE4F-D4B9B739D1BA}"/>
              </a:ext>
            </a:extLst>
          </p:cNvPr>
          <p:cNvSpPr>
            <a:spLocks noGrp="1"/>
          </p:cNvSpPr>
          <p:nvPr>
            <p:ph type="sldNum" sz="quarter" idx="12"/>
          </p:nvPr>
        </p:nvSpPr>
        <p:spPr/>
        <p:txBody>
          <a:bodyPr/>
          <a:lstStyle/>
          <a:p>
            <a:fld id="{11A71338-8BA2-4C79-A6C5-5A8E30081D0C}" type="slidenum">
              <a:rPr lang="en-US" smtClean="0"/>
              <a:t>‹#›</a:t>
            </a:fld>
            <a:endParaRPr lang="en-US"/>
          </a:p>
        </p:txBody>
      </p:sp>
    </p:spTree>
    <p:extLst>
      <p:ext uri="{BB962C8B-B14F-4D97-AF65-F5344CB8AC3E}">
        <p14:creationId xmlns:p14="http://schemas.microsoft.com/office/powerpoint/2010/main" val="191179495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DC8777-C460-4649-8822-CA943386D06D}"/>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AFDF69E6-1094-437B-AA7E-0E21B7136CCA}"/>
              </a:ext>
            </a:extLst>
          </p:cNvPr>
          <p:cNvSpPr>
            <a:spLocks noGrp="1"/>
          </p:cNvSpPr>
          <p:nvPr>
            <p:ph sz="half" idx="1"/>
          </p:nvPr>
        </p:nvSpPr>
        <p:spPr>
          <a:xfrm>
            <a:off x="457200" y="1825625"/>
            <a:ext cx="5562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C20BC963-4591-4BE3-AE63-4999A13C5054}"/>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C504D5BB-DB84-4266-9B4F-E65CCFE5B310}"/>
              </a:ext>
            </a:extLst>
          </p:cNvPr>
          <p:cNvSpPr>
            <a:spLocks noGrp="1"/>
          </p:cNvSpPr>
          <p:nvPr>
            <p:ph type="dt" sz="half" idx="10"/>
          </p:nvPr>
        </p:nvSpPr>
        <p:spPr/>
        <p:txBody>
          <a:bodyPr/>
          <a:lstStyle/>
          <a:p>
            <a:fld id="{75BE9C62-1337-40B8-BA50-E9F4861DB4BC}" type="datetime1">
              <a:rPr lang="en-US" smtClean="0"/>
              <a:t>11/5/2024</a:t>
            </a:fld>
            <a:endParaRPr lang="en-US"/>
          </a:p>
        </p:txBody>
      </p:sp>
      <p:sp>
        <p:nvSpPr>
          <p:cNvPr id="6" name="Footer Placeholder 5">
            <a:extLst>
              <a:ext uri="{FF2B5EF4-FFF2-40B4-BE49-F238E27FC236}">
                <a16:creationId xmlns:a16="http://schemas.microsoft.com/office/drawing/2014/main" id="{891A99B5-D493-4AB1-AF24-6660540D56AD}"/>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BFE178D0-5F1E-43FA-B447-53501EDD17C0}"/>
              </a:ext>
            </a:extLst>
          </p:cNvPr>
          <p:cNvSpPr>
            <a:spLocks noGrp="1"/>
          </p:cNvSpPr>
          <p:nvPr>
            <p:ph type="sldNum" sz="quarter" idx="12"/>
          </p:nvPr>
        </p:nvSpPr>
        <p:spPr/>
        <p:txBody>
          <a:bodyPr/>
          <a:lstStyle/>
          <a:p>
            <a:fld id="{11A71338-8BA2-4C79-A6C5-5A8E30081D0C}" type="slidenum">
              <a:rPr lang="en-US" smtClean="0"/>
              <a:t>‹#›</a:t>
            </a:fld>
            <a:endParaRPr lang="en-US"/>
          </a:p>
        </p:txBody>
      </p:sp>
    </p:spTree>
    <p:extLst>
      <p:ext uri="{BB962C8B-B14F-4D97-AF65-F5344CB8AC3E}">
        <p14:creationId xmlns:p14="http://schemas.microsoft.com/office/powerpoint/2010/main" val="159955587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DC85CC-8D2B-4219-A2A4-1625A02DFECD}"/>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DD6143C8-1CF7-440E-99A3-0527314598C6}"/>
              </a:ext>
            </a:extLst>
          </p:cNvPr>
          <p:cNvSpPr>
            <a:spLocks noGrp="1"/>
          </p:cNvSpPr>
          <p:nvPr>
            <p:ph type="body" idx="1"/>
          </p:nvPr>
        </p:nvSpPr>
        <p:spPr>
          <a:xfrm>
            <a:off x="839788" y="1820863"/>
            <a:ext cx="5157787" cy="1150937"/>
          </a:xfrm>
        </p:spPr>
        <p:txBody>
          <a:bodyPr anchor="b"/>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AEEFF5CA-4662-4430-80C7-99CD7D66C9CF}"/>
              </a:ext>
            </a:extLst>
          </p:cNvPr>
          <p:cNvSpPr>
            <a:spLocks noGrp="1"/>
          </p:cNvSpPr>
          <p:nvPr>
            <p:ph sz="half" idx="2"/>
          </p:nvPr>
        </p:nvSpPr>
        <p:spPr>
          <a:xfrm>
            <a:off x="839788" y="3101975"/>
            <a:ext cx="5157787" cy="30876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876CB5B7-DC23-41CE-872B-E25BD64F84A5}"/>
              </a:ext>
            </a:extLst>
          </p:cNvPr>
          <p:cNvSpPr>
            <a:spLocks noGrp="1"/>
          </p:cNvSpPr>
          <p:nvPr>
            <p:ph type="body" sz="quarter" idx="3"/>
          </p:nvPr>
        </p:nvSpPr>
        <p:spPr>
          <a:xfrm>
            <a:off x="6172200" y="1820863"/>
            <a:ext cx="5183188" cy="1150937"/>
          </a:xfrm>
        </p:spPr>
        <p:txBody>
          <a:bodyPr anchor="b"/>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DF7633C-C24D-4947-979C-132B3AC405A8}"/>
              </a:ext>
            </a:extLst>
          </p:cNvPr>
          <p:cNvSpPr>
            <a:spLocks noGrp="1"/>
          </p:cNvSpPr>
          <p:nvPr>
            <p:ph sz="quarter" idx="4"/>
          </p:nvPr>
        </p:nvSpPr>
        <p:spPr>
          <a:xfrm>
            <a:off x="6172200" y="3101975"/>
            <a:ext cx="5183188" cy="30876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CE8A46E1-3934-4807-900F-CA7A4D8D66B3}"/>
              </a:ext>
            </a:extLst>
          </p:cNvPr>
          <p:cNvSpPr>
            <a:spLocks noGrp="1"/>
          </p:cNvSpPr>
          <p:nvPr>
            <p:ph type="dt" sz="half" idx="10"/>
          </p:nvPr>
        </p:nvSpPr>
        <p:spPr/>
        <p:txBody>
          <a:bodyPr/>
          <a:lstStyle/>
          <a:p>
            <a:fld id="{47C195EB-2DA3-4B24-8725-19BC22A7BE50}" type="datetime1">
              <a:rPr lang="en-US" smtClean="0"/>
              <a:t>11/5/2024</a:t>
            </a:fld>
            <a:endParaRPr lang="en-US"/>
          </a:p>
        </p:txBody>
      </p:sp>
      <p:sp>
        <p:nvSpPr>
          <p:cNvPr id="8" name="Footer Placeholder 7">
            <a:extLst>
              <a:ext uri="{FF2B5EF4-FFF2-40B4-BE49-F238E27FC236}">
                <a16:creationId xmlns:a16="http://schemas.microsoft.com/office/drawing/2014/main" id="{4BC9C6EA-1549-4601-8226-E5C43469CAFE}"/>
              </a:ext>
            </a:extLst>
          </p:cNvPr>
          <p:cNvSpPr>
            <a:spLocks noGrp="1"/>
          </p:cNvSpPr>
          <p:nvPr>
            <p:ph type="ftr" sz="quarter" idx="11"/>
          </p:nvPr>
        </p:nvSpPr>
        <p:spPr/>
        <p:txBody>
          <a:bodyPr/>
          <a:lstStyle/>
          <a:p>
            <a:r>
              <a:rPr lang="en-US"/>
              <a:t>Sample Footer Text</a:t>
            </a:r>
          </a:p>
        </p:txBody>
      </p:sp>
      <p:sp>
        <p:nvSpPr>
          <p:cNvPr id="9" name="Slide Number Placeholder 8">
            <a:extLst>
              <a:ext uri="{FF2B5EF4-FFF2-40B4-BE49-F238E27FC236}">
                <a16:creationId xmlns:a16="http://schemas.microsoft.com/office/drawing/2014/main" id="{F3658246-003D-4024-9F4B-BA3BD3FBFFBC}"/>
              </a:ext>
            </a:extLst>
          </p:cNvPr>
          <p:cNvSpPr>
            <a:spLocks noGrp="1"/>
          </p:cNvSpPr>
          <p:nvPr>
            <p:ph type="sldNum" sz="quarter" idx="12"/>
          </p:nvPr>
        </p:nvSpPr>
        <p:spPr/>
        <p:txBody>
          <a:bodyPr/>
          <a:lstStyle/>
          <a:p>
            <a:fld id="{11A71338-8BA2-4C79-A6C5-5A8E30081D0C}" type="slidenum">
              <a:rPr lang="en-US" smtClean="0"/>
              <a:t>‹#›</a:t>
            </a:fld>
            <a:endParaRPr lang="en-US"/>
          </a:p>
        </p:txBody>
      </p:sp>
    </p:spTree>
    <p:extLst>
      <p:ext uri="{BB962C8B-B14F-4D97-AF65-F5344CB8AC3E}">
        <p14:creationId xmlns:p14="http://schemas.microsoft.com/office/powerpoint/2010/main" val="417326992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B2DD4C-BFBC-4087-B94C-4DD0690E838E}"/>
              </a:ext>
            </a:extLst>
          </p:cNvPr>
          <p:cNvSpPr>
            <a:spLocks noGrp="1"/>
          </p:cNvSpPr>
          <p:nvPr>
            <p:ph type="title"/>
          </p:nvPr>
        </p:nvSpPr>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BEB9D434-8228-4C7F-B520-14121EBC903B}"/>
              </a:ext>
            </a:extLst>
          </p:cNvPr>
          <p:cNvSpPr>
            <a:spLocks noGrp="1"/>
          </p:cNvSpPr>
          <p:nvPr>
            <p:ph type="dt" sz="half" idx="10"/>
          </p:nvPr>
        </p:nvSpPr>
        <p:spPr/>
        <p:txBody>
          <a:bodyPr/>
          <a:lstStyle/>
          <a:p>
            <a:fld id="{F4E237E6-0076-4915-A5A8-B7C11FA4F374}" type="datetime1">
              <a:rPr lang="en-US" smtClean="0"/>
              <a:t>11/5/2024</a:t>
            </a:fld>
            <a:endParaRPr lang="en-US"/>
          </a:p>
        </p:txBody>
      </p:sp>
      <p:sp>
        <p:nvSpPr>
          <p:cNvPr id="4" name="Footer Placeholder 3">
            <a:extLst>
              <a:ext uri="{FF2B5EF4-FFF2-40B4-BE49-F238E27FC236}">
                <a16:creationId xmlns:a16="http://schemas.microsoft.com/office/drawing/2014/main" id="{997B89BD-A70A-48D2-A3D9-DB2C0DB123B4}"/>
              </a:ext>
            </a:extLst>
          </p:cNvPr>
          <p:cNvSpPr>
            <a:spLocks noGrp="1"/>
          </p:cNvSpPr>
          <p:nvPr>
            <p:ph type="ftr" sz="quarter" idx="11"/>
          </p:nvPr>
        </p:nvSpPr>
        <p:spPr/>
        <p:txBody>
          <a:bodyPr/>
          <a:lstStyle/>
          <a:p>
            <a:r>
              <a:rPr lang="en-US"/>
              <a:t>Sample Footer Text</a:t>
            </a:r>
          </a:p>
        </p:txBody>
      </p:sp>
      <p:sp>
        <p:nvSpPr>
          <p:cNvPr id="5" name="Slide Number Placeholder 4">
            <a:extLst>
              <a:ext uri="{FF2B5EF4-FFF2-40B4-BE49-F238E27FC236}">
                <a16:creationId xmlns:a16="http://schemas.microsoft.com/office/drawing/2014/main" id="{B4ACF4EF-5A2A-4A47-81DF-80CB513060F6}"/>
              </a:ext>
            </a:extLst>
          </p:cNvPr>
          <p:cNvSpPr>
            <a:spLocks noGrp="1"/>
          </p:cNvSpPr>
          <p:nvPr>
            <p:ph type="sldNum" sz="quarter" idx="12"/>
          </p:nvPr>
        </p:nvSpPr>
        <p:spPr/>
        <p:txBody>
          <a:bodyPr/>
          <a:lstStyle/>
          <a:p>
            <a:fld id="{11A71338-8BA2-4C79-A6C5-5A8E30081D0C}" type="slidenum">
              <a:rPr lang="en-US" smtClean="0"/>
              <a:t>‹#›</a:t>
            </a:fld>
            <a:endParaRPr lang="en-US"/>
          </a:p>
        </p:txBody>
      </p:sp>
    </p:spTree>
    <p:extLst>
      <p:ext uri="{BB962C8B-B14F-4D97-AF65-F5344CB8AC3E}">
        <p14:creationId xmlns:p14="http://schemas.microsoft.com/office/powerpoint/2010/main" val="404328859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18B9F00-8450-475B-B155-993BAF212AF6}"/>
              </a:ext>
            </a:extLst>
          </p:cNvPr>
          <p:cNvSpPr>
            <a:spLocks noGrp="1"/>
          </p:cNvSpPr>
          <p:nvPr>
            <p:ph type="dt" sz="half" idx="10"/>
          </p:nvPr>
        </p:nvSpPr>
        <p:spPr/>
        <p:txBody>
          <a:bodyPr/>
          <a:lstStyle/>
          <a:p>
            <a:fld id="{3505F58F-C0B5-422A-8E5A-6B99E5D80F0A}" type="datetime1">
              <a:rPr lang="en-US" smtClean="0"/>
              <a:t>11/5/2024</a:t>
            </a:fld>
            <a:endParaRPr lang="en-US"/>
          </a:p>
        </p:txBody>
      </p:sp>
      <p:sp>
        <p:nvSpPr>
          <p:cNvPr id="3" name="Footer Placeholder 2">
            <a:extLst>
              <a:ext uri="{FF2B5EF4-FFF2-40B4-BE49-F238E27FC236}">
                <a16:creationId xmlns:a16="http://schemas.microsoft.com/office/drawing/2014/main" id="{5C0FDDA3-8E6F-42F7-BFBE-7FA9C647CA4E}"/>
              </a:ext>
            </a:extLst>
          </p:cNvPr>
          <p:cNvSpPr>
            <a:spLocks noGrp="1"/>
          </p:cNvSpPr>
          <p:nvPr>
            <p:ph type="ftr" sz="quarter" idx="11"/>
          </p:nvPr>
        </p:nvSpPr>
        <p:spPr/>
        <p:txBody>
          <a:bodyPr/>
          <a:lstStyle/>
          <a:p>
            <a:r>
              <a:rPr lang="en-US"/>
              <a:t>Sample Footer Text</a:t>
            </a:r>
          </a:p>
        </p:txBody>
      </p:sp>
      <p:sp>
        <p:nvSpPr>
          <p:cNvPr id="4" name="Slide Number Placeholder 3">
            <a:extLst>
              <a:ext uri="{FF2B5EF4-FFF2-40B4-BE49-F238E27FC236}">
                <a16:creationId xmlns:a16="http://schemas.microsoft.com/office/drawing/2014/main" id="{B6C8E678-81B8-4356-9624-A0B999536312}"/>
              </a:ext>
            </a:extLst>
          </p:cNvPr>
          <p:cNvSpPr>
            <a:spLocks noGrp="1"/>
          </p:cNvSpPr>
          <p:nvPr>
            <p:ph type="sldNum" sz="quarter" idx="12"/>
          </p:nvPr>
        </p:nvSpPr>
        <p:spPr/>
        <p:txBody>
          <a:bodyPr/>
          <a:lstStyle/>
          <a:p>
            <a:fld id="{11A71338-8BA2-4C79-A6C5-5A8E30081D0C}" type="slidenum">
              <a:rPr lang="en-US" smtClean="0"/>
              <a:t>‹#›</a:t>
            </a:fld>
            <a:endParaRPr lang="en-US"/>
          </a:p>
        </p:txBody>
      </p:sp>
    </p:spTree>
    <p:extLst>
      <p:ext uri="{BB962C8B-B14F-4D97-AF65-F5344CB8AC3E}">
        <p14:creationId xmlns:p14="http://schemas.microsoft.com/office/powerpoint/2010/main" val="398185309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010DAA-DDE3-4C9C-8171-385A3DAC81CF}"/>
              </a:ext>
            </a:extLst>
          </p:cNvPr>
          <p:cNvSpPr>
            <a:spLocks noGrp="1"/>
          </p:cNvSpPr>
          <p:nvPr>
            <p:ph type="title"/>
          </p:nvPr>
        </p:nvSpPr>
        <p:spPr>
          <a:xfrm>
            <a:off x="839788" y="685800"/>
            <a:ext cx="3932237" cy="1981200"/>
          </a:xfrm>
        </p:spPr>
        <p:txBody>
          <a:bodyPr anchor="b"/>
          <a:lstStyle>
            <a:lvl1pPr>
              <a:defRPr sz="44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AAF73DB2-BD72-4F5E-9CA2-197343A0908A}"/>
              </a:ext>
            </a:extLst>
          </p:cNvPr>
          <p:cNvSpPr>
            <a:spLocks noGrp="1"/>
          </p:cNvSpPr>
          <p:nvPr>
            <p:ph idx="1"/>
          </p:nvPr>
        </p:nvSpPr>
        <p:spPr>
          <a:xfrm>
            <a:off x="5183188" y="685801"/>
            <a:ext cx="6172200" cy="517525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71F01536-2B0A-42A2-827E-2EB2C324A5FE}"/>
              </a:ext>
            </a:extLst>
          </p:cNvPr>
          <p:cNvSpPr>
            <a:spLocks noGrp="1"/>
          </p:cNvSpPr>
          <p:nvPr>
            <p:ph type="body" sz="half" idx="2"/>
          </p:nvPr>
        </p:nvSpPr>
        <p:spPr>
          <a:xfrm>
            <a:off x="839788" y="2971800"/>
            <a:ext cx="3932237" cy="28971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722CD09-61EF-4733-831C-5B133DAE1F4C}"/>
              </a:ext>
            </a:extLst>
          </p:cNvPr>
          <p:cNvSpPr>
            <a:spLocks noGrp="1"/>
          </p:cNvSpPr>
          <p:nvPr>
            <p:ph type="dt" sz="half" idx="10"/>
          </p:nvPr>
        </p:nvSpPr>
        <p:spPr/>
        <p:txBody>
          <a:bodyPr/>
          <a:lstStyle/>
          <a:p>
            <a:fld id="{7565E655-9687-48DF-A33F-F8824CCCB5D1}" type="datetime1">
              <a:rPr lang="en-US" smtClean="0"/>
              <a:t>11/5/2024</a:t>
            </a:fld>
            <a:endParaRPr lang="en-US"/>
          </a:p>
        </p:txBody>
      </p:sp>
      <p:sp>
        <p:nvSpPr>
          <p:cNvPr id="6" name="Footer Placeholder 5">
            <a:extLst>
              <a:ext uri="{FF2B5EF4-FFF2-40B4-BE49-F238E27FC236}">
                <a16:creationId xmlns:a16="http://schemas.microsoft.com/office/drawing/2014/main" id="{5B109FCF-96E4-4EBF-AAFB-5E9AD22A68AE}"/>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79E381A6-E580-49A4-989C-EF4A54F83B45}"/>
              </a:ext>
            </a:extLst>
          </p:cNvPr>
          <p:cNvSpPr>
            <a:spLocks noGrp="1"/>
          </p:cNvSpPr>
          <p:nvPr>
            <p:ph type="sldNum" sz="quarter" idx="12"/>
          </p:nvPr>
        </p:nvSpPr>
        <p:spPr/>
        <p:txBody>
          <a:bodyPr/>
          <a:lstStyle/>
          <a:p>
            <a:fld id="{11A71338-8BA2-4C79-A6C5-5A8E30081D0C}" type="slidenum">
              <a:rPr lang="en-US" smtClean="0"/>
              <a:t>‹#›</a:t>
            </a:fld>
            <a:endParaRPr lang="en-US"/>
          </a:p>
        </p:txBody>
      </p:sp>
    </p:spTree>
    <p:extLst>
      <p:ext uri="{BB962C8B-B14F-4D97-AF65-F5344CB8AC3E}">
        <p14:creationId xmlns:p14="http://schemas.microsoft.com/office/powerpoint/2010/main" val="48155580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CCFA6E-F719-4613-8815-591471E722E5}"/>
              </a:ext>
            </a:extLst>
          </p:cNvPr>
          <p:cNvSpPr>
            <a:spLocks noGrp="1"/>
          </p:cNvSpPr>
          <p:nvPr>
            <p:ph type="title"/>
          </p:nvPr>
        </p:nvSpPr>
        <p:spPr>
          <a:xfrm>
            <a:off x="839788" y="685800"/>
            <a:ext cx="3932237" cy="2209799"/>
          </a:xfrm>
        </p:spPr>
        <p:txBody>
          <a:bodyPr anchor="b"/>
          <a:lstStyle>
            <a:lvl1pPr>
              <a:defRPr sz="44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654384F3-CDE0-4329-B76D-45AAC94B04A8}"/>
              </a:ext>
            </a:extLst>
          </p:cNvPr>
          <p:cNvSpPr>
            <a:spLocks noGrp="1"/>
          </p:cNvSpPr>
          <p:nvPr>
            <p:ph type="pic" idx="1"/>
          </p:nvPr>
        </p:nvSpPr>
        <p:spPr>
          <a:xfrm>
            <a:off x="5183188" y="685801"/>
            <a:ext cx="6172200" cy="517525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79A9D7EB-40DA-460F-A48A-3E6D5E5612E7}"/>
              </a:ext>
            </a:extLst>
          </p:cNvPr>
          <p:cNvSpPr>
            <a:spLocks noGrp="1"/>
          </p:cNvSpPr>
          <p:nvPr>
            <p:ph type="body" sz="half" idx="2"/>
          </p:nvPr>
        </p:nvSpPr>
        <p:spPr>
          <a:xfrm>
            <a:off x="839788" y="2971800"/>
            <a:ext cx="3932237" cy="28971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E56944C-E229-457E-868E-C48FF47DA37A}"/>
              </a:ext>
            </a:extLst>
          </p:cNvPr>
          <p:cNvSpPr>
            <a:spLocks noGrp="1"/>
          </p:cNvSpPr>
          <p:nvPr>
            <p:ph type="dt" sz="half" idx="10"/>
          </p:nvPr>
        </p:nvSpPr>
        <p:spPr/>
        <p:txBody>
          <a:bodyPr/>
          <a:lstStyle/>
          <a:p>
            <a:fld id="{B97FD56A-AAB8-4544-A495-D0645413C9E3}" type="datetime1">
              <a:rPr lang="en-US" smtClean="0"/>
              <a:t>11/5/2024</a:t>
            </a:fld>
            <a:endParaRPr lang="en-US"/>
          </a:p>
        </p:txBody>
      </p:sp>
      <p:sp>
        <p:nvSpPr>
          <p:cNvPr id="6" name="Footer Placeholder 5">
            <a:extLst>
              <a:ext uri="{FF2B5EF4-FFF2-40B4-BE49-F238E27FC236}">
                <a16:creationId xmlns:a16="http://schemas.microsoft.com/office/drawing/2014/main" id="{CC7115FE-359F-46EA-A3C8-0D18544E34AD}"/>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B5165D17-3010-4FF5-9071-5CCD3E6995D6}"/>
              </a:ext>
            </a:extLst>
          </p:cNvPr>
          <p:cNvSpPr>
            <a:spLocks noGrp="1"/>
          </p:cNvSpPr>
          <p:nvPr>
            <p:ph type="sldNum" sz="quarter" idx="12"/>
          </p:nvPr>
        </p:nvSpPr>
        <p:spPr/>
        <p:txBody>
          <a:bodyPr/>
          <a:lstStyle/>
          <a:p>
            <a:fld id="{11A71338-8BA2-4C79-A6C5-5A8E30081D0C}" type="slidenum">
              <a:rPr lang="en-US" smtClean="0"/>
              <a:t>‹#›</a:t>
            </a:fld>
            <a:endParaRPr lang="en-US"/>
          </a:p>
        </p:txBody>
      </p:sp>
    </p:spTree>
    <p:extLst>
      <p:ext uri="{BB962C8B-B14F-4D97-AF65-F5344CB8AC3E}">
        <p14:creationId xmlns:p14="http://schemas.microsoft.com/office/powerpoint/2010/main" val="112467945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7B47DD-81F8-4128-9E50-04A9F2D3DCD8}"/>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656564D1-2B83-4C0F-ACBA-E91472C50A3D}"/>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96FA1D7D-D2EC-4ADB-9C65-191DEC82DDF4}"/>
              </a:ext>
            </a:extLst>
          </p:cNvPr>
          <p:cNvSpPr>
            <a:spLocks noGrp="1"/>
          </p:cNvSpPr>
          <p:nvPr>
            <p:ph type="dt" sz="half" idx="10"/>
          </p:nvPr>
        </p:nvSpPr>
        <p:spPr/>
        <p:txBody>
          <a:bodyPr/>
          <a:lstStyle/>
          <a:p>
            <a:fld id="{0B4E757A-3EC2-4683-9080-1A460C37C843}" type="datetime1">
              <a:rPr lang="en-US" smtClean="0"/>
              <a:t>11/5/2024</a:t>
            </a:fld>
            <a:endParaRPr lang="en-US"/>
          </a:p>
        </p:txBody>
      </p:sp>
      <p:sp>
        <p:nvSpPr>
          <p:cNvPr id="5" name="Footer Placeholder 4">
            <a:extLst>
              <a:ext uri="{FF2B5EF4-FFF2-40B4-BE49-F238E27FC236}">
                <a16:creationId xmlns:a16="http://schemas.microsoft.com/office/drawing/2014/main" id="{534CB571-86F9-474A-826A-75CC21C8832B}"/>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A1384F5F-50E6-4BB9-B848-EE2302C02ABE}"/>
              </a:ext>
            </a:extLst>
          </p:cNvPr>
          <p:cNvSpPr>
            <a:spLocks noGrp="1"/>
          </p:cNvSpPr>
          <p:nvPr>
            <p:ph type="sldNum" sz="quarter" idx="12"/>
          </p:nvPr>
        </p:nvSpPr>
        <p:spPr/>
        <p:txBody>
          <a:bodyPr/>
          <a:lstStyle/>
          <a:p>
            <a:fld id="{11A71338-8BA2-4C79-A6C5-5A8E30081D0C}" type="slidenum">
              <a:rPr lang="en-US" smtClean="0"/>
              <a:t>‹#›</a:t>
            </a:fld>
            <a:endParaRPr lang="en-US"/>
          </a:p>
        </p:txBody>
      </p:sp>
    </p:spTree>
    <p:extLst>
      <p:ext uri="{BB962C8B-B14F-4D97-AF65-F5344CB8AC3E}">
        <p14:creationId xmlns:p14="http://schemas.microsoft.com/office/powerpoint/2010/main" val="297356239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E3F08DF-1C0D-4F53-A3AB-95D7B55FA063}"/>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1C0D3BBD-C494-4E94-B189-319802A93E38}"/>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63C0BD9-4BED-43D3-852F-B74B949A2287}"/>
              </a:ext>
            </a:extLst>
          </p:cNvPr>
          <p:cNvSpPr>
            <a:spLocks noGrp="1"/>
          </p:cNvSpPr>
          <p:nvPr>
            <p:ph type="dt" sz="half" idx="10"/>
          </p:nvPr>
        </p:nvSpPr>
        <p:spPr>
          <a:xfrm>
            <a:off x="523539" y="6324600"/>
            <a:ext cx="2560220" cy="365125"/>
          </a:xfrm>
        </p:spPr>
        <p:txBody>
          <a:bodyPr/>
          <a:lstStyle/>
          <a:p>
            <a:fld id="{5CC8096C-64ED-4153-A483-5C02E44AD5C3}" type="datetime1">
              <a:rPr lang="en-US" smtClean="0"/>
              <a:t>11/5/2024</a:t>
            </a:fld>
            <a:endParaRPr lang="en-US" dirty="0"/>
          </a:p>
        </p:txBody>
      </p:sp>
      <p:sp>
        <p:nvSpPr>
          <p:cNvPr id="5" name="Footer Placeholder 4">
            <a:extLst>
              <a:ext uri="{FF2B5EF4-FFF2-40B4-BE49-F238E27FC236}">
                <a16:creationId xmlns:a16="http://schemas.microsoft.com/office/drawing/2014/main" id="{BB7811DC-C725-4462-B622-DB96A8987673}"/>
              </a:ext>
            </a:extLst>
          </p:cNvPr>
          <p:cNvSpPr>
            <a:spLocks noGrp="1"/>
          </p:cNvSpPr>
          <p:nvPr>
            <p:ph type="ftr" sz="quarter" idx="11"/>
          </p:nvPr>
        </p:nvSpPr>
        <p:spPr>
          <a:xfrm>
            <a:off x="4267200" y="6319838"/>
            <a:ext cx="3982781" cy="365125"/>
          </a:xfrm>
        </p:spPr>
        <p:txBody>
          <a:bodyPr/>
          <a:lstStyle/>
          <a:p>
            <a:r>
              <a:rPr lang="en-US"/>
              <a:t>Sample Footer Text</a:t>
            </a:r>
          </a:p>
        </p:txBody>
      </p:sp>
      <p:sp>
        <p:nvSpPr>
          <p:cNvPr id="6" name="Slide Number Placeholder 5">
            <a:extLst>
              <a:ext uri="{FF2B5EF4-FFF2-40B4-BE49-F238E27FC236}">
                <a16:creationId xmlns:a16="http://schemas.microsoft.com/office/drawing/2014/main" id="{67C42D06-438F-4150-9238-E2FAEE5E28D9}"/>
              </a:ext>
            </a:extLst>
          </p:cNvPr>
          <p:cNvSpPr>
            <a:spLocks noGrp="1"/>
          </p:cNvSpPr>
          <p:nvPr>
            <p:ph type="sldNum" sz="quarter" idx="12"/>
          </p:nvPr>
        </p:nvSpPr>
        <p:spPr/>
        <p:txBody>
          <a:bodyPr/>
          <a:lstStyle/>
          <a:p>
            <a:fld id="{11A71338-8BA2-4C79-A6C5-5A8E30081D0C}" type="slidenum">
              <a:rPr lang="en-US" smtClean="0"/>
              <a:t>‹#›</a:t>
            </a:fld>
            <a:endParaRPr lang="en-US"/>
          </a:p>
        </p:txBody>
      </p:sp>
    </p:spTree>
    <p:extLst>
      <p:ext uri="{BB962C8B-B14F-4D97-AF65-F5344CB8AC3E}">
        <p14:creationId xmlns:p14="http://schemas.microsoft.com/office/powerpoint/2010/main" val="391411584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15" name="Rectangle 114">
            <a:extLst>
              <a:ext uri="{FF2B5EF4-FFF2-40B4-BE49-F238E27FC236}">
                <a16:creationId xmlns:a16="http://schemas.microsoft.com/office/drawing/2014/main" id="{A4798C7F-C8CA-4799-BF37-3AB4642CDB66}"/>
              </a:ext>
            </a:extLst>
          </p:cNvPr>
          <p:cNvSpPr/>
          <p:nvPr/>
        </p:nvSpPr>
        <p:spPr>
          <a:xfrm>
            <a:off x="0" y="0"/>
            <a:ext cx="12188952" cy="6858000"/>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grpSp>
        <p:nvGrpSpPr>
          <p:cNvPr id="80" name="Group 79">
            <a:extLst>
              <a:ext uri="{FF2B5EF4-FFF2-40B4-BE49-F238E27FC236}">
                <a16:creationId xmlns:a16="http://schemas.microsoft.com/office/drawing/2014/main" id="{87F0794B-55D3-4D2D-BDE7-4688ED321E42}"/>
              </a:ext>
            </a:extLst>
          </p:cNvPr>
          <p:cNvGrpSpPr/>
          <p:nvPr/>
        </p:nvGrpSpPr>
        <p:grpSpPr>
          <a:xfrm>
            <a:off x="-11413" y="0"/>
            <a:ext cx="12214827" cy="6858000"/>
            <a:chOff x="-6214" y="-1"/>
            <a:chExt cx="12214827" cy="6858000"/>
          </a:xfrm>
        </p:grpSpPr>
        <p:cxnSp>
          <p:nvCxnSpPr>
            <p:cNvPr id="81" name="Straight Connector 80">
              <a:extLst>
                <a:ext uri="{FF2B5EF4-FFF2-40B4-BE49-F238E27FC236}">
                  <a16:creationId xmlns:a16="http://schemas.microsoft.com/office/drawing/2014/main" id="{BE4C795B-1813-4CC6-B03F-8DD130BEAABD}"/>
                </a:ext>
              </a:extLst>
            </p:cNvPr>
            <p:cNvCxnSpPr>
              <a:cxnSpLocks/>
            </p:cNvCxnSpPr>
            <p:nvPr/>
          </p:nvCxnSpPr>
          <p:spPr>
            <a:xfrm>
              <a:off x="-6214" y="6686283"/>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82" name="Straight Connector 81">
              <a:extLst>
                <a:ext uri="{FF2B5EF4-FFF2-40B4-BE49-F238E27FC236}">
                  <a16:creationId xmlns:a16="http://schemas.microsoft.com/office/drawing/2014/main" id="{E0F4C04D-5CD8-446B-BE3D-257172E6E4CB}"/>
                </a:ext>
              </a:extLst>
            </p:cNvPr>
            <p:cNvCxnSpPr>
              <a:cxnSpLocks/>
            </p:cNvCxnSpPr>
            <p:nvPr/>
          </p:nvCxnSpPr>
          <p:spPr>
            <a:xfrm>
              <a:off x="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83" name="Straight Connector 82">
              <a:extLst>
                <a:ext uri="{FF2B5EF4-FFF2-40B4-BE49-F238E27FC236}">
                  <a16:creationId xmlns:a16="http://schemas.microsoft.com/office/drawing/2014/main" id="{FDDC802E-606F-4F39-84B6-90DF0FE54461}"/>
                </a:ext>
              </a:extLst>
            </p:cNvPr>
            <p:cNvCxnSpPr>
              <a:cxnSpLocks/>
            </p:cNvCxnSpPr>
            <p:nvPr/>
          </p:nvCxnSpPr>
          <p:spPr>
            <a:xfrm>
              <a:off x="1199325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84" name="Straight Connector 83">
              <a:extLst>
                <a:ext uri="{FF2B5EF4-FFF2-40B4-BE49-F238E27FC236}">
                  <a16:creationId xmlns:a16="http://schemas.microsoft.com/office/drawing/2014/main" id="{2C5B0C75-0136-4A39-9AB6-0F02C4527810}"/>
                </a:ext>
              </a:extLst>
            </p:cNvPr>
            <p:cNvCxnSpPr>
              <a:cxnSpLocks/>
            </p:cNvCxnSpPr>
            <p:nvPr/>
          </p:nvCxnSpPr>
          <p:spPr>
            <a:xfrm>
              <a:off x="19252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85" name="Straight Connector 84">
              <a:extLst>
                <a:ext uri="{FF2B5EF4-FFF2-40B4-BE49-F238E27FC236}">
                  <a16:creationId xmlns:a16="http://schemas.microsoft.com/office/drawing/2014/main" id="{C5ED2B52-3D40-46DE-8B54-99A4071578D8}"/>
                </a:ext>
              </a:extLst>
            </p:cNvPr>
            <p:cNvCxnSpPr>
              <a:cxnSpLocks/>
            </p:cNvCxnSpPr>
            <p:nvPr/>
          </p:nvCxnSpPr>
          <p:spPr>
            <a:xfrm>
              <a:off x="119196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86" name="Straight Connector 85">
              <a:extLst>
                <a:ext uri="{FF2B5EF4-FFF2-40B4-BE49-F238E27FC236}">
                  <a16:creationId xmlns:a16="http://schemas.microsoft.com/office/drawing/2014/main" id="{18BCEC75-1B6B-45B2-8041-8D933FCF60F5}"/>
                </a:ext>
              </a:extLst>
            </p:cNvPr>
            <p:cNvCxnSpPr>
              <a:cxnSpLocks/>
            </p:cNvCxnSpPr>
            <p:nvPr/>
          </p:nvCxnSpPr>
          <p:spPr>
            <a:xfrm>
              <a:off x="2191404"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87" name="Straight Connector 86">
              <a:extLst>
                <a:ext uri="{FF2B5EF4-FFF2-40B4-BE49-F238E27FC236}">
                  <a16:creationId xmlns:a16="http://schemas.microsoft.com/office/drawing/2014/main" id="{6A2FC789-056A-43CC-807E-4262CDC3E0F5}"/>
                </a:ext>
              </a:extLst>
            </p:cNvPr>
            <p:cNvCxnSpPr>
              <a:cxnSpLocks/>
            </p:cNvCxnSpPr>
            <p:nvPr/>
          </p:nvCxnSpPr>
          <p:spPr>
            <a:xfrm>
              <a:off x="3190842"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89" name="Straight Connector 88">
              <a:extLst>
                <a:ext uri="{FF2B5EF4-FFF2-40B4-BE49-F238E27FC236}">
                  <a16:creationId xmlns:a16="http://schemas.microsoft.com/office/drawing/2014/main" id="{48C32FD3-76B0-40E7-89F2-E9C523210AF4}"/>
                </a:ext>
              </a:extLst>
            </p:cNvPr>
            <p:cNvCxnSpPr>
              <a:cxnSpLocks/>
            </p:cNvCxnSpPr>
            <p:nvPr/>
          </p:nvCxnSpPr>
          <p:spPr>
            <a:xfrm>
              <a:off x="419028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90" name="Straight Connector 89">
              <a:extLst>
                <a:ext uri="{FF2B5EF4-FFF2-40B4-BE49-F238E27FC236}">
                  <a16:creationId xmlns:a16="http://schemas.microsoft.com/office/drawing/2014/main" id="{B82E9447-8362-426C-840A-B6F2231F7BCC}"/>
                </a:ext>
              </a:extLst>
            </p:cNvPr>
            <p:cNvCxnSpPr>
              <a:cxnSpLocks/>
            </p:cNvCxnSpPr>
            <p:nvPr/>
          </p:nvCxnSpPr>
          <p:spPr>
            <a:xfrm>
              <a:off x="518971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91" name="Straight Connector 90">
              <a:extLst>
                <a:ext uri="{FF2B5EF4-FFF2-40B4-BE49-F238E27FC236}">
                  <a16:creationId xmlns:a16="http://schemas.microsoft.com/office/drawing/2014/main" id="{2F141DC8-83CE-4C21-A5BA-E2FFF3D866EF}"/>
                </a:ext>
              </a:extLst>
            </p:cNvPr>
            <p:cNvCxnSpPr>
              <a:cxnSpLocks/>
            </p:cNvCxnSpPr>
            <p:nvPr/>
          </p:nvCxnSpPr>
          <p:spPr>
            <a:xfrm>
              <a:off x="618915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92" name="Straight Connector 91">
              <a:extLst>
                <a:ext uri="{FF2B5EF4-FFF2-40B4-BE49-F238E27FC236}">
                  <a16:creationId xmlns:a16="http://schemas.microsoft.com/office/drawing/2014/main" id="{512A697C-ECBC-40A9-AC69-BF96A34B91AF}"/>
                </a:ext>
              </a:extLst>
            </p:cNvPr>
            <p:cNvCxnSpPr>
              <a:cxnSpLocks/>
            </p:cNvCxnSpPr>
            <p:nvPr/>
          </p:nvCxnSpPr>
          <p:spPr>
            <a:xfrm>
              <a:off x="7188594"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93" name="Straight Connector 92">
              <a:extLst>
                <a:ext uri="{FF2B5EF4-FFF2-40B4-BE49-F238E27FC236}">
                  <a16:creationId xmlns:a16="http://schemas.microsoft.com/office/drawing/2014/main" id="{D2E988AF-5EFB-43D3-B93F-6E4F41A2C90B}"/>
                </a:ext>
              </a:extLst>
            </p:cNvPr>
            <p:cNvCxnSpPr>
              <a:cxnSpLocks/>
            </p:cNvCxnSpPr>
            <p:nvPr/>
          </p:nvCxnSpPr>
          <p:spPr>
            <a:xfrm>
              <a:off x="8188032"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94" name="Straight Connector 93">
              <a:extLst>
                <a:ext uri="{FF2B5EF4-FFF2-40B4-BE49-F238E27FC236}">
                  <a16:creationId xmlns:a16="http://schemas.microsoft.com/office/drawing/2014/main" id="{6B312C1B-AAE2-4A6D-ACC7-ABAA75D42854}"/>
                </a:ext>
              </a:extLst>
            </p:cNvPr>
            <p:cNvCxnSpPr>
              <a:cxnSpLocks/>
            </p:cNvCxnSpPr>
            <p:nvPr/>
          </p:nvCxnSpPr>
          <p:spPr>
            <a:xfrm>
              <a:off x="918747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95" name="Straight Connector 94">
              <a:extLst>
                <a:ext uri="{FF2B5EF4-FFF2-40B4-BE49-F238E27FC236}">
                  <a16:creationId xmlns:a16="http://schemas.microsoft.com/office/drawing/2014/main" id="{57B96146-61DA-44D6-A9DF-6DB41FCF2D80}"/>
                </a:ext>
              </a:extLst>
            </p:cNvPr>
            <p:cNvCxnSpPr>
              <a:cxnSpLocks/>
            </p:cNvCxnSpPr>
            <p:nvPr/>
          </p:nvCxnSpPr>
          <p:spPr>
            <a:xfrm>
              <a:off x="1018690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96" name="Straight Connector 95">
              <a:extLst>
                <a:ext uri="{FF2B5EF4-FFF2-40B4-BE49-F238E27FC236}">
                  <a16:creationId xmlns:a16="http://schemas.microsoft.com/office/drawing/2014/main" id="{6B33F93D-4439-46EE-97C4-9CECAAFDCF60}"/>
                </a:ext>
              </a:extLst>
            </p:cNvPr>
            <p:cNvCxnSpPr>
              <a:cxnSpLocks/>
            </p:cNvCxnSpPr>
            <p:nvPr/>
          </p:nvCxnSpPr>
          <p:spPr>
            <a:xfrm>
              <a:off x="1118634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97" name="Straight Connector 96">
              <a:extLst>
                <a:ext uri="{FF2B5EF4-FFF2-40B4-BE49-F238E27FC236}">
                  <a16:creationId xmlns:a16="http://schemas.microsoft.com/office/drawing/2014/main" id="{5914B275-A3D7-4BA4-B8CB-E7657100F3AD}"/>
                </a:ext>
              </a:extLst>
            </p:cNvPr>
            <p:cNvCxnSpPr>
              <a:cxnSpLocks/>
            </p:cNvCxnSpPr>
            <p:nvPr/>
          </p:nvCxnSpPr>
          <p:spPr>
            <a:xfrm>
              <a:off x="1218578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98" name="Straight Connector 97">
              <a:extLst>
                <a:ext uri="{FF2B5EF4-FFF2-40B4-BE49-F238E27FC236}">
                  <a16:creationId xmlns:a16="http://schemas.microsoft.com/office/drawing/2014/main" id="{BD26EF3B-FBE7-4D57-8E01-553F50734A68}"/>
                </a:ext>
              </a:extLst>
            </p:cNvPr>
            <p:cNvCxnSpPr>
              <a:cxnSpLocks/>
            </p:cNvCxnSpPr>
            <p:nvPr/>
          </p:nvCxnSpPr>
          <p:spPr>
            <a:xfrm>
              <a:off x="0" y="17171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99" name="Straight Connector 98">
              <a:extLst>
                <a:ext uri="{FF2B5EF4-FFF2-40B4-BE49-F238E27FC236}">
                  <a16:creationId xmlns:a16="http://schemas.microsoft.com/office/drawing/2014/main" id="{6CC1E671-BA54-4B31-9A2E-8F50BC57A260}"/>
                </a:ext>
              </a:extLst>
            </p:cNvPr>
            <p:cNvCxnSpPr>
              <a:cxnSpLocks/>
            </p:cNvCxnSpPr>
            <p:nvPr/>
          </p:nvCxnSpPr>
          <p:spPr>
            <a:xfrm>
              <a:off x="0" y="72890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0" name="Straight Connector 99">
              <a:extLst>
                <a:ext uri="{FF2B5EF4-FFF2-40B4-BE49-F238E27FC236}">
                  <a16:creationId xmlns:a16="http://schemas.microsoft.com/office/drawing/2014/main" id="{A836A704-3624-4ABF-9A67-0F52C2F3EFBF}"/>
                </a:ext>
              </a:extLst>
            </p:cNvPr>
            <p:cNvCxnSpPr>
              <a:cxnSpLocks/>
            </p:cNvCxnSpPr>
            <p:nvPr/>
          </p:nvCxnSpPr>
          <p:spPr>
            <a:xfrm>
              <a:off x="0" y="128609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1" name="Straight Connector 100">
              <a:extLst>
                <a:ext uri="{FF2B5EF4-FFF2-40B4-BE49-F238E27FC236}">
                  <a16:creationId xmlns:a16="http://schemas.microsoft.com/office/drawing/2014/main" id="{5FDC385D-BA34-481F-A991-A776E0B19301}"/>
                </a:ext>
              </a:extLst>
            </p:cNvPr>
            <p:cNvCxnSpPr>
              <a:cxnSpLocks/>
            </p:cNvCxnSpPr>
            <p:nvPr/>
          </p:nvCxnSpPr>
          <p:spPr>
            <a:xfrm>
              <a:off x="0" y="184328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2" name="Straight Connector 101">
              <a:extLst>
                <a:ext uri="{FF2B5EF4-FFF2-40B4-BE49-F238E27FC236}">
                  <a16:creationId xmlns:a16="http://schemas.microsoft.com/office/drawing/2014/main" id="{F1EF033A-D8FB-416B-AE51-4E098A27D68C}"/>
                </a:ext>
              </a:extLst>
            </p:cNvPr>
            <p:cNvCxnSpPr>
              <a:cxnSpLocks/>
            </p:cNvCxnSpPr>
            <p:nvPr/>
          </p:nvCxnSpPr>
          <p:spPr>
            <a:xfrm>
              <a:off x="0" y="240047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3" name="Straight Connector 102">
              <a:extLst>
                <a:ext uri="{FF2B5EF4-FFF2-40B4-BE49-F238E27FC236}">
                  <a16:creationId xmlns:a16="http://schemas.microsoft.com/office/drawing/2014/main" id="{17C17B48-F458-4E9B-9331-56FCDC5B6AB2}"/>
                </a:ext>
              </a:extLst>
            </p:cNvPr>
            <p:cNvCxnSpPr>
              <a:cxnSpLocks/>
            </p:cNvCxnSpPr>
            <p:nvPr/>
          </p:nvCxnSpPr>
          <p:spPr>
            <a:xfrm>
              <a:off x="0" y="295766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4" name="Straight Connector 103">
              <a:extLst>
                <a:ext uri="{FF2B5EF4-FFF2-40B4-BE49-F238E27FC236}">
                  <a16:creationId xmlns:a16="http://schemas.microsoft.com/office/drawing/2014/main" id="{07E44A4B-D453-46F0-A83D-AF0B33D5C59F}"/>
                </a:ext>
              </a:extLst>
            </p:cNvPr>
            <p:cNvCxnSpPr>
              <a:cxnSpLocks/>
            </p:cNvCxnSpPr>
            <p:nvPr/>
          </p:nvCxnSpPr>
          <p:spPr>
            <a:xfrm>
              <a:off x="0" y="351485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5" name="Straight Connector 104">
              <a:extLst>
                <a:ext uri="{FF2B5EF4-FFF2-40B4-BE49-F238E27FC236}">
                  <a16:creationId xmlns:a16="http://schemas.microsoft.com/office/drawing/2014/main" id="{346BEA9F-314B-440D-AE8D-21E1252EC5A0}"/>
                </a:ext>
              </a:extLst>
            </p:cNvPr>
            <p:cNvCxnSpPr>
              <a:cxnSpLocks/>
            </p:cNvCxnSpPr>
            <p:nvPr/>
          </p:nvCxnSpPr>
          <p:spPr>
            <a:xfrm>
              <a:off x="0" y="407204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6" name="Straight Connector 105">
              <a:extLst>
                <a:ext uri="{FF2B5EF4-FFF2-40B4-BE49-F238E27FC236}">
                  <a16:creationId xmlns:a16="http://schemas.microsoft.com/office/drawing/2014/main" id="{F15EAFD0-4869-4612-ACDE-ABC703104E88}"/>
                </a:ext>
              </a:extLst>
            </p:cNvPr>
            <p:cNvCxnSpPr>
              <a:cxnSpLocks/>
            </p:cNvCxnSpPr>
            <p:nvPr/>
          </p:nvCxnSpPr>
          <p:spPr>
            <a:xfrm>
              <a:off x="0" y="462923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7" name="Straight Connector 106">
              <a:extLst>
                <a:ext uri="{FF2B5EF4-FFF2-40B4-BE49-F238E27FC236}">
                  <a16:creationId xmlns:a16="http://schemas.microsoft.com/office/drawing/2014/main" id="{A0F26706-7F23-4FF0-9CAF-F3C4F47C119D}"/>
                </a:ext>
              </a:extLst>
            </p:cNvPr>
            <p:cNvCxnSpPr>
              <a:cxnSpLocks/>
            </p:cNvCxnSpPr>
            <p:nvPr/>
          </p:nvCxnSpPr>
          <p:spPr>
            <a:xfrm>
              <a:off x="0" y="518642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8" name="Straight Connector 107">
              <a:extLst>
                <a:ext uri="{FF2B5EF4-FFF2-40B4-BE49-F238E27FC236}">
                  <a16:creationId xmlns:a16="http://schemas.microsoft.com/office/drawing/2014/main" id="{C0195A72-345A-4E88-8D71-14DB3D1B607D}"/>
                </a:ext>
              </a:extLst>
            </p:cNvPr>
            <p:cNvCxnSpPr>
              <a:cxnSpLocks/>
            </p:cNvCxnSpPr>
            <p:nvPr/>
          </p:nvCxnSpPr>
          <p:spPr>
            <a:xfrm>
              <a:off x="0" y="574361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9" name="Straight Connector 108">
              <a:extLst>
                <a:ext uri="{FF2B5EF4-FFF2-40B4-BE49-F238E27FC236}">
                  <a16:creationId xmlns:a16="http://schemas.microsoft.com/office/drawing/2014/main" id="{0DBF51A6-A3BC-49FE-BB01-E8992811774E}"/>
                </a:ext>
              </a:extLst>
            </p:cNvPr>
            <p:cNvCxnSpPr>
              <a:cxnSpLocks/>
            </p:cNvCxnSpPr>
            <p:nvPr/>
          </p:nvCxnSpPr>
          <p:spPr>
            <a:xfrm>
              <a:off x="0" y="6857999"/>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10" name="Straight Connector 109">
              <a:extLst>
                <a:ext uri="{FF2B5EF4-FFF2-40B4-BE49-F238E27FC236}">
                  <a16:creationId xmlns:a16="http://schemas.microsoft.com/office/drawing/2014/main" id="{A78DF911-744C-419B-83DC-39F270BBF41F}"/>
                </a:ext>
              </a:extLst>
            </p:cNvPr>
            <p:cNvCxnSpPr>
              <a:cxnSpLocks/>
            </p:cNvCxnSpPr>
            <p:nvPr/>
          </p:nvCxnSpPr>
          <p:spPr>
            <a:xfrm>
              <a:off x="16613" y="6248400"/>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grpSp>
      <p:sp>
        <p:nvSpPr>
          <p:cNvPr id="149" name="Freeform: Shape 148">
            <a:extLst>
              <a:ext uri="{FF2B5EF4-FFF2-40B4-BE49-F238E27FC236}">
                <a16:creationId xmlns:a16="http://schemas.microsoft.com/office/drawing/2014/main" id="{216BB147-20D5-4D93-BDA5-1BC614D6A4B2}"/>
              </a:ext>
            </a:extLst>
          </p:cNvPr>
          <p:cNvSpPr/>
          <p:nvPr/>
        </p:nvSpPr>
        <p:spPr>
          <a:xfrm>
            <a:off x="-6214" y="5014716"/>
            <a:ext cx="2800124" cy="1843284"/>
          </a:xfrm>
          <a:custGeom>
            <a:avLst/>
            <a:gdLst>
              <a:gd name="connsiteX0" fmla="*/ 375358 w 2800124"/>
              <a:gd name="connsiteY0" fmla="*/ 0 h 1843284"/>
              <a:gd name="connsiteX1" fmla="*/ 2781298 w 2800124"/>
              <a:gd name="connsiteY1" fmla="*/ 1770066 h 1843284"/>
              <a:gd name="connsiteX2" fmla="*/ 2800124 w 2800124"/>
              <a:gd name="connsiteY2" fmla="*/ 1843284 h 1843284"/>
              <a:gd name="connsiteX3" fmla="*/ 1987869 w 2800124"/>
              <a:gd name="connsiteY3" fmla="*/ 1843284 h 1843284"/>
              <a:gd name="connsiteX4" fmla="*/ 1986195 w 2800124"/>
              <a:gd name="connsiteY4" fmla="*/ 1838711 h 1843284"/>
              <a:gd name="connsiteX5" fmla="*/ 375357 w 2800124"/>
              <a:gd name="connsiteY5" fmla="*/ 770976 h 1843284"/>
              <a:gd name="connsiteX6" fmla="*/ 23030 w 2800124"/>
              <a:gd name="connsiteY6" fmla="*/ 806494 h 1843284"/>
              <a:gd name="connsiteX7" fmla="*/ 0 w 2800124"/>
              <a:gd name="connsiteY7" fmla="*/ 812415 h 1843284"/>
              <a:gd name="connsiteX8" fmla="*/ 0 w 2800124"/>
              <a:gd name="connsiteY8" fmla="*/ 30983 h 1843284"/>
              <a:gd name="connsiteX9" fmla="*/ 117785 w 2800124"/>
              <a:gd name="connsiteY9" fmla="*/ 13007 h 1843284"/>
              <a:gd name="connsiteX10" fmla="*/ 375358 w 2800124"/>
              <a:gd name="connsiteY10" fmla="*/ 0 h 18432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800124" h="1843284">
                <a:moveTo>
                  <a:pt x="375358" y="0"/>
                </a:moveTo>
                <a:cubicBezTo>
                  <a:pt x="1505802" y="0"/>
                  <a:pt x="2462339" y="744579"/>
                  <a:pt x="2781298" y="1770066"/>
                </a:cubicBezTo>
                <a:lnTo>
                  <a:pt x="2800124" y="1843284"/>
                </a:lnTo>
                <a:lnTo>
                  <a:pt x="1987869" y="1843284"/>
                </a:lnTo>
                <a:lnTo>
                  <a:pt x="1986195" y="1838711"/>
                </a:lnTo>
                <a:cubicBezTo>
                  <a:pt x="1720801" y="1211248"/>
                  <a:pt x="1099494" y="770976"/>
                  <a:pt x="375357" y="770976"/>
                </a:cubicBezTo>
                <a:cubicBezTo>
                  <a:pt x="254668" y="770976"/>
                  <a:pt x="136835" y="783206"/>
                  <a:pt x="23030" y="806494"/>
                </a:cubicBezTo>
                <a:lnTo>
                  <a:pt x="0" y="812415"/>
                </a:lnTo>
                <a:lnTo>
                  <a:pt x="0" y="30983"/>
                </a:lnTo>
                <a:lnTo>
                  <a:pt x="117785" y="13007"/>
                </a:lnTo>
                <a:cubicBezTo>
                  <a:pt x="202473" y="4406"/>
                  <a:pt x="288401" y="0"/>
                  <a:pt x="375358" y="0"/>
                </a:cubicBezTo>
                <a:close/>
              </a:path>
            </a:pathLst>
          </a:custGeom>
          <a:solidFill>
            <a:schemeClr val="accent5">
              <a:lumMod val="75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solidFill>
                <a:schemeClr val="tx1"/>
              </a:solidFill>
            </a:endParaRPr>
          </a:p>
        </p:txBody>
      </p:sp>
      <p:sp>
        <p:nvSpPr>
          <p:cNvPr id="2" name="Title Placeholder 1">
            <a:extLst>
              <a:ext uri="{FF2B5EF4-FFF2-40B4-BE49-F238E27FC236}">
                <a16:creationId xmlns:a16="http://schemas.microsoft.com/office/drawing/2014/main" id="{41447F1F-BFA8-4A56-894B-40120132EE48}"/>
              </a:ext>
            </a:extLst>
          </p:cNvPr>
          <p:cNvSpPr>
            <a:spLocks noGrp="1"/>
          </p:cNvSpPr>
          <p:nvPr>
            <p:ph type="title"/>
          </p:nvPr>
        </p:nvSpPr>
        <p:spPr>
          <a:xfrm>
            <a:off x="457200" y="365125"/>
            <a:ext cx="10722932"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2658FB99-0FA3-49F4-99A1-61919F942794}"/>
              </a:ext>
            </a:extLst>
          </p:cNvPr>
          <p:cNvSpPr>
            <a:spLocks noGrp="1"/>
          </p:cNvSpPr>
          <p:nvPr>
            <p:ph type="body" idx="1"/>
          </p:nvPr>
        </p:nvSpPr>
        <p:spPr>
          <a:xfrm>
            <a:off x="457200" y="1825625"/>
            <a:ext cx="10722932"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4CDCCAE5-4EB0-4174-BD15-4943899B0A29}"/>
              </a:ext>
            </a:extLst>
          </p:cNvPr>
          <p:cNvSpPr>
            <a:spLocks noGrp="1"/>
          </p:cNvSpPr>
          <p:nvPr>
            <p:ph type="dt" sz="half" idx="2"/>
          </p:nvPr>
        </p:nvSpPr>
        <p:spPr>
          <a:xfrm>
            <a:off x="457200" y="6324600"/>
            <a:ext cx="2560220" cy="365125"/>
          </a:xfrm>
          <a:prstGeom prst="rect">
            <a:avLst/>
          </a:prstGeom>
        </p:spPr>
        <p:txBody>
          <a:bodyPr vert="horz" lIns="91440" tIns="45720" rIns="91440" bIns="45720" rtlCol="0" anchor="ctr"/>
          <a:lstStyle>
            <a:lvl1pPr algn="l">
              <a:defRPr sz="900" cap="all" spc="150" baseline="0">
                <a:solidFill>
                  <a:srgbClr val="FFFFFF"/>
                </a:solidFill>
              </a:defRPr>
            </a:lvl1pPr>
          </a:lstStyle>
          <a:p>
            <a:fld id="{193BAB95-8DA7-460B-B00A-7037C8394FB0}" type="datetime1">
              <a:rPr lang="en-US" smtClean="0"/>
              <a:pPr/>
              <a:t>11/5/2024</a:t>
            </a:fld>
            <a:endParaRPr lang="en-US" dirty="0"/>
          </a:p>
        </p:txBody>
      </p:sp>
      <p:sp>
        <p:nvSpPr>
          <p:cNvPr id="5" name="Footer Placeholder 4">
            <a:extLst>
              <a:ext uri="{FF2B5EF4-FFF2-40B4-BE49-F238E27FC236}">
                <a16:creationId xmlns:a16="http://schemas.microsoft.com/office/drawing/2014/main" id="{26A4189E-43B2-4CEE-B13E-61A1FBBBD25D}"/>
              </a:ext>
            </a:extLst>
          </p:cNvPr>
          <p:cNvSpPr>
            <a:spLocks noGrp="1"/>
          </p:cNvSpPr>
          <p:nvPr>
            <p:ph type="ftr" sz="quarter" idx="3"/>
          </p:nvPr>
        </p:nvSpPr>
        <p:spPr>
          <a:xfrm>
            <a:off x="4200861" y="6319838"/>
            <a:ext cx="3982781" cy="365125"/>
          </a:xfrm>
          <a:prstGeom prst="rect">
            <a:avLst/>
          </a:prstGeom>
        </p:spPr>
        <p:txBody>
          <a:bodyPr vert="horz" lIns="91440" tIns="45720" rIns="91440" bIns="45720" rtlCol="0" anchor="ctr"/>
          <a:lstStyle>
            <a:lvl1pPr algn="ctr">
              <a:defRPr sz="900" cap="all" spc="150" baseline="0">
                <a:solidFill>
                  <a:srgbClr val="FFFFFF"/>
                </a:solidFill>
              </a:defRPr>
            </a:lvl1pPr>
          </a:lstStyle>
          <a:p>
            <a:r>
              <a:rPr lang="en-US"/>
              <a:t>Sample Footer Text</a:t>
            </a:r>
            <a:endParaRPr lang="en-US" dirty="0">
              <a:solidFill>
                <a:srgbClr val="FFFFFF"/>
              </a:solidFill>
            </a:endParaRPr>
          </a:p>
        </p:txBody>
      </p:sp>
      <p:sp>
        <p:nvSpPr>
          <p:cNvPr id="6" name="Slide Number Placeholder 5">
            <a:extLst>
              <a:ext uri="{FF2B5EF4-FFF2-40B4-BE49-F238E27FC236}">
                <a16:creationId xmlns:a16="http://schemas.microsoft.com/office/drawing/2014/main" id="{EAA0530F-0BC8-46EF-A765-DD58B5367528}"/>
              </a:ext>
            </a:extLst>
          </p:cNvPr>
          <p:cNvSpPr>
            <a:spLocks noGrp="1"/>
          </p:cNvSpPr>
          <p:nvPr>
            <p:ph type="sldNum" sz="quarter" idx="4"/>
          </p:nvPr>
        </p:nvSpPr>
        <p:spPr>
          <a:xfrm>
            <a:off x="11190806" y="6324600"/>
            <a:ext cx="799078" cy="365125"/>
          </a:xfrm>
          <a:prstGeom prst="rect">
            <a:avLst/>
          </a:prstGeom>
        </p:spPr>
        <p:txBody>
          <a:bodyPr vert="horz" lIns="91440" tIns="45720" rIns="91440" bIns="45720" rtlCol="0" anchor="ctr"/>
          <a:lstStyle>
            <a:lvl1pPr algn="ctr">
              <a:defRPr sz="900" cap="all" spc="150" baseline="0">
                <a:solidFill>
                  <a:srgbClr val="FFFFFF"/>
                </a:solidFill>
              </a:defRPr>
            </a:lvl1pPr>
          </a:lstStyle>
          <a:p>
            <a:fld id="{11A71338-8BA2-4C79-A6C5-5A8E30081D0C}" type="slidenum">
              <a:rPr lang="en-US" smtClean="0"/>
              <a:pPr/>
              <a:t>‹#›</a:t>
            </a:fld>
            <a:endParaRPr lang="en-US" dirty="0"/>
          </a:p>
        </p:txBody>
      </p:sp>
      <p:sp>
        <p:nvSpPr>
          <p:cNvPr id="77" name="Freeform: Shape 76">
            <a:extLst>
              <a:ext uri="{FF2B5EF4-FFF2-40B4-BE49-F238E27FC236}">
                <a16:creationId xmlns:a16="http://schemas.microsoft.com/office/drawing/2014/main" id="{0A253F60-DE40-4508-A37A-61331DF1DD5D}"/>
              </a:ext>
            </a:extLst>
          </p:cNvPr>
          <p:cNvSpPr/>
          <p:nvPr/>
        </p:nvSpPr>
        <p:spPr>
          <a:xfrm>
            <a:off x="7979728" y="0"/>
            <a:ext cx="4209224" cy="1650549"/>
          </a:xfrm>
          <a:custGeom>
            <a:avLst/>
            <a:gdLst>
              <a:gd name="connsiteX0" fmla="*/ 0 w 4209224"/>
              <a:gd name="connsiteY0" fmla="*/ 0 h 1650549"/>
              <a:gd name="connsiteX1" fmla="*/ 846445 w 4209224"/>
              <a:gd name="connsiteY1" fmla="*/ 0 h 1650549"/>
              <a:gd name="connsiteX2" fmla="*/ 912542 w 4209224"/>
              <a:gd name="connsiteY2" fmla="*/ 108799 h 1650549"/>
              <a:gd name="connsiteX3" fmla="*/ 2362195 w 4209224"/>
              <a:gd name="connsiteY3" fmla="*/ 879573 h 1650549"/>
              <a:gd name="connsiteX4" fmla="*/ 3811848 w 4209224"/>
              <a:gd name="connsiteY4" fmla="*/ 108799 h 1650549"/>
              <a:gd name="connsiteX5" fmla="*/ 3877945 w 4209224"/>
              <a:gd name="connsiteY5" fmla="*/ 0 h 1650549"/>
              <a:gd name="connsiteX6" fmla="*/ 4209224 w 4209224"/>
              <a:gd name="connsiteY6" fmla="*/ 0 h 1650549"/>
              <a:gd name="connsiteX7" fmla="*/ 4209224 w 4209224"/>
              <a:gd name="connsiteY7" fmla="*/ 840421 h 1650549"/>
              <a:gd name="connsiteX8" fmla="*/ 4143538 w 4209224"/>
              <a:gd name="connsiteY8" fmla="*/ 912693 h 1650549"/>
              <a:gd name="connsiteX9" fmla="*/ 2362196 w 4209224"/>
              <a:gd name="connsiteY9" fmla="*/ 1650549 h 1650549"/>
              <a:gd name="connsiteX10" fmla="*/ 40969 w 4209224"/>
              <a:gd name="connsiteY10" fmla="*/ 111937 h 16505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209224" h="1650549">
                <a:moveTo>
                  <a:pt x="0" y="0"/>
                </a:moveTo>
                <a:lnTo>
                  <a:pt x="846445" y="0"/>
                </a:lnTo>
                <a:lnTo>
                  <a:pt x="912542" y="108799"/>
                </a:lnTo>
                <a:cubicBezTo>
                  <a:pt x="1226710" y="573829"/>
                  <a:pt x="1758748" y="879573"/>
                  <a:pt x="2362195" y="879573"/>
                </a:cubicBezTo>
                <a:cubicBezTo>
                  <a:pt x="2965642" y="879573"/>
                  <a:pt x="3497680" y="573829"/>
                  <a:pt x="3811848" y="108799"/>
                </a:cubicBezTo>
                <a:lnTo>
                  <a:pt x="3877945" y="0"/>
                </a:lnTo>
                <a:lnTo>
                  <a:pt x="4209224" y="0"/>
                </a:lnTo>
                <a:lnTo>
                  <a:pt x="4209224" y="840421"/>
                </a:lnTo>
                <a:lnTo>
                  <a:pt x="4143538" y="912693"/>
                </a:lnTo>
                <a:cubicBezTo>
                  <a:pt x="3687653" y="1368578"/>
                  <a:pt x="3057854" y="1650549"/>
                  <a:pt x="2362196" y="1650549"/>
                </a:cubicBezTo>
                <a:cubicBezTo>
                  <a:pt x="1318710" y="1650549"/>
                  <a:pt x="423404" y="1016115"/>
                  <a:pt x="40969" y="111937"/>
                </a:cubicBezTo>
                <a:close/>
              </a:path>
            </a:pathLst>
          </a:custGeom>
          <a:solidFill>
            <a:schemeClr val="accent5">
              <a:lumMod val="60000"/>
              <a:lumOff val="4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solidFill>
                <a:schemeClr val="tx1"/>
              </a:solidFill>
            </a:endParaRPr>
          </a:p>
        </p:txBody>
      </p:sp>
    </p:spTree>
    <p:extLst>
      <p:ext uri="{BB962C8B-B14F-4D97-AF65-F5344CB8AC3E}">
        <p14:creationId xmlns:p14="http://schemas.microsoft.com/office/powerpoint/2010/main" val="2955690042"/>
      </p:ext>
    </p:extLst>
  </p:cSld>
  <p:clrMap bg1="lt1" tx1="dk1" bg2="lt2" tx2="dk2" accent1="accent1" accent2="accent2" accent3="accent3" accent4="accent4" accent5="accent5" accent6="accent6" hlink="hlink" folHlink="folHlink"/>
  <p:sldLayoutIdLst>
    <p:sldLayoutId id="2147483713" r:id="rId1"/>
    <p:sldLayoutId id="2147483714" r:id="rId2"/>
    <p:sldLayoutId id="2147483715" r:id="rId3"/>
    <p:sldLayoutId id="2147483716" r:id="rId4"/>
    <p:sldLayoutId id="2147483717" r:id="rId5"/>
    <p:sldLayoutId id="2147483711" r:id="rId6"/>
    <p:sldLayoutId id="2147483707" r:id="rId7"/>
    <p:sldLayoutId id="2147483708" r:id="rId8"/>
    <p:sldLayoutId id="2147483709" r:id="rId9"/>
    <p:sldLayoutId id="2147483710" r:id="rId10"/>
    <p:sldLayoutId id="2147483712" r:id="rId11"/>
  </p:sldLayoutIdLst>
  <p:hf sldNum="0" hdr="0" ftr="0" dt="0"/>
  <p:txStyles>
    <p:titleStyle>
      <a:lvl1pPr algn="l" defTabSz="914400" rtl="0" eaLnBrk="1" latinLnBrk="0" hangingPunct="1">
        <a:lnSpc>
          <a:spcPct val="90000"/>
        </a:lnSpc>
        <a:spcBef>
          <a:spcPct val="0"/>
        </a:spcBef>
        <a:buNone/>
        <a:defRPr sz="4400" kern="1200">
          <a:solidFill>
            <a:srgbClr val="FFFFFF"/>
          </a:solidFill>
          <a:latin typeface="+mj-lt"/>
          <a:ea typeface="+mj-ea"/>
          <a:cs typeface="+mj-cs"/>
        </a:defRPr>
      </a:lvl1pPr>
    </p:titleStyle>
    <p:bodyStyle>
      <a:lvl1pPr marL="228600" indent="-228600" algn="l" defTabSz="914400" rtl="0" eaLnBrk="1" latinLnBrk="0" hangingPunct="1">
        <a:lnSpc>
          <a:spcPct val="110000"/>
        </a:lnSpc>
        <a:spcBef>
          <a:spcPts val="1000"/>
        </a:spcBef>
        <a:buClr>
          <a:schemeClr val="bg1"/>
        </a:buClr>
        <a:buSzPct val="75000"/>
        <a:buFont typeface="Arial" panose="020B0604020202020204" pitchFamily="34" charset="0"/>
        <a:buChar char="•"/>
        <a:defRPr sz="2800" kern="1200">
          <a:solidFill>
            <a:srgbClr val="FFFFFF"/>
          </a:solidFill>
          <a:latin typeface="+mn-lt"/>
          <a:ea typeface="+mn-ea"/>
          <a:cs typeface="+mn-cs"/>
        </a:defRPr>
      </a:lvl1pPr>
      <a:lvl2pPr marL="228600" indent="-228600" algn="l" defTabSz="914400" rtl="0" eaLnBrk="1" latinLnBrk="0" hangingPunct="1">
        <a:lnSpc>
          <a:spcPct val="110000"/>
        </a:lnSpc>
        <a:spcBef>
          <a:spcPts val="500"/>
        </a:spcBef>
        <a:buClr>
          <a:schemeClr val="bg1"/>
        </a:buClr>
        <a:buSzPct val="75000"/>
        <a:buFont typeface="Arial" panose="020B0604020202020204" pitchFamily="34" charset="0"/>
        <a:buChar char="•"/>
        <a:defRPr sz="2400" kern="1200">
          <a:solidFill>
            <a:srgbClr val="FFFFFF"/>
          </a:solidFill>
          <a:latin typeface="+mn-lt"/>
          <a:ea typeface="+mn-ea"/>
          <a:cs typeface="+mn-cs"/>
        </a:defRPr>
      </a:lvl2pPr>
      <a:lvl3pPr marL="228600" indent="-228600" algn="l" defTabSz="914400" rtl="0" eaLnBrk="1" latinLnBrk="0" hangingPunct="1">
        <a:lnSpc>
          <a:spcPct val="110000"/>
        </a:lnSpc>
        <a:spcBef>
          <a:spcPts val="500"/>
        </a:spcBef>
        <a:buClr>
          <a:schemeClr val="bg1"/>
        </a:buClr>
        <a:buSzPct val="75000"/>
        <a:buFont typeface="Arial" panose="020B0604020202020204" pitchFamily="34" charset="0"/>
        <a:buChar char="•"/>
        <a:defRPr sz="2000" kern="1200">
          <a:solidFill>
            <a:srgbClr val="FFFFFF"/>
          </a:solidFill>
          <a:latin typeface="+mn-lt"/>
          <a:ea typeface="+mn-ea"/>
          <a:cs typeface="+mn-cs"/>
        </a:defRPr>
      </a:lvl3pPr>
      <a:lvl4pPr marL="228600" indent="-228600" algn="l" defTabSz="914400" rtl="0" eaLnBrk="1" latinLnBrk="0" hangingPunct="1">
        <a:lnSpc>
          <a:spcPct val="110000"/>
        </a:lnSpc>
        <a:spcBef>
          <a:spcPts val="500"/>
        </a:spcBef>
        <a:buClr>
          <a:schemeClr val="bg1"/>
        </a:buClr>
        <a:buSzPct val="75000"/>
        <a:buFont typeface="Arial" panose="020B0604020202020204" pitchFamily="34" charset="0"/>
        <a:buChar char="•"/>
        <a:defRPr sz="1800" kern="1200">
          <a:solidFill>
            <a:srgbClr val="FFFFFF"/>
          </a:solidFill>
          <a:latin typeface="+mn-lt"/>
          <a:ea typeface="+mn-ea"/>
          <a:cs typeface="+mn-cs"/>
        </a:defRPr>
      </a:lvl4pPr>
      <a:lvl5pPr marL="228600" indent="-228600" algn="l" defTabSz="914400" rtl="0" eaLnBrk="1" latinLnBrk="0" hangingPunct="1">
        <a:lnSpc>
          <a:spcPct val="110000"/>
        </a:lnSpc>
        <a:spcBef>
          <a:spcPts val="500"/>
        </a:spcBef>
        <a:buClr>
          <a:schemeClr val="bg1"/>
        </a:buClr>
        <a:buSzPct val="75000"/>
        <a:buFont typeface="Arial" panose="020B0604020202020204" pitchFamily="34" charset="0"/>
        <a:buChar char="•"/>
        <a:defRPr sz="1800" kern="1200">
          <a:solidFill>
            <a:srgbClr val="FFFFFF"/>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hyperlink" Target="https://www.childline.org.uk/locker/new-email/" TargetMode="External"/><Relationship Id="rId2"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hyperlink" Target="https://www.childline.org.uk/get-support/1-2-1-counsellor-chat/" TargetMode="External"/><Relationship Id="rId5" Type="http://schemas.openxmlformats.org/officeDocument/2006/relationships/image" Target="../media/image4.jpg"/><Relationship Id="rId4" Type="http://schemas.openxmlformats.org/officeDocument/2006/relationships/image" Target="../media/image3.jpeg"/></Relationships>
</file>

<file path=ppt/slides/_rels/slide2.xml.rels><?xml version="1.0" encoding="UTF-8" standalone="yes"?>
<Relationships xmlns="http://schemas.openxmlformats.org/package/2006/relationships"><Relationship Id="rId3" Type="http://schemas.openxmlformats.org/officeDocument/2006/relationships/hyperlink" Target="https://www.childline.org.uk/locker/new-email/" TargetMode="External"/><Relationship Id="rId2" Type="http://schemas.openxmlformats.org/officeDocument/2006/relationships/hyperlink" Target="https://www.childline.org.uk/get-support/1-2-1-counsellor-chat/" TargetMode="External"/><Relationship Id="rId1" Type="http://schemas.openxmlformats.org/officeDocument/2006/relationships/slideLayout" Target="../slideLayouts/slideLayout2.xml"/><Relationship Id="rId5" Type="http://schemas.openxmlformats.org/officeDocument/2006/relationships/image" Target="../media/image6.jpg"/><Relationship Id="rId4" Type="http://schemas.openxmlformats.org/officeDocument/2006/relationships/image" Target="../media/image5.jpg"/></Relationships>
</file>

<file path=ppt/slides/_rels/slide3.xml.rels><?xml version="1.0" encoding="UTF-8" standalone="yes"?>
<Relationships xmlns="http://schemas.openxmlformats.org/package/2006/relationships"><Relationship Id="rId8" Type="http://schemas.openxmlformats.org/officeDocument/2006/relationships/image" Target="../media/image6.jp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7.jp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17.jpg"/><Relationship Id="rId7" Type="http://schemas.openxmlformats.org/officeDocument/2006/relationships/hyperlink" Target="https://www.childline.org.uk/locker/new-email/" TargetMode="External"/><Relationship Id="rId2" Type="http://schemas.openxmlformats.org/officeDocument/2006/relationships/image" Target="../media/image16.jpg"/><Relationship Id="rId1" Type="http://schemas.openxmlformats.org/officeDocument/2006/relationships/slideLayout" Target="../slideLayouts/slideLayout2.xml"/><Relationship Id="rId6" Type="http://schemas.openxmlformats.org/officeDocument/2006/relationships/hyperlink" Target="https://www.childline.org.uk/get-support/1-2-1-counsellor-chat/" TargetMode="External"/><Relationship Id="rId5" Type="http://schemas.openxmlformats.org/officeDocument/2006/relationships/image" Target="../media/image6.jpg"/><Relationship Id="rId4" Type="http://schemas.openxmlformats.org/officeDocument/2006/relationships/image" Target="../media/image18.jp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6" name="Rectangle 55">
            <a:extLst>
              <a:ext uri="{FF2B5EF4-FFF2-40B4-BE49-F238E27FC236}">
                <a16:creationId xmlns:a16="http://schemas.microsoft.com/office/drawing/2014/main" id="{BA6285CA-6AFA-4F27-AFB5-1B32CDE09B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58" name="Rectangle 57">
            <a:extLst>
              <a:ext uri="{FF2B5EF4-FFF2-40B4-BE49-F238E27FC236}">
                <a16:creationId xmlns:a16="http://schemas.microsoft.com/office/drawing/2014/main" id="{013B7ACE-9EC4-49D0-8A23-C592049FCE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60" name="Right Triangle 59">
            <a:extLst>
              <a:ext uri="{FF2B5EF4-FFF2-40B4-BE49-F238E27FC236}">
                <a16:creationId xmlns:a16="http://schemas.microsoft.com/office/drawing/2014/main" id="{6A863FBA-579B-40A5-BFC5-4B920442C7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a:off x="408102" y="-284146"/>
            <a:ext cx="568289" cy="568289"/>
          </a:xfrm>
          <a:prstGeom prst="rtTriangle">
            <a:avLst/>
          </a:prstGeom>
          <a:solidFill>
            <a:schemeClr val="accent5">
              <a:lumMod val="50000"/>
              <a:alpha val="17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2" name="Freeform: Shape 61">
            <a:extLst>
              <a:ext uri="{FF2B5EF4-FFF2-40B4-BE49-F238E27FC236}">
                <a16:creationId xmlns:a16="http://schemas.microsoft.com/office/drawing/2014/main" id="{08BAC710-6A84-4C67-947A-A176402A4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07" y="5525151"/>
            <a:ext cx="1772469" cy="1326498"/>
          </a:xfrm>
          <a:custGeom>
            <a:avLst/>
            <a:gdLst>
              <a:gd name="connsiteX0" fmla="*/ 0 w 1772469"/>
              <a:gd name="connsiteY0" fmla="*/ 0 h 1326498"/>
              <a:gd name="connsiteX1" fmla="*/ 72160 w 1772469"/>
              <a:gd name="connsiteY1" fmla="*/ 11013 h 1326498"/>
              <a:gd name="connsiteX2" fmla="*/ 1732311 w 1772469"/>
              <a:gd name="connsiteY2" fmla="*/ 1243135 h 1326498"/>
              <a:gd name="connsiteX3" fmla="*/ 1772469 w 1772469"/>
              <a:gd name="connsiteY3" fmla="*/ 1326498 h 1326498"/>
              <a:gd name="connsiteX4" fmla="*/ 793857 w 1772469"/>
              <a:gd name="connsiteY4" fmla="*/ 1326498 h 1326498"/>
              <a:gd name="connsiteX5" fmla="*/ 731407 w 1772469"/>
              <a:gd name="connsiteY5" fmla="*/ 1257786 h 1326498"/>
              <a:gd name="connsiteX6" fmla="*/ 63356 w 1772469"/>
              <a:gd name="connsiteY6" fmla="*/ 853543 h 1326498"/>
              <a:gd name="connsiteX7" fmla="*/ 0 w 1772469"/>
              <a:gd name="connsiteY7" fmla="*/ 837252 h 13264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72469" h="1326498">
                <a:moveTo>
                  <a:pt x="0" y="0"/>
                </a:moveTo>
                <a:lnTo>
                  <a:pt x="72160" y="11013"/>
                </a:lnTo>
                <a:cubicBezTo>
                  <a:pt x="789694" y="157842"/>
                  <a:pt x="1392942" y="618413"/>
                  <a:pt x="1732311" y="1243135"/>
                </a:cubicBezTo>
                <a:lnTo>
                  <a:pt x="1772469" y="1326498"/>
                </a:lnTo>
                <a:lnTo>
                  <a:pt x="793857" y="1326498"/>
                </a:lnTo>
                <a:lnTo>
                  <a:pt x="731407" y="1257786"/>
                </a:lnTo>
                <a:cubicBezTo>
                  <a:pt x="547000" y="1073378"/>
                  <a:pt x="318625" y="932940"/>
                  <a:pt x="63356" y="853543"/>
                </a:cubicBezTo>
                <a:lnTo>
                  <a:pt x="0" y="837252"/>
                </a:lnTo>
                <a:close/>
              </a:path>
            </a:pathLst>
          </a:custGeom>
          <a:solidFill>
            <a:schemeClr val="accent5">
              <a:lumMod val="75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grpSp>
        <p:nvGrpSpPr>
          <p:cNvPr id="64" name="Group 63">
            <a:extLst>
              <a:ext uri="{FF2B5EF4-FFF2-40B4-BE49-F238E27FC236}">
                <a16:creationId xmlns:a16="http://schemas.microsoft.com/office/drawing/2014/main" id="{11F0894A-C65B-4F8C-BD9A-F9EFBB7EBAD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14" y="-1"/>
            <a:ext cx="12214827" cy="6858000"/>
            <a:chOff x="-6214" y="-1"/>
            <a:chExt cx="12214827" cy="6858000"/>
          </a:xfrm>
        </p:grpSpPr>
        <p:cxnSp>
          <p:nvCxnSpPr>
            <p:cNvPr id="65" name="Straight Connector 64">
              <a:extLst>
                <a:ext uri="{FF2B5EF4-FFF2-40B4-BE49-F238E27FC236}">
                  <a16:creationId xmlns:a16="http://schemas.microsoft.com/office/drawing/2014/main" id="{B0EF9F4B-37BE-4857-B0E5-98BEB19BC0E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14" y="6686283"/>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66" name="Straight Connector 65">
              <a:extLst>
                <a:ext uri="{FF2B5EF4-FFF2-40B4-BE49-F238E27FC236}">
                  <a16:creationId xmlns:a16="http://schemas.microsoft.com/office/drawing/2014/main" id="{3A288363-3B10-44C0-B166-6DA6CC35B3D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67" name="Straight Connector 66">
              <a:extLst>
                <a:ext uri="{FF2B5EF4-FFF2-40B4-BE49-F238E27FC236}">
                  <a16:creationId xmlns:a16="http://schemas.microsoft.com/office/drawing/2014/main" id="{AE174B93-CEE9-49AB-879B-1DE3B1874CA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93258"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68" name="Straight Connector 67">
              <a:extLst>
                <a:ext uri="{FF2B5EF4-FFF2-40B4-BE49-F238E27FC236}">
                  <a16:creationId xmlns:a16="http://schemas.microsoft.com/office/drawing/2014/main" id="{BDCD2669-38D4-4620-8845-35645BAE71B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92528"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69" name="Straight Connector 68">
              <a:extLst>
                <a:ext uri="{FF2B5EF4-FFF2-40B4-BE49-F238E27FC236}">
                  <a16:creationId xmlns:a16="http://schemas.microsoft.com/office/drawing/2014/main" id="{445825CC-BDF1-4FB7-80F1-4AFBC5D4348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1966"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70" name="Straight Connector 69">
              <a:extLst>
                <a:ext uri="{FF2B5EF4-FFF2-40B4-BE49-F238E27FC236}">
                  <a16:creationId xmlns:a16="http://schemas.microsoft.com/office/drawing/2014/main" id="{1BC5B0A3-2604-4C99-B462-F3625FA053E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91404"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71" name="Straight Connector 70">
              <a:extLst>
                <a:ext uri="{FF2B5EF4-FFF2-40B4-BE49-F238E27FC236}">
                  <a16:creationId xmlns:a16="http://schemas.microsoft.com/office/drawing/2014/main" id="{F9243505-61D8-4CCC-B842-0A450E07C85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90842"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72" name="Straight Connector 71">
              <a:extLst>
                <a:ext uri="{FF2B5EF4-FFF2-40B4-BE49-F238E27FC236}">
                  <a16:creationId xmlns:a16="http://schemas.microsoft.com/office/drawing/2014/main" id="{7085BC93-2AA2-4FA9-BA21-451AB9BFF91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90280"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73" name="Straight Connector 72">
              <a:extLst>
                <a:ext uri="{FF2B5EF4-FFF2-40B4-BE49-F238E27FC236}">
                  <a16:creationId xmlns:a16="http://schemas.microsoft.com/office/drawing/2014/main" id="{2E188255-375F-4380-A431-DA6750168F3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89718"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74" name="Straight Connector 73">
              <a:extLst>
                <a:ext uri="{FF2B5EF4-FFF2-40B4-BE49-F238E27FC236}">
                  <a16:creationId xmlns:a16="http://schemas.microsoft.com/office/drawing/2014/main" id="{E1B687B8-C5A4-49C4-A074-7AE6606186C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189156"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75" name="Straight Connector 74">
              <a:extLst>
                <a:ext uri="{FF2B5EF4-FFF2-40B4-BE49-F238E27FC236}">
                  <a16:creationId xmlns:a16="http://schemas.microsoft.com/office/drawing/2014/main" id="{079D7CF2-B4C3-4E36-96AF-811A44E456A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188594"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76" name="Straight Connector 75">
              <a:extLst>
                <a:ext uri="{FF2B5EF4-FFF2-40B4-BE49-F238E27FC236}">
                  <a16:creationId xmlns:a16="http://schemas.microsoft.com/office/drawing/2014/main" id="{FA9B0F98-9886-47D3-B8A7-8B30F836E78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188032"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77" name="Straight Connector 76">
              <a:extLst>
                <a:ext uri="{FF2B5EF4-FFF2-40B4-BE49-F238E27FC236}">
                  <a16:creationId xmlns:a16="http://schemas.microsoft.com/office/drawing/2014/main" id="{AF3D9501-E5B2-4A59-B94D-503A7C324DF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187470"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78" name="Straight Connector 77">
              <a:extLst>
                <a:ext uri="{FF2B5EF4-FFF2-40B4-BE49-F238E27FC236}">
                  <a16:creationId xmlns:a16="http://schemas.microsoft.com/office/drawing/2014/main" id="{C7933792-C6AE-43E9-BB22-4EF2889FF38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186908"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79" name="Straight Connector 78">
              <a:extLst>
                <a:ext uri="{FF2B5EF4-FFF2-40B4-BE49-F238E27FC236}">
                  <a16:creationId xmlns:a16="http://schemas.microsoft.com/office/drawing/2014/main" id="{725B2979-CAB2-42B6-ACD3-8188DF48CDC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186346"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80" name="Straight Connector 79">
              <a:extLst>
                <a:ext uri="{FF2B5EF4-FFF2-40B4-BE49-F238E27FC236}">
                  <a16:creationId xmlns:a16="http://schemas.microsoft.com/office/drawing/2014/main" id="{80ABE901-FBB8-4E9D-AD51-8180F680F27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185786"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81" name="Straight Connector 80">
              <a:extLst>
                <a:ext uri="{FF2B5EF4-FFF2-40B4-BE49-F238E27FC236}">
                  <a16:creationId xmlns:a16="http://schemas.microsoft.com/office/drawing/2014/main" id="{FBCF7D4B-6F1E-482E-B361-12766F0B53C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7171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82" name="Straight Connector 81">
              <a:extLst>
                <a:ext uri="{FF2B5EF4-FFF2-40B4-BE49-F238E27FC236}">
                  <a16:creationId xmlns:a16="http://schemas.microsoft.com/office/drawing/2014/main" id="{D6EF3B7E-E0BA-4284-8879-C5804F482E1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72890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83" name="Straight Connector 82">
              <a:extLst>
                <a:ext uri="{FF2B5EF4-FFF2-40B4-BE49-F238E27FC236}">
                  <a16:creationId xmlns:a16="http://schemas.microsoft.com/office/drawing/2014/main" id="{4F185E5C-CEE6-4574-A3E8-58C1907CB52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28609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84" name="Straight Connector 83">
              <a:extLst>
                <a:ext uri="{FF2B5EF4-FFF2-40B4-BE49-F238E27FC236}">
                  <a16:creationId xmlns:a16="http://schemas.microsoft.com/office/drawing/2014/main" id="{F579D5D7-5D7F-43B2-8F5B-056AA862B15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84328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85" name="Straight Connector 84">
              <a:extLst>
                <a:ext uri="{FF2B5EF4-FFF2-40B4-BE49-F238E27FC236}">
                  <a16:creationId xmlns:a16="http://schemas.microsoft.com/office/drawing/2014/main" id="{B70DA326-6916-4BE6-87AF-D7B70F149D5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40047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86" name="Straight Connector 85">
              <a:extLst>
                <a:ext uri="{FF2B5EF4-FFF2-40B4-BE49-F238E27FC236}">
                  <a16:creationId xmlns:a16="http://schemas.microsoft.com/office/drawing/2014/main" id="{EAD3AECE-5BC0-4284-A538-7DCE420EAAE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95766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87" name="Straight Connector 86">
              <a:extLst>
                <a:ext uri="{FF2B5EF4-FFF2-40B4-BE49-F238E27FC236}">
                  <a16:creationId xmlns:a16="http://schemas.microsoft.com/office/drawing/2014/main" id="{1C1A18E5-30B0-447E-8AF7-03C104479C7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51485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88" name="Straight Connector 87">
              <a:extLst>
                <a:ext uri="{FF2B5EF4-FFF2-40B4-BE49-F238E27FC236}">
                  <a16:creationId xmlns:a16="http://schemas.microsoft.com/office/drawing/2014/main" id="{4599CF32-27FE-4399-957F-3C0DEE8BA16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07204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89" name="Straight Connector 88">
              <a:extLst>
                <a:ext uri="{FF2B5EF4-FFF2-40B4-BE49-F238E27FC236}">
                  <a16:creationId xmlns:a16="http://schemas.microsoft.com/office/drawing/2014/main" id="{25145392-6D38-4FF0-B725-88BF71EAFEF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62923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90" name="Straight Connector 89">
              <a:extLst>
                <a:ext uri="{FF2B5EF4-FFF2-40B4-BE49-F238E27FC236}">
                  <a16:creationId xmlns:a16="http://schemas.microsoft.com/office/drawing/2014/main" id="{B948B295-530C-4698-9E89-62629414C5B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18642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91" name="Straight Connector 90">
              <a:extLst>
                <a:ext uri="{FF2B5EF4-FFF2-40B4-BE49-F238E27FC236}">
                  <a16:creationId xmlns:a16="http://schemas.microsoft.com/office/drawing/2014/main" id="{A9CB8C3B-67D7-48C1-907F-31C47E31B9D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74361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92" name="Straight Connector 91">
              <a:extLst>
                <a:ext uri="{FF2B5EF4-FFF2-40B4-BE49-F238E27FC236}">
                  <a16:creationId xmlns:a16="http://schemas.microsoft.com/office/drawing/2014/main" id="{2B14EF5B-ADBC-4783-A0C4-B1343DDE127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6857999"/>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93" name="Straight Connector 92">
              <a:extLst>
                <a:ext uri="{FF2B5EF4-FFF2-40B4-BE49-F238E27FC236}">
                  <a16:creationId xmlns:a16="http://schemas.microsoft.com/office/drawing/2014/main" id="{F8A0182C-41EE-4BA0-9665-DE1DF421354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13" y="6248400"/>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A7D8E65A-36F9-7E46-B71B-2D68D52C117B}"/>
              </a:ext>
            </a:extLst>
          </p:cNvPr>
          <p:cNvSpPr>
            <a:spLocks noGrp="1"/>
          </p:cNvSpPr>
          <p:nvPr>
            <p:ph type="ctrTitle"/>
          </p:nvPr>
        </p:nvSpPr>
        <p:spPr>
          <a:xfrm>
            <a:off x="583364" y="97019"/>
            <a:ext cx="4236182" cy="2784496"/>
          </a:xfrm>
        </p:spPr>
        <p:txBody>
          <a:bodyPr>
            <a:noAutofit/>
          </a:bodyPr>
          <a:lstStyle/>
          <a:p>
            <a:r>
              <a:rPr lang="en-GB" sz="4000" dirty="0">
                <a:solidFill>
                  <a:schemeClr val="tx1"/>
                </a:solidFill>
              </a:rPr>
              <a:t>Do you feel scared to go home? </a:t>
            </a:r>
            <a:br>
              <a:rPr lang="en-GB" sz="4000" dirty="0">
                <a:solidFill>
                  <a:schemeClr val="tx1"/>
                </a:solidFill>
              </a:rPr>
            </a:br>
            <a:r>
              <a:rPr lang="en-GB" sz="4000" dirty="0">
                <a:solidFill>
                  <a:schemeClr val="tx1"/>
                </a:solidFill>
              </a:rPr>
              <a:t>You have rights to protect you </a:t>
            </a:r>
          </a:p>
        </p:txBody>
      </p:sp>
      <p:sp>
        <p:nvSpPr>
          <p:cNvPr id="3" name="Subtitle 2">
            <a:extLst>
              <a:ext uri="{FF2B5EF4-FFF2-40B4-BE49-F238E27FC236}">
                <a16:creationId xmlns:a16="http://schemas.microsoft.com/office/drawing/2014/main" id="{958CF34A-1B81-1AF0-AEB6-52FC90B9F9C5}"/>
              </a:ext>
            </a:extLst>
          </p:cNvPr>
          <p:cNvSpPr>
            <a:spLocks noGrp="1"/>
          </p:cNvSpPr>
          <p:nvPr>
            <p:ph type="subTitle" idx="1"/>
          </p:nvPr>
        </p:nvSpPr>
        <p:spPr>
          <a:xfrm>
            <a:off x="537598" y="3860810"/>
            <a:ext cx="3001956" cy="1096658"/>
          </a:xfrm>
        </p:spPr>
        <p:txBody>
          <a:bodyPr>
            <a:normAutofit/>
          </a:bodyPr>
          <a:lstStyle/>
          <a:p>
            <a:pPr algn="l"/>
            <a:endParaRPr lang="en-GB" dirty="0"/>
          </a:p>
          <a:p>
            <a:pPr algn="l"/>
            <a:endParaRPr lang="en-GB" dirty="0"/>
          </a:p>
        </p:txBody>
      </p:sp>
      <p:pic>
        <p:nvPicPr>
          <p:cNvPr id="51" name="Picture 50" descr="A person pointing his finger&#10;&#10;Description automatically generated">
            <a:extLst>
              <a:ext uri="{FF2B5EF4-FFF2-40B4-BE49-F238E27FC236}">
                <a16:creationId xmlns:a16="http://schemas.microsoft.com/office/drawing/2014/main" id="{3D11201D-B1F5-1DA5-968C-A5065D4F2625}"/>
              </a:ext>
            </a:extLst>
          </p:cNvPr>
          <p:cNvPicPr>
            <a:picLocks noChangeAspect="1"/>
          </p:cNvPicPr>
          <p:nvPr/>
        </p:nvPicPr>
        <p:blipFill>
          <a:blip r:embed="rId2">
            <a:extLst>
              <a:ext uri="{28A0092B-C50C-407E-A947-70E740481C1C}">
                <a14:useLocalDpi xmlns:a14="http://schemas.microsoft.com/office/drawing/2010/main" val="0"/>
              </a:ext>
            </a:extLst>
          </a:blip>
          <a:srcRect l="12826" r="-5" b="-5"/>
          <a:stretch/>
        </p:blipFill>
        <p:spPr>
          <a:xfrm>
            <a:off x="8689948" y="5866"/>
            <a:ext cx="3499003" cy="3431794"/>
          </a:xfrm>
          <a:prstGeom prst="rect">
            <a:avLst/>
          </a:prstGeom>
        </p:spPr>
      </p:pic>
      <p:pic>
        <p:nvPicPr>
          <p:cNvPr id="49" name="Picture 48" descr="A child with her hands on her mouth">
            <a:extLst>
              <a:ext uri="{FF2B5EF4-FFF2-40B4-BE49-F238E27FC236}">
                <a16:creationId xmlns:a16="http://schemas.microsoft.com/office/drawing/2014/main" id="{4E9808E3-0C0F-45D8-5F39-2E80B8234D21}"/>
              </a:ext>
            </a:extLst>
          </p:cNvPr>
          <p:cNvPicPr>
            <a:picLocks noChangeAspect="1"/>
          </p:cNvPicPr>
          <p:nvPr/>
        </p:nvPicPr>
        <p:blipFill>
          <a:blip r:embed="rId3">
            <a:extLst>
              <a:ext uri="{28A0092B-C50C-407E-A947-70E740481C1C}">
                <a14:useLocalDpi xmlns:a14="http://schemas.microsoft.com/office/drawing/2010/main" val="0"/>
              </a:ext>
            </a:extLst>
          </a:blip>
          <a:srcRect l="17472" r="14470" b="-1"/>
          <a:stretch/>
        </p:blipFill>
        <p:spPr>
          <a:xfrm>
            <a:off x="8689948" y="3426206"/>
            <a:ext cx="3499003" cy="3431794"/>
          </a:xfrm>
          <a:prstGeom prst="rect">
            <a:avLst/>
          </a:prstGeom>
        </p:spPr>
      </p:pic>
      <p:pic>
        <p:nvPicPr>
          <p:cNvPr id="4" name="Picture 3" descr="Low Angle View Of Clouds In Sky">
            <a:extLst>
              <a:ext uri="{FF2B5EF4-FFF2-40B4-BE49-F238E27FC236}">
                <a16:creationId xmlns:a16="http://schemas.microsoft.com/office/drawing/2014/main" id="{2FEA972B-E29F-5440-93AD-854F92435EE4}"/>
              </a:ext>
            </a:extLst>
          </p:cNvPr>
          <p:cNvPicPr>
            <a:picLocks noChangeAspect="1"/>
          </p:cNvPicPr>
          <p:nvPr/>
        </p:nvPicPr>
        <p:blipFill>
          <a:blip r:embed="rId4"/>
          <a:srcRect l="15515" r="16426" b="-1"/>
          <a:stretch/>
        </p:blipFill>
        <p:spPr>
          <a:xfrm>
            <a:off x="5220756" y="5866"/>
            <a:ext cx="3499003" cy="3431794"/>
          </a:xfrm>
          <a:prstGeom prst="rect">
            <a:avLst/>
          </a:prstGeom>
        </p:spPr>
      </p:pic>
      <p:pic>
        <p:nvPicPr>
          <p:cNvPr id="12" name="Picture 11" descr="Child wearing black jacket">
            <a:extLst>
              <a:ext uri="{FF2B5EF4-FFF2-40B4-BE49-F238E27FC236}">
                <a16:creationId xmlns:a16="http://schemas.microsoft.com/office/drawing/2014/main" id="{8C8BD072-A60B-EB3C-3810-40528703D95D}"/>
              </a:ext>
            </a:extLst>
          </p:cNvPr>
          <p:cNvPicPr>
            <a:picLocks noChangeAspect="1"/>
          </p:cNvPicPr>
          <p:nvPr/>
        </p:nvPicPr>
        <p:blipFill>
          <a:blip r:embed="rId5">
            <a:extLst>
              <a:ext uri="{28A0092B-C50C-407E-A947-70E740481C1C}">
                <a14:useLocalDpi xmlns:a14="http://schemas.microsoft.com/office/drawing/2010/main" val="0"/>
              </a:ext>
            </a:extLst>
          </a:blip>
          <a:srcRect l="28471" r="3471" b="-1"/>
          <a:stretch/>
        </p:blipFill>
        <p:spPr>
          <a:xfrm>
            <a:off x="5220756" y="3426206"/>
            <a:ext cx="3499003" cy="3431794"/>
          </a:xfrm>
          <a:prstGeom prst="rect">
            <a:avLst/>
          </a:prstGeom>
        </p:spPr>
      </p:pic>
      <p:sp>
        <p:nvSpPr>
          <p:cNvPr id="97" name="TextBox 96">
            <a:extLst>
              <a:ext uri="{FF2B5EF4-FFF2-40B4-BE49-F238E27FC236}">
                <a16:creationId xmlns:a16="http://schemas.microsoft.com/office/drawing/2014/main" id="{918F56DC-6298-7AB7-BD94-CB661E9000B0}"/>
              </a:ext>
            </a:extLst>
          </p:cNvPr>
          <p:cNvSpPr txBox="1"/>
          <p:nvPr/>
        </p:nvSpPr>
        <p:spPr>
          <a:xfrm>
            <a:off x="240111" y="4758768"/>
            <a:ext cx="4715752" cy="2092881"/>
          </a:xfrm>
          <a:prstGeom prst="rect">
            <a:avLst/>
          </a:prstGeom>
          <a:solidFill>
            <a:srgbClr val="0070C0"/>
          </a:solidFill>
        </p:spPr>
        <p:txBody>
          <a:bodyPr wrap="square" rtlCol="0">
            <a:spAutoFit/>
          </a:bodyPr>
          <a:lstStyle/>
          <a:p>
            <a:pPr algn="ctr"/>
            <a:r>
              <a:rPr lang="en-GB" sz="1600" b="1" i="0" dirty="0">
                <a:solidFill>
                  <a:srgbClr val="FFFFFF"/>
                </a:solidFill>
                <a:effectLst/>
                <a:latin typeface="Arial" panose="020B0604020202020204" pitchFamily="34" charset="0"/>
              </a:rPr>
              <a:t>Childline is free to contact on 0800 1111.</a:t>
            </a:r>
            <a:r>
              <a:rPr lang="en-GB" sz="1600" b="0" i="0" dirty="0">
                <a:solidFill>
                  <a:srgbClr val="FFFFFF"/>
                </a:solidFill>
                <a:effectLst/>
                <a:latin typeface="Arial" panose="020B0604020202020204" pitchFamily="34" charset="0"/>
              </a:rPr>
              <a:t> Childline counsellors are here to take calls 24 hours a day, 7 days a week from children and young people under 19.</a:t>
            </a:r>
          </a:p>
          <a:p>
            <a:pPr algn="ctr"/>
            <a:r>
              <a:rPr lang="en-GB" sz="1600" b="0" i="0" dirty="0">
                <a:solidFill>
                  <a:srgbClr val="FFFFFF"/>
                </a:solidFill>
                <a:effectLst/>
                <a:latin typeface="Arial" panose="020B0604020202020204" pitchFamily="34" charset="0"/>
              </a:rPr>
              <a:t>Childline counsellors are also available to speak to online through</a:t>
            </a:r>
            <a:r>
              <a:rPr lang="en-GB" sz="1600" b="0" i="0" dirty="0">
                <a:effectLst/>
                <a:latin typeface="Arial" panose="020B0604020202020204" pitchFamily="34" charset="0"/>
              </a:rPr>
              <a:t> </a:t>
            </a:r>
            <a:r>
              <a:rPr lang="en-GB" sz="1600" b="0" i="0" u="sng" dirty="0">
                <a:effectLst/>
                <a:latin typeface="Arial" panose="020B0604020202020204" pitchFamily="34" charset="0"/>
                <a:hlinkClick r:id="rId6">
                  <a:extLst>
                    <a:ext uri="{A12FA001-AC4F-418D-AE19-62706E023703}">
                      <ahyp:hlinkClr xmlns:ahyp="http://schemas.microsoft.com/office/drawing/2018/hyperlinkcolor" val="tx"/>
                    </a:ext>
                  </a:extLst>
                </a:hlinkClick>
              </a:rPr>
              <a:t>1-2-1 chat</a:t>
            </a:r>
            <a:r>
              <a:rPr lang="en-GB" sz="1600" b="0" i="0" dirty="0">
                <a:effectLst/>
                <a:latin typeface="Arial" panose="020B0604020202020204" pitchFamily="34" charset="0"/>
              </a:rPr>
              <a:t> </a:t>
            </a:r>
            <a:r>
              <a:rPr lang="en-GB" sz="1600" b="0" i="0" dirty="0">
                <a:solidFill>
                  <a:srgbClr val="FFFFFF"/>
                </a:solidFill>
                <a:effectLst/>
                <a:latin typeface="Arial" panose="020B0604020202020204" pitchFamily="34" charset="0"/>
              </a:rPr>
              <a:t>and via </a:t>
            </a:r>
            <a:r>
              <a:rPr lang="en-GB" sz="1600" b="0" i="0" u="sng" dirty="0">
                <a:effectLst/>
                <a:latin typeface="Arial" panose="020B0604020202020204" pitchFamily="34" charset="0"/>
                <a:hlinkClick r:id="rId7">
                  <a:extLst>
                    <a:ext uri="{A12FA001-AC4F-418D-AE19-62706E023703}">
                      <ahyp:hlinkClr xmlns:ahyp="http://schemas.microsoft.com/office/drawing/2018/hyperlinkcolor" val="tx"/>
                    </a:ext>
                  </a:extLst>
                </a:hlinkClick>
              </a:rPr>
              <a:t>email</a:t>
            </a:r>
            <a:r>
              <a:rPr lang="en-GB" sz="1600" b="0" i="0" dirty="0">
                <a:effectLst/>
                <a:latin typeface="Arial" panose="020B0604020202020204" pitchFamily="34" charset="0"/>
              </a:rPr>
              <a:t>.</a:t>
            </a:r>
          </a:p>
          <a:p>
            <a:pPr algn="ctr"/>
            <a:r>
              <a:rPr lang="en-GB" sz="1600" dirty="0">
                <a:latin typeface="Arial" panose="020B0604020202020204" pitchFamily="34" charset="0"/>
              </a:rPr>
              <a:t>Or speak to your teacher at school.</a:t>
            </a:r>
            <a:endParaRPr lang="en-GB" sz="1600" b="0" i="0" dirty="0">
              <a:effectLst/>
              <a:latin typeface="Arial" panose="020B0604020202020204" pitchFamily="34" charset="0"/>
            </a:endParaRPr>
          </a:p>
          <a:p>
            <a:endParaRPr lang="en-GB" dirty="0"/>
          </a:p>
        </p:txBody>
      </p:sp>
      <p:sp>
        <p:nvSpPr>
          <p:cNvPr id="7" name="TextBox 6">
            <a:extLst>
              <a:ext uri="{FF2B5EF4-FFF2-40B4-BE49-F238E27FC236}">
                <a16:creationId xmlns:a16="http://schemas.microsoft.com/office/drawing/2014/main" id="{0F083067-B3BD-8665-F638-B2093F64411A}"/>
              </a:ext>
            </a:extLst>
          </p:cNvPr>
          <p:cNvSpPr txBox="1"/>
          <p:nvPr/>
        </p:nvSpPr>
        <p:spPr>
          <a:xfrm>
            <a:off x="557550" y="2922210"/>
            <a:ext cx="4147968" cy="1815882"/>
          </a:xfrm>
          <a:prstGeom prst="rect">
            <a:avLst/>
          </a:prstGeom>
          <a:solidFill>
            <a:srgbClr val="FF0000"/>
          </a:solidFill>
        </p:spPr>
        <p:txBody>
          <a:bodyPr wrap="square">
            <a:spAutoFit/>
          </a:bodyPr>
          <a:lstStyle/>
          <a:p>
            <a:r>
              <a:rPr lang="en-GB" sz="1600" b="1" dirty="0"/>
              <a:t>The Children Act 1989 helps protect young people. Social services in the local authority/council have a duty to protect you</a:t>
            </a:r>
          </a:p>
          <a:p>
            <a:endParaRPr lang="en-GB" sz="1600" b="1" dirty="0"/>
          </a:p>
          <a:p>
            <a:r>
              <a:rPr lang="en-GB" sz="1600" b="1" dirty="0"/>
              <a:t>They will help you and find you a safe place to live – you are not alone</a:t>
            </a:r>
          </a:p>
        </p:txBody>
      </p:sp>
    </p:spTree>
    <p:extLst>
      <p:ext uri="{BB962C8B-B14F-4D97-AF65-F5344CB8AC3E}">
        <p14:creationId xmlns:p14="http://schemas.microsoft.com/office/powerpoint/2010/main" val="159999412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1" name="Rectangle 150">
            <a:extLst>
              <a:ext uri="{FF2B5EF4-FFF2-40B4-BE49-F238E27FC236}">
                <a16:creationId xmlns:a16="http://schemas.microsoft.com/office/drawing/2014/main" id="{57B73489-D0E4-4C8B-884B-43A00CCD33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153" name="Rectangle 152">
            <a:extLst>
              <a:ext uri="{FF2B5EF4-FFF2-40B4-BE49-F238E27FC236}">
                <a16:creationId xmlns:a16="http://schemas.microsoft.com/office/drawing/2014/main" id="{1C582B07-D0F0-4B6B-A5D9-D2F192CB3A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155" name="Right Triangle 154">
            <a:extLst>
              <a:ext uri="{FF2B5EF4-FFF2-40B4-BE49-F238E27FC236}">
                <a16:creationId xmlns:a16="http://schemas.microsoft.com/office/drawing/2014/main" id="{DA1A4301-6FFC-4C82-A1FA-7634D8CAA8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500000">
            <a:off x="-277931" y="1559140"/>
            <a:ext cx="568289" cy="568289"/>
          </a:xfrm>
          <a:prstGeom prst="rtTriangle">
            <a:avLst/>
          </a:prstGeom>
          <a:solidFill>
            <a:schemeClr val="accent5">
              <a:lumMod val="50000"/>
              <a:alpha val="17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57" name="Group 156">
            <a:extLst>
              <a:ext uri="{FF2B5EF4-FFF2-40B4-BE49-F238E27FC236}">
                <a16:creationId xmlns:a16="http://schemas.microsoft.com/office/drawing/2014/main" id="{8323DD1D-77DE-48B2-A0A0-6265801531E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214827" cy="6858000"/>
            <a:chOff x="-6214" y="-1"/>
            <a:chExt cx="12214827" cy="6858000"/>
          </a:xfrm>
        </p:grpSpPr>
        <p:cxnSp>
          <p:nvCxnSpPr>
            <p:cNvPr id="158" name="Straight Connector 157">
              <a:extLst>
                <a:ext uri="{FF2B5EF4-FFF2-40B4-BE49-F238E27FC236}">
                  <a16:creationId xmlns:a16="http://schemas.microsoft.com/office/drawing/2014/main" id="{5C230063-C474-48F9-AD35-F649415C229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14" y="6686283"/>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59" name="Straight Connector 158">
              <a:extLst>
                <a:ext uri="{FF2B5EF4-FFF2-40B4-BE49-F238E27FC236}">
                  <a16:creationId xmlns:a16="http://schemas.microsoft.com/office/drawing/2014/main" id="{6251EB77-6139-46FD-BABC-85764659488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60" name="Straight Connector 159">
              <a:extLst>
                <a:ext uri="{FF2B5EF4-FFF2-40B4-BE49-F238E27FC236}">
                  <a16:creationId xmlns:a16="http://schemas.microsoft.com/office/drawing/2014/main" id="{A8177B72-4955-469C-BAF0-E0762637944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93258"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61" name="Straight Connector 160">
              <a:extLst>
                <a:ext uri="{FF2B5EF4-FFF2-40B4-BE49-F238E27FC236}">
                  <a16:creationId xmlns:a16="http://schemas.microsoft.com/office/drawing/2014/main" id="{C09269C7-DB34-4A8C-BAC9-2496A058B8B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92528"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62" name="Straight Connector 161">
              <a:extLst>
                <a:ext uri="{FF2B5EF4-FFF2-40B4-BE49-F238E27FC236}">
                  <a16:creationId xmlns:a16="http://schemas.microsoft.com/office/drawing/2014/main" id="{FFA42117-D401-4236-8EAA-EC9095D4C64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1966"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63" name="Straight Connector 162">
              <a:extLst>
                <a:ext uri="{FF2B5EF4-FFF2-40B4-BE49-F238E27FC236}">
                  <a16:creationId xmlns:a16="http://schemas.microsoft.com/office/drawing/2014/main" id="{6746B91E-6053-4974-B374-9D1B8FBD70C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91404"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64" name="Straight Connector 163">
              <a:extLst>
                <a:ext uri="{FF2B5EF4-FFF2-40B4-BE49-F238E27FC236}">
                  <a16:creationId xmlns:a16="http://schemas.microsoft.com/office/drawing/2014/main" id="{ED5DA8D3-12FB-4731-BDBC-93B6113D0C4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90842"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65" name="Straight Connector 164">
              <a:extLst>
                <a:ext uri="{FF2B5EF4-FFF2-40B4-BE49-F238E27FC236}">
                  <a16:creationId xmlns:a16="http://schemas.microsoft.com/office/drawing/2014/main" id="{7D16B49A-4893-4729-87B8-9A0B8E592D9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90280"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66" name="Straight Connector 165">
              <a:extLst>
                <a:ext uri="{FF2B5EF4-FFF2-40B4-BE49-F238E27FC236}">
                  <a16:creationId xmlns:a16="http://schemas.microsoft.com/office/drawing/2014/main" id="{406D93EE-2329-4706-89C0-BB6C94A39A7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89718"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67" name="Straight Connector 166">
              <a:extLst>
                <a:ext uri="{FF2B5EF4-FFF2-40B4-BE49-F238E27FC236}">
                  <a16:creationId xmlns:a16="http://schemas.microsoft.com/office/drawing/2014/main" id="{3DC3E76F-2DB4-40DA-8C45-943861B1723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189156"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68" name="Straight Connector 167">
              <a:extLst>
                <a:ext uri="{FF2B5EF4-FFF2-40B4-BE49-F238E27FC236}">
                  <a16:creationId xmlns:a16="http://schemas.microsoft.com/office/drawing/2014/main" id="{F56318F6-E559-4DA6-95C0-D2BB10BA641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188594"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69" name="Straight Connector 168">
              <a:extLst>
                <a:ext uri="{FF2B5EF4-FFF2-40B4-BE49-F238E27FC236}">
                  <a16:creationId xmlns:a16="http://schemas.microsoft.com/office/drawing/2014/main" id="{83243B57-CFAA-461A-AE56-A61CF60F3AD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188032"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70" name="Straight Connector 169">
              <a:extLst>
                <a:ext uri="{FF2B5EF4-FFF2-40B4-BE49-F238E27FC236}">
                  <a16:creationId xmlns:a16="http://schemas.microsoft.com/office/drawing/2014/main" id="{86AEACE9-7BE6-4FC5-9686-47F15ABA569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187470"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71" name="Straight Connector 170">
              <a:extLst>
                <a:ext uri="{FF2B5EF4-FFF2-40B4-BE49-F238E27FC236}">
                  <a16:creationId xmlns:a16="http://schemas.microsoft.com/office/drawing/2014/main" id="{5DCAE5B4-5700-44A8-91DA-D8415FB04FA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186908"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72" name="Straight Connector 171">
              <a:extLst>
                <a:ext uri="{FF2B5EF4-FFF2-40B4-BE49-F238E27FC236}">
                  <a16:creationId xmlns:a16="http://schemas.microsoft.com/office/drawing/2014/main" id="{F2F9D9C9-D01B-4870-8B33-310D77DF5B3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186346"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73" name="Straight Connector 172">
              <a:extLst>
                <a:ext uri="{FF2B5EF4-FFF2-40B4-BE49-F238E27FC236}">
                  <a16:creationId xmlns:a16="http://schemas.microsoft.com/office/drawing/2014/main" id="{905DDC7F-2142-41F1-B1E3-A37A0B6FD16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185786"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74" name="Straight Connector 173">
              <a:extLst>
                <a:ext uri="{FF2B5EF4-FFF2-40B4-BE49-F238E27FC236}">
                  <a16:creationId xmlns:a16="http://schemas.microsoft.com/office/drawing/2014/main" id="{51B19576-1AA2-4552-8D7D-831B1378149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7171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75" name="Straight Connector 174">
              <a:extLst>
                <a:ext uri="{FF2B5EF4-FFF2-40B4-BE49-F238E27FC236}">
                  <a16:creationId xmlns:a16="http://schemas.microsoft.com/office/drawing/2014/main" id="{C504D005-AC5D-4160-8184-5BB45CE004E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72890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76" name="Straight Connector 175">
              <a:extLst>
                <a:ext uri="{FF2B5EF4-FFF2-40B4-BE49-F238E27FC236}">
                  <a16:creationId xmlns:a16="http://schemas.microsoft.com/office/drawing/2014/main" id="{DA540368-C5A6-4F28-A60E-763362A6E5B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28609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77" name="Straight Connector 176">
              <a:extLst>
                <a:ext uri="{FF2B5EF4-FFF2-40B4-BE49-F238E27FC236}">
                  <a16:creationId xmlns:a16="http://schemas.microsoft.com/office/drawing/2014/main" id="{767B4722-C810-495C-BB11-45141E367DC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84328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78" name="Straight Connector 177">
              <a:extLst>
                <a:ext uri="{FF2B5EF4-FFF2-40B4-BE49-F238E27FC236}">
                  <a16:creationId xmlns:a16="http://schemas.microsoft.com/office/drawing/2014/main" id="{83B1706B-6FE4-44FB-B429-E59AE3B16DB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40047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79" name="Straight Connector 178">
              <a:extLst>
                <a:ext uri="{FF2B5EF4-FFF2-40B4-BE49-F238E27FC236}">
                  <a16:creationId xmlns:a16="http://schemas.microsoft.com/office/drawing/2014/main" id="{F9DD5DAD-1CA2-48BA-94BF-70B1AC2BB58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95766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80" name="Straight Connector 179">
              <a:extLst>
                <a:ext uri="{FF2B5EF4-FFF2-40B4-BE49-F238E27FC236}">
                  <a16:creationId xmlns:a16="http://schemas.microsoft.com/office/drawing/2014/main" id="{076A21FA-0159-4468-9737-BDBD3426183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51485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81" name="Straight Connector 180">
              <a:extLst>
                <a:ext uri="{FF2B5EF4-FFF2-40B4-BE49-F238E27FC236}">
                  <a16:creationId xmlns:a16="http://schemas.microsoft.com/office/drawing/2014/main" id="{0870688F-0FB0-4A4A-9F90-7EAE14CAE20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07204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82" name="Straight Connector 181">
              <a:extLst>
                <a:ext uri="{FF2B5EF4-FFF2-40B4-BE49-F238E27FC236}">
                  <a16:creationId xmlns:a16="http://schemas.microsoft.com/office/drawing/2014/main" id="{8F7D7D25-8970-4DD6-A3D7-0D550BA85CF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62923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83" name="Straight Connector 182">
              <a:extLst>
                <a:ext uri="{FF2B5EF4-FFF2-40B4-BE49-F238E27FC236}">
                  <a16:creationId xmlns:a16="http://schemas.microsoft.com/office/drawing/2014/main" id="{8B480E32-418E-4DE3-B6E7-2F803A2C756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18642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84" name="Straight Connector 183">
              <a:extLst>
                <a:ext uri="{FF2B5EF4-FFF2-40B4-BE49-F238E27FC236}">
                  <a16:creationId xmlns:a16="http://schemas.microsoft.com/office/drawing/2014/main" id="{0985F833-A609-4B9C-A0D7-6DF88DB7BA2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74361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85" name="Straight Connector 184">
              <a:extLst>
                <a:ext uri="{FF2B5EF4-FFF2-40B4-BE49-F238E27FC236}">
                  <a16:creationId xmlns:a16="http://schemas.microsoft.com/office/drawing/2014/main" id="{DAA9A587-B078-4028-A924-4A6DDDA2C41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6857999"/>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86" name="Straight Connector 185">
              <a:extLst>
                <a:ext uri="{FF2B5EF4-FFF2-40B4-BE49-F238E27FC236}">
                  <a16:creationId xmlns:a16="http://schemas.microsoft.com/office/drawing/2014/main" id="{1E2E5E8E-3025-4C93-9E63-9C47C5BBA99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13" y="6248400"/>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A12D1090-8463-BCC0-2DF6-EF7785C21745}"/>
              </a:ext>
            </a:extLst>
          </p:cNvPr>
          <p:cNvSpPr>
            <a:spLocks noGrp="1"/>
          </p:cNvSpPr>
          <p:nvPr>
            <p:ph type="title"/>
          </p:nvPr>
        </p:nvSpPr>
        <p:spPr>
          <a:xfrm>
            <a:off x="457200" y="725468"/>
            <a:ext cx="5638800" cy="4101052"/>
          </a:xfrm>
        </p:spPr>
        <p:txBody>
          <a:bodyPr>
            <a:normAutofit fontScale="90000"/>
          </a:bodyPr>
          <a:lstStyle/>
          <a:p>
            <a:r>
              <a:rPr lang="en-GB" sz="4000" dirty="0"/>
              <a:t>Signs of physical abuse</a:t>
            </a:r>
            <a:br>
              <a:rPr lang="en-GB" sz="1800" dirty="0"/>
            </a:br>
            <a:br>
              <a:rPr lang="en-GB" sz="1800" dirty="0"/>
            </a:br>
            <a:r>
              <a:rPr lang="en-GB" sz="2000" dirty="0"/>
              <a:t>Is someone you know distancing themselves away from others?</a:t>
            </a:r>
            <a:br>
              <a:rPr lang="en-GB" sz="2000" dirty="0"/>
            </a:br>
            <a:r>
              <a:rPr lang="en-GB" sz="2000" dirty="0"/>
              <a:t>Have you noticed any bruises on your friends which they cannot explain?</a:t>
            </a:r>
            <a:br>
              <a:rPr lang="en-GB" sz="2000" dirty="0"/>
            </a:br>
            <a:r>
              <a:rPr lang="en-GB" sz="2000" dirty="0"/>
              <a:t>Does someone you know never invite you to their house? </a:t>
            </a:r>
            <a:br>
              <a:rPr lang="en-GB" sz="2000" dirty="0"/>
            </a:br>
            <a:r>
              <a:rPr lang="en-GB" sz="2000" dirty="0"/>
              <a:t>Is someone you know very shy and does not like loud noises or sudden movements? </a:t>
            </a:r>
            <a:br>
              <a:rPr lang="en-GB" sz="2000" dirty="0"/>
            </a:br>
            <a:r>
              <a:rPr lang="en-GB" sz="2000" dirty="0"/>
              <a:t>Are you or someone you know made to cover up to hide bruises or marks even in hot weather?</a:t>
            </a:r>
            <a:br>
              <a:rPr lang="en-GB" sz="2000" dirty="0"/>
            </a:br>
            <a:r>
              <a:rPr lang="en-GB" sz="2000" dirty="0"/>
              <a:t>Does someone you know show aggression towards others?</a:t>
            </a:r>
            <a:br>
              <a:rPr lang="en-GB" sz="2000" dirty="0"/>
            </a:br>
            <a:endParaRPr lang="en-GB" sz="2000" dirty="0"/>
          </a:p>
        </p:txBody>
      </p:sp>
      <p:sp>
        <p:nvSpPr>
          <p:cNvPr id="3" name="Content Placeholder 2">
            <a:extLst>
              <a:ext uri="{FF2B5EF4-FFF2-40B4-BE49-F238E27FC236}">
                <a16:creationId xmlns:a16="http://schemas.microsoft.com/office/drawing/2014/main" id="{47283472-028D-BEE9-435E-DCB79EC92B1A}"/>
              </a:ext>
            </a:extLst>
          </p:cNvPr>
          <p:cNvSpPr>
            <a:spLocks noGrp="1"/>
          </p:cNvSpPr>
          <p:nvPr>
            <p:ph idx="1"/>
          </p:nvPr>
        </p:nvSpPr>
        <p:spPr>
          <a:xfrm>
            <a:off x="638502" y="4998238"/>
            <a:ext cx="4952999" cy="1859762"/>
          </a:xfrm>
          <a:solidFill>
            <a:srgbClr val="0070C0"/>
          </a:solidFill>
        </p:spPr>
        <p:txBody>
          <a:bodyPr>
            <a:normAutofit lnSpcReduction="10000"/>
          </a:bodyPr>
          <a:lstStyle/>
          <a:p>
            <a:pPr marL="0" indent="0">
              <a:buNone/>
            </a:pPr>
            <a:r>
              <a:rPr lang="en-GB" sz="1400" b="1" i="0" dirty="0">
                <a:effectLst/>
                <a:latin typeface="Arial" panose="020B0604020202020204" pitchFamily="34" charset="0"/>
              </a:rPr>
              <a:t>Childline is free to contact on 0800 1111.</a:t>
            </a:r>
            <a:r>
              <a:rPr lang="en-GB" sz="1400" b="0" i="0" dirty="0">
                <a:effectLst/>
                <a:latin typeface="Arial" panose="020B0604020202020204" pitchFamily="34" charset="0"/>
              </a:rPr>
              <a:t> Childline counsellors are here to take calls 24 hours a day, 7 days a week from children and young people under 19.</a:t>
            </a:r>
          </a:p>
          <a:p>
            <a:pPr marL="0" indent="0">
              <a:buNone/>
            </a:pPr>
            <a:r>
              <a:rPr lang="en-GB" sz="1400" b="0" i="0" dirty="0">
                <a:effectLst/>
                <a:latin typeface="Arial" panose="020B0604020202020204" pitchFamily="34" charset="0"/>
              </a:rPr>
              <a:t>Childline counsellors are also available to speak to online through </a:t>
            </a:r>
            <a:r>
              <a:rPr lang="en-GB" sz="1400" b="0" i="0" u="sng" dirty="0">
                <a:effectLst/>
                <a:latin typeface="Arial" panose="020B0604020202020204" pitchFamily="34" charset="0"/>
                <a:hlinkClick r:id="rId2">
                  <a:extLst>
                    <a:ext uri="{A12FA001-AC4F-418D-AE19-62706E023703}">
                      <ahyp:hlinkClr xmlns:ahyp="http://schemas.microsoft.com/office/drawing/2018/hyperlinkcolor" val="tx"/>
                    </a:ext>
                  </a:extLst>
                </a:hlinkClick>
              </a:rPr>
              <a:t>1-2-1 chat</a:t>
            </a:r>
            <a:r>
              <a:rPr lang="en-GB" sz="1400" b="0" i="0" dirty="0">
                <a:effectLst/>
                <a:latin typeface="Arial" panose="020B0604020202020204" pitchFamily="34" charset="0"/>
              </a:rPr>
              <a:t> and via </a:t>
            </a:r>
            <a:r>
              <a:rPr lang="en-GB" sz="1400" b="0" i="0" u="sng" dirty="0">
                <a:effectLst/>
                <a:latin typeface="Arial" panose="020B0604020202020204" pitchFamily="34" charset="0"/>
                <a:hlinkClick r:id="rId3">
                  <a:extLst>
                    <a:ext uri="{A12FA001-AC4F-418D-AE19-62706E023703}">
                      <ahyp:hlinkClr xmlns:ahyp="http://schemas.microsoft.com/office/drawing/2018/hyperlinkcolor" val="tx"/>
                    </a:ext>
                  </a:extLst>
                </a:hlinkClick>
              </a:rPr>
              <a:t>email</a:t>
            </a:r>
            <a:r>
              <a:rPr lang="en-GB" sz="1400" b="0" i="0" dirty="0">
                <a:effectLst/>
                <a:latin typeface="Arial" panose="020B0604020202020204" pitchFamily="34" charset="0"/>
              </a:rPr>
              <a:t>.</a:t>
            </a:r>
          </a:p>
          <a:p>
            <a:pPr marL="0" indent="0">
              <a:buNone/>
            </a:pPr>
            <a:r>
              <a:rPr lang="en-GB" sz="1400" dirty="0">
                <a:latin typeface="Arial" panose="020B0604020202020204" pitchFamily="34" charset="0"/>
              </a:rPr>
              <a:t>If you have no access to a phone or device, speak to your teacher.</a:t>
            </a:r>
            <a:endParaRPr lang="en-GB" sz="1400" b="0" i="0" dirty="0">
              <a:effectLst/>
              <a:latin typeface="Arial" panose="020B0604020202020204" pitchFamily="34" charset="0"/>
            </a:endParaRPr>
          </a:p>
          <a:p>
            <a:endParaRPr lang="en-GB" sz="1800" dirty="0"/>
          </a:p>
        </p:txBody>
      </p:sp>
      <p:sp>
        <p:nvSpPr>
          <p:cNvPr id="188" name="Flowchart: Document 187">
            <a:extLst>
              <a:ext uri="{FF2B5EF4-FFF2-40B4-BE49-F238E27FC236}">
                <a16:creationId xmlns:a16="http://schemas.microsoft.com/office/drawing/2014/main" id="{A890253F-325A-4AC7-AF5F-06FB890E8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455724" y="2105114"/>
            <a:ext cx="6858000" cy="2647778"/>
          </a:xfrm>
          <a:prstGeom prst="flowChartDocument">
            <a:avLst/>
          </a:prstGeom>
          <a:solidFill>
            <a:schemeClr val="accent5">
              <a:lumMod val="5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pic>
        <p:nvPicPr>
          <p:cNvPr id="5" name="Picture 4" descr="A group of people sitting on a bench&#10;&#10;Description automatically generated">
            <a:extLst>
              <a:ext uri="{FF2B5EF4-FFF2-40B4-BE49-F238E27FC236}">
                <a16:creationId xmlns:a16="http://schemas.microsoft.com/office/drawing/2014/main" id="{8FC0EBB4-3CC3-0B41-5FD2-15B16502C07B}"/>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6862916" y="570272"/>
            <a:ext cx="5042571" cy="5001629"/>
          </a:xfrm>
          <a:custGeom>
            <a:avLst/>
            <a:gdLst/>
            <a:ahLst/>
            <a:cxnLst/>
            <a:rect l="l" t="t" r="r" b="b"/>
            <a:pathLst>
              <a:path w="5777910" h="5777910">
                <a:moveTo>
                  <a:pt x="2888955" y="0"/>
                </a:moveTo>
                <a:cubicBezTo>
                  <a:pt x="4484481" y="0"/>
                  <a:pt x="5777910" y="1293429"/>
                  <a:pt x="5777910" y="2888955"/>
                </a:cubicBezTo>
                <a:cubicBezTo>
                  <a:pt x="5777910" y="4484481"/>
                  <a:pt x="4484481" y="5777910"/>
                  <a:pt x="2888955" y="5777910"/>
                </a:cubicBezTo>
                <a:cubicBezTo>
                  <a:pt x="1293429" y="5777910"/>
                  <a:pt x="0" y="4484481"/>
                  <a:pt x="0" y="2888955"/>
                </a:cubicBezTo>
                <a:cubicBezTo>
                  <a:pt x="0" y="1293429"/>
                  <a:pt x="1293429" y="0"/>
                  <a:pt x="2888955" y="0"/>
                </a:cubicBezTo>
                <a:close/>
              </a:path>
            </a:pathLst>
          </a:custGeom>
        </p:spPr>
      </p:pic>
      <p:pic>
        <p:nvPicPr>
          <p:cNvPr id="8" name="Picture 7" descr="A qr code with a black border&#10;&#10;Description automatically generated">
            <a:extLst>
              <a:ext uri="{FF2B5EF4-FFF2-40B4-BE49-F238E27FC236}">
                <a16:creationId xmlns:a16="http://schemas.microsoft.com/office/drawing/2014/main" id="{7D05F7CB-B66A-0C29-873E-D06FFA31D5ED}"/>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5982447" y="5340055"/>
            <a:ext cx="945622" cy="942667"/>
          </a:xfrm>
          <a:prstGeom prst="rect">
            <a:avLst/>
          </a:prstGeom>
        </p:spPr>
      </p:pic>
      <p:sp>
        <p:nvSpPr>
          <p:cNvPr id="4" name="TextBox 3">
            <a:extLst>
              <a:ext uri="{FF2B5EF4-FFF2-40B4-BE49-F238E27FC236}">
                <a16:creationId xmlns:a16="http://schemas.microsoft.com/office/drawing/2014/main" id="{D0950FD0-4CE6-1D8D-F25B-B006A46EE5E2}"/>
              </a:ext>
            </a:extLst>
          </p:cNvPr>
          <p:cNvSpPr txBox="1"/>
          <p:nvPr/>
        </p:nvSpPr>
        <p:spPr>
          <a:xfrm>
            <a:off x="7325032" y="5416557"/>
            <a:ext cx="4768426" cy="1477328"/>
          </a:xfrm>
          <a:prstGeom prst="rect">
            <a:avLst/>
          </a:prstGeom>
          <a:solidFill>
            <a:srgbClr val="FFFF00"/>
          </a:solidFill>
        </p:spPr>
        <p:txBody>
          <a:bodyPr wrap="square" rtlCol="0">
            <a:spAutoFit/>
          </a:bodyPr>
          <a:lstStyle/>
          <a:p>
            <a:r>
              <a:rPr lang="en-GB" b="1" dirty="0"/>
              <a:t>Know your Rights</a:t>
            </a:r>
          </a:p>
          <a:p>
            <a:r>
              <a:rPr lang="en-GB" b="1" dirty="0"/>
              <a:t>The Children Act 1989 helps protect young people. Social services in the local authority/council have a duty to protect you</a:t>
            </a:r>
          </a:p>
        </p:txBody>
      </p:sp>
    </p:spTree>
    <p:extLst>
      <p:ext uri="{BB962C8B-B14F-4D97-AF65-F5344CB8AC3E}">
        <p14:creationId xmlns:p14="http://schemas.microsoft.com/office/powerpoint/2010/main" val="118184998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8" name="Rectangle 157">
            <a:extLst>
              <a:ext uri="{FF2B5EF4-FFF2-40B4-BE49-F238E27FC236}">
                <a16:creationId xmlns:a16="http://schemas.microsoft.com/office/drawing/2014/main" id="{57B73489-D0E4-4C8B-884B-43A00CCD33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159" name="Rectangle 158">
            <a:extLst>
              <a:ext uri="{FF2B5EF4-FFF2-40B4-BE49-F238E27FC236}">
                <a16:creationId xmlns:a16="http://schemas.microsoft.com/office/drawing/2014/main" id="{1C582B07-D0F0-4B6B-A5D9-D2F192CB3A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160" name="Right Triangle 159">
            <a:extLst>
              <a:ext uri="{FF2B5EF4-FFF2-40B4-BE49-F238E27FC236}">
                <a16:creationId xmlns:a16="http://schemas.microsoft.com/office/drawing/2014/main" id="{DA1A4301-6FFC-4C82-A1FA-7634D8CAA8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500000">
            <a:off x="-277931" y="1559140"/>
            <a:ext cx="568289" cy="568289"/>
          </a:xfrm>
          <a:prstGeom prst="rtTriangle">
            <a:avLst/>
          </a:prstGeom>
          <a:solidFill>
            <a:schemeClr val="accent5">
              <a:lumMod val="50000"/>
              <a:alpha val="17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61" name="Group 160">
            <a:extLst>
              <a:ext uri="{FF2B5EF4-FFF2-40B4-BE49-F238E27FC236}">
                <a16:creationId xmlns:a16="http://schemas.microsoft.com/office/drawing/2014/main" id="{8323DD1D-77DE-48B2-A0A0-6265801531E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214827" cy="6858000"/>
            <a:chOff x="-6214" y="-1"/>
            <a:chExt cx="12214827" cy="6858000"/>
          </a:xfrm>
        </p:grpSpPr>
        <p:cxnSp>
          <p:nvCxnSpPr>
            <p:cNvPr id="120" name="Straight Connector 119">
              <a:extLst>
                <a:ext uri="{FF2B5EF4-FFF2-40B4-BE49-F238E27FC236}">
                  <a16:creationId xmlns:a16="http://schemas.microsoft.com/office/drawing/2014/main" id="{5C230063-C474-48F9-AD35-F649415C229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14" y="6686283"/>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62" name="Straight Connector 161">
              <a:extLst>
                <a:ext uri="{FF2B5EF4-FFF2-40B4-BE49-F238E27FC236}">
                  <a16:creationId xmlns:a16="http://schemas.microsoft.com/office/drawing/2014/main" id="{6251EB77-6139-46FD-BABC-85764659488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22" name="Straight Connector 121">
              <a:extLst>
                <a:ext uri="{FF2B5EF4-FFF2-40B4-BE49-F238E27FC236}">
                  <a16:creationId xmlns:a16="http://schemas.microsoft.com/office/drawing/2014/main" id="{A8177B72-4955-469C-BAF0-E0762637944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93258"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23" name="Straight Connector 122">
              <a:extLst>
                <a:ext uri="{FF2B5EF4-FFF2-40B4-BE49-F238E27FC236}">
                  <a16:creationId xmlns:a16="http://schemas.microsoft.com/office/drawing/2014/main" id="{C09269C7-DB34-4A8C-BAC9-2496A058B8B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92528"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24" name="Straight Connector 123">
              <a:extLst>
                <a:ext uri="{FF2B5EF4-FFF2-40B4-BE49-F238E27FC236}">
                  <a16:creationId xmlns:a16="http://schemas.microsoft.com/office/drawing/2014/main" id="{FFA42117-D401-4236-8EAA-EC9095D4C64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1966"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25" name="Straight Connector 124">
              <a:extLst>
                <a:ext uri="{FF2B5EF4-FFF2-40B4-BE49-F238E27FC236}">
                  <a16:creationId xmlns:a16="http://schemas.microsoft.com/office/drawing/2014/main" id="{6746B91E-6053-4974-B374-9D1B8FBD70C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91404"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26" name="Straight Connector 125">
              <a:extLst>
                <a:ext uri="{FF2B5EF4-FFF2-40B4-BE49-F238E27FC236}">
                  <a16:creationId xmlns:a16="http://schemas.microsoft.com/office/drawing/2014/main" id="{ED5DA8D3-12FB-4731-BDBC-93B6113D0C4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90842"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27" name="Straight Connector 126">
              <a:extLst>
                <a:ext uri="{FF2B5EF4-FFF2-40B4-BE49-F238E27FC236}">
                  <a16:creationId xmlns:a16="http://schemas.microsoft.com/office/drawing/2014/main" id="{7D16B49A-4893-4729-87B8-9A0B8E592D9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90280"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28" name="Straight Connector 127">
              <a:extLst>
                <a:ext uri="{FF2B5EF4-FFF2-40B4-BE49-F238E27FC236}">
                  <a16:creationId xmlns:a16="http://schemas.microsoft.com/office/drawing/2014/main" id="{406D93EE-2329-4706-89C0-BB6C94A39A7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89718"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29" name="Straight Connector 128">
              <a:extLst>
                <a:ext uri="{FF2B5EF4-FFF2-40B4-BE49-F238E27FC236}">
                  <a16:creationId xmlns:a16="http://schemas.microsoft.com/office/drawing/2014/main" id="{3DC3E76F-2DB4-40DA-8C45-943861B1723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189156"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30" name="Straight Connector 129">
              <a:extLst>
                <a:ext uri="{FF2B5EF4-FFF2-40B4-BE49-F238E27FC236}">
                  <a16:creationId xmlns:a16="http://schemas.microsoft.com/office/drawing/2014/main" id="{F56318F6-E559-4DA6-95C0-D2BB10BA641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188594"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31" name="Straight Connector 130">
              <a:extLst>
                <a:ext uri="{FF2B5EF4-FFF2-40B4-BE49-F238E27FC236}">
                  <a16:creationId xmlns:a16="http://schemas.microsoft.com/office/drawing/2014/main" id="{83243B57-CFAA-461A-AE56-A61CF60F3AD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188032"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32" name="Straight Connector 131">
              <a:extLst>
                <a:ext uri="{FF2B5EF4-FFF2-40B4-BE49-F238E27FC236}">
                  <a16:creationId xmlns:a16="http://schemas.microsoft.com/office/drawing/2014/main" id="{86AEACE9-7BE6-4FC5-9686-47F15ABA569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187470"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33" name="Straight Connector 132">
              <a:extLst>
                <a:ext uri="{FF2B5EF4-FFF2-40B4-BE49-F238E27FC236}">
                  <a16:creationId xmlns:a16="http://schemas.microsoft.com/office/drawing/2014/main" id="{5DCAE5B4-5700-44A8-91DA-D8415FB04FA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186908"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34" name="Straight Connector 133">
              <a:extLst>
                <a:ext uri="{FF2B5EF4-FFF2-40B4-BE49-F238E27FC236}">
                  <a16:creationId xmlns:a16="http://schemas.microsoft.com/office/drawing/2014/main" id="{F2F9D9C9-D01B-4870-8B33-310D77DF5B3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186346"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35" name="Straight Connector 134">
              <a:extLst>
                <a:ext uri="{FF2B5EF4-FFF2-40B4-BE49-F238E27FC236}">
                  <a16:creationId xmlns:a16="http://schemas.microsoft.com/office/drawing/2014/main" id="{905DDC7F-2142-41F1-B1E3-A37A0B6FD16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185786"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36" name="Straight Connector 135">
              <a:extLst>
                <a:ext uri="{FF2B5EF4-FFF2-40B4-BE49-F238E27FC236}">
                  <a16:creationId xmlns:a16="http://schemas.microsoft.com/office/drawing/2014/main" id="{51B19576-1AA2-4552-8D7D-831B1378149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7171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37" name="Straight Connector 136">
              <a:extLst>
                <a:ext uri="{FF2B5EF4-FFF2-40B4-BE49-F238E27FC236}">
                  <a16:creationId xmlns:a16="http://schemas.microsoft.com/office/drawing/2014/main" id="{C504D005-AC5D-4160-8184-5BB45CE004E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72890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38" name="Straight Connector 137">
              <a:extLst>
                <a:ext uri="{FF2B5EF4-FFF2-40B4-BE49-F238E27FC236}">
                  <a16:creationId xmlns:a16="http://schemas.microsoft.com/office/drawing/2014/main" id="{DA540368-C5A6-4F28-A60E-763362A6E5B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28609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39" name="Straight Connector 138">
              <a:extLst>
                <a:ext uri="{FF2B5EF4-FFF2-40B4-BE49-F238E27FC236}">
                  <a16:creationId xmlns:a16="http://schemas.microsoft.com/office/drawing/2014/main" id="{767B4722-C810-495C-BB11-45141E367DC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84328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40" name="Straight Connector 139">
              <a:extLst>
                <a:ext uri="{FF2B5EF4-FFF2-40B4-BE49-F238E27FC236}">
                  <a16:creationId xmlns:a16="http://schemas.microsoft.com/office/drawing/2014/main" id="{83B1706B-6FE4-44FB-B429-E59AE3B16DB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40047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41" name="Straight Connector 140">
              <a:extLst>
                <a:ext uri="{FF2B5EF4-FFF2-40B4-BE49-F238E27FC236}">
                  <a16:creationId xmlns:a16="http://schemas.microsoft.com/office/drawing/2014/main" id="{F9DD5DAD-1CA2-48BA-94BF-70B1AC2BB58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95766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42" name="Straight Connector 141">
              <a:extLst>
                <a:ext uri="{FF2B5EF4-FFF2-40B4-BE49-F238E27FC236}">
                  <a16:creationId xmlns:a16="http://schemas.microsoft.com/office/drawing/2014/main" id="{076A21FA-0159-4468-9737-BDBD3426183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51485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43" name="Straight Connector 142">
              <a:extLst>
                <a:ext uri="{FF2B5EF4-FFF2-40B4-BE49-F238E27FC236}">
                  <a16:creationId xmlns:a16="http://schemas.microsoft.com/office/drawing/2014/main" id="{0870688F-0FB0-4A4A-9F90-7EAE14CAE20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07204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44" name="Straight Connector 143">
              <a:extLst>
                <a:ext uri="{FF2B5EF4-FFF2-40B4-BE49-F238E27FC236}">
                  <a16:creationId xmlns:a16="http://schemas.microsoft.com/office/drawing/2014/main" id="{8F7D7D25-8970-4DD6-A3D7-0D550BA85CF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62923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45" name="Straight Connector 144">
              <a:extLst>
                <a:ext uri="{FF2B5EF4-FFF2-40B4-BE49-F238E27FC236}">
                  <a16:creationId xmlns:a16="http://schemas.microsoft.com/office/drawing/2014/main" id="{8B480E32-418E-4DE3-B6E7-2F803A2C756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18642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46" name="Straight Connector 145">
              <a:extLst>
                <a:ext uri="{FF2B5EF4-FFF2-40B4-BE49-F238E27FC236}">
                  <a16:creationId xmlns:a16="http://schemas.microsoft.com/office/drawing/2014/main" id="{0985F833-A609-4B9C-A0D7-6DF88DB7BA2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74361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47" name="Straight Connector 146">
              <a:extLst>
                <a:ext uri="{FF2B5EF4-FFF2-40B4-BE49-F238E27FC236}">
                  <a16:creationId xmlns:a16="http://schemas.microsoft.com/office/drawing/2014/main" id="{DAA9A587-B078-4028-A924-4A6DDDA2C41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6857999"/>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48" name="Straight Connector 147">
              <a:extLst>
                <a:ext uri="{FF2B5EF4-FFF2-40B4-BE49-F238E27FC236}">
                  <a16:creationId xmlns:a16="http://schemas.microsoft.com/office/drawing/2014/main" id="{1E2E5E8E-3025-4C93-9E63-9C47C5BBA99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13" y="6248400"/>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ECB00281-8690-51E8-0742-6427CF8DC87F}"/>
              </a:ext>
            </a:extLst>
          </p:cNvPr>
          <p:cNvSpPr>
            <a:spLocks noGrp="1"/>
          </p:cNvSpPr>
          <p:nvPr>
            <p:ph type="title"/>
          </p:nvPr>
        </p:nvSpPr>
        <p:spPr>
          <a:xfrm>
            <a:off x="502039" y="235619"/>
            <a:ext cx="4952999" cy="2247614"/>
          </a:xfrm>
        </p:spPr>
        <p:txBody>
          <a:bodyPr>
            <a:normAutofit/>
          </a:bodyPr>
          <a:lstStyle/>
          <a:p>
            <a:r>
              <a:rPr lang="en-GB" dirty="0"/>
              <a:t>Signs of Neglect</a:t>
            </a:r>
            <a:br>
              <a:rPr lang="en-GB" dirty="0"/>
            </a:br>
            <a:r>
              <a:rPr lang="en-GB" dirty="0"/>
              <a:t> </a:t>
            </a:r>
          </a:p>
        </p:txBody>
      </p:sp>
      <p:sp>
        <p:nvSpPr>
          <p:cNvPr id="163" name="Flowchart: Document 162">
            <a:extLst>
              <a:ext uri="{FF2B5EF4-FFF2-40B4-BE49-F238E27FC236}">
                <a16:creationId xmlns:a16="http://schemas.microsoft.com/office/drawing/2014/main" id="{A890253F-325A-4AC7-AF5F-06FB890E8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455724" y="2105114"/>
            <a:ext cx="6858000" cy="2647778"/>
          </a:xfrm>
          <a:prstGeom prst="flowChartDocument">
            <a:avLst/>
          </a:prstGeom>
          <a:solidFill>
            <a:schemeClr val="accent5">
              <a:lumMod val="5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pic>
        <p:nvPicPr>
          <p:cNvPr id="8" name="Picture 7" descr="A person sitting on a swing in a garden&#10;&#10;Description automatically generated">
            <a:extLst>
              <a:ext uri="{FF2B5EF4-FFF2-40B4-BE49-F238E27FC236}">
                <a16:creationId xmlns:a16="http://schemas.microsoft.com/office/drawing/2014/main" id="{DE650B94-A30D-EE11-E3B3-98EAB5FCDA3C}"/>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6025896" y="457200"/>
            <a:ext cx="5879592" cy="5879592"/>
          </a:xfrm>
          <a:custGeom>
            <a:avLst/>
            <a:gdLst/>
            <a:ahLst/>
            <a:cxnLst/>
            <a:rect l="l" t="t" r="r" b="b"/>
            <a:pathLst>
              <a:path w="5777910" h="5777910">
                <a:moveTo>
                  <a:pt x="2888955" y="0"/>
                </a:moveTo>
                <a:cubicBezTo>
                  <a:pt x="4484481" y="0"/>
                  <a:pt x="5777910" y="1293429"/>
                  <a:pt x="5777910" y="2888955"/>
                </a:cubicBezTo>
                <a:cubicBezTo>
                  <a:pt x="5777910" y="4484481"/>
                  <a:pt x="4484481" y="5777910"/>
                  <a:pt x="2888955" y="5777910"/>
                </a:cubicBezTo>
                <a:cubicBezTo>
                  <a:pt x="1293429" y="5777910"/>
                  <a:pt x="0" y="4484481"/>
                  <a:pt x="0" y="2888955"/>
                </a:cubicBezTo>
                <a:cubicBezTo>
                  <a:pt x="0" y="1293429"/>
                  <a:pt x="1293429" y="0"/>
                  <a:pt x="2888955" y="0"/>
                </a:cubicBezTo>
                <a:close/>
              </a:path>
            </a:pathLst>
          </a:custGeom>
        </p:spPr>
      </p:pic>
      <p:graphicFrame>
        <p:nvGraphicFramePr>
          <p:cNvPr id="5" name="Content Placeholder 2">
            <a:extLst>
              <a:ext uri="{FF2B5EF4-FFF2-40B4-BE49-F238E27FC236}">
                <a16:creationId xmlns:a16="http://schemas.microsoft.com/office/drawing/2014/main" id="{CCE74F10-782D-C976-3525-C5B7A722EF94}"/>
              </a:ext>
            </a:extLst>
          </p:cNvPr>
          <p:cNvGraphicFramePr>
            <a:graphicFrameLocks noGrp="1"/>
          </p:cNvGraphicFramePr>
          <p:nvPr>
            <p:ph idx="1"/>
            <p:extLst>
              <p:ext uri="{D42A27DB-BD31-4B8C-83A1-F6EECF244321}">
                <p14:modId xmlns:p14="http://schemas.microsoft.com/office/powerpoint/2010/main" val="4175546097"/>
              </p:ext>
            </p:extLst>
          </p:nvPr>
        </p:nvGraphicFramePr>
        <p:xfrm>
          <a:off x="457200" y="3264832"/>
          <a:ext cx="4952999" cy="300949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2" name="Picture 11" descr="A qr code with a black border&#10;&#10;Description automatically generated">
            <a:extLst>
              <a:ext uri="{FF2B5EF4-FFF2-40B4-BE49-F238E27FC236}">
                <a16:creationId xmlns:a16="http://schemas.microsoft.com/office/drawing/2014/main" id="{544065B0-9515-DFB9-7AFE-99FE7751B2EC}"/>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803760" y="1639275"/>
            <a:ext cx="1070324" cy="1066979"/>
          </a:xfrm>
          <a:prstGeom prst="rect">
            <a:avLst/>
          </a:prstGeom>
        </p:spPr>
      </p:pic>
      <p:sp>
        <p:nvSpPr>
          <p:cNvPr id="14" name="TextBox 13">
            <a:extLst>
              <a:ext uri="{FF2B5EF4-FFF2-40B4-BE49-F238E27FC236}">
                <a16:creationId xmlns:a16="http://schemas.microsoft.com/office/drawing/2014/main" id="{6B1AF058-A794-3103-FD8D-2E955B052EC9}"/>
              </a:ext>
            </a:extLst>
          </p:cNvPr>
          <p:cNvSpPr txBox="1"/>
          <p:nvPr/>
        </p:nvSpPr>
        <p:spPr>
          <a:xfrm>
            <a:off x="2032874" y="1286097"/>
            <a:ext cx="3638794" cy="2308324"/>
          </a:xfrm>
          <a:prstGeom prst="rect">
            <a:avLst/>
          </a:prstGeom>
          <a:noFill/>
        </p:spPr>
        <p:txBody>
          <a:bodyPr wrap="square" rtlCol="0">
            <a:spAutoFit/>
          </a:bodyPr>
          <a:lstStyle/>
          <a:p>
            <a:r>
              <a:rPr lang="en-GB" b="1" i="0" dirty="0">
                <a:solidFill>
                  <a:srgbClr val="FFFFFF"/>
                </a:solidFill>
                <a:effectLst/>
                <a:latin typeface="Arial" panose="020B0604020202020204" pitchFamily="34" charset="0"/>
              </a:rPr>
              <a:t>Childline is free to contact on 0800 1111.</a:t>
            </a:r>
            <a:r>
              <a:rPr lang="en-GB" b="0" i="0" dirty="0">
                <a:solidFill>
                  <a:srgbClr val="FFFFFF"/>
                </a:solidFill>
                <a:effectLst/>
                <a:latin typeface="Arial" panose="020B0604020202020204" pitchFamily="34" charset="0"/>
              </a:rPr>
              <a:t> Childline counsellors are here to take calls 24 hours a day, 7 days a week from children and young people under 19.</a:t>
            </a:r>
          </a:p>
          <a:p>
            <a:r>
              <a:rPr lang="en-GB" dirty="0">
                <a:solidFill>
                  <a:srgbClr val="FFFFFF"/>
                </a:solidFill>
                <a:latin typeface="Arial" panose="020B0604020202020204" pitchFamily="34" charset="0"/>
              </a:rPr>
              <a:t>If you have no access to a phone, speak to a teacher.</a:t>
            </a:r>
            <a:endParaRPr lang="en-GB" b="0" i="0" dirty="0">
              <a:solidFill>
                <a:srgbClr val="FFFFFF"/>
              </a:solidFill>
              <a:effectLst/>
              <a:latin typeface="Arial" panose="020B0604020202020204" pitchFamily="34" charset="0"/>
            </a:endParaRPr>
          </a:p>
          <a:p>
            <a:endParaRPr lang="en-GB" dirty="0"/>
          </a:p>
        </p:txBody>
      </p:sp>
      <p:sp>
        <p:nvSpPr>
          <p:cNvPr id="3" name="TextBox 2">
            <a:extLst>
              <a:ext uri="{FF2B5EF4-FFF2-40B4-BE49-F238E27FC236}">
                <a16:creationId xmlns:a16="http://schemas.microsoft.com/office/drawing/2014/main" id="{72AAACB6-3BF7-D4FC-082E-930236933E61}"/>
              </a:ext>
            </a:extLst>
          </p:cNvPr>
          <p:cNvSpPr txBox="1"/>
          <p:nvPr/>
        </p:nvSpPr>
        <p:spPr>
          <a:xfrm>
            <a:off x="5574943" y="5631804"/>
            <a:ext cx="2905814" cy="918108"/>
          </a:xfrm>
          <a:prstGeom prst="rect">
            <a:avLst/>
          </a:prstGeom>
          <a:solidFill>
            <a:srgbClr val="FFFF00"/>
          </a:solidFill>
          <a:ln>
            <a:solidFill>
              <a:schemeClr val="accent6">
                <a:lumMod val="50000"/>
              </a:schemeClr>
            </a:solidFill>
          </a:ln>
        </p:spPr>
        <p:txBody>
          <a:bodyPr wrap="square" rtlCol="0">
            <a:spAutoFit/>
          </a:bodyPr>
          <a:lstStyle/>
          <a:p>
            <a:r>
              <a:rPr lang="en-GB" dirty="0"/>
              <a:t>There are  rights to protect children from hunger and neglect</a:t>
            </a:r>
          </a:p>
        </p:txBody>
      </p:sp>
    </p:spTree>
    <p:extLst>
      <p:ext uri="{BB962C8B-B14F-4D97-AF65-F5344CB8AC3E}">
        <p14:creationId xmlns:p14="http://schemas.microsoft.com/office/powerpoint/2010/main" val="411770098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1C582B07-D0F0-4B6B-A5D9-D2F192CB3A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13" name="Rectangle 12">
            <a:extLst>
              <a:ext uri="{FF2B5EF4-FFF2-40B4-BE49-F238E27FC236}">
                <a16:creationId xmlns:a16="http://schemas.microsoft.com/office/drawing/2014/main" id="{FA8051D0-5A7D-4584-811D-69D3A0A306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18" name="Right Triangle 17">
            <a:extLst>
              <a:ext uri="{FF2B5EF4-FFF2-40B4-BE49-F238E27FC236}">
                <a16:creationId xmlns:a16="http://schemas.microsoft.com/office/drawing/2014/main" id="{DA1A4301-6FFC-4C82-A1FA-7634D8CAA8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a:off x="405255" y="-277985"/>
            <a:ext cx="568289" cy="568289"/>
          </a:xfrm>
          <a:prstGeom prst="rtTriangle">
            <a:avLst/>
          </a:prstGeom>
          <a:solidFill>
            <a:schemeClr val="accent5">
              <a:lumMod val="50000"/>
              <a:alpha val="17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0" name="Group 19">
            <a:extLst>
              <a:ext uri="{FF2B5EF4-FFF2-40B4-BE49-F238E27FC236}">
                <a16:creationId xmlns:a16="http://schemas.microsoft.com/office/drawing/2014/main" id="{8323DD1D-77DE-48B2-A0A0-6265801531E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214827" cy="6858000"/>
            <a:chOff x="-6214" y="-1"/>
            <a:chExt cx="12214827" cy="6858000"/>
          </a:xfrm>
        </p:grpSpPr>
        <p:cxnSp>
          <p:nvCxnSpPr>
            <p:cNvPr id="21" name="Straight Connector 20">
              <a:extLst>
                <a:ext uri="{FF2B5EF4-FFF2-40B4-BE49-F238E27FC236}">
                  <a16:creationId xmlns:a16="http://schemas.microsoft.com/office/drawing/2014/main" id="{5C230063-C474-48F9-AD35-F649415C229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14" y="6686283"/>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6251EB77-6139-46FD-BABC-85764659488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A8177B72-4955-469C-BAF0-E0762637944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93258"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C09269C7-DB34-4A8C-BAC9-2496A058B8B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92528"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FFA42117-D401-4236-8EAA-EC9095D4C64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1966"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6746B91E-6053-4974-B374-9D1B8FBD70C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91404"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ED5DA8D3-12FB-4731-BDBC-93B6113D0C4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90842"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7D16B49A-4893-4729-87B8-9A0B8E592D9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90280"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406D93EE-2329-4706-89C0-BB6C94A39A7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89718"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3DC3E76F-2DB4-40DA-8C45-943861B1723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189156"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F56318F6-E559-4DA6-95C0-D2BB10BA641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188594"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83243B57-CFAA-461A-AE56-A61CF60F3AD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188032"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86AEACE9-7BE6-4FC5-9686-47F15ABA569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187470"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5DCAE5B4-5700-44A8-91DA-D8415FB04FA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186908"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F2F9D9C9-D01B-4870-8B33-310D77DF5B3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186346"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905DDC7F-2142-41F1-B1E3-A37A0B6FD16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185786"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51B19576-1AA2-4552-8D7D-831B1378149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7171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C504D005-AC5D-4160-8184-5BB45CE004E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72890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DA540368-C5A6-4F28-A60E-763362A6E5B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28609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767B4722-C810-495C-BB11-45141E367DC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84328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83B1706B-6FE4-44FB-B429-E59AE3B16DB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40047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F9DD5DAD-1CA2-48BA-94BF-70B1AC2BB58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95766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076A21FA-0159-4468-9737-BDBD3426183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51485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4" name="Straight Connector 43">
              <a:extLst>
                <a:ext uri="{FF2B5EF4-FFF2-40B4-BE49-F238E27FC236}">
                  <a16:creationId xmlns:a16="http://schemas.microsoft.com/office/drawing/2014/main" id="{0870688F-0FB0-4A4A-9F90-7EAE14CAE20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07204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5" name="Straight Connector 44">
              <a:extLst>
                <a:ext uri="{FF2B5EF4-FFF2-40B4-BE49-F238E27FC236}">
                  <a16:creationId xmlns:a16="http://schemas.microsoft.com/office/drawing/2014/main" id="{8F7D7D25-8970-4DD6-A3D7-0D550BA85CF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62923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6" name="Straight Connector 45">
              <a:extLst>
                <a:ext uri="{FF2B5EF4-FFF2-40B4-BE49-F238E27FC236}">
                  <a16:creationId xmlns:a16="http://schemas.microsoft.com/office/drawing/2014/main" id="{8B480E32-418E-4DE3-B6E7-2F803A2C756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18642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0985F833-A609-4B9C-A0D7-6DF88DB7BA2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74361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8" name="Straight Connector 47">
              <a:extLst>
                <a:ext uri="{FF2B5EF4-FFF2-40B4-BE49-F238E27FC236}">
                  <a16:creationId xmlns:a16="http://schemas.microsoft.com/office/drawing/2014/main" id="{DAA9A587-B078-4028-A924-4A6DDDA2C41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6857999"/>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9" name="Straight Connector 48">
              <a:extLst>
                <a:ext uri="{FF2B5EF4-FFF2-40B4-BE49-F238E27FC236}">
                  <a16:creationId xmlns:a16="http://schemas.microsoft.com/office/drawing/2014/main" id="{1E2E5E8E-3025-4C93-9E63-9C47C5BBA99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13" y="6248400"/>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D33434A1-8C47-7A5C-11ED-3104321FA21D}"/>
              </a:ext>
            </a:extLst>
          </p:cNvPr>
          <p:cNvSpPr>
            <a:spLocks noGrp="1"/>
          </p:cNvSpPr>
          <p:nvPr>
            <p:ph type="title"/>
          </p:nvPr>
        </p:nvSpPr>
        <p:spPr>
          <a:xfrm>
            <a:off x="457199" y="732349"/>
            <a:ext cx="5747015" cy="1685658"/>
          </a:xfrm>
          <a:solidFill>
            <a:schemeClr val="accent6">
              <a:lumMod val="50000"/>
            </a:schemeClr>
          </a:solidFill>
        </p:spPr>
        <p:txBody>
          <a:bodyPr anchor="t">
            <a:normAutofit fontScale="90000"/>
          </a:bodyPr>
          <a:lstStyle/>
          <a:p>
            <a:r>
              <a:rPr lang="en-GB" dirty="0"/>
              <a:t>Signs of sexual abuse</a:t>
            </a:r>
            <a:br>
              <a:rPr lang="en-GB" dirty="0"/>
            </a:br>
            <a:r>
              <a:rPr lang="en-GB" sz="2000" dirty="0"/>
              <a:t>There are rights to protect children even if someone in your family is </a:t>
            </a:r>
            <a:r>
              <a:rPr lang="en-GB" sz="2000"/>
              <a:t>hurting you.</a:t>
            </a:r>
            <a:br>
              <a:rPr lang="en-GB" sz="2000" dirty="0"/>
            </a:br>
            <a:r>
              <a:rPr lang="en-GB" sz="2000" dirty="0"/>
              <a:t>We are here to listen, support and protect you – this is your right as a child </a:t>
            </a:r>
          </a:p>
        </p:txBody>
      </p:sp>
      <p:sp>
        <p:nvSpPr>
          <p:cNvPr id="3" name="Content Placeholder 2">
            <a:extLst>
              <a:ext uri="{FF2B5EF4-FFF2-40B4-BE49-F238E27FC236}">
                <a16:creationId xmlns:a16="http://schemas.microsoft.com/office/drawing/2014/main" id="{6D5B1030-15F0-219C-AE71-8BDAAC8ED7D1}"/>
              </a:ext>
            </a:extLst>
          </p:cNvPr>
          <p:cNvSpPr>
            <a:spLocks noGrp="1"/>
          </p:cNvSpPr>
          <p:nvPr>
            <p:ph idx="1"/>
          </p:nvPr>
        </p:nvSpPr>
        <p:spPr>
          <a:xfrm>
            <a:off x="6337787" y="725468"/>
            <a:ext cx="4812932" cy="2493039"/>
          </a:xfrm>
        </p:spPr>
        <p:txBody>
          <a:bodyPr anchor="t">
            <a:normAutofit/>
          </a:bodyPr>
          <a:lstStyle/>
          <a:p>
            <a:r>
              <a:rPr lang="en-GB" sz="1800" dirty="0"/>
              <a:t>Have you or someone you know met a person who makes you do things that you do not understand and makes you feel uncomfortable?</a:t>
            </a:r>
          </a:p>
          <a:p>
            <a:r>
              <a:rPr lang="en-GB" sz="1800" dirty="0"/>
              <a:t>Have you been asked not to tell anyone? </a:t>
            </a:r>
          </a:p>
          <a:p>
            <a:r>
              <a:rPr lang="en-GB" sz="1800" dirty="0"/>
              <a:t>Have you ever been threatened if you do tell anyone? </a:t>
            </a:r>
          </a:p>
          <a:p>
            <a:endParaRPr lang="en-GB" sz="1800" dirty="0"/>
          </a:p>
        </p:txBody>
      </p:sp>
      <p:pic>
        <p:nvPicPr>
          <p:cNvPr id="7" name="Picture 6" descr="A person and person sitting on a couch&#10;&#10;Description automatically generated">
            <a:extLst>
              <a:ext uri="{FF2B5EF4-FFF2-40B4-BE49-F238E27FC236}">
                <a16:creationId xmlns:a16="http://schemas.microsoft.com/office/drawing/2014/main" id="{34C7765D-F28A-82CD-A7FF-5BF3E13E38FD}"/>
              </a:ext>
            </a:extLst>
          </p:cNvPr>
          <p:cNvPicPr>
            <a:picLocks noChangeAspect="1"/>
          </p:cNvPicPr>
          <p:nvPr/>
        </p:nvPicPr>
        <p:blipFill>
          <a:blip r:embed="rId2">
            <a:extLst>
              <a:ext uri="{28A0092B-C50C-407E-A947-70E740481C1C}">
                <a14:useLocalDpi xmlns:a14="http://schemas.microsoft.com/office/drawing/2010/main" val="0"/>
              </a:ext>
            </a:extLst>
          </a:blip>
          <a:srcRect t="18251" r="4" b="4896"/>
          <a:stretch/>
        </p:blipFill>
        <p:spPr>
          <a:xfrm>
            <a:off x="3048" y="3737736"/>
            <a:ext cx="4059872" cy="3120264"/>
          </a:xfrm>
          <a:custGeom>
            <a:avLst/>
            <a:gdLst/>
            <a:ahLst/>
            <a:cxnLst/>
            <a:rect l="l" t="t" r="r" b="b"/>
            <a:pathLst>
              <a:path w="4059872" h="3120264">
                <a:moveTo>
                  <a:pt x="4059872" y="0"/>
                </a:moveTo>
                <a:lnTo>
                  <a:pt x="4059872" y="3120264"/>
                </a:lnTo>
                <a:lnTo>
                  <a:pt x="0" y="3120264"/>
                </a:lnTo>
                <a:lnTo>
                  <a:pt x="0" y="211569"/>
                </a:lnTo>
                <a:cubicBezTo>
                  <a:pt x="1523619" y="211569"/>
                  <a:pt x="2666334" y="142303"/>
                  <a:pt x="3618595" y="48242"/>
                </a:cubicBezTo>
                <a:close/>
              </a:path>
            </a:pathLst>
          </a:custGeom>
        </p:spPr>
      </p:pic>
      <p:pic>
        <p:nvPicPr>
          <p:cNvPr id="9" name="Picture 8" descr="A person and child holding hands&#10;&#10;Description automatically generated">
            <a:extLst>
              <a:ext uri="{FF2B5EF4-FFF2-40B4-BE49-F238E27FC236}">
                <a16:creationId xmlns:a16="http://schemas.microsoft.com/office/drawing/2014/main" id="{2E1C904E-0D7C-B556-2A80-9EEEA522950A}"/>
              </a:ext>
            </a:extLst>
          </p:cNvPr>
          <p:cNvPicPr>
            <a:picLocks noChangeAspect="1"/>
          </p:cNvPicPr>
          <p:nvPr/>
        </p:nvPicPr>
        <p:blipFill>
          <a:blip r:embed="rId3"/>
          <a:srcRect t="8241" r="-1" b="4157"/>
          <a:stretch/>
        </p:blipFill>
        <p:spPr>
          <a:xfrm>
            <a:off x="4062921" y="3294704"/>
            <a:ext cx="4067647" cy="3563296"/>
          </a:xfrm>
          <a:custGeom>
            <a:avLst/>
            <a:gdLst/>
            <a:ahLst/>
            <a:cxnLst/>
            <a:rect l="l" t="t" r="r" b="b"/>
            <a:pathLst>
              <a:path w="4067647" h="3563296">
                <a:moveTo>
                  <a:pt x="4067647" y="0"/>
                </a:moveTo>
                <a:lnTo>
                  <a:pt x="4067647" y="3563296"/>
                </a:lnTo>
                <a:lnTo>
                  <a:pt x="0" y="3563296"/>
                </a:lnTo>
                <a:lnTo>
                  <a:pt x="0" y="443032"/>
                </a:lnTo>
                <a:lnTo>
                  <a:pt x="240185" y="416774"/>
                </a:lnTo>
                <a:cubicBezTo>
                  <a:pt x="1543593" y="261256"/>
                  <a:pt x="2525613" y="74967"/>
                  <a:pt x="3829022" y="8000"/>
                </a:cubicBezTo>
                <a:close/>
              </a:path>
            </a:pathLst>
          </a:custGeom>
        </p:spPr>
      </p:pic>
      <p:pic>
        <p:nvPicPr>
          <p:cNvPr id="5" name="Picture 4" descr="A child sitting on a swing with butterflies&#10;&#10;Description automatically generated">
            <a:extLst>
              <a:ext uri="{FF2B5EF4-FFF2-40B4-BE49-F238E27FC236}">
                <a16:creationId xmlns:a16="http://schemas.microsoft.com/office/drawing/2014/main" id="{F6390837-5DA2-8EFA-73A2-E1F419AFCE82}"/>
              </a:ext>
            </a:extLst>
          </p:cNvPr>
          <p:cNvPicPr>
            <a:picLocks noChangeAspect="1"/>
          </p:cNvPicPr>
          <p:nvPr/>
        </p:nvPicPr>
        <p:blipFill>
          <a:blip r:embed="rId4">
            <a:extLst>
              <a:ext uri="{28A0092B-C50C-407E-A947-70E740481C1C}">
                <a14:useLocalDpi xmlns:a14="http://schemas.microsoft.com/office/drawing/2010/main" val="0"/>
              </a:ext>
            </a:extLst>
          </a:blip>
          <a:srcRect b="11902"/>
          <a:stretch/>
        </p:blipFill>
        <p:spPr>
          <a:xfrm>
            <a:off x="8127401" y="3277176"/>
            <a:ext cx="4064599" cy="3580824"/>
          </a:xfrm>
          <a:custGeom>
            <a:avLst/>
            <a:gdLst/>
            <a:ahLst/>
            <a:cxnLst/>
            <a:rect l="l" t="t" r="r" b="b"/>
            <a:pathLst>
              <a:path w="4064599" h="3580824">
                <a:moveTo>
                  <a:pt x="446004" y="2683"/>
                </a:moveTo>
                <a:cubicBezTo>
                  <a:pt x="1398266" y="-12666"/>
                  <a:pt x="2540980" y="36135"/>
                  <a:pt x="4064599" y="193560"/>
                </a:cubicBezTo>
                <a:lnTo>
                  <a:pt x="4064599" y="3580824"/>
                </a:lnTo>
                <a:lnTo>
                  <a:pt x="0" y="3580824"/>
                </a:lnTo>
                <a:lnTo>
                  <a:pt x="0" y="17634"/>
                </a:lnTo>
                <a:close/>
              </a:path>
            </a:pathLst>
          </a:custGeom>
        </p:spPr>
      </p:pic>
      <p:pic>
        <p:nvPicPr>
          <p:cNvPr id="51" name="Picture 50" descr="A qr code with a black border&#10;&#10;Description automatically generated">
            <a:extLst>
              <a:ext uri="{FF2B5EF4-FFF2-40B4-BE49-F238E27FC236}">
                <a16:creationId xmlns:a16="http://schemas.microsoft.com/office/drawing/2014/main" id="{6CA962D3-F561-A6F9-1E33-0BF8B6BC0748}"/>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1166516" y="2280222"/>
            <a:ext cx="826741" cy="824158"/>
          </a:xfrm>
          <a:prstGeom prst="rect">
            <a:avLst/>
          </a:prstGeom>
        </p:spPr>
      </p:pic>
      <p:sp>
        <p:nvSpPr>
          <p:cNvPr id="53" name="TextBox 52">
            <a:extLst>
              <a:ext uri="{FF2B5EF4-FFF2-40B4-BE49-F238E27FC236}">
                <a16:creationId xmlns:a16="http://schemas.microsoft.com/office/drawing/2014/main" id="{E874BF34-FACC-1F1D-D8D1-243DD9964969}"/>
              </a:ext>
            </a:extLst>
          </p:cNvPr>
          <p:cNvSpPr txBox="1"/>
          <p:nvPr/>
        </p:nvSpPr>
        <p:spPr>
          <a:xfrm>
            <a:off x="457199" y="2465313"/>
            <a:ext cx="5341294" cy="1169551"/>
          </a:xfrm>
          <a:prstGeom prst="rect">
            <a:avLst/>
          </a:prstGeom>
          <a:noFill/>
        </p:spPr>
        <p:txBody>
          <a:bodyPr wrap="square" rtlCol="0">
            <a:spAutoFit/>
          </a:bodyPr>
          <a:lstStyle/>
          <a:p>
            <a:pPr marL="0" indent="0">
              <a:buNone/>
            </a:pPr>
            <a:r>
              <a:rPr lang="en-GB" sz="1400" b="1" i="0" dirty="0">
                <a:effectLst/>
                <a:latin typeface="Arial" panose="020B0604020202020204" pitchFamily="34" charset="0"/>
              </a:rPr>
              <a:t>Childline is free to contact on 0800 1111.</a:t>
            </a:r>
            <a:r>
              <a:rPr lang="en-GB" sz="1400" b="0" i="0" dirty="0">
                <a:effectLst/>
                <a:latin typeface="Arial" panose="020B0604020202020204" pitchFamily="34" charset="0"/>
              </a:rPr>
              <a:t> Childline counsellors are here to take calls 24 hours a day, 7 days a week from children and young people under 19. Childline counsellors are also available to speak to online through </a:t>
            </a:r>
            <a:r>
              <a:rPr lang="en-GB" sz="1400" b="0" i="0" u="sng" dirty="0">
                <a:effectLst/>
                <a:latin typeface="Arial" panose="020B0604020202020204" pitchFamily="34" charset="0"/>
                <a:hlinkClick r:id="rId6">
                  <a:extLst>
                    <a:ext uri="{A12FA001-AC4F-418D-AE19-62706E023703}">
                      <ahyp:hlinkClr xmlns:ahyp="http://schemas.microsoft.com/office/drawing/2018/hyperlinkcolor" val="tx"/>
                    </a:ext>
                  </a:extLst>
                </a:hlinkClick>
              </a:rPr>
              <a:t>1-2-1 chat</a:t>
            </a:r>
            <a:r>
              <a:rPr lang="en-GB" sz="1400" b="0" i="0" dirty="0">
                <a:effectLst/>
                <a:latin typeface="Arial" panose="020B0604020202020204" pitchFamily="34" charset="0"/>
              </a:rPr>
              <a:t> and via </a:t>
            </a:r>
            <a:r>
              <a:rPr lang="en-GB" sz="1400" b="0" i="0" u="sng" dirty="0">
                <a:effectLst/>
                <a:latin typeface="Arial" panose="020B0604020202020204" pitchFamily="34" charset="0"/>
                <a:hlinkClick r:id="rId7">
                  <a:extLst>
                    <a:ext uri="{A12FA001-AC4F-418D-AE19-62706E023703}">
                      <ahyp:hlinkClr xmlns:ahyp="http://schemas.microsoft.com/office/drawing/2018/hyperlinkcolor" val="tx"/>
                    </a:ext>
                  </a:extLst>
                </a:hlinkClick>
              </a:rPr>
              <a:t>email</a:t>
            </a:r>
            <a:r>
              <a:rPr lang="en-GB" sz="1400" b="0" i="0" dirty="0">
                <a:effectLst/>
                <a:latin typeface="Arial" panose="020B0604020202020204" pitchFamily="34" charset="0"/>
              </a:rPr>
              <a:t>.</a:t>
            </a:r>
          </a:p>
          <a:p>
            <a:pPr marL="0" indent="0">
              <a:buNone/>
            </a:pPr>
            <a:r>
              <a:rPr lang="en-GB" sz="1400" dirty="0">
                <a:latin typeface="Arial" panose="020B0604020202020204" pitchFamily="34" charset="0"/>
              </a:rPr>
              <a:t>You can also speak to your teachers at school. </a:t>
            </a:r>
            <a:endParaRPr lang="en-GB" sz="1400" b="0" i="0" dirty="0">
              <a:effectLst/>
              <a:latin typeface="Arial" panose="020B0604020202020204" pitchFamily="34" charset="0"/>
            </a:endParaRPr>
          </a:p>
        </p:txBody>
      </p:sp>
    </p:spTree>
    <p:extLst>
      <p:ext uri="{BB962C8B-B14F-4D97-AF65-F5344CB8AC3E}">
        <p14:creationId xmlns:p14="http://schemas.microsoft.com/office/powerpoint/2010/main" val="4182182248"/>
      </p:ext>
    </p:extLst>
  </p:cSld>
  <p:clrMapOvr>
    <a:masterClrMapping/>
  </p:clrMapOvr>
</p:sld>
</file>

<file path=ppt/theme/theme1.xml><?xml version="1.0" encoding="utf-8"?>
<a:theme xmlns:a="http://schemas.openxmlformats.org/drawingml/2006/main" name="SineVTI">
  <a:themeElements>
    <a:clrScheme name="AnalogousFromLightSeedLeftStep">
      <a:dk1>
        <a:srgbClr val="000000"/>
      </a:dk1>
      <a:lt1>
        <a:srgbClr val="FFFFFF"/>
      </a:lt1>
      <a:dk2>
        <a:srgbClr val="243241"/>
      </a:dk2>
      <a:lt2>
        <a:srgbClr val="E2E5E8"/>
      </a:lt2>
      <a:accent1>
        <a:srgbClr val="BA9C80"/>
      </a:accent1>
      <a:accent2>
        <a:srgbClr val="BA827F"/>
      </a:accent2>
      <a:accent3>
        <a:srgbClr val="C594A6"/>
      </a:accent3>
      <a:accent4>
        <a:srgbClr val="BA7FAD"/>
      </a:accent4>
      <a:accent5>
        <a:srgbClr val="BC94C5"/>
      </a:accent5>
      <a:accent6>
        <a:srgbClr val="967FBA"/>
      </a:accent6>
      <a:hlink>
        <a:srgbClr val="5E85A8"/>
      </a:hlink>
      <a:folHlink>
        <a:srgbClr val="7F7F7F"/>
      </a:folHlink>
    </a:clrScheme>
    <a:fontScheme name="Custom 49">
      <a:majorFont>
        <a:latin typeface="Posterama"/>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SineVTI" id="{8435B2A2-1BD5-4C05-93E5-3C5388B709E3}" vid="{0D704B13-63FE-4848-A298-6B7359B95653}"/>
    </a:ext>
  </a:extLst>
</a:theme>
</file>

<file path=docProps/app.xml><?xml version="1.0" encoding="utf-8"?>
<Properties xmlns="http://schemas.openxmlformats.org/officeDocument/2006/extended-properties" xmlns:vt="http://schemas.openxmlformats.org/officeDocument/2006/docPropsVTypes">
  <TotalTime>1524</TotalTime>
  <Words>546</Words>
  <Application>Microsoft Office PowerPoint</Application>
  <PresentationFormat>Widescreen</PresentationFormat>
  <Paragraphs>27</Paragraphs>
  <Slides>4</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4</vt:i4>
      </vt:variant>
    </vt:vector>
  </HeadingPairs>
  <TitlesOfParts>
    <vt:vector size="8" baseType="lpstr">
      <vt:lpstr>Arial</vt:lpstr>
      <vt:lpstr>Avenir Next LT Pro</vt:lpstr>
      <vt:lpstr>Posterama</vt:lpstr>
      <vt:lpstr>SineVTI</vt:lpstr>
      <vt:lpstr>Do you feel scared to go home?  You have rights to protect you </vt:lpstr>
      <vt:lpstr>Signs of physical abuse  Is someone you know distancing themselves away from others? Have you noticed any bruises on your friends which they cannot explain? Does someone you know never invite you to their house?  Is someone you know very shy and does not like loud noises or sudden movements?  Are you or someone you know made to cover up to hide bruises or marks even in hot weather? Does someone you know show aggression towards others? </vt:lpstr>
      <vt:lpstr>Signs of Neglect  </vt:lpstr>
      <vt:lpstr>Signs of sexual abuse There are rights to protect children even if someone in your family is hurting you. We are here to listen, support and protect you – this is your right as a child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Sarah Hoffmann</dc:creator>
  <cp:lastModifiedBy>Sarah Hoffmann</cp:lastModifiedBy>
  <cp:revision>1</cp:revision>
  <dcterms:created xsi:type="dcterms:W3CDTF">2024-11-03T12:49:11Z</dcterms:created>
  <dcterms:modified xsi:type="dcterms:W3CDTF">2024-11-05T13:24:40Z</dcterms:modified>
</cp:coreProperties>
</file>