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9"/>
  </p:notesMasterIdLst>
  <p:sldIdLst>
    <p:sldId id="269" r:id="rId2"/>
    <p:sldId id="271" r:id="rId3"/>
    <p:sldId id="267" r:id="rId4"/>
    <p:sldId id="263" r:id="rId5"/>
    <p:sldId id="265"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7FEAAF-E61F-4A47-009E-7C78532021C7}" v="10" dt="2026-03-08T10:58:22.628"/>
    <p1510:client id="{0AF1F539-99DB-BBF4-2020-EBC84436A36F}" v="56" dt="2026-03-09T12:52:51.563"/>
    <p1510:client id="{42374019-CB42-DDC8-2BD2-C8FB60437F0E}" v="6" dt="2026-03-08T20:06:15.216"/>
    <p1510:client id="{555CE9EE-14AC-84D5-53E3-7EBADEC10D47}" v="104" dt="2026-03-08T09:03:24.782"/>
    <p1510:client id="{5BE75590-C878-F6F3-6F66-0CD22F666B1B}" v="26" dt="2026-03-09T09:43:35.921"/>
    <p1510:client id="{5D3F0F99-0DB6-D1BA-FB70-CF227CF49A72}" v="10" dt="2026-03-08T16:50:55.195"/>
    <p1510:client id="{75149D71-19F9-E4D8-14A1-C6C36CBEA530}" v="81" dt="2026-03-09T14:04:19.950"/>
    <p1510:client id="{7A355C8E-C5A7-51B4-F69E-1D06B04ACB61}" v="5" dt="2026-03-08T17:44:34.676"/>
    <p1510:client id="{9892B288-6CA0-4064-CDAB-9DD53DF6189B}" v="26" dt="2026-03-08T10:57:09.478"/>
    <p1510:client id="{C6261087-BCF3-6FCA-55A2-51D4A00885FC}" v="163" dt="2026-03-08T20:39:57.903"/>
    <p1510:client id="{EC43722A-B0D7-CE49-8E09-F8D930D95E33}" v="269" dt="2026-03-08T16:48:00.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ttie Young (2309826)" userId="S::2309826@student.uwtsd.ac.uk::e9009055-90c6-413c-955f-67ba80591dc8" providerId="AD" clId="Web-{9AD7D20B-AB19-288D-8006-8B9C34D8FBD1}"/>
    <pc:docChg chg="modSld">
      <pc:chgData name="Lottie Young (2309826)" userId="S::2309826@student.uwtsd.ac.uk::e9009055-90c6-413c-955f-67ba80591dc8" providerId="AD" clId="Web-{9AD7D20B-AB19-288D-8006-8B9C34D8FBD1}" dt="2026-02-25T20:09:58.304" v="1168" actId="20577"/>
      <pc:docMkLst>
        <pc:docMk/>
      </pc:docMkLst>
    </pc:docChg>
  </pc:docChgLst>
  <pc:docChgLst>
    <pc:chgData name="Lottie Young (2309826)" userId="S::2309826@student.uwtsd.ac.uk::e9009055-90c6-413c-955f-67ba80591dc8" providerId="AD" clId="Web-{BB3510B7-6A2A-92EA-45EE-E184C92E078A}"/>
    <pc:docChg chg="modSld">
      <pc:chgData name="Lottie Young (2309826)" userId="S::2309826@student.uwtsd.ac.uk::e9009055-90c6-413c-955f-67ba80591dc8" providerId="AD" clId="Web-{BB3510B7-6A2A-92EA-45EE-E184C92E078A}" dt="2026-02-23T13:12:36.986" v="17" actId="20577"/>
      <pc:docMkLst>
        <pc:docMk/>
      </pc:docMkLst>
      <pc:sldChg chg="modSp">
        <pc:chgData name="Lottie Young (2309826)" userId="S::2309826@student.uwtsd.ac.uk::e9009055-90c6-413c-955f-67ba80591dc8" providerId="AD" clId="Web-{BB3510B7-6A2A-92EA-45EE-E184C92E078A}" dt="2026-02-23T13:11:34.751" v="11" actId="20577"/>
        <pc:sldMkLst>
          <pc:docMk/>
          <pc:sldMk cId="254413130" sldId="261"/>
        </pc:sldMkLst>
        <pc:spChg chg="mod">
          <ac:chgData name="Lottie Young (2309826)" userId="S::2309826@student.uwtsd.ac.uk::e9009055-90c6-413c-955f-67ba80591dc8" providerId="AD" clId="Web-{BB3510B7-6A2A-92EA-45EE-E184C92E078A}" dt="2026-02-23T13:11:34.751" v="11" actId="20577"/>
          <ac:spMkLst>
            <pc:docMk/>
            <pc:sldMk cId="254413130" sldId="261"/>
            <ac:spMk id="3" creationId="{D5A8CEF5-6711-A659-6933-A7202359B912}"/>
          </ac:spMkLst>
        </pc:spChg>
      </pc:sldChg>
      <pc:sldChg chg="modSp">
        <pc:chgData name="Lottie Young (2309826)" userId="S::2309826@student.uwtsd.ac.uk::e9009055-90c6-413c-955f-67ba80591dc8" providerId="AD" clId="Web-{BB3510B7-6A2A-92EA-45EE-E184C92E078A}" dt="2026-02-23T13:11:24.625" v="5" actId="20577"/>
        <pc:sldMkLst>
          <pc:docMk/>
          <pc:sldMk cId="3602217074" sldId="262"/>
        </pc:sldMkLst>
        <pc:spChg chg="mod">
          <ac:chgData name="Lottie Young (2309826)" userId="S::2309826@student.uwtsd.ac.uk::e9009055-90c6-413c-955f-67ba80591dc8" providerId="AD" clId="Web-{BB3510B7-6A2A-92EA-45EE-E184C92E078A}" dt="2026-02-23T13:11:24.625" v="5" actId="20577"/>
          <ac:spMkLst>
            <pc:docMk/>
            <pc:sldMk cId="3602217074" sldId="262"/>
            <ac:spMk id="3" creationId="{846B1371-4100-D961-9968-9D428796F813}"/>
          </ac:spMkLst>
        </pc:spChg>
      </pc:sldChg>
    </pc:docChg>
  </pc:docChgLst>
  <pc:docChgLst>
    <pc:chgData name="Lottie Young (2309826)" userId="S::2309826@student.uwtsd.ac.uk::e9009055-90c6-413c-955f-67ba80591dc8" providerId="AD" clId="Web-{BDDBC05D-9ADC-F1D0-DFF5-B21257B7F21A}"/>
    <pc:docChg chg="modSld">
      <pc:chgData name="Lottie Young (2309826)" userId="S::2309826@student.uwtsd.ac.uk::e9009055-90c6-413c-955f-67ba80591dc8" providerId="AD" clId="Web-{BDDBC05D-9ADC-F1D0-DFF5-B21257B7F21A}" dt="2026-02-25T20:22:01.207" v="45"/>
      <pc:docMkLst>
        <pc:docMk/>
      </pc:docMkLst>
      <pc:sldChg chg="modTransition">
        <pc:chgData name="Lottie Young (2309826)" userId="S::2309826@student.uwtsd.ac.uk::e9009055-90c6-413c-955f-67ba80591dc8" providerId="AD" clId="Web-{BDDBC05D-9ADC-F1D0-DFF5-B21257B7F21A}" dt="2026-02-25T20:17:12.148" v="33"/>
        <pc:sldMkLst>
          <pc:docMk/>
          <pc:sldMk cId="254413130" sldId="261"/>
        </pc:sldMkLst>
      </pc:sldChg>
      <pc:sldChg chg="modTransition">
        <pc:chgData name="Lottie Young (2309826)" userId="S::2309826@student.uwtsd.ac.uk::e9009055-90c6-413c-955f-67ba80591dc8" providerId="AD" clId="Web-{BDDBC05D-9ADC-F1D0-DFF5-B21257B7F21A}" dt="2026-02-25T20:17:13.538" v="34"/>
        <pc:sldMkLst>
          <pc:docMk/>
          <pc:sldMk cId="3602217074" sldId="262"/>
        </pc:sldMkLst>
      </pc:sldChg>
      <pc:sldChg chg="modTransition">
        <pc:chgData name="Lottie Young (2309826)" userId="S::2309826@student.uwtsd.ac.uk::e9009055-90c6-413c-955f-67ba80591dc8" providerId="AD" clId="Web-{BDDBC05D-9ADC-F1D0-DFF5-B21257B7F21A}" dt="2026-02-25T20:17:06.803" v="31"/>
        <pc:sldMkLst>
          <pc:docMk/>
          <pc:sldMk cId="3923948355" sldId="263"/>
        </pc:sldMkLst>
      </pc:sldChg>
    </pc:docChg>
  </pc:docChgLst>
  <pc:docChgLst>
    <pc:chgData name="Amelie Preece (2400928)" userId="S::2400928@student.uwtsd.ac.uk::d6a8f6c3-2b8f-40b7-b613-4e5532b3e465" providerId="AD" clId="Web-{8EE8E320-AC6C-D96A-7073-514477DA61F7}"/>
    <pc:docChg chg="modSld">
      <pc:chgData name="Amelie Preece (2400928)" userId="S::2400928@student.uwtsd.ac.uk::d6a8f6c3-2b8f-40b7-b613-4e5532b3e465" providerId="AD" clId="Web-{8EE8E320-AC6C-D96A-7073-514477DA61F7}" dt="2026-02-25T20:15:47.163" v="314" actId="20577"/>
      <pc:docMkLst>
        <pc:docMk/>
      </pc:docMkLst>
    </pc:docChg>
  </pc:docChgLst>
  <pc:docChgLst>
    <pc:chgData name="Lottie Young (2309826)" userId="S::2309826@student.uwtsd.ac.uk::e9009055-90c6-413c-955f-67ba80591dc8" providerId="AD" clId="Web-{5D3F0F99-0DB6-D1BA-FB70-CF227CF49A72}"/>
    <pc:docChg chg="modSld">
      <pc:chgData name="Lottie Young (2309826)" userId="S::2309826@student.uwtsd.ac.uk::e9009055-90c6-413c-955f-67ba80591dc8" providerId="AD" clId="Web-{5D3F0F99-0DB6-D1BA-FB70-CF227CF49A72}" dt="2026-03-08T16:50:55.195" v="9" actId="20577"/>
      <pc:docMkLst>
        <pc:docMk/>
      </pc:docMkLst>
      <pc:sldChg chg="modSp">
        <pc:chgData name="Lottie Young (2309826)" userId="S::2309826@student.uwtsd.ac.uk::e9009055-90c6-413c-955f-67ba80591dc8" providerId="AD" clId="Web-{5D3F0F99-0DB6-D1BA-FB70-CF227CF49A72}" dt="2026-03-08T16:50:55.195" v="9" actId="20577"/>
        <pc:sldMkLst>
          <pc:docMk/>
          <pc:sldMk cId="1343508862" sldId="267"/>
        </pc:sldMkLst>
        <pc:spChg chg="mod">
          <ac:chgData name="Lottie Young (2309826)" userId="S::2309826@student.uwtsd.ac.uk::e9009055-90c6-413c-955f-67ba80591dc8" providerId="AD" clId="Web-{5D3F0F99-0DB6-D1BA-FB70-CF227CF49A72}" dt="2026-03-08T16:50:55.195" v="9" actId="20577"/>
          <ac:spMkLst>
            <pc:docMk/>
            <pc:sldMk cId="1343508862" sldId="267"/>
            <ac:spMk id="2" creationId="{7376CCE4-2FB3-684E-1882-C4EB937DB2D7}"/>
          </ac:spMkLst>
        </pc:spChg>
      </pc:sldChg>
    </pc:docChg>
  </pc:docChgLst>
  <pc:docChgLst>
    <pc:chgData name="Lottie Young (2309826)" userId="S::2309826@student.uwtsd.ac.uk::e9009055-90c6-413c-955f-67ba80591dc8" providerId="AD" clId="Web-{9892B288-6CA0-4064-CDAB-9DD53DF6189B}"/>
    <pc:docChg chg="delSld modSld">
      <pc:chgData name="Lottie Young (2309826)" userId="S::2309826@student.uwtsd.ac.uk::e9009055-90c6-413c-955f-67ba80591dc8" providerId="AD" clId="Web-{9892B288-6CA0-4064-CDAB-9DD53DF6189B}" dt="2026-03-08T10:57:09.478" v="24" actId="20577"/>
      <pc:docMkLst>
        <pc:docMk/>
      </pc:docMkLst>
      <pc:sldChg chg="modSp">
        <pc:chgData name="Lottie Young (2309826)" userId="S::2309826@student.uwtsd.ac.uk::e9009055-90c6-413c-955f-67ba80591dc8" providerId="AD" clId="Web-{9892B288-6CA0-4064-CDAB-9DD53DF6189B}" dt="2026-03-08T10:57:09.478" v="24" actId="20577"/>
        <pc:sldMkLst>
          <pc:docMk/>
          <pc:sldMk cId="109857222" sldId="256"/>
        </pc:sldMkLst>
        <pc:spChg chg="mod">
          <ac:chgData name="Lottie Young (2309826)" userId="S::2309826@student.uwtsd.ac.uk::e9009055-90c6-413c-955f-67ba80591dc8" providerId="AD" clId="Web-{9892B288-6CA0-4064-CDAB-9DD53DF6189B}" dt="2026-03-08T10:57:09.478" v="24" actId="20577"/>
          <ac:spMkLst>
            <pc:docMk/>
            <pc:sldMk cId="109857222" sldId="256"/>
            <ac:spMk id="2" creationId="{00000000-0000-0000-0000-000000000000}"/>
          </ac:spMkLst>
        </pc:spChg>
      </pc:sldChg>
      <pc:sldChg chg="modSp">
        <pc:chgData name="Lottie Young (2309826)" userId="S::2309826@student.uwtsd.ac.uk::e9009055-90c6-413c-955f-67ba80591dc8" providerId="AD" clId="Web-{9892B288-6CA0-4064-CDAB-9DD53DF6189B}" dt="2026-03-08T10:49:38.403" v="20" actId="20577"/>
        <pc:sldMkLst>
          <pc:docMk/>
          <pc:sldMk cId="3297731257" sldId="258"/>
        </pc:sldMkLst>
        <pc:spChg chg="mod">
          <ac:chgData name="Lottie Young (2309826)" userId="S::2309826@student.uwtsd.ac.uk::e9009055-90c6-413c-955f-67ba80591dc8" providerId="AD" clId="Web-{9892B288-6CA0-4064-CDAB-9DD53DF6189B}" dt="2026-03-08T10:49:38.403" v="20" actId="20577"/>
          <ac:spMkLst>
            <pc:docMk/>
            <pc:sldMk cId="3297731257" sldId="258"/>
            <ac:spMk id="2" creationId="{F3856389-5753-D536-BA86-441796EBAAD1}"/>
          </ac:spMkLst>
        </pc:spChg>
      </pc:sldChg>
      <pc:sldChg chg="del">
        <pc:chgData name="Lottie Young (2309826)" userId="S::2309826@student.uwtsd.ac.uk::e9009055-90c6-413c-955f-67ba80591dc8" providerId="AD" clId="Web-{9892B288-6CA0-4064-CDAB-9DD53DF6189B}" dt="2026-03-08T10:50:14.592" v="21"/>
        <pc:sldMkLst>
          <pc:docMk/>
          <pc:sldMk cId="69327324" sldId="264"/>
        </pc:sldMkLst>
      </pc:sldChg>
    </pc:docChg>
  </pc:docChgLst>
  <pc:docChgLst>
    <pc:chgData name="Lottie Young (2309826)" userId="S::2309826@student.uwtsd.ac.uk::e9009055-90c6-413c-955f-67ba80591dc8" providerId="AD" clId="Web-{067FEAAF-E61F-4A47-009E-7C78532021C7}"/>
    <pc:docChg chg="modSld">
      <pc:chgData name="Lottie Young (2309826)" userId="S::2309826@student.uwtsd.ac.uk::e9009055-90c6-413c-955f-67ba80591dc8" providerId="AD" clId="Web-{067FEAAF-E61F-4A47-009E-7C78532021C7}" dt="2026-03-08T10:58:22.628" v="9" actId="1076"/>
      <pc:docMkLst>
        <pc:docMk/>
      </pc:docMkLst>
      <pc:sldChg chg="modSp">
        <pc:chgData name="Lottie Young (2309826)" userId="S::2309826@student.uwtsd.ac.uk::e9009055-90c6-413c-955f-67ba80591dc8" providerId="AD" clId="Web-{067FEAAF-E61F-4A47-009E-7C78532021C7}" dt="2026-03-08T10:58:22.628" v="9" actId="1076"/>
        <pc:sldMkLst>
          <pc:docMk/>
          <pc:sldMk cId="109857222" sldId="256"/>
        </pc:sldMkLst>
        <pc:spChg chg="mod">
          <ac:chgData name="Lottie Young (2309826)" userId="S::2309826@student.uwtsd.ac.uk::e9009055-90c6-413c-955f-67ba80591dc8" providerId="AD" clId="Web-{067FEAAF-E61F-4A47-009E-7C78532021C7}" dt="2026-03-08T10:58:22.628" v="9" actId="1076"/>
          <ac:spMkLst>
            <pc:docMk/>
            <pc:sldMk cId="109857222" sldId="256"/>
            <ac:spMk id="2" creationId="{00000000-0000-0000-0000-000000000000}"/>
          </ac:spMkLst>
        </pc:spChg>
        <pc:spChg chg="mod">
          <ac:chgData name="Lottie Young (2309826)" userId="S::2309826@student.uwtsd.ac.uk::e9009055-90c6-413c-955f-67ba80591dc8" providerId="AD" clId="Web-{067FEAAF-E61F-4A47-009E-7C78532021C7}" dt="2026-03-08T10:58:09.924" v="7" actId="20577"/>
          <ac:spMkLst>
            <pc:docMk/>
            <pc:sldMk cId="109857222" sldId="256"/>
            <ac:spMk id="3" creationId="{00000000-0000-0000-0000-000000000000}"/>
          </ac:spMkLst>
        </pc:spChg>
        <pc:picChg chg="mod">
          <ac:chgData name="Lottie Young (2309826)" userId="S::2309826@student.uwtsd.ac.uk::e9009055-90c6-413c-955f-67ba80591dc8" providerId="AD" clId="Web-{067FEAAF-E61F-4A47-009E-7C78532021C7}" dt="2026-03-08T10:58:18.644" v="8" actId="1076"/>
          <ac:picMkLst>
            <pc:docMk/>
            <pc:sldMk cId="109857222" sldId="256"/>
            <ac:picMk id="7" creationId="{CCFF6D00-B21A-FE2E-012C-620F97C7AD7F}"/>
          </ac:picMkLst>
        </pc:picChg>
      </pc:sldChg>
    </pc:docChg>
  </pc:docChgLst>
  <pc:docChgLst>
    <pc:chgData name="Lindsay Davies (2414210)" userId="S::2414210@student.uwtsd.ac.uk::4f6c3ccd-8a29-4de4-86e7-920c717e785b" providerId="AD" clId="Web-{555CE9EE-14AC-84D5-53E3-7EBADEC10D47}"/>
    <pc:docChg chg="mod modSld addMainMaster delMainMaster">
      <pc:chgData name="Lindsay Davies (2414210)" userId="S::2414210@student.uwtsd.ac.uk::4f6c3ccd-8a29-4de4-86e7-920c717e785b" providerId="AD" clId="Web-{555CE9EE-14AC-84D5-53E3-7EBADEC10D47}" dt="2026-03-08T09:03:39.813" v="86"/>
      <pc:docMkLst>
        <pc:docMk/>
      </pc:docMkLst>
      <pc:sldChg chg="modSp mod modClrScheme chgLayout">
        <pc:chgData name="Lindsay Davies (2414210)" userId="S::2414210@student.uwtsd.ac.uk::4f6c3ccd-8a29-4de4-86e7-920c717e785b" providerId="AD" clId="Web-{555CE9EE-14AC-84D5-53E3-7EBADEC10D47}" dt="2026-03-08T09:03:24.782" v="85"/>
        <pc:sldMkLst>
          <pc:docMk/>
          <pc:sldMk cId="109857222" sldId="256"/>
        </pc:sldMkLst>
        <pc:spChg chg="mod ord">
          <ac:chgData name="Lindsay Davies (2414210)" userId="S::2414210@student.uwtsd.ac.uk::4f6c3ccd-8a29-4de4-86e7-920c717e785b" providerId="AD" clId="Web-{555CE9EE-14AC-84D5-53E3-7EBADEC10D47}" dt="2026-03-08T09:03:24.782" v="85"/>
          <ac:spMkLst>
            <pc:docMk/>
            <pc:sldMk cId="109857222" sldId="256"/>
            <ac:spMk id="2" creationId="{00000000-0000-0000-0000-000000000000}"/>
          </ac:spMkLst>
        </pc:spChg>
        <pc:spChg chg="mod ord">
          <ac:chgData name="Lindsay Davies (2414210)" userId="S::2414210@student.uwtsd.ac.uk::4f6c3ccd-8a29-4de4-86e7-920c717e785b" providerId="AD" clId="Web-{555CE9EE-14AC-84D5-53E3-7EBADEC10D47}" dt="2026-03-08T09:03:24.782" v="85"/>
          <ac:spMkLst>
            <pc:docMk/>
            <pc:sldMk cId="109857222" sldId="256"/>
            <ac:spMk id="3" creationId="{00000000-0000-0000-0000-000000000000}"/>
          </ac:spMkLst>
        </pc:spChg>
      </pc:sldChg>
      <pc:sldChg chg="modSp mod modClrScheme chgLayout">
        <pc:chgData name="Lindsay Davies (2414210)" userId="S::2414210@student.uwtsd.ac.uk::4f6c3ccd-8a29-4de4-86e7-920c717e785b" providerId="AD" clId="Web-{555CE9EE-14AC-84D5-53E3-7EBADEC10D47}" dt="2026-03-08T09:03:24.782" v="85"/>
        <pc:sldMkLst>
          <pc:docMk/>
          <pc:sldMk cId="891336707" sldId="257"/>
        </pc:sldMkLst>
        <pc:spChg chg="mod ord">
          <ac:chgData name="Lindsay Davies (2414210)" userId="S::2414210@student.uwtsd.ac.uk::4f6c3ccd-8a29-4de4-86e7-920c717e785b" providerId="AD" clId="Web-{555CE9EE-14AC-84D5-53E3-7EBADEC10D47}" dt="2026-03-08T09:03:24.782" v="85"/>
          <ac:spMkLst>
            <pc:docMk/>
            <pc:sldMk cId="891336707" sldId="257"/>
            <ac:spMk id="2" creationId="{275A93B1-7A35-7191-1BD1-ADD388378B66}"/>
          </ac:spMkLst>
        </pc:spChg>
        <pc:spChg chg="mod ord">
          <ac:chgData name="Lindsay Davies (2414210)" userId="S::2414210@student.uwtsd.ac.uk::4f6c3ccd-8a29-4de4-86e7-920c717e785b" providerId="AD" clId="Web-{555CE9EE-14AC-84D5-53E3-7EBADEC10D47}" dt="2026-03-08T09:03:24.782" v="85"/>
          <ac:spMkLst>
            <pc:docMk/>
            <pc:sldMk cId="891336707" sldId="257"/>
            <ac:spMk id="3" creationId="{0F13E2BC-5AA8-41F1-2896-26397BDE034F}"/>
          </ac:spMkLst>
        </pc:spChg>
      </pc:sldChg>
      <pc:sldChg chg="modSp mod modClrScheme chgLayout">
        <pc:chgData name="Lindsay Davies (2414210)" userId="S::2414210@student.uwtsd.ac.uk::4f6c3ccd-8a29-4de4-86e7-920c717e785b" providerId="AD" clId="Web-{555CE9EE-14AC-84D5-53E3-7EBADEC10D47}" dt="2026-03-08T09:03:24.782" v="85"/>
        <pc:sldMkLst>
          <pc:docMk/>
          <pc:sldMk cId="3297731257" sldId="258"/>
        </pc:sldMkLst>
        <pc:spChg chg="mod ord">
          <ac:chgData name="Lindsay Davies (2414210)" userId="S::2414210@student.uwtsd.ac.uk::4f6c3ccd-8a29-4de4-86e7-920c717e785b" providerId="AD" clId="Web-{555CE9EE-14AC-84D5-53E3-7EBADEC10D47}" dt="2026-03-08T09:03:24.782" v="85"/>
          <ac:spMkLst>
            <pc:docMk/>
            <pc:sldMk cId="3297731257" sldId="258"/>
            <ac:spMk id="2" creationId="{F3856389-5753-D536-BA86-441796EBAAD1}"/>
          </ac:spMkLst>
        </pc:spChg>
        <pc:spChg chg="mod ord">
          <ac:chgData name="Lindsay Davies (2414210)" userId="S::2414210@student.uwtsd.ac.uk::4f6c3ccd-8a29-4de4-86e7-920c717e785b" providerId="AD" clId="Web-{555CE9EE-14AC-84D5-53E3-7EBADEC10D47}" dt="2026-03-08T09:03:24.782" v="85"/>
          <ac:spMkLst>
            <pc:docMk/>
            <pc:sldMk cId="3297731257" sldId="258"/>
            <ac:spMk id="3" creationId="{CF667F59-3475-5DBE-331E-8C1F48F2DF71}"/>
          </ac:spMkLst>
        </pc:spChg>
        <pc:spChg chg="mod ord">
          <ac:chgData name="Lindsay Davies (2414210)" userId="S::2414210@student.uwtsd.ac.uk::4f6c3ccd-8a29-4de4-86e7-920c717e785b" providerId="AD" clId="Web-{555CE9EE-14AC-84D5-53E3-7EBADEC10D47}" dt="2026-03-08T09:03:24.782" v="85"/>
          <ac:spMkLst>
            <pc:docMk/>
            <pc:sldMk cId="3297731257" sldId="258"/>
            <ac:spMk id="4" creationId="{95E4C418-210E-C9A7-710A-4B31A70E81EF}"/>
          </ac:spMkLst>
        </pc:spChg>
        <pc:spChg chg="mod ord">
          <ac:chgData name="Lindsay Davies (2414210)" userId="S::2414210@student.uwtsd.ac.uk::4f6c3ccd-8a29-4de4-86e7-920c717e785b" providerId="AD" clId="Web-{555CE9EE-14AC-84D5-53E3-7EBADEC10D47}" dt="2026-03-08T09:03:24.782" v="85"/>
          <ac:spMkLst>
            <pc:docMk/>
            <pc:sldMk cId="3297731257" sldId="258"/>
            <ac:spMk id="5" creationId="{5385928F-BBFA-5FEE-6E21-E782C8D52955}"/>
          </ac:spMkLst>
        </pc:spChg>
        <pc:spChg chg="mod ord">
          <ac:chgData name="Lindsay Davies (2414210)" userId="S::2414210@student.uwtsd.ac.uk::4f6c3ccd-8a29-4de4-86e7-920c717e785b" providerId="AD" clId="Web-{555CE9EE-14AC-84D5-53E3-7EBADEC10D47}" dt="2026-03-08T09:03:24.782" v="85"/>
          <ac:spMkLst>
            <pc:docMk/>
            <pc:sldMk cId="3297731257" sldId="258"/>
            <ac:spMk id="6" creationId="{79AA3B33-CFDA-7EBB-40D0-3C1E768425FC}"/>
          </ac:spMkLst>
        </pc:spChg>
        <pc:spChg chg="mod">
          <ac:chgData name="Lindsay Davies (2414210)" userId="S::2414210@student.uwtsd.ac.uk::4f6c3ccd-8a29-4de4-86e7-920c717e785b" providerId="AD" clId="Web-{555CE9EE-14AC-84D5-53E3-7EBADEC10D47}" dt="2026-03-08T08:54:37.026" v="59" actId="20577"/>
          <ac:spMkLst>
            <pc:docMk/>
            <pc:sldMk cId="3297731257" sldId="258"/>
            <ac:spMk id="8" creationId="{7D8FF522-9A2A-587F-86B4-D9149471BEAC}"/>
          </ac:spMkLst>
        </pc:spChg>
      </pc:sldChg>
      <pc:sldChg chg="modSp mod modClrScheme chgLayout">
        <pc:chgData name="Lindsay Davies (2414210)" userId="S::2414210@student.uwtsd.ac.uk::4f6c3ccd-8a29-4de4-86e7-920c717e785b" providerId="AD" clId="Web-{555CE9EE-14AC-84D5-53E3-7EBADEC10D47}" dt="2026-03-08T09:03:24.782" v="85"/>
        <pc:sldMkLst>
          <pc:docMk/>
          <pc:sldMk cId="3795109524" sldId="260"/>
        </pc:sldMkLst>
        <pc:spChg chg="mod ord">
          <ac:chgData name="Lindsay Davies (2414210)" userId="S::2414210@student.uwtsd.ac.uk::4f6c3ccd-8a29-4de4-86e7-920c717e785b" providerId="AD" clId="Web-{555CE9EE-14AC-84D5-53E3-7EBADEC10D47}" dt="2026-03-08T09:03:24.782" v="85"/>
          <ac:spMkLst>
            <pc:docMk/>
            <pc:sldMk cId="3795109524" sldId="260"/>
            <ac:spMk id="2" creationId="{06D4D0C6-5718-A2F1-4AEC-8378CEB70515}"/>
          </ac:spMkLst>
        </pc:spChg>
        <pc:spChg chg="mod ord">
          <ac:chgData name="Lindsay Davies (2414210)" userId="S::2414210@student.uwtsd.ac.uk::4f6c3ccd-8a29-4de4-86e7-920c717e785b" providerId="AD" clId="Web-{555CE9EE-14AC-84D5-53E3-7EBADEC10D47}" dt="2026-03-08T09:03:24.782" v="85"/>
          <ac:spMkLst>
            <pc:docMk/>
            <pc:sldMk cId="3795109524" sldId="260"/>
            <ac:spMk id="3" creationId="{97C3760A-30FB-6BF3-4CB7-18FFAC94BA92}"/>
          </ac:spMkLst>
        </pc:spChg>
        <pc:spChg chg="mod ord">
          <ac:chgData name="Lindsay Davies (2414210)" userId="S::2414210@student.uwtsd.ac.uk::4f6c3ccd-8a29-4de4-86e7-920c717e785b" providerId="AD" clId="Web-{555CE9EE-14AC-84D5-53E3-7EBADEC10D47}" dt="2026-03-08T09:03:24.782" v="85"/>
          <ac:spMkLst>
            <pc:docMk/>
            <pc:sldMk cId="3795109524" sldId="260"/>
            <ac:spMk id="4" creationId="{3CAC5F26-ADBA-CCCE-DBCA-98714E1EBDFD}"/>
          </ac:spMkLst>
        </pc:spChg>
      </pc:sldChg>
      <pc:sldChg chg="modSp mod modClrScheme chgLayout">
        <pc:chgData name="Lindsay Davies (2414210)" userId="S::2414210@student.uwtsd.ac.uk::4f6c3ccd-8a29-4de4-86e7-920c717e785b" providerId="AD" clId="Web-{555CE9EE-14AC-84D5-53E3-7EBADEC10D47}" dt="2026-03-08T09:03:24.782" v="85"/>
        <pc:sldMkLst>
          <pc:docMk/>
          <pc:sldMk cId="254413130" sldId="261"/>
        </pc:sldMkLst>
        <pc:spChg chg="mod ord">
          <ac:chgData name="Lindsay Davies (2414210)" userId="S::2414210@student.uwtsd.ac.uk::4f6c3ccd-8a29-4de4-86e7-920c717e785b" providerId="AD" clId="Web-{555CE9EE-14AC-84D5-53E3-7EBADEC10D47}" dt="2026-03-08T09:03:24.782" v="85"/>
          <ac:spMkLst>
            <pc:docMk/>
            <pc:sldMk cId="254413130" sldId="261"/>
            <ac:spMk id="2" creationId="{19CC73EE-3DF4-EE86-CDFA-F3EB34F782FA}"/>
          </ac:spMkLst>
        </pc:spChg>
        <pc:spChg chg="mod ord">
          <ac:chgData name="Lindsay Davies (2414210)" userId="S::2414210@student.uwtsd.ac.uk::4f6c3ccd-8a29-4de4-86e7-920c717e785b" providerId="AD" clId="Web-{555CE9EE-14AC-84D5-53E3-7EBADEC10D47}" dt="2026-03-08T09:03:24.782" v="85"/>
          <ac:spMkLst>
            <pc:docMk/>
            <pc:sldMk cId="254413130" sldId="261"/>
            <ac:spMk id="3" creationId="{D5A8CEF5-6711-A659-6933-A7202359B912}"/>
          </ac:spMkLst>
        </pc:spChg>
      </pc:sldChg>
      <pc:sldChg chg="modSp mod modClrScheme chgLayout">
        <pc:chgData name="Lindsay Davies (2414210)" userId="S::2414210@student.uwtsd.ac.uk::4f6c3ccd-8a29-4de4-86e7-920c717e785b" providerId="AD" clId="Web-{555CE9EE-14AC-84D5-53E3-7EBADEC10D47}" dt="2026-03-08T09:03:24.782" v="85"/>
        <pc:sldMkLst>
          <pc:docMk/>
          <pc:sldMk cId="3602217074" sldId="262"/>
        </pc:sldMkLst>
        <pc:spChg chg="mod ord">
          <ac:chgData name="Lindsay Davies (2414210)" userId="S::2414210@student.uwtsd.ac.uk::4f6c3ccd-8a29-4de4-86e7-920c717e785b" providerId="AD" clId="Web-{555CE9EE-14AC-84D5-53E3-7EBADEC10D47}" dt="2026-03-08T09:03:24.782" v="85"/>
          <ac:spMkLst>
            <pc:docMk/>
            <pc:sldMk cId="3602217074" sldId="262"/>
            <ac:spMk id="2" creationId="{3ABF963B-9321-1308-D74D-966ED44E8170}"/>
          </ac:spMkLst>
        </pc:spChg>
        <pc:spChg chg="mod ord">
          <ac:chgData name="Lindsay Davies (2414210)" userId="S::2414210@student.uwtsd.ac.uk::4f6c3ccd-8a29-4de4-86e7-920c717e785b" providerId="AD" clId="Web-{555CE9EE-14AC-84D5-53E3-7EBADEC10D47}" dt="2026-03-08T09:03:24.782" v="85"/>
          <ac:spMkLst>
            <pc:docMk/>
            <pc:sldMk cId="3602217074" sldId="262"/>
            <ac:spMk id="3" creationId="{846B1371-4100-D961-9968-9D428796F813}"/>
          </ac:spMkLst>
        </pc:spChg>
      </pc:sldChg>
      <pc:sldChg chg="addSp delSp modSp mod setBg modClrScheme chgLayout modNotes">
        <pc:chgData name="Lindsay Davies (2414210)" userId="S::2414210@student.uwtsd.ac.uk::4f6c3ccd-8a29-4de4-86e7-920c717e785b" providerId="AD" clId="Web-{555CE9EE-14AC-84D5-53E3-7EBADEC10D47}" dt="2026-03-08T09:03:39.813" v="86"/>
        <pc:sldMkLst>
          <pc:docMk/>
          <pc:sldMk cId="3923948355" sldId="263"/>
        </pc:sldMkLst>
        <pc:spChg chg="del mod">
          <ac:chgData name="Lindsay Davies (2414210)" userId="S::2414210@student.uwtsd.ac.uk::4f6c3ccd-8a29-4de4-86e7-920c717e785b" providerId="AD" clId="Web-{555CE9EE-14AC-84D5-53E3-7EBADEC10D47}" dt="2026-03-08T08:51:31.726" v="10"/>
          <ac:spMkLst>
            <pc:docMk/>
            <pc:sldMk cId="3923948355" sldId="263"/>
            <ac:spMk id="2" creationId="{3F6BE92D-182A-528B-D1AF-96726D9EB07B}"/>
          </ac:spMkLst>
        </pc:spChg>
        <pc:spChg chg="del mod">
          <ac:chgData name="Lindsay Davies (2414210)" userId="S::2414210@student.uwtsd.ac.uk::4f6c3ccd-8a29-4de4-86e7-920c717e785b" providerId="AD" clId="Web-{555CE9EE-14AC-84D5-53E3-7EBADEC10D47}" dt="2026-03-08T08:28:11.459" v="2"/>
          <ac:spMkLst>
            <pc:docMk/>
            <pc:sldMk cId="3923948355" sldId="263"/>
            <ac:spMk id="4" creationId="{3742729C-4346-535D-91CE-0C22E22E41EA}"/>
          </ac:spMkLst>
        </pc:spChg>
        <pc:spChg chg="add mod ord">
          <ac:chgData name="Lindsay Davies (2414210)" userId="S::2414210@student.uwtsd.ac.uk::4f6c3ccd-8a29-4de4-86e7-920c717e785b" providerId="AD" clId="Web-{555CE9EE-14AC-84D5-53E3-7EBADEC10D47}" dt="2026-03-08T09:03:39.813" v="86"/>
          <ac:spMkLst>
            <pc:docMk/>
            <pc:sldMk cId="3923948355" sldId="263"/>
            <ac:spMk id="5" creationId="{9D01C505-013C-3064-1034-4138404E8558}"/>
          </ac:spMkLst>
        </pc:spChg>
        <pc:spChg chg="del mod">
          <ac:chgData name="Lindsay Davies (2414210)" userId="S::2414210@student.uwtsd.ac.uk::4f6c3ccd-8a29-4de4-86e7-920c717e785b" providerId="AD" clId="Web-{555CE9EE-14AC-84D5-53E3-7EBADEC10D47}" dt="2026-03-08T09:00:15.324" v="82"/>
          <ac:spMkLst>
            <pc:docMk/>
            <pc:sldMk cId="3923948355" sldId="263"/>
            <ac:spMk id="12" creationId="{701075CC-8595-C5FB-DB72-DD34E3065B16}"/>
          </ac:spMkLst>
        </pc:spChg>
        <pc:spChg chg="del mod">
          <ac:chgData name="Lindsay Davies (2414210)" userId="S::2414210@student.uwtsd.ac.uk::4f6c3ccd-8a29-4de4-86e7-920c717e785b" providerId="AD" clId="Web-{555CE9EE-14AC-84D5-53E3-7EBADEC10D47}" dt="2026-03-08T08:59:47.432" v="74"/>
          <ac:spMkLst>
            <pc:docMk/>
            <pc:sldMk cId="3923948355" sldId="263"/>
            <ac:spMk id="16" creationId="{6CFF6AC3-ABB9-8A3B-4FC7-B2C5BBF164E1}"/>
          </ac:spMkLst>
        </pc:spChg>
        <pc:spChg chg="del mod">
          <ac:chgData name="Lindsay Davies (2414210)" userId="S::2414210@student.uwtsd.ac.uk::4f6c3ccd-8a29-4de4-86e7-920c717e785b" providerId="AD" clId="Web-{555CE9EE-14AC-84D5-53E3-7EBADEC10D47}" dt="2026-03-08T09:03:39.813" v="86"/>
          <ac:spMkLst>
            <pc:docMk/>
            <pc:sldMk cId="3923948355" sldId="263"/>
            <ac:spMk id="17" creationId="{E5D3EB51-A46F-578F-CF33-E257D07D142E}"/>
          </ac:spMkLst>
        </pc:spChg>
        <pc:spChg chg="add">
          <ac:chgData name="Lindsay Davies (2414210)" userId="S::2414210@student.uwtsd.ac.uk::4f6c3ccd-8a29-4de4-86e7-920c717e785b" providerId="AD" clId="Web-{555CE9EE-14AC-84D5-53E3-7EBADEC10D47}" dt="2026-03-08T09:03:39.813" v="86"/>
          <ac:spMkLst>
            <pc:docMk/>
            <pc:sldMk cId="3923948355" sldId="263"/>
            <ac:spMk id="23" creationId="{BACC6370-2D7E-4714-9D71-7542949D7D5D}"/>
          </ac:spMkLst>
        </pc:spChg>
        <pc:spChg chg="add">
          <ac:chgData name="Lindsay Davies (2414210)" userId="S::2414210@student.uwtsd.ac.uk::4f6c3ccd-8a29-4de4-86e7-920c717e785b" providerId="AD" clId="Web-{555CE9EE-14AC-84D5-53E3-7EBADEC10D47}" dt="2026-03-08T09:03:39.813" v="86"/>
          <ac:spMkLst>
            <pc:docMk/>
            <pc:sldMk cId="3923948355" sldId="263"/>
            <ac:spMk id="25" creationId="{F68B3F68-107C-434F-AA38-110D5EA91B85}"/>
          </ac:spMkLst>
        </pc:spChg>
        <pc:spChg chg="add">
          <ac:chgData name="Lindsay Davies (2414210)" userId="S::2414210@student.uwtsd.ac.uk::4f6c3ccd-8a29-4de4-86e7-920c717e785b" providerId="AD" clId="Web-{555CE9EE-14AC-84D5-53E3-7EBADEC10D47}" dt="2026-03-08T09:03:39.813" v="86"/>
          <ac:spMkLst>
            <pc:docMk/>
            <pc:sldMk cId="3923948355" sldId="263"/>
            <ac:spMk id="27" creationId="{AAD0DBB9-1A4B-4391-81D4-CB19F9AB918A}"/>
          </ac:spMkLst>
        </pc:spChg>
        <pc:spChg chg="add">
          <ac:chgData name="Lindsay Davies (2414210)" userId="S::2414210@student.uwtsd.ac.uk::4f6c3ccd-8a29-4de4-86e7-920c717e785b" providerId="AD" clId="Web-{555CE9EE-14AC-84D5-53E3-7EBADEC10D47}" dt="2026-03-08T09:03:39.813" v="86"/>
          <ac:spMkLst>
            <pc:docMk/>
            <pc:sldMk cId="3923948355" sldId="263"/>
            <ac:spMk id="29" creationId="{063BBA22-50EA-4C4D-BE05-F1CE4E63AA56}"/>
          </ac:spMkLst>
        </pc:spChg>
        <pc:graphicFrameChg chg="add">
          <ac:chgData name="Lindsay Davies (2414210)" userId="S::2414210@student.uwtsd.ac.uk::4f6c3ccd-8a29-4de4-86e7-920c717e785b" providerId="AD" clId="Web-{555CE9EE-14AC-84D5-53E3-7EBADEC10D47}" dt="2026-03-08T09:03:39.813" v="86"/>
          <ac:graphicFrameMkLst>
            <pc:docMk/>
            <pc:sldMk cId="3923948355" sldId="263"/>
            <ac:graphicFrameMk id="19" creationId="{4FBFCA4E-DD11-511E-76D6-37EBCEC5006B}"/>
          </ac:graphicFrameMkLst>
        </pc:graphicFrameChg>
        <pc:picChg chg="del">
          <ac:chgData name="Lindsay Davies (2414210)" userId="S::2414210@student.uwtsd.ac.uk::4f6c3ccd-8a29-4de4-86e7-920c717e785b" providerId="AD" clId="Web-{555CE9EE-14AC-84D5-53E3-7EBADEC10D47}" dt="2026-03-08T08:28:01.787" v="0"/>
          <ac:picMkLst>
            <pc:docMk/>
            <pc:sldMk cId="3923948355" sldId="263"/>
            <ac:picMk id="53" creationId="{DF803934-5A9A-8389-8F25-C9D92AAA869D}"/>
          </ac:picMkLst>
        </pc:picChg>
      </pc:sldChg>
      <pc:sldChg chg="mod modClrScheme chgLayout">
        <pc:chgData name="Lindsay Davies (2414210)" userId="S::2414210@student.uwtsd.ac.uk::4f6c3ccd-8a29-4de4-86e7-920c717e785b" providerId="AD" clId="Web-{555CE9EE-14AC-84D5-53E3-7EBADEC10D47}" dt="2026-03-08T09:03:24.782" v="85"/>
        <pc:sldMkLst>
          <pc:docMk/>
          <pc:sldMk cId="69327324" sldId="264"/>
        </pc:sldMkLst>
      </pc:sldChg>
      <pc:sldMasterChg chg="del delSldLayout">
        <pc:chgData name="Lindsay Davies (2414210)" userId="S::2414210@student.uwtsd.ac.uk::4f6c3ccd-8a29-4de4-86e7-920c717e785b" providerId="AD" clId="Web-{555CE9EE-14AC-84D5-53E3-7EBADEC10D47}" dt="2026-03-08T09:02:13.483" v="84"/>
        <pc:sldMasterMkLst>
          <pc:docMk/>
          <pc:sldMasterMk cId="4237103318" sldId="2147483672"/>
        </pc:sldMasterMkLst>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2868764199" sldId="2147483673"/>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4063954023" sldId="2147483674"/>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2860063151" sldId="2147483675"/>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783273076" sldId="2147483676"/>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443522526" sldId="2147483677"/>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2012035574" sldId="2147483678"/>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4219113570" sldId="2147483679"/>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1247716972" sldId="2147483680"/>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180936960" sldId="2147483681"/>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2772529349" sldId="2147483682"/>
          </pc:sldLayoutMkLst>
        </pc:sldLayoutChg>
        <pc:sldLayoutChg chg="del">
          <pc:chgData name="Lindsay Davies (2414210)" userId="S::2414210@student.uwtsd.ac.uk::4f6c3ccd-8a29-4de4-86e7-920c717e785b" providerId="AD" clId="Web-{555CE9EE-14AC-84D5-53E3-7EBADEC10D47}" dt="2026-03-08T09:02:13.483" v="84"/>
          <pc:sldLayoutMkLst>
            <pc:docMk/>
            <pc:sldMasterMk cId="4237103318" sldId="2147483672"/>
            <pc:sldLayoutMk cId="2981841917" sldId="2147483683"/>
          </pc:sldLayoutMkLst>
        </pc:sldLayoutChg>
      </pc:sldMasterChg>
      <pc:sldMasterChg chg="add del addSldLayout delSldLayout modSldLayout">
        <pc:chgData name="Lindsay Davies (2414210)" userId="S::2414210@student.uwtsd.ac.uk::4f6c3ccd-8a29-4de4-86e7-920c717e785b" providerId="AD" clId="Web-{555CE9EE-14AC-84D5-53E3-7EBADEC10D47}" dt="2026-03-08T09:03:24.782" v="85"/>
        <pc:sldMasterMkLst>
          <pc:docMk/>
          <pc:sldMasterMk cId="3327659333" sldId="2147483684"/>
        </pc:sldMasterMkLst>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3048581534" sldId="2147483685"/>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376051948" sldId="2147483686"/>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765480351" sldId="2147483687"/>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334353201" sldId="2147483688"/>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553123081" sldId="2147483689"/>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2977428330" sldId="2147483690"/>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746248462" sldId="2147483691"/>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893874853" sldId="2147483692"/>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107174900" sldId="2147483693"/>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3171561037" sldId="2147483694"/>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2635822130" sldId="2147483695"/>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3679730076" sldId="2147483696"/>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3873713711" sldId="2147483697"/>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516898375" sldId="2147483698"/>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1753491688" sldId="2147483699"/>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231398987" sldId="2147483700"/>
          </pc:sldLayoutMkLst>
        </pc:sldLayoutChg>
        <pc:sldLayoutChg chg="add del mod replId">
          <pc:chgData name="Lindsay Davies (2414210)" userId="S::2414210@student.uwtsd.ac.uk::4f6c3ccd-8a29-4de4-86e7-920c717e785b" providerId="AD" clId="Web-{555CE9EE-14AC-84D5-53E3-7EBADEC10D47}" dt="2026-03-08T09:03:24.782" v="85"/>
          <pc:sldLayoutMkLst>
            <pc:docMk/>
            <pc:sldMasterMk cId="3327659333" sldId="2147483684"/>
            <pc:sldLayoutMk cId="2957001231" sldId="2147483701"/>
          </pc:sldLayoutMkLst>
        </pc:sldLayoutChg>
      </pc:sldMasterChg>
      <pc:sldMasterChg chg="add addSldLayout modSldLayout">
        <pc:chgData name="Lindsay Davies (2414210)" userId="S::2414210@student.uwtsd.ac.uk::4f6c3ccd-8a29-4de4-86e7-920c717e785b" providerId="AD" clId="Web-{555CE9EE-14AC-84D5-53E3-7EBADEC10D47}" dt="2026-03-08T09:03:24.782" v="85"/>
        <pc:sldMasterMkLst>
          <pc:docMk/>
          <pc:sldMasterMk cId="3873632886" sldId="2147483702"/>
        </pc:sldMasterMkLst>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3083127570" sldId="2147483703"/>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1405364516" sldId="2147483704"/>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2523979511" sldId="2147483705"/>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3793089294" sldId="2147483706"/>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1036495805" sldId="2147483707"/>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1469417295" sldId="2147483708"/>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1567237696" sldId="2147483709"/>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2296984373" sldId="2147483710"/>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3215846469" sldId="2147483711"/>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2706683840" sldId="2147483712"/>
          </pc:sldLayoutMkLst>
        </pc:sldLayoutChg>
        <pc:sldLayoutChg chg="add mod replId">
          <pc:chgData name="Lindsay Davies (2414210)" userId="S::2414210@student.uwtsd.ac.uk::4f6c3ccd-8a29-4de4-86e7-920c717e785b" providerId="AD" clId="Web-{555CE9EE-14AC-84D5-53E3-7EBADEC10D47}" dt="2026-03-08T09:03:24.782" v="85"/>
          <pc:sldLayoutMkLst>
            <pc:docMk/>
            <pc:sldMasterMk cId="3873632886" sldId="2147483702"/>
            <pc:sldLayoutMk cId="690958599" sldId="2147483713"/>
          </pc:sldLayoutMkLst>
        </pc:sldLayoutChg>
      </pc:sldMasterChg>
    </pc:docChg>
  </pc:docChgLst>
  <pc:docChgLst>
    <pc:chgData name="Lindsay Davies (2414210)" userId="S::2414210@student.uwtsd.ac.uk::4f6c3ccd-8a29-4de4-86e7-920c717e785b" providerId="AD" clId="Web-{42374019-CB42-DDC8-2BD2-C8FB60437F0E}"/>
    <pc:docChg chg="modSld">
      <pc:chgData name="Lindsay Davies (2414210)" userId="S::2414210@student.uwtsd.ac.uk::4f6c3ccd-8a29-4de4-86e7-920c717e785b" providerId="AD" clId="Web-{42374019-CB42-DDC8-2BD2-C8FB60437F0E}" dt="2026-03-08T20:06:15.216" v="3" actId="20577"/>
      <pc:docMkLst>
        <pc:docMk/>
      </pc:docMkLst>
      <pc:sldChg chg="modSp">
        <pc:chgData name="Lindsay Davies (2414210)" userId="S::2414210@student.uwtsd.ac.uk::4f6c3ccd-8a29-4de4-86e7-920c717e785b" providerId="AD" clId="Web-{42374019-CB42-DDC8-2BD2-C8FB60437F0E}" dt="2026-03-08T20:06:15.216" v="3" actId="20577"/>
        <pc:sldMkLst>
          <pc:docMk/>
          <pc:sldMk cId="341554072" sldId="265"/>
        </pc:sldMkLst>
        <pc:spChg chg="mod">
          <ac:chgData name="Lindsay Davies (2414210)" userId="S::2414210@student.uwtsd.ac.uk::4f6c3ccd-8a29-4de4-86e7-920c717e785b" providerId="AD" clId="Web-{42374019-CB42-DDC8-2BD2-C8FB60437F0E}" dt="2026-03-08T20:06:15.216" v="3" actId="20577"/>
          <ac:spMkLst>
            <pc:docMk/>
            <pc:sldMk cId="341554072" sldId="265"/>
            <ac:spMk id="6" creationId="{FB8B7A37-5213-E04B-7020-96CCEFE79E57}"/>
          </ac:spMkLst>
        </pc:spChg>
      </pc:sldChg>
      <pc:sldChg chg="modSp">
        <pc:chgData name="Lindsay Davies (2414210)" userId="S::2414210@student.uwtsd.ac.uk::4f6c3ccd-8a29-4de4-86e7-920c717e785b" providerId="AD" clId="Web-{42374019-CB42-DDC8-2BD2-C8FB60437F0E}" dt="2026-03-08T20:05:36.622" v="1" actId="20577"/>
        <pc:sldMkLst>
          <pc:docMk/>
          <pc:sldMk cId="2864978" sldId="271"/>
        </pc:sldMkLst>
        <pc:spChg chg="mod">
          <ac:chgData name="Lindsay Davies (2414210)" userId="S::2414210@student.uwtsd.ac.uk::4f6c3ccd-8a29-4de4-86e7-920c717e785b" providerId="AD" clId="Web-{42374019-CB42-DDC8-2BD2-C8FB60437F0E}" dt="2026-03-08T20:05:36.622" v="1" actId="20577"/>
          <ac:spMkLst>
            <pc:docMk/>
            <pc:sldMk cId="2864978" sldId="271"/>
            <ac:spMk id="3" creationId="{A1D6E3AC-E87B-92FA-6C80-8CA8D55DD9B3}"/>
          </ac:spMkLst>
        </pc:spChg>
      </pc:sldChg>
    </pc:docChg>
  </pc:docChgLst>
  <pc:docChgLst>
    <pc:chgData name="Lindsay Davies (2414210)" userId="S::2414210@student.uwtsd.ac.uk::4f6c3ccd-8a29-4de4-86e7-920c717e785b" providerId="AD" clId="Web-{75149D71-19F9-E4D8-14A1-C6C36CBEA530}"/>
    <pc:docChg chg="modSld">
      <pc:chgData name="Lindsay Davies (2414210)" userId="S::2414210@student.uwtsd.ac.uk::4f6c3ccd-8a29-4de4-86e7-920c717e785b" providerId="AD" clId="Web-{75149D71-19F9-E4D8-14A1-C6C36CBEA530}" dt="2026-03-09T14:04:18.982" v="58" actId="20577"/>
      <pc:docMkLst>
        <pc:docMk/>
      </pc:docMkLst>
      <pc:sldChg chg="modSp">
        <pc:chgData name="Lindsay Davies (2414210)" userId="S::2414210@student.uwtsd.ac.uk::4f6c3ccd-8a29-4de4-86e7-920c717e785b" providerId="AD" clId="Web-{75149D71-19F9-E4D8-14A1-C6C36CBEA530}" dt="2026-03-09T14:04:18.982" v="58" actId="20577"/>
        <pc:sldMkLst>
          <pc:docMk/>
          <pc:sldMk cId="254413130" sldId="261"/>
        </pc:sldMkLst>
        <pc:spChg chg="mod">
          <ac:chgData name="Lindsay Davies (2414210)" userId="S::2414210@student.uwtsd.ac.uk::4f6c3ccd-8a29-4de4-86e7-920c717e785b" providerId="AD" clId="Web-{75149D71-19F9-E4D8-14A1-C6C36CBEA530}" dt="2026-03-09T14:04:18.982" v="58" actId="20577"/>
          <ac:spMkLst>
            <pc:docMk/>
            <pc:sldMk cId="254413130" sldId="261"/>
            <ac:spMk id="4" creationId="{5B4A96B7-15DB-22A1-95C0-7830FB76431E}"/>
          </ac:spMkLst>
        </pc:spChg>
      </pc:sldChg>
      <pc:sldChg chg="modSp">
        <pc:chgData name="Lindsay Davies (2414210)" userId="S::2414210@student.uwtsd.ac.uk::4f6c3ccd-8a29-4de4-86e7-920c717e785b" providerId="AD" clId="Web-{75149D71-19F9-E4D8-14A1-C6C36CBEA530}" dt="2026-03-09T14:04:03.731" v="57" actId="20577"/>
        <pc:sldMkLst>
          <pc:docMk/>
          <pc:sldMk cId="341554072" sldId="265"/>
        </pc:sldMkLst>
        <pc:spChg chg="mod">
          <ac:chgData name="Lindsay Davies (2414210)" userId="S::2414210@student.uwtsd.ac.uk::4f6c3ccd-8a29-4de4-86e7-920c717e785b" providerId="AD" clId="Web-{75149D71-19F9-E4D8-14A1-C6C36CBEA530}" dt="2026-03-09T14:04:03.731" v="57" actId="20577"/>
          <ac:spMkLst>
            <pc:docMk/>
            <pc:sldMk cId="341554072" sldId="265"/>
            <ac:spMk id="6" creationId="{FB8B7A37-5213-E04B-7020-96CCEFE79E57}"/>
          </ac:spMkLst>
        </pc:spChg>
      </pc:sldChg>
      <pc:sldChg chg="modSp">
        <pc:chgData name="Lindsay Davies (2414210)" userId="S::2414210@student.uwtsd.ac.uk::4f6c3ccd-8a29-4de4-86e7-920c717e785b" providerId="AD" clId="Web-{75149D71-19F9-E4D8-14A1-C6C36CBEA530}" dt="2026-03-09T13:37:57.663" v="51" actId="20577"/>
        <pc:sldMkLst>
          <pc:docMk/>
          <pc:sldMk cId="1343508862" sldId="267"/>
        </pc:sldMkLst>
        <pc:spChg chg="mod">
          <ac:chgData name="Lindsay Davies (2414210)" userId="S::2414210@student.uwtsd.ac.uk::4f6c3ccd-8a29-4de4-86e7-920c717e785b" providerId="AD" clId="Web-{75149D71-19F9-E4D8-14A1-C6C36CBEA530}" dt="2026-03-09T13:37:57.663" v="51" actId="20577"/>
          <ac:spMkLst>
            <pc:docMk/>
            <pc:sldMk cId="1343508862" sldId="267"/>
            <ac:spMk id="3" creationId="{F5E540ED-D536-8428-2D1A-ECEC085A8D29}"/>
          </ac:spMkLst>
        </pc:spChg>
      </pc:sldChg>
      <pc:sldChg chg="modSp">
        <pc:chgData name="Lindsay Davies (2414210)" userId="S::2414210@student.uwtsd.ac.uk::4f6c3ccd-8a29-4de4-86e7-920c717e785b" providerId="AD" clId="Web-{75149D71-19F9-E4D8-14A1-C6C36CBEA530}" dt="2026-03-09T13:37:13.786" v="4" actId="20577"/>
        <pc:sldMkLst>
          <pc:docMk/>
          <pc:sldMk cId="2226480688" sldId="269"/>
        </pc:sldMkLst>
        <pc:spChg chg="mod">
          <ac:chgData name="Lindsay Davies (2414210)" userId="S::2414210@student.uwtsd.ac.uk::4f6c3ccd-8a29-4de4-86e7-920c717e785b" providerId="AD" clId="Web-{75149D71-19F9-E4D8-14A1-C6C36CBEA530}" dt="2026-03-09T13:37:13.786" v="4" actId="20577"/>
          <ac:spMkLst>
            <pc:docMk/>
            <pc:sldMk cId="2226480688" sldId="269"/>
            <ac:spMk id="3" creationId="{21244FF4-9F88-6120-FF92-01E1A3524A1F}"/>
          </ac:spMkLst>
        </pc:spChg>
      </pc:sldChg>
      <pc:sldChg chg="modSp">
        <pc:chgData name="Lindsay Davies (2414210)" userId="S::2414210@student.uwtsd.ac.uk::4f6c3ccd-8a29-4de4-86e7-920c717e785b" providerId="AD" clId="Web-{75149D71-19F9-E4D8-14A1-C6C36CBEA530}" dt="2026-03-09T14:03:48.700" v="56" actId="20577"/>
        <pc:sldMkLst>
          <pc:docMk/>
          <pc:sldMk cId="2864978" sldId="271"/>
        </pc:sldMkLst>
        <pc:spChg chg="mod">
          <ac:chgData name="Lindsay Davies (2414210)" userId="S::2414210@student.uwtsd.ac.uk::4f6c3ccd-8a29-4de4-86e7-920c717e785b" providerId="AD" clId="Web-{75149D71-19F9-E4D8-14A1-C6C36CBEA530}" dt="2026-03-09T14:03:48.700" v="56" actId="20577"/>
          <ac:spMkLst>
            <pc:docMk/>
            <pc:sldMk cId="2864978" sldId="271"/>
            <ac:spMk id="3" creationId="{A1D6E3AC-E87B-92FA-6C80-8CA8D55DD9B3}"/>
          </ac:spMkLst>
        </pc:spChg>
        <pc:spChg chg="mod">
          <ac:chgData name="Lindsay Davies (2414210)" userId="S::2414210@student.uwtsd.ac.uk::4f6c3ccd-8a29-4de4-86e7-920c717e785b" providerId="AD" clId="Web-{75149D71-19F9-E4D8-14A1-C6C36CBEA530}" dt="2026-03-09T13:37:28.599" v="26" actId="20577"/>
          <ac:spMkLst>
            <pc:docMk/>
            <pc:sldMk cId="2864978" sldId="271"/>
            <ac:spMk id="4" creationId="{6945E42C-8BF6-550F-B0CF-E72FF68AB2C2}"/>
          </ac:spMkLst>
        </pc:spChg>
      </pc:sldChg>
    </pc:docChg>
  </pc:docChgLst>
  <pc:docChgLst>
    <pc:chgData name="Lottie Young (2309826)" userId="S::2309826@student.uwtsd.ac.uk::e9009055-90c6-413c-955f-67ba80591dc8" providerId="AD" clId="Web-{87F4BCDF-B369-8005-290E-EE446B4EE97E}"/>
    <pc:docChg chg="modSld">
      <pc:chgData name="Lottie Young (2309826)" userId="S::2309826@student.uwtsd.ac.uk::e9009055-90c6-413c-955f-67ba80591dc8" providerId="AD" clId="Web-{87F4BCDF-B369-8005-290E-EE446B4EE97E}" dt="2026-02-25T20:13:42.594" v="28" actId="1076"/>
      <pc:docMkLst>
        <pc:docMk/>
      </pc:docMkLst>
    </pc:docChg>
  </pc:docChgLst>
  <pc:docChgLst>
    <pc:chgData name="Kate Rose (2523968)" userId="S::2523968@student.uwtsd.ac.uk::2c5f4e85-c86d-453b-b60e-8a817037cc6d" providerId="AD" clId="Web-{0AF1F539-99DB-BBF4-2020-EBC84436A36F}"/>
    <pc:docChg chg="modSld">
      <pc:chgData name="Kate Rose (2523968)" userId="S::2523968@student.uwtsd.ac.uk::2c5f4e85-c86d-453b-b60e-8a817037cc6d" providerId="AD" clId="Web-{0AF1F539-99DB-BBF4-2020-EBC84436A36F}" dt="2026-03-09T12:52:51.563" v="50" actId="1076"/>
      <pc:docMkLst>
        <pc:docMk/>
      </pc:docMkLst>
      <pc:sldChg chg="addSp delSp modSp">
        <pc:chgData name="Kate Rose (2523968)" userId="S::2523968@student.uwtsd.ac.uk::2c5f4e85-c86d-453b-b60e-8a817037cc6d" providerId="AD" clId="Web-{0AF1F539-99DB-BBF4-2020-EBC84436A36F}" dt="2026-03-09T12:52:51.563" v="50" actId="1076"/>
        <pc:sldMkLst>
          <pc:docMk/>
          <pc:sldMk cId="341554072" sldId="265"/>
        </pc:sldMkLst>
        <pc:spChg chg="ord">
          <ac:chgData name="Kate Rose (2523968)" userId="S::2523968@student.uwtsd.ac.uk::2c5f4e85-c86d-453b-b60e-8a817037cc6d" providerId="AD" clId="Web-{0AF1F539-99DB-BBF4-2020-EBC84436A36F}" dt="2026-03-09T12:49:26.807" v="18"/>
          <ac:spMkLst>
            <pc:docMk/>
            <pc:sldMk cId="341554072" sldId="265"/>
            <ac:spMk id="20" creationId="{A8384FB5-9ADC-4DDC-881B-597D56F5B15D}"/>
          </ac:spMkLst>
        </pc:spChg>
        <pc:picChg chg="add mod">
          <ac:chgData name="Kate Rose (2523968)" userId="S::2523968@student.uwtsd.ac.uk::2c5f4e85-c86d-453b-b60e-8a817037cc6d" providerId="AD" clId="Web-{0AF1F539-99DB-BBF4-2020-EBC84436A36F}" dt="2026-03-09T12:52:19.703" v="46" actId="1076"/>
          <ac:picMkLst>
            <pc:docMk/>
            <pc:sldMk cId="341554072" sldId="265"/>
            <ac:picMk id="4" creationId="{8A314881-DBC3-B8ED-B31D-4B54C0399CD0}"/>
          </ac:picMkLst>
        </pc:picChg>
        <pc:picChg chg="add mod">
          <ac:chgData name="Kate Rose (2523968)" userId="S::2523968@student.uwtsd.ac.uk::2c5f4e85-c86d-453b-b60e-8a817037cc6d" providerId="AD" clId="Web-{0AF1F539-99DB-BBF4-2020-EBC84436A36F}" dt="2026-03-09T12:52:10.171" v="44" actId="1076"/>
          <ac:picMkLst>
            <pc:docMk/>
            <pc:sldMk cId="341554072" sldId="265"/>
            <ac:picMk id="5" creationId="{8132CF68-4DD6-40D3-2E5C-7D4E5DBB3E88}"/>
          </ac:picMkLst>
        </pc:picChg>
        <pc:picChg chg="add mod ord">
          <ac:chgData name="Kate Rose (2523968)" userId="S::2523968@student.uwtsd.ac.uk::2c5f4e85-c86d-453b-b60e-8a817037cc6d" providerId="AD" clId="Web-{0AF1F539-99DB-BBF4-2020-EBC84436A36F}" dt="2026-03-09T12:51:45.140" v="39" actId="1076"/>
          <ac:picMkLst>
            <pc:docMk/>
            <pc:sldMk cId="341554072" sldId="265"/>
            <ac:picMk id="7" creationId="{43A81E02-DC56-5BD1-6975-0E8020697052}"/>
          </ac:picMkLst>
        </pc:picChg>
        <pc:picChg chg="add mod">
          <ac:chgData name="Kate Rose (2523968)" userId="S::2523968@student.uwtsd.ac.uk::2c5f4e85-c86d-453b-b60e-8a817037cc6d" providerId="AD" clId="Web-{0AF1F539-99DB-BBF4-2020-EBC84436A36F}" dt="2026-03-09T12:52:18.125" v="45" actId="1076"/>
          <ac:picMkLst>
            <pc:docMk/>
            <pc:sldMk cId="341554072" sldId="265"/>
            <ac:picMk id="8" creationId="{C4B6B0DB-6440-693F-B150-2D89B50238CB}"/>
          </ac:picMkLst>
        </pc:picChg>
        <pc:picChg chg="del mod">
          <ac:chgData name="Kate Rose (2523968)" userId="S::2523968@student.uwtsd.ac.uk::2c5f4e85-c86d-453b-b60e-8a817037cc6d" providerId="AD" clId="Web-{0AF1F539-99DB-BBF4-2020-EBC84436A36F}" dt="2026-03-09T12:39:36.855" v="1"/>
          <ac:picMkLst>
            <pc:docMk/>
            <pc:sldMk cId="341554072" sldId="265"/>
            <ac:picMk id="9" creationId="{B90981A8-4420-3FE7-395A-2631D4C79ABE}"/>
          </ac:picMkLst>
        </pc:picChg>
        <pc:picChg chg="add mod">
          <ac:chgData name="Kate Rose (2523968)" userId="S::2523968@student.uwtsd.ac.uk::2c5f4e85-c86d-453b-b60e-8a817037cc6d" providerId="AD" clId="Web-{0AF1F539-99DB-BBF4-2020-EBC84436A36F}" dt="2026-03-09T12:52:51.563" v="50" actId="1076"/>
          <ac:picMkLst>
            <pc:docMk/>
            <pc:sldMk cId="341554072" sldId="265"/>
            <ac:picMk id="10" creationId="{D3AB350A-4AD4-B01D-58C7-AC47D016D1F8}"/>
          </ac:picMkLst>
        </pc:picChg>
      </pc:sldChg>
    </pc:docChg>
  </pc:docChgLst>
  <pc:docChgLst>
    <pc:chgData name="Lindsay Davies (2414210)" userId="S::2414210@student.uwtsd.ac.uk::4f6c3ccd-8a29-4de4-86e7-920c717e785b" providerId="AD" clId="Web-{EC43722A-B0D7-CE49-8E09-F8D930D95E33}"/>
    <pc:docChg chg="addSld delSld modSld sldOrd">
      <pc:chgData name="Lindsay Davies (2414210)" userId="S::2414210@student.uwtsd.ac.uk::4f6c3ccd-8a29-4de4-86e7-920c717e785b" providerId="AD" clId="Web-{EC43722A-B0D7-CE49-8E09-F8D930D95E33}" dt="2026-03-08T16:48:00.651" v="249"/>
      <pc:docMkLst>
        <pc:docMk/>
      </pc:docMkLst>
      <pc:sldChg chg="modSp del">
        <pc:chgData name="Lindsay Davies (2414210)" userId="S::2414210@student.uwtsd.ac.uk::4f6c3ccd-8a29-4de4-86e7-920c717e785b" providerId="AD" clId="Web-{EC43722A-B0D7-CE49-8E09-F8D930D95E33}" dt="2026-03-08T16:39:10.856" v="174"/>
        <pc:sldMkLst>
          <pc:docMk/>
          <pc:sldMk cId="109857222" sldId="256"/>
        </pc:sldMkLst>
        <pc:spChg chg="mod">
          <ac:chgData name="Lindsay Davies (2414210)" userId="S::2414210@student.uwtsd.ac.uk::4f6c3ccd-8a29-4de4-86e7-920c717e785b" providerId="AD" clId="Web-{EC43722A-B0D7-CE49-8E09-F8D930D95E33}" dt="2026-03-08T16:37:33.584" v="158" actId="20577"/>
          <ac:spMkLst>
            <pc:docMk/>
            <pc:sldMk cId="109857222" sldId="256"/>
            <ac:spMk id="3" creationId="{00000000-0000-0000-0000-000000000000}"/>
          </ac:spMkLst>
        </pc:spChg>
      </pc:sldChg>
      <pc:sldChg chg="del">
        <pc:chgData name="Lindsay Davies (2414210)" userId="S::2414210@student.uwtsd.ac.uk::4f6c3ccd-8a29-4de4-86e7-920c717e785b" providerId="AD" clId="Web-{EC43722A-B0D7-CE49-8E09-F8D930D95E33}" dt="2026-03-08T16:48:00.651" v="249"/>
        <pc:sldMkLst>
          <pc:docMk/>
          <pc:sldMk cId="891336707" sldId="257"/>
        </pc:sldMkLst>
      </pc:sldChg>
      <pc:sldChg chg="del">
        <pc:chgData name="Lindsay Davies (2414210)" userId="S::2414210@student.uwtsd.ac.uk::4f6c3ccd-8a29-4de4-86e7-920c717e785b" providerId="AD" clId="Web-{EC43722A-B0D7-CE49-8E09-F8D930D95E33}" dt="2026-03-08T16:34:07.396" v="135"/>
        <pc:sldMkLst>
          <pc:docMk/>
          <pc:sldMk cId="3297731257" sldId="258"/>
        </pc:sldMkLst>
      </pc:sldChg>
      <pc:sldChg chg="add del">
        <pc:chgData name="Lindsay Davies (2414210)" userId="S::2414210@student.uwtsd.ac.uk::4f6c3ccd-8a29-4de4-86e7-920c717e785b" providerId="AD" clId="Web-{EC43722A-B0D7-CE49-8E09-F8D930D95E33}" dt="2026-03-08T16:04:50.440" v="5"/>
        <pc:sldMkLst>
          <pc:docMk/>
          <pc:sldMk cId="0" sldId="259"/>
        </pc:sldMkLst>
      </pc:sldChg>
      <pc:sldChg chg="del">
        <pc:chgData name="Lindsay Davies (2414210)" userId="S::2414210@student.uwtsd.ac.uk::4f6c3ccd-8a29-4de4-86e7-920c717e785b" providerId="AD" clId="Web-{EC43722A-B0D7-CE49-8E09-F8D930D95E33}" dt="2026-03-08T16:15:45.167" v="38"/>
        <pc:sldMkLst>
          <pc:docMk/>
          <pc:sldMk cId="3795109524" sldId="260"/>
        </pc:sldMkLst>
      </pc:sldChg>
      <pc:sldChg chg="addSp modSp mod setBg">
        <pc:chgData name="Lindsay Davies (2414210)" userId="S::2414210@student.uwtsd.ac.uk::4f6c3ccd-8a29-4de4-86e7-920c717e785b" providerId="AD" clId="Web-{EC43722A-B0D7-CE49-8E09-F8D930D95E33}" dt="2026-03-08T16:09:14.601" v="15"/>
        <pc:sldMkLst>
          <pc:docMk/>
          <pc:sldMk cId="254413130" sldId="261"/>
        </pc:sldMkLst>
        <pc:spChg chg="mod">
          <ac:chgData name="Lindsay Davies (2414210)" userId="S::2414210@student.uwtsd.ac.uk::4f6c3ccd-8a29-4de4-86e7-920c717e785b" providerId="AD" clId="Web-{EC43722A-B0D7-CE49-8E09-F8D930D95E33}" dt="2026-03-08T16:09:14.601" v="15"/>
          <ac:spMkLst>
            <pc:docMk/>
            <pc:sldMk cId="254413130" sldId="261"/>
            <ac:spMk id="2" creationId="{19CC73EE-3DF4-EE86-CDFA-F3EB34F782FA}"/>
          </ac:spMkLst>
        </pc:spChg>
        <pc:spChg chg="mod">
          <ac:chgData name="Lindsay Davies (2414210)" userId="S::2414210@student.uwtsd.ac.uk::4f6c3ccd-8a29-4de4-86e7-920c717e785b" providerId="AD" clId="Web-{EC43722A-B0D7-CE49-8E09-F8D930D95E33}" dt="2026-03-08T16:09:14.601" v="15"/>
          <ac:spMkLst>
            <pc:docMk/>
            <pc:sldMk cId="254413130" sldId="261"/>
            <ac:spMk id="3" creationId="{D5A8CEF5-6711-A659-6933-A7202359B912}"/>
          </ac:spMkLst>
        </pc:spChg>
        <pc:spChg chg="add">
          <ac:chgData name="Lindsay Davies (2414210)" userId="S::2414210@student.uwtsd.ac.uk::4f6c3ccd-8a29-4de4-86e7-920c717e785b" providerId="AD" clId="Web-{EC43722A-B0D7-CE49-8E09-F8D930D95E33}" dt="2026-03-08T16:09:14.601" v="15"/>
          <ac:spMkLst>
            <pc:docMk/>
            <pc:sldMk cId="254413130" sldId="261"/>
            <ac:spMk id="8" creationId="{0E30439A-8A5B-46EC-8283-9B6B031D40D0}"/>
          </ac:spMkLst>
        </pc:spChg>
        <pc:spChg chg="add">
          <ac:chgData name="Lindsay Davies (2414210)" userId="S::2414210@student.uwtsd.ac.uk::4f6c3ccd-8a29-4de4-86e7-920c717e785b" providerId="AD" clId="Web-{EC43722A-B0D7-CE49-8E09-F8D930D95E33}" dt="2026-03-08T16:09:14.601" v="15"/>
          <ac:spMkLst>
            <pc:docMk/>
            <pc:sldMk cId="254413130" sldId="261"/>
            <ac:spMk id="10" creationId="{5CEAD642-85CF-4750-8432-7C80C901F001}"/>
          </ac:spMkLst>
        </pc:spChg>
        <pc:spChg chg="add">
          <ac:chgData name="Lindsay Davies (2414210)" userId="S::2414210@student.uwtsd.ac.uk::4f6c3ccd-8a29-4de4-86e7-920c717e785b" providerId="AD" clId="Web-{EC43722A-B0D7-CE49-8E09-F8D930D95E33}" dt="2026-03-08T16:09:14.601" v="15"/>
          <ac:spMkLst>
            <pc:docMk/>
            <pc:sldMk cId="254413130" sldId="261"/>
            <ac:spMk id="12" creationId="{FA33EEAE-15D5-4119-8C1E-89D943F911EF}"/>
          </ac:spMkLst>
        </pc:spChg>
        <pc:spChg chg="add">
          <ac:chgData name="Lindsay Davies (2414210)" userId="S::2414210@student.uwtsd.ac.uk::4f6c3ccd-8a29-4de4-86e7-920c717e785b" providerId="AD" clId="Web-{EC43722A-B0D7-CE49-8E09-F8D930D95E33}" dt="2026-03-08T16:09:14.601" v="15"/>
          <ac:spMkLst>
            <pc:docMk/>
            <pc:sldMk cId="254413130" sldId="261"/>
            <ac:spMk id="14" creationId="{730D8B3B-9B80-4025-B934-26DC7D7CD231}"/>
          </ac:spMkLst>
        </pc:spChg>
        <pc:spChg chg="add">
          <ac:chgData name="Lindsay Davies (2414210)" userId="S::2414210@student.uwtsd.ac.uk::4f6c3ccd-8a29-4de4-86e7-920c717e785b" providerId="AD" clId="Web-{EC43722A-B0D7-CE49-8E09-F8D930D95E33}" dt="2026-03-08T16:09:14.601" v="15"/>
          <ac:spMkLst>
            <pc:docMk/>
            <pc:sldMk cId="254413130" sldId="261"/>
            <ac:spMk id="16" creationId="{B5A1B09C-1565-46F8-B70F-621C5EB48A09}"/>
          </ac:spMkLst>
        </pc:spChg>
        <pc:spChg chg="add">
          <ac:chgData name="Lindsay Davies (2414210)" userId="S::2414210@student.uwtsd.ac.uk::4f6c3ccd-8a29-4de4-86e7-920c717e785b" providerId="AD" clId="Web-{EC43722A-B0D7-CE49-8E09-F8D930D95E33}" dt="2026-03-08T16:09:14.601" v="15"/>
          <ac:spMkLst>
            <pc:docMk/>
            <pc:sldMk cId="254413130" sldId="261"/>
            <ac:spMk id="18" creationId="{8C516CC8-80AC-446C-A56E-9F54B7210402}"/>
          </ac:spMkLst>
        </pc:spChg>
        <pc:spChg chg="add">
          <ac:chgData name="Lindsay Davies (2414210)" userId="S::2414210@student.uwtsd.ac.uk::4f6c3ccd-8a29-4de4-86e7-920c717e785b" providerId="AD" clId="Web-{EC43722A-B0D7-CE49-8E09-F8D930D95E33}" dt="2026-03-08T16:09:14.601" v="15"/>
          <ac:spMkLst>
            <pc:docMk/>
            <pc:sldMk cId="254413130" sldId="261"/>
            <ac:spMk id="20" creationId="{53947E58-F088-49F1-A3D1-DEA690192E84}"/>
          </ac:spMkLst>
        </pc:spChg>
      </pc:sldChg>
      <pc:sldChg chg="addSp modSp mod setBg">
        <pc:chgData name="Lindsay Davies (2414210)" userId="S::2414210@student.uwtsd.ac.uk::4f6c3ccd-8a29-4de4-86e7-920c717e785b" providerId="AD" clId="Web-{EC43722A-B0D7-CE49-8E09-F8D930D95E33}" dt="2026-03-08T16:08:20.429" v="14"/>
        <pc:sldMkLst>
          <pc:docMk/>
          <pc:sldMk cId="3602217074" sldId="262"/>
        </pc:sldMkLst>
        <pc:spChg chg="mod">
          <ac:chgData name="Lindsay Davies (2414210)" userId="S::2414210@student.uwtsd.ac.uk::4f6c3ccd-8a29-4de4-86e7-920c717e785b" providerId="AD" clId="Web-{EC43722A-B0D7-CE49-8E09-F8D930D95E33}" dt="2026-03-08T16:08:20.429" v="14"/>
          <ac:spMkLst>
            <pc:docMk/>
            <pc:sldMk cId="3602217074" sldId="262"/>
            <ac:spMk id="2" creationId="{3ABF963B-9321-1308-D74D-966ED44E8170}"/>
          </ac:spMkLst>
        </pc:spChg>
        <pc:spChg chg="mod">
          <ac:chgData name="Lindsay Davies (2414210)" userId="S::2414210@student.uwtsd.ac.uk::4f6c3ccd-8a29-4de4-86e7-920c717e785b" providerId="AD" clId="Web-{EC43722A-B0D7-CE49-8E09-F8D930D95E33}" dt="2026-03-08T16:08:20.429" v="14"/>
          <ac:spMkLst>
            <pc:docMk/>
            <pc:sldMk cId="3602217074" sldId="262"/>
            <ac:spMk id="3" creationId="{846B1371-4100-D961-9968-9D428796F813}"/>
          </ac:spMkLst>
        </pc:spChg>
        <pc:spChg chg="add">
          <ac:chgData name="Lindsay Davies (2414210)" userId="S::2414210@student.uwtsd.ac.uk::4f6c3ccd-8a29-4de4-86e7-920c717e785b" providerId="AD" clId="Web-{EC43722A-B0D7-CE49-8E09-F8D930D95E33}" dt="2026-03-08T16:08:20.429" v="14"/>
          <ac:spMkLst>
            <pc:docMk/>
            <pc:sldMk cId="3602217074" sldId="262"/>
            <ac:spMk id="8" creationId="{DEE2AD96-B495-4E06-9291-B71706F728CB}"/>
          </ac:spMkLst>
        </pc:spChg>
        <pc:spChg chg="add">
          <ac:chgData name="Lindsay Davies (2414210)" userId="S::2414210@student.uwtsd.ac.uk::4f6c3ccd-8a29-4de4-86e7-920c717e785b" providerId="AD" clId="Web-{EC43722A-B0D7-CE49-8E09-F8D930D95E33}" dt="2026-03-08T16:08:20.429" v="14"/>
          <ac:spMkLst>
            <pc:docMk/>
            <pc:sldMk cId="3602217074" sldId="262"/>
            <ac:spMk id="10" creationId="{53CF6D67-C5A8-4ADD-9E8E-1E38CA1D3166}"/>
          </ac:spMkLst>
        </pc:spChg>
        <pc:spChg chg="add">
          <ac:chgData name="Lindsay Davies (2414210)" userId="S::2414210@student.uwtsd.ac.uk::4f6c3ccd-8a29-4de4-86e7-920c717e785b" providerId="AD" clId="Web-{EC43722A-B0D7-CE49-8E09-F8D930D95E33}" dt="2026-03-08T16:08:20.429" v="14"/>
          <ac:spMkLst>
            <pc:docMk/>
            <pc:sldMk cId="3602217074" sldId="262"/>
            <ac:spMk id="12" creationId="{86909FA0-B515-4681-B7A8-FA281D133B94}"/>
          </ac:spMkLst>
        </pc:spChg>
        <pc:spChg chg="add">
          <ac:chgData name="Lindsay Davies (2414210)" userId="S::2414210@student.uwtsd.ac.uk::4f6c3ccd-8a29-4de4-86e7-920c717e785b" providerId="AD" clId="Web-{EC43722A-B0D7-CE49-8E09-F8D930D95E33}" dt="2026-03-08T16:08:20.429" v="14"/>
          <ac:spMkLst>
            <pc:docMk/>
            <pc:sldMk cId="3602217074" sldId="262"/>
            <ac:spMk id="14" creationId="{21C9FE86-FCC3-4A31-AA1C-C882262B7FE7}"/>
          </ac:spMkLst>
        </pc:spChg>
        <pc:spChg chg="add">
          <ac:chgData name="Lindsay Davies (2414210)" userId="S::2414210@student.uwtsd.ac.uk::4f6c3ccd-8a29-4de4-86e7-920c717e785b" providerId="AD" clId="Web-{EC43722A-B0D7-CE49-8E09-F8D930D95E33}" dt="2026-03-08T16:08:20.429" v="14"/>
          <ac:spMkLst>
            <pc:docMk/>
            <pc:sldMk cId="3602217074" sldId="262"/>
            <ac:spMk id="16" creationId="{7D96243B-ECED-4B71-8E06-AE9A285EAD20}"/>
          </ac:spMkLst>
        </pc:spChg>
        <pc:spChg chg="add">
          <ac:chgData name="Lindsay Davies (2414210)" userId="S::2414210@student.uwtsd.ac.uk::4f6c3ccd-8a29-4de4-86e7-920c717e785b" providerId="AD" clId="Web-{EC43722A-B0D7-CE49-8E09-F8D930D95E33}" dt="2026-03-08T16:08:20.429" v="14"/>
          <ac:spMkLst>
            <pc:docMk/>
            <pc:sldMk cId="3602217074" sldId="262"/>
            <ac:spMk id="18" creationId="{A09989E4-EFDC-4A90-A633-E0525FB4139E}"/>
          </ac:spMkLst>
        </pc:spChg>
      </pc:sldChg>
      <pc:sldChg chg="new del">
        <pc:chgData name="Lindsay Davies (2414210)" userId="S::2414210@student.uwtsd.ac.uk::4f6c3ccd-8a29-4de4-86e7-920c717e785b" providerId="AD" clId="Web-{EC43722A-B0D7-CE49-8E09-F8D930D95E33}" dt="2026-03-08T16:04:30.846" v="3"/>
        <pc:sldMkLst>
          <pc:docMk/>
          <pc:sldMk cId="3745410784" sldId="264"/>
        </pc:sldMkLst>
      </pc:sldChg>
      <pc:sldChg chg="new del">
        <pc:chgData name="Lindsay Davies (2414210)" userId="S::2414210@student.uwtsd.ac.uk::4f6c3ccd-8a29-4de4-86e7-920c717e785b" providerId="AD" clId="Web-{EC43722A-B0D7-CE49-8E09-F8D930D95E33}" dt="2026-03-08T16:13:11.068" v="18"/>
        <pc:sldMkLst>
          <pc:docMk/>
          <pc:sldMk cId="3889850850" sldId="264"/>
        </pc:sldMkLst>
      </pc:sldChg>
      <pc:sldChg chg="addSp delSp modSp add ord replId">
        <pc:chgData name="Lindsay Davies (2414210)" userId="S::2414210@student.uwtsd.ac.uk::4f6c3ccd-8a29-4de4-86e7-920c717e785b" providerId="AD" clId="Web-{EC43722A-B0D7-CE49-8E09-F8D930D95E33}" dt="2026-03-08T16:15:30.885" v="37"/>
        <pc:sldMkLst>
          <pc:docMk/>
          <pc:sldMk cId="341554072" sldId="265"/>
        </pc:sldMkLst>
        <pc:spChg chg="mod">
          <ac:chgData name="Lindsay Davies (2414210)" userId="S::2414210@student.uwtsd.ac.uk::4f6c3ccd-8a29-4de4-86e7-920c717e785b" providerId="AD" clId="Web-{EC43722A-B0D7-CE49-8E09-F8D930D95E33}" dt="2026-03-08T16:13:19.302" v="21" actId="20577"/>
          <ac:spMkLst>
            <pc:docMk/>
            <pc:sldMk cId="341554072" sldId="265"/>
            <ac:spMk id="2" creationId="{19B704B8-C001-4783-2FC2-0C81116D96B1}"/>
          </ac:spMkLst>
        </pc:spChg>
        <pc:spChg chg="mod">
          <ac:chgData name="Lindsay Davies (2414210)" userId="S::2414210@student.uwtsd.ac.uk::4f6c3ccd-8a29-4de4-86e7-920c717e785b" providerId="AD" clId="Web-{EC43722A-B0D7-CE49-8E09-F8D930D95E33}" dt="2026-03-08T16:13:23.678" v="23" actId="20577"/>
          <ac:spMkLst>
            <pc:docMk/>
            <pc:sldMk cId="341554072" sldId="265"/>
            <ac:spMk id="3" creationId="{6331A276-81A8-EE8D-9241-1A711D7C652F}"/>
          </ac:spMkLst>
        </pc:spChg>
        <pc:spChg chg="add mod">
          <ac:chgData name="Lindsay Davies (2414210)" userId="S::2414210@student.uwtsd.ac.uk::4f6c3ccd-8a29-4de4-86e7-920c717e785b" providerId="AD" clId="Web-{EC43722A-B0D7-CE49-8E09-F8D930D95E33}" dt="2026-03-08T16:14:17.633" v="28" actId="20577"/>
          <ac:spMkLst>
            <pc:docMk/>
            <pc:sldMk cId="341554072" sldId="265"/>
            <ac:spMk id="4" creationId="{E1DD3B39-5826-6AF9-64EE-75A315F08587}"/>
          </ac:spMkLst>
        </pc:spChg>
        <pc:spChg chg="add del">
          <ac:chgData name="Lindsay Davies (2414210)" userId="S::2414210@student.uwtsd.ac.uk::4f6c3ccd-8a29-4de4-86e7-920c717e785b" providerId="AD" clId="Web-{EC43722A-B0D7-CE49-8E09-F8D930D95E33}" dt="2026-03-08T16:14:34.649" v="30"/>
          <ac:spMkLst>
            <pc:docMk/>
            <pc:sldMk cId="341554072" sldId="265"/>
            <ac:spMk id="5" creationId="{5A069459-00EB-CBBB-F306-B96B442E3119}"/>
          </ac:spMkLst>
        </pc:spChg>
        <pc:spChg chg="add mod">
          <ac:chgData name="Lindsay Davies (2414210)" userId="S::2414210@student.uwtsd.ac.uk::4f6c3ccd-8a29-4de4-86e7-920c717e785b" providerId="AD" clId="Web-{EC43722A-B0D7-CE49-8E09-F8D930D95E33}" dt="2026-03-08T16:15:11.150" v="36" actId="20577"/>
          <ac:spMkLst>
            <pc:docMk/>
            <pc:sldMk cId="341554072" sldId="265"/>
            <ac:spMk id="6" creationId="{FB8B7A37-5213-E04B-7020-96CCEFE79E57}"/>
          </ac:spMkLst>
        </pc:spChg>
      </pc:sldChg>
      <pc:sldChg chg="add del replId">
        <pc:chgData name="Lindsay Davies (2414210)" userId="S::2414210@student.uwtsd.ac.uk::4f6c3ccd-8a29-4de4-86e7-920c717e785b" providerId="AD" clId="Web-{EC43722A-B0D7-CE49-8E09-F8D930D95E33}" dt="2026-03-08T16:04:46.206" v="4"/>
        <pc:sldMkLst>
          <pc:docMk/>
          <pc:sldMk cId="1725445001" sldId="265"/>
        </pc:sldMkLst>
      </pc:sldChg>
      <pc:sldChg chg="new del">
        <pc:chgData name="Lindsay Davies (2414210)" userId="S::2414210@student.uwtsd.ac.uk::4f6c3ccd-8a29-4de4-86e7-920c717e785b" providerId="AD" clId="Web-{EC43722A-B0D7-CE49-8E09-F8D930D95E33}" dt="2026-03-08T16:16:27.808" v="41"/>
        <pc:sldMkLst>
          <pc:docMk/>
          <pc:sldMk cId="122629068" sldId="266"/>
        </pc:sldMkLst>
      </pc:sldChg>
      <pc:sldChg chg="addSp delSp modSp add ord replId">
        <pc:chgData name="Lindsay Davies (2414210)" userId="S::2414210@student.uwtsd.ac.uk::4f6c3ccd-8a29-4de4-86e7-920c717e785b" providerId="AD" clId="Web-{EC43722A-B0D7-CE49-8E09-F8D930D95E33}" dt="2026-03-08T16:33:58.646" v="134"/>
        <pc:sldMkLst>
          <pc:docMk/>
          <pc:sldMk cId="1343508862" sldId="267"/>
        </pc:sldMkLst>
        <pc:spChg chg="mod">
          <ac:chgData name="Lindsay Davies (2414210)" userId="S::2414210@student.uwtsd.ac.uk::4f6c3ccd-8a29-4de4-86e7-920c717e785b" providerId="AD" clId="Web-{EC43722A-B0D7-CE49-8E09-F8D930D95E33}" dt="2026-03-08T16:33:06.302" v="133" actId="1076"/>
          <ac:spMkLst>
            <pc:docMk/>
            <pc:sldMk cId="1343508862" sldId="267"/>
            <ac:spMk id="2" creationId="{7376CCE4-2FB3-684E-1882-C4EB937DB2D7}"/>
          </ac:spMkLst>
        </pc:spChg>
        <pc:spChg chg="mod">
          <ac:chgData name="Lindsay Davies (2414210)" userId="S::2414210@student.uwtsd.ac.uk::4f6c3ccd-8a29-4de4-86e7-920c717e785b" providerId="AD" clId="Web-{EC43722A-B0D7-CE49-8E09-F8D930D95E33}" dt="2026-03-08T16:21:00.736" v="92" actId="20577"/>
          <ac:spMkLst>
            <pc:docMk/>
            <pc:sldMk cId="1343508862" sldId="267"/>
            <ac:spMk id="3" creationId="{F5E540ED-D536-8428-2D1A-ECEC085A8D29}"/>
          </ac:spMkLst>
        </pc:spChg>
        <pc:spChg chg="add del">
          <ac:chgData name="Lindsay Davies (2414210)" userId="S::2414210@student.uwtsd.ac.uk::4f6c3ccd-8a29-4de4-86e7-920c717e785b" providerId="AD" clId="Web-{EC43722A-B0D7-CE49-8E09-F8D930D95E33}" dt="2026-03-08T16:21:37.003" v="94"/>
          <ac:spMkLst>
            <pc:docMk/>
            <pc:sldMk cId="1343508862" sldId="267"/>
            <ac:spMk id="4" creationId="{3ACDDC06-1493-515F-45EA-EBBDF24C6313}"/>
          </ac:spMkLst>
        </pc:spChg>
        <pc:spChg chg="add mod">
          <ac:chgData name="Lindsay Davies (2414210)" userId="S::2414210@student.uwtsd.ac.uk::4f6c3ccd-8a29-4de4-86e7-920c717e785b" providerId="AD" clId="Web-{EC43722A-B0D7-CE49-8E09-F8D930D95E33}" dt="2026-03-08T16:22:18.365" v="99" actId="20577"/>
          <ac:spMkLst>
            <pc:docMk/>
            <pc:sldMk cId="1343508862" sldId="267"/>
            <ac:spMk id="5" creationId="{62E51B0F-7920-0677-FACA-221EAD4818F2}"/>
          </ac:spMkLst>
        </pc:spChg>
        <pc:spChg chg="add mod">
          <ac:chgData name="Lindsay Davies (2414210)" userId="S::2414210@student.uwtsd.ac.uk::4f6c3ccd-8a29-4de4-86e7-920c717e785b" providerId="AD" clId="Web-{EC43722A-B0D7-CE49-8E09-F8D930D95E33}" dt="2026-03-08T16:32:39.052" v="129" actId="20577"/>
          <ac:spMkLst>
            <pc:docMk/>
            <pc:sldMk cId="1343508862" sldId="267"/>
            <ac:spMk id="6" creationId="{DDEFE893-4B5D-5D95-45A8-BEFB6CD620A6}"/>
          </ac:spMkLst>
        </pc:spChg>
      </pc:sldChg>
      <pc:sldChg chg="new del">
        <pc:chgData name="Lindsay Davies (2414210)" userId="S::2414210@student.uwtsd.ac.uk::4f6c3ccd-8a29-4de4-86e7-920c717e785b" providerId="AD" clId="Web-{EC43722A-B0D7-CE49-8E09-F8D930D95E33}" dt="2026-03-08T16:34:37.271" v="138"/>
        <pc:sldMkLst>
          <pc:docMk/>
          <pc:sldMk cId="2229710017" sldId="268"/>
        </pc:sldMkLst>
      </pc:sldChg>
      <pc:sldChg chg="addSp modSp add ord replId">
        <pc:chgData name="Lindsay Davies (2414210)" userId="S::2414210@student.uwtsd.ac.uk::4f6c3ccd-8a29-4de4-86e7-920c717e785b" providerId="AD" clId="Web-{EC43722A-B0D7-CE49-8E09-F8D930D95E33}" dt="2026-03-08T16:39:04.668" v="173"/>
        <pc:sldMkLst>
          <pc:docMk/>
          <pc:sldMk cId="2226480688" sldId="269"/>
        </pc:sldMkLst>
        <pc:spChg chg="mod">
          <ac:chgData name="Lindsay Davies (2414210)" userId="S::2414210@student.uwtsd.ac.uk::4f6c3ccd-8a29-4de4-86e7-920c717e785b" providerId="AD" clId="Web-{EC43722A-B0D7-CE49-8E09-F8D930D95E33}" dt="2026-03-08T16:37:16.020" v="157" actId="1076"/>
          <ac:spMkLst>
            <pc:docMk/>
            <pc:sldMk cId="2226480688" sldId="269"/>
            <ac:spMk id="2" creationId="{F687CBCE-E7C4-8973-E402-F4EC0E5EF22C}"/>
          </ac:spMkLst>
        </pc:spChg>
        <pc:spChg chg="mod">
          <ac:chgData name="Lindsay Davies (2414210)" userId="S::2414210@student.uwtsd.ac.uk::4f6c3ccd-8a29-4de4-86e7-920c717e785b" providerId="AD" clId="Web-{EC43722A-B0D7-CE49-8E09-F8D930D95E33}" dt="2026-03-08T16:38:47.620" v="172" actId="20577"/>
          <ac:spMkLst>
            <pc:docMk/>
            <pc:sldMk cId="2226480688" sldId="269"/>
            <ac:spMk id="3" creationId="{21244FF4-9F88-6120-FF92-01E1A3524A1F}"/>
          </ac:spMkLst>
        </pc:spChg>
        <pc:picChg chg="add mod">
          <ac:chgData name="Lindsay Davies (2414210)" userId="S::2414210@student.uwtsd.ac.uk::4f6c3ccd-8a29-4de4-86e7-920c717e785b" providerId="AD" clId="Web-{EC43722A-B0D7-CE49-8E09-F8D930D95E33}" dt="2026-03-08T16:37:07.176" v="156" actId="14100"/>
          <ac:picMkLst>
            <pc:docMk/>
            <pc:sldMk cId="2226480688" sldId="269"/>
            <ac:picMk id="5" creationId="{DE35C1EF-EACB-657A-0C4E-75F88F8DA119}"/>
          </ac:picMkLst>
        </pc:picChg>
      </pc:sldChg>
      <pc:sldChg chg="new del">
        <pc:chgData name="Lindsay Davies (2414210)" userId="S::2414210@student.uwtsd.ac.uk::4f6c3ccd-8a29-4de4-86e7-920c717e785b" providerId="AD" clId="Web-{EC43722A-B0D7-CE49-8E09-F8D930D95E33}" dt="2026-03-08T16:39:32.857" v="177"/>
        <pc:sldMkLst>
          <pc:docMk/>
          <pc:sldMk cId="3503935199" sldId="270"/>
        </pc:sldMkLst>
      </pc:sldChg>
      <pc:sldChg chg="addSp modSp add ord replId">
        <pc:chgData name="Lindsay Davies (2414210)" userId="S::2414210@student.uwtsd.ac.uk::4f6c3ccd-8a29-4de4-86e7-920c717e785b" providerId="AD" clId="Web-{EC43722A-B0D7-CE49-8E09-F8D930D95E33}" dt="2026-03-08T16:47:52.760" v="248"/>
        <pc:sldMkLst>
          <pc:docMk/>
          <pc:sldMk cId="2864978" sldId="271"/>
        </pc:sldMkLst>
        <pc:spChg chg="mod">
          <ac:chgData name="Lindsay Davies (2414210)" userId="S::2414210@student.uwtsd.ac.uk::4f6c3ccd-8a29-4de4-86e7-920c717e785b" providerId="AD" clId="Web-{EC43722A-B0D7-CE49-8E09-F8D930D95E33}" dt="2026-03-08T16:40:34.328" v="184" actId="14100"/>
          <ac:spMkLst>
            <pc:docMk/>
            <pc:sldMk cId="2864978" sldId="271"/>
            <ac:spMk id="2" creationId="{B641A980-7B66-F89D-D907-714A987D5A0C}"/>
          </ac:spMkLst>
        </pc:spChg>
        <pc:spChg chg="mod">
          <ac:chgData name="Lindsay Davies (2414210)" userId="S::2414210@student.uwtsd.ac.uk::4f6c3ccd-8a29-4de4-86e7-920c717e785b" providerId="AD" clId="Web-{EC43722A-B0D7-CE49-8E09-F8D930D95E33}" dt="2026-03-08T16:47:45.073" v="247" actId="20577"/>
          <ac:spMkLst>
            <pc:docMk/>
            <pc:sldMk cId="2864978" sldId="271"/>
            <ac:spMk id="3" creationId="{A1D6E3AC-E87B-92FA-6C80-8CA8D55DD9B3}"/>
          </ac:spMkLst>
        </pc:spChg>
        <pc:spChg chg="add mod">
          <ac:chgData name="Lindsay Davies (2414210)" userId="S::2414210@student.uwtsd.ac.uk::4f6c3ccd-8a29-4de4-86e7-920c717e785b" providerId="AD" clId="Web-{EC43722A-B0D7-CE49-8E09-F8D930D95E33}" dt="2026-03-08T16:41:38.268" v="203" actId="20577"/>
          <ac:spMkLst>
            <pc:docMk/>
            <pc:sldMk cId="2864978" sldId="271"/>
            <ac:spMk id="4" creationId="{6945E42C-8BF6-550F-B0CF-E72FF68AB2C2}"/>
          </ac:spMkLst>
        </pc:spChg>
      </pc:sldChg>
      <pc:sldMasterChg chg="addSldLayout">
        <pc:chgData name="Lindsay Davies (2414210)" userId="S::2414210@student.uwtsd.ac.uk::4f6c3ccd-8a29-4de4-86e7-920c717e785b" providerId="AD" clId="Web-{EC43722A-B0D7-CE49-8E09-F8D930D95E33}" dt="2026-03-08T16:01:24.010" v="1"/>
        <pc:sldMasterMkLst>
          <pc:docMk/>
          <pc:sldMasterMk cId="3873632886" sldId="2147483702"/>
        </pc:sldMasterMkLst>
        <pc:sldLayoutChg chg="add">
          <pc:chgData name="Lindsay Davies (2414210)" userId="S::2414210@student.uwtsd.ac.uk::4f6c3ccd-8a29-4de4-86e7-920c717e785b" providerId="AD" clId="Web-{EC43722A-B0D7-CE49-8E09-F8D930D95E33}" dt="2026-03-08T16:01:24.010" v="1"/>
          <pc:sldLayoutMkLst>
            <pc:docMk/>
            <pc:sldMasterMk cId="3873632886" sldId="2147483702"/>
            <pc:sldLayoutMk cId="3225813600" sldId="2147483714"/>
          </pc:sldLayoutMkLst>
        </pc:sldLayoutChg>
      </pc:sldMasterChg>
    </pc:docChg>
  </pc:docChgLst>
  <pc:docChgLst>
    <pc:chgData name="Lindsay Davies (2414210)" userId="S::2414210@student.uwtsd.ac.uk::4f6c3ccd-8a29-4de4-86e7-920c717e785b" providerId="AD" clId="Web-{E3B32A8B-123F-170F-CF94-985E6104345E}"/>
    <pc:docChg chg="modSld">
      <pc:chgData name="Lindsay Davies (2414210)" userId="S::2414210@student.uwtsd.ac.uk::4f6c3ccd-8a29-4de4-86e7-920c717e785b" providerId="AD" clId="Web-{E3B32A8B-123F-170F-CF94-985E6104345E}" dt="2026-02-25T07:05:30.233" v="24" actId="20577"/>
      <pc:docMkLst>
        <pc:docMk/>
      </pc:docMkLst>
      <pc:sldChg chg="addSp delSp modSp">
        <pc:chgData name="Lindsay Davies (2414210)" userId="S::2414210@student.uwtsd.ac.uk::4f6c3ccd-8a29-4de4-86e7-920c717e785b" providerId="AD" clId="Web-{E3B32A8B-123F-170F-CF94-985E6104345E}" dt="2026-02-25T07:05:30.233" v="24" actId="20577"/>
        <pc:sldMkLst>
          <pc:docMk/>
          <pc:sldMk cId="3923948355" sldId="263"/>
        </pc:sldMkLst>
      </pc:sldChg>
    </pc:docChg>
  </pc:docChgLst>
  <pc:docChgLst>
    <pc:chgData name="Amelie Preece (2400928)" userId="S::2400928@student.uwtsd.ac.uk::d6a8f6c3-2b8f-40b7-b613-4e5532b3e465" providerId="AD" clId="Web-{24A1AA2C-D1D4-EDF0-4F0F-0C1AC140D1A1}"/>
    <pc:docChg chg="modSld">
      <pc:chgData name="Amelie Preece (2400928)" userId="S::2400928@student.uwtsd.ac.uk::d6a8f6c3-2b8f-40b7-b613-4e5532b3e465" providerId="AD" clId="Web-{24A1AA2C-D1D4-EDF0-4F0F-0C1AC140D1A1}" dt="2026-02-19T13:38:05.701" v="237" actId="20577"/>
      <pc:docMkLst>
        <pc:docMk/>
      </pc:docMkLst>
    </pc:docChg>
  </pc:docChgLst>
  <pc:docChgLst>
    <pc:chgData name="Amelie Preece (2400928)" userId="S::2400928@student.uwtsd.ac.uk::d6a8f6c3-2b8f-40b7-b613-4e5532b3e465" providerId="AD" clId="Web-{0B6CB4AA-24FC-5CB3-FF2A-F1A26B4A7AE2}"/>
    <pc:docChg chg="modSld">
      <pc:chgData name="Amelie Preece (2400928)" userId="S::2400928@student.uwtsd.ac.uk::d6a8f6c3-2b8f-40b7-b613-4e5532b3e465" providerId="AD" clId="Web-{0B6CB4AA-24FC-5CB3-FF2A-F1A26B4A7AE2}" dt="2026-03-01T13:25:25.767" v="68" actId="1076"/>
      <pc:docMkLst>
        <pc:docMk/>
      </pc:docMkLst>
    </pc:docChg>
  </pc:docChgLst>
  <pc:docChgLst>
    <pc:chgData name="Kate Rose (2523968)" userId="S::2523968@student.uwtsd.ac.uk::2c5f4e85-c86d-453b-b60e-8a817037cc6d" providerId="AD" clId="Web-{ACD9A7B0-8AFF-D804-FD75-B7CC54B3D63F}"/>
    <pc:docChg chg="mod modSld addMainMaster delMainMaster">
      <pc:chgData name="Kate Rose (2523968)" userId="S::2523968@student.uwtsd.ac.uk::2c5f4e85-c86d-453b-b60e-8a817037cc6d" providerId="AD" clId="Web-{ACD9A7B0-8AFF-D804-FD75-B7CC54B3D63F}" dt="2026-03-05T12:27:13.078" v="255"/>
      <pc:docMkLst>
        <pc:docMk/>
      </pc:docMkLst>
      <pc:sldChg chg="modSp mod modClrScheme chgLayout">
        <pc:chgData name="Kate Rose (2523968)" userId="S::2523968@student.uwtsd.ac.uk::2c5f4e85-c86d-453b-b60e-8a817037cc6d" providerId="AD" clId="Web-{ACD9A7B0-8AFF-D804-FD75-B7CC54B3D63F}" dt="2026-03-05T12:04:20.426" v="22"/>
        <pc:sldMkLst>
          <pc:docMk/>
          <pc:sldMk cId="254413130" sldId="261"/>
        </pc:sldMkLst>
        <pc:spChg chg="mod ord">
          <ac:chgData name="Kate Rose (2523968)" userId="S::2523968@student.uwtsd.ac.uk::2c5f4e85-c86d-453b-b60e-8a817037cc6d" providerId="AD" clId="Web-{ACD9A7B0-8AFF-D804-FD75-B7CC54B3D63F}" dt="2026-03-05T12:04:20.426" v="22"/>
          <ac:spMkLst>
            <pc:docMk/>
            <pc:sldMk cId="254413130" sldId="261"/>
            <ac:spMk id="2" creationId="{19CC73EE-3DF4-EE86-CDFA-F3EB34F782FA}"/>
          </ac:spMkLst>
        </pc:spChg>
        <pc:spChg chg="mod ord">
          <ac:chgData name="Kate Rose (2523968)" userId="S::2523968@student.uwtsd.ac.uk::2c5f4e85-c86d-453b-b60e-8a817037cc6d" providerId="AD" clId="Web-{ACD9A7B0-8AFF-D804-FD75-B7CC54B3D63F}" dt="2026-03-05T12:04:20.426" v="22"/>
          <ac:spMkLst>
            <pc:docMk/>
            <pc:sldMk cId="254413130" sldId="261"/>
            <ac:spMk id="3" creationId="{D5A8CEF5-6711-A659-6933-A7202359B912}"/>
          </ac:spMkLst>
        </pc:spChg>
      </pc:sldChg>
      <pc:sldChg chg="modSp mod modClrScheme chgLayout">
        <pc:chgData name="Kate Rose (2523968)" userId="S::2523968@student.uwtsd.ac.uk::2c5f4e85-c86d-453b-b60e-8a817037cc6d" providerId="AD" clId="Web-{ACD9A7B0-8AFF-D804-FD75-B7CC54B3D63F}" dt="2026-03-05T12:04:20.426" v="22"/>
        <pc:sldMkLst>
          <pc:docMk/>
          <pc:sldMk cId="3602217074" sldId="262"/>
        </pc:sldMkLst>
        <pc:spChg chg="mod ord">
          <ac:chgData name="Kate Rose (2523968)" userId="S::2523968@student.uwtsd.ac.uk::2c5f4e85-c86d-453b-b60e-8a817037cc6d" providerId="AD" clId="Web-{ACD9A7B0-8AFF-D804-FD75-B7CC54B3D63F}" dt="2026-03-05T12:04:20.426" v="22"/>
          <ac:spMkLst>
            <pc:docMk/>
            <pc:sldMk cId="3602217074" sldId="262"/>
            <ac:spMk id="2" creationId="{3ABF963B-9321-1308-D74D-966ED44E8170}"/>
          </ac:spMkLst>
        </pc:spChg>
        <pc:spChg chg="mod ord">
          <ac:chgData name="Kate Rose (2523968)" userId="S::2523968@student.uwtsd.ac.uk::2c5f4e85-c86d-453b-b60e-8a817037cc6d" providerId="AD" clId="Web-{ACD9A7B0-8AFF-D804-FD75-B7CC54B3D63F}" dt="2026-03-05T12:04:20.426" v="22"/>
          <ac:spMkLst>
            <pc:docMk/>
            <pc:sldMk cId="3602217074" sldId="262"/>
            <ac:spMk id="3" creationId="{846B1371-4100-D961-9968-9D428796F813}"/>
          </ac:spMkLst>
        </pc:spChg>
      </pc:sldChg>
      <pc:sldChg chg="delSp modSp mod modClrScheme delDesignElem chgLayout">
        <pc:chgData name="Kate Rose (2523968)" userId="S::2523968@student.uwtsd.ac.uk::2c5f4e85-c86d-453b-b60e-8a817037cc6d" providerId="AD" clId="Web-{ACD9A7B0-8AFF-D804-FD75-B7CC54B3D63F}" dt="2026-03-05T12:04:20.426" v="22"/>
        <pc:sldMkLst>
          <pc:docMk/>
          <pc:sldMk cId="3923948355" sldId="263"/>
        </pc:sldMkLst>
      </pc:sldChg>
    </pc:docChg>
  </pc:docChgLst>
  <pc:docChgLst>
    <pc:chgData name="Lindsay Davies (2414210)" userId="S::2414210@student.uwtsd.ac.uk::4f6c3ccd-8a29-4de4-86e7-920c717e785b" providerId="AD" clId="Web-{9F06D3FA-BBE3-D645-A4C4-B8ADCB167F59}"/>
    <pc:docChg chg="mod addSld delSld modSld addMainMaster delMainMaster modMainMaster">
      <pc:chgData name="Lindsay Davies (2414210)" userId="S::2414210@student.uwtsd.ac.uk::4f6c3ccd-8a29-4de4-86e7-920c717e785b" providerId="AD" clId="Web-{9F06D3FA-BBE3-D645-A4C4-B8ADCB167F59}" dt="2026-02-20T10:52:58.202" v="875"/>
      <pc:docMkLst>
        <pc:docMk/>
      </pc:docMkLst>
      <pc:sldChg chg="modSp mod modClrScheme chgLayout">
        <pc:chgData name="Lindsay Davies (2414210)" userId="S::2414210@student.uwtsd.ac.uk::4f6c3ccd-8a29-4de4-86e7-920c717e785b" providerId="AD" clId="Web-{9F06D3FA-BBE3-D645-A4C4-B8ADCB167F59}" dt="2026-02-20T10:39:43.690" v="871"/>
        <pc:sldMkLst>
          <pc:docMk/>
          <pc:sldMk cId="254413130" sldId="261"/>
        </pc:sldMkLst>
        <pc:spChg chg="mod ord">
          <ac:chgData name="Lindsay Davies (2414210)" userId="S::2414210@student.uwtsd.ac.uk::4f6c3ccd-8a29-4de4-86e7-920c717e785b" providerId="AD" clId="Web-{9F06D3FA-BBE3-D645-A4C4-B8ADCB167F59}" dt="2026-02-20T10:39:43.690" v="871"/>
          <ac:spMkLst>
            <pc:docMk/>
            <pc:sldMk cId="254413130" sldId="261"/>
            <ac:spMk id="2" creationId="{19CC73EE-3DF4-EE86-CDFA-F3EB34F782FA}"/>
          </ac:spMkLst>
        </pc:spChg>
        <pc:spChg chg="mod ord">
          <ac:chgData name="Lindsay Davies (2414210)" userId="S::2414210@student.uwtsd.ac.uk::4f6c3ccd-8a29-4de4-86e7-920c717e785b" providerId="AD" clId="Web-{9F06D3FA-BBE3-D645-A4C4-B8ADCB167F59}" dt="2026-02-20T10:39:43.690" v="871"/>
          <ac:spMkLst>
            <pc:docMk/>
            <pc:sldMk cId="254413130" sldId="261"/>
            <ac:spMk id="3" creationId="{D5A8CEF5-6711-A659-6933-A7202359B912}"/>
          </ac:spMkLst>
        </pc:spChg>
      </pc:sldChg>
      <pc:sldChg chg="modSp mod modClrScheme chgLayout">
        <pc:chgData name="Lindsay Davies (2414210)" userId="S::2414210@student.uwtsd.ac.uk::4f6c3ccd-8a29-4de4-86e7-920c717e785b" providerId="AD" clId="Web-{9F06D3FA-BBE3-D645-A4C4-B8ADCB167F59}" dt="2026-02-20T10:39:43.690" v="871"/>
        <pc:sldMkLst>
          <pc:docMk/>
          <pc:sldMk cId="3602217074" sldId="262"/>
        </pc:sldMkLst>
        <pc:spChg chg="mod ord">
          <ac:chgData name="Lindsay Davies (2414210)" userId="S::2414210@student.uwtsd.ac.uk::4f6c3ccd-8a29-4de4-86e7-920c717e785b" providerId="AD" clId="Web-{9F06D3FA-BBE3-D645-A4C4-B8ADCB167F59}" dt="2026-02-20T10:39:43.690" v="871"/>
          <ac:spMkLst>
            <pc:docMk/>
            <pc:sldMk cId="3602217074" sldId="262"/>
            <ac:spMk id="2" creationId="{3ABF963B-9321-1308-D74D-966ED44E8170}"/>
          </ac:spMkLst>
        </pc:spChg>
        <pc:spChg chg="mod ord">
          <ac:chgData name="Lindsay Davies (2414210)" userId="S::2414210@student.uwtsd.ac.uk::4f6c3ccd-8a29-4de4-86e7-920c717e785b" providerId="AD" clId="Web-{9F06D3FA-BBE3-D645-A4C4-B8ADCB167F59}" dt="2026-02-20T10:39:43.690" v="871"/>
          <ac:spMkLst>
            <pc:docMk/>
            <pc:sldMk cId="3602217074" sldId="262"/>
            <ac:spMk id="3" creationId="{846B1371-4100-D961-9968-9D428796F813}"/>
          </ac:spMkLst>
        </pc:spChg>
      </pc:sldChg>
      <pc:sldChg chg="addSp delSp modSp add mod replId modClrScheme delDesignElem chgLayout modNotes">
        <pc:chgData name="Lindsay Davies (2414210)" userId="S::2414210@student.uwtsd.ac.uk::4f6c3ccd-8a29-4de4-86e7-920c717e785b" providerId="AD" clId="Web-{9F06D3FA-BBE3-D645-A4C4-B8ADCB167F59}" dt="2026-02-20T10:39:43.690" v="871"/>
        <pc:sldMkLst>
          <pc:docMk/>
          <pc:sldMk cId="3923948355" sldId="263"/>
        </pc:sldMkLst>
      </pc:sldChg>
    </pc:docChg>
  </pc:docChgLst>
  <pc:docChgLst>
    <pc:chgData name="Lottie Young (2309826)" userId="S::2309826@student.uwtsd.ac.uk::e9009055-90c6-413c-955f-67ba80591dc8" providerId="AD" clId="Web-{8AE15A4B-950E-ED13-89AC-821EB5B588B6}"/>
    <pc:docChg chg="addSld modSld">
      <pc:chgData name="Lottie Young (2309826)" userId="S::2309826@student.uwtsd.ac.uk::e9009055-90c6-413c-955f-67ba80591dc8" providerId="AD" clId="Web-{8AE15A4B-950E-ED13-89AC-821EB5B588B6}" dt="2026-02-19T13:56:20.774" v="133" actId="20577"/>
      <pc:docMkLst>
        <pc:docMk/>
      </pc:docMkLst>
      <pc:sldChg chg="modSp new">
        <pc:chgData name="Lottie Young (2309826)" userId="S::2309826@student.uwtsd.ac.uk::e9009055-90c6-413c-955f-67ba80591dc8" providerId="AD" clId="Web-{8AE15A4B-950E-ED13-89AC-821EB5B588B6}" dt="2026-02-19T13:10:46.151" v="36" actId="20577"/>
        <pc:sldMkLst>
          <pc:docMk/>
          <pc:sldMk cId="254413130" sldId="261"/>
        </pc:sldMkLst>
        <pc:spChg chg="mod">
          <ac:chgData name="Lottie Young (2309826)" userId="S::2309826@student.uwtsd.ac.uk::e9009055-90c6-413c-955f-67ba80591dc8" providerId="AD" clId="Web-{8AE15A4B-950E-ED13-89AC-821EB5B588B6}" dt="2026-02-19T13:09:14.930" v="16" actId="20577"/>
          <ac:spMkLst>
            <pc:docMk/>
            <pc:sldMk cId="254413130" sldId="261"/>
            <ac:spMk id="2" creationId="{19CC73EE-3DF4-EE86-CDFA-F3EB34F782FA}"/>
          </ac:spMkLst>
        </pc:spChg>
        <pc:spChg chg="mod">
          <ac:chgData name="Lottie Young (2309826)" userId="S::2309826@student.uwtsd.ac.uk::e9009055-90c6-413c-955f-67ba80591dc8" providerId="AD" clId="Web-{8AE15A4B-950E-ED13-89AC-821EB5B588B6}" dt="2026-02-19T13:10:46.151" v="36" actId="20577"/>
          <ac:spMkLst>
            <pc:docMk/>
            <pc:sldMk cId="254413130" sldId="261"/>
            <ac:spMk id="3" creationId="{D5A8CEF5-6711-A659-6933-A7202359B912}"/>
          </ac:spMkLst>
        </pc:spChg>
      </pc:sldChg>
      <pc:sldChg chg="modSp new">
        <pc:chgData name="Lottie Young (2309826)" userId="S::2309826@student.uwtsd.ac.uk::e9009055-90c6-413c-955f-67ba80591dc8" providerId="AD" clId="Web-{8AE15A4B-950E-ED13-89AC-821EB5B588B6}" dt="2026-02-19T13:56:20.774" v="133" actId="20577"/>
        <pc:sldMkLst>
          <pc:docMk/>
          <pc:sldMk cId="3602217074" sldId="262"/>
        </pc:sldMkLst>
        <pc:spChg chg="mod">
          <ac:chgData name="Lottie Young (2309826)" userId="S::2309826@student.uwtsd.ac.uk::e9009055-90c6-413c-955f-67ba80591dc8" providerId="AD" clId="Web-{8AE15A4B-950E-ED13-89AC-821EB5B588B6}" dt="2026-02-19T13:09:25.102" v="18" actId="20577"/>
          <ac:spMkLst>
            <pc:docMk/>
            <pc:sldMk cId="3602217074" sldId="262"/>
            <ac:spMk id="2" creationId="{3ABF963B-9321-1308-D74D-966ED44E8170}"/>
          </ac:spMkLst>
        </pc:spChg>
        <pc:spChg chg="mod">
          <ac:chgData name="Lottie Young (2309826)" userId="S::2309826@student.uwtsd.ac.uk::e9009055-90c6-413c-955f-67ba80591dc8" providerId="AD" clId="Web-{8AE15A4B-950E-ED13-89AC-821EB5B588B6}" dt="2026-02-19T13:56:20.774" v="133" actId="20577"/>
          <ac:spMkLst>
            <pc:docMk/>
            <pc:sldMk cId="3602217074" sldId="262"/>
            <ac:spMk id="3" creationId="{846B1371-4100-D961-9968-9D428796F813}"/>
          </ac:spMkLst>
        </pc:spChg>
      </pc:sldChg>
    </pc:docChg>
  </pc:docChgLst>
  <pc:docChgLst>
    <pc:chgData name="Lindsay Davies (2414210)" userId="S::2414210@student.uwtsd.ac.uk::4f6c3ccd-8a29-4de4-86e7-920c717e785b" providerId="AD" clId="Web-{7A355C8E-C5A7-51B4-F69E-1D06B04ACB61}"/>
    <pc:docChg chg="modSld">
      <pc:chgData name="Lindsay Davies (2414210)" userId="S::2414210@student.uwtsd.ac.uk::4f6c3ccd-8a29-4de4-86e7-920c717e785b" providerId="AD" clId="Web-{7A355C8E-C5A7-51B4-F69E-1D06B04ACB61}" dt="2026-03-08T17:44:34.676" v="4" actId="20577"/>
      <pc:docMkLst>
        <pc:docMk/>
      </pc:docMkLst>
      <pc:sldChg chg="modSp">
        <pc:chgData name="Lindsay Davies (2414210)" userId="S::2414210@student.uwtsd.ac.uk::4f6c3ccd-8a29-4de4-86e7-920c717e785b" providerId="AD" clId="Web-{7A355C8E-C5A7-51B4-F69E-1D06B04ACB61}" dt="2026-03-08T17:44:34.676" v="4" actId="20577"/>
        <pc:sldMkLst>
          <pc:docMk/>
          <pc:sldMk cId="2864978" sldId="271"/>
        </pc:sldMkLst>
        <pc:spChg chg="mod">
          <ac:chgData name="Lindsay Davies (2414210)" userId="S::2414210@student.uwtsd.ac.uk::4f6c3ccd-8a29-4de4-86e7-920c717e785b" providerId="AD" clId="Web-{7A355C8E-C5A7-51B4-F69E-1D06B04ACB61}" dt="2026-03-08T17:44:34.676" v="4" actId="20577"/>
          <ac:spMkLst>
            <pc:docMk/>
            <pc:sldMk cId="2864978" sldId="271"/>
            <ac:spMk id="3" creationId="{A1D6E3AC-E87B-92FA-6C80-8CA8D55DD9B3}"/>
          </ac:spMkLst>
        </pc:spChg>
      </pc:sldChg>
    </pc:docChg>
  </pc:docChgLst>
  <pc:docChgLst>
    <pc:chgData name="Kate Rose (2523968)" userId="S::2523968@student.uwtsd.ac.uk::2c5f4e85-c86d-453b-b60e-8a817037cc6d" providerId="AD" clId="Web-{5F7101B9-EC57-A608-39B1-34FE091E66E3}"/>
    <pc:docChg chg="mod modSld addMainMaster delMainMaster">
      <pc:chgData name="Kate Rose (2523968)" userId="S::2523968@student.uwtsd.ac.uk::2c5f4e85-c86d-453b-b60e-8a817037cc6d" providerId="AD" clId="Web-{5F7101B9-EC57-A608-39B1-34FE091E66E3}" dt="2026-02-23T18:48:27.481" v="1"/>
      <pc:docMkLst>
        <pc:docMk/>
      </pc:docMkLst>
      <pc:sldChg chg="modSp mod modClrScheme chgLayout">
        <pc:chgData name="Kate Rose (2523968)" userId="S::2523968@student.uwtsd.ac.uk::2c5f4e85-c86d-453b-b60e-8a817037cc6d" providerId="AD" clId="Web-{5F7101B9-EC57-A608-39B1-34FE091E66E3}" dt="2026-02-23T18:48:27.481" v="1"/>
        <pc:sldMkLst>
          <pc:docMk/>
          <pc:sldMk cId="254413130" sldId="261"/>
        </pc:sldMkLst>
        <pc:spChg chg="mod ord">
          <ac:chgData name="Kate Rose (2523968)" userId="S::2523968@student.uwtsd.ac.uk::2c5f4e85-c86d-453b-b60e-8a817037cc6d" providerId="AD" clId="Web-{5F7101B9-EC57-A608-39B1-34FE091E66E3}" dt="2026-02-23T18:48:27.481" v="1"/>
          <ac:spMkLst>
            <pc:docMk/>
            <pc:sldMk cId="254413130" sldId="261"/>
            <ac:spMk id="2" creationId="{19CC73EE-3DF4-EE86-CDFA-F3EB34F782FA}"/>
          </ac:spMkLst>
        </pc:spChg>
        <pc:spChg chg="mod ord">
          <ac:chgData name="Kate Rose (2523968)" userId="S::2523968@student.uwtsd.ac.uk::2c5f4e85-c86d-453b-b60e-8a817037cc6d" providerId="AD" clId="Web-{5F7101B9-EC57-A608-39B1-34FE091E66E3}" dt="2026-02-23T18:48:27.481" v="1"/>
          <ac:spMkLst>
            <pc:docMk/>
            <pc:sldMk cId="254413130" sldId="261"/>
            <ac:spMk id="3" creationId="{D5A8CEF5-6711-A659-6933-A7202359B912}"/>
          </ac:spMkLst>
        </pc:spChg>
      </pc:sldChg>
      <pc:sldChg chg="modSp mod modClrScheme chgLayout">
        <pc:chgData name="Kate Rose (2523968)" userId="S::2523968@student.uwtsd.ac.uk::2c5f4e85-c86d-453b-b60e-8a817037cc6d" providerId="AD" clId="Web-{5F7101B9-EC57-A608-39B1-34FE091E66E3}" dt="2026-02-23T18:48:27.481" v="1"/>
        <pc:sldMkLst>
          <pc:docMk/>
          <pc:sldMk cId="3602217074" sldId="262"/>
        </pc:sldMkLst>
        <pc:spChg chg="mod ord">
          <ac:chgData name="Kate Rose (2523968)" userId="S::2523968@student.uwtsd.ac.uk::2c5f4e85-c86d-453b-b60e-8a817037cc6d" providerId="AD" clId="Web-{5F7101B9-EC57-A608-39B1-34FE091E66E3}" dt="2026-02-23T18:48:27.481" v="1"/>
          <ac:spMkLst>
            <pc:docMk/>
            <pc:sldMk cId="3602217074" sldId="262"/>
            <ac:spMk id="2" creationId="{3ABF963B-9321-1308-D74D-966ED44E8170}"/>
          </ac:spMkLst>
        </pc:spChg>
        <pc:spChg chg="mod ord">
          <ac:chgData name="Kate Rose (2523968)" userId="S::2523968@student.uwtsd.ac.uk::2c5f4e85-c86d-453b-b60e-8a817037cc6d" providerId="AD" clId="Web-{5F7101B9-EC57-A608-39B1-34FE091E66E3}" dt="2026-02-23T18:48:27.481" v="1"/>
          <ac:spMkLst>
            <pc:docMk/>
            <pc:sldMk cId="3602217074" sldId="262"/>
            <ac:spMk id="3" creationId="{846B1371-4100-D961-9968-9D428796F813}"/>
          </ac:spMkLst>
        </pc:spChg>
      </pc:sldChg>
      <pc:sldChg chg="addSp delSp modSp mod modClrScheme delDesignElem chgLayout">
        <pc:chgData name="Kate Rose (2523968)" userId="S::2523968@student.uwtsd.ac.uk::2c5f4e85-c86d-453b-b60e-8a817037cc6d" providerId="AD" clId="Web-{5F7101B9-EC57-A608-39B1-34FE091E66E3}" dt="2026-02-23T18:48:27.481" v="1"/>
        <pc:sldMkLst>
          <pc:docMk/>
          <pc:sldMk cId="3923948355" sldId="263"/>
        </pc:sldMkLst>
      </pc:sldChg>
    </pc:docChg>
  </pc:docChgLst>
  <pc:docChgLst>
    <pc:chgData name="Lindsay Davies (2414210)" userId="S::2414210@student.uwtsd.ac.uk::4f6c3ccd-8a29-4de4-86e7-920c717e785b" providerId="AD" clId="Web-{5BE75590-C878-F6F3-6F66-0CD22F666B1B}"/>
    <pc:docChg chg="modSld">
      <pc:chgData name="Lindsay Davies (2414210)" userId="S::2414210@student.uwtsd.ac.uk::4f6c3ccd-8a29-4de4-86e7-920c717e785b" providerId="AD" clId="Web-{5BE75590-C878-F6F3-6F66-0CD22F666B1B}" dt="2026-03-09T09:48:09.655" v="32"/>
      <pc:docMkLst>
        <pc:docMk/>
      </pc:docMkLst>
      <pc:sldChg chg="modSp modNotes">
        <pc:chgData name="Lindsay Davies (2414210)" userId="S::2414210@student.uwtsd.ac.uk::4f6c3ccd-8a29-4de4-86e7-920c717e785b" providerId="AD" clId="Web-{5BE75590-C878-F6F3-6F66-0CD22F666B1B}" dt="2026-03-09T09:48:09.655" v="32"/>
        <pc:sldMkLst>
          <pc:docMk/>
          <pc:sldMk cId="3602217074" sldId="262"/>
        </pc:sldMkLst>
        <pc:spChg chg="mod">
          <ac:chgData name="Lindsay Davies (2414210)" userId="S::2414210@student.uwtsd.ac.uk::4f6c3ccd-8a29-4de4-86e7-920c717e785b" providerId="AD" clId="Web-{5BE75590-C878-F6F3-6F66-0CD22F666B1B}" dt="2026-03-09T09:38:45.734" v="5" actId="1076"/>
          <ac:spMkLst>
            <pc:docMk/>
            <pc:sldMk cId="3602217074" sldId="262"/>
            <ac:spMk id="2" creationId="{3ABF963B-9321-1308-D74D-966ED44E8170}"/>
          </ac:spMkLst>
        </pc:spChg>
        <pc:spChg chg="mod">
          <ac:chgData name="Lindsay Davies (2414210)" userId="S::2414210@student.uwtsd.ac.uk::4f6c3ccd-8a29-4de4-86e7-920c717e785b" providerId="AD" clId="Web-{5BE75590-C878-F6F3-6F66-0CD22F666B1B}" dt="2026-03-09T09:43:35.921" v="28" actId="20577"/>
          <ac:spMkLst>
            <pc:docMk/>
            <pc:sldMk cId="3602217074" sldId="262"/>
            <ac:spMk id="3" creationId="{846B1371-4100-D961-9968-9D428796F813}"/>
          </ac:spMkLst>
        </pc:spChg>
      </pc:sldChg>
    </pc:docChg>
  </pc:docChgLst>
  <pc:docChgLst>
    <pc:chgData name="Megan Keyte (2404110)" userId="S::2404110@student.uwtsd.ac.uk::79319e7f-d8da-4a72-a96d-8c949e2dcb79" providerId="AD" clId="Web-{C6261087-BCF3-6FCA-55A2-51D4A00885FC}"/>
    <pc:docChg chg="addSld delSld modSld">
      <pc:chgData name="Megan Keyte (2404110)" userId="S::2404110@student.uwtsd.ac.uk::79319e7f-d8da-4a72-a96d-8c949e2dcb79" providerId="AD" clId="Web-{C6261087-BCF3-6FCA-55A2-51D4A00885FC}" dt="2026-03-08T20:39:57.903" v="124" actId="1076"/>
      <pc:docMkLst>
        <pc:docMk/>
      </pc:docMkLst>
      <pc:sldChg chg="addSp modSp">
        <pc:chgData name="Megan Keyte (2404110)" userId="S::2404110@student.uwtsd.ac.uk::79319e7f-d8da-4a72-a96d-8c949e2dcb79" providerId="AD" clId="Web-{C6261087-BCF3-6FCA-55A2-51D4A00885FC}" dt="2026-03-08T20:33:22.873" v="99" actId="1076"/>
        <pc:sldMkLst>
          <pc:docMk/>
          <pc:sldMk cId="254413130" sldId="261"/>
        </pc:sldMkLst>
        <pc:spChg chg="mod">
          <ac:chgData name="Megan Keyte (2404110)" userId="S::2404110@student.uwtsd.ac.uk::79319e7f-d8da-4a72-a96d-8c949e2dcb79" providerId="AD" clId="Web-{C6261087-BCF3-6FCA-55A2-51D4A00885FC}" dt="2026-03-08T20:20:58.362" v="13" actId="20577"/>
          <ac:spMkLst>
            <pc:docMk/>
            <pc:sldMk cId="254413130" sldId="261"/>
            <ac:spMk id="2" creationId="{19CC73EE-3DF4-EE86-CDFA-F3EB34F782FA}"/>
          </ac:spMkLst>
        </pc:spChg>
        <pc:spChg chg="mod">
          <ac:chgData name="Megan Keyte (2404110)" userId="S::2404110@student.uwtsd.ac.uk::79319e7f-d8da-4a72-a96d-8c949e2dcb79" providerId="AD" clId="Web-{C6261087-BCF3-6FCA-55A2-51D4A00885FC}" dt="2026-03-08T20:33:22.873" v="99" actId="1076"/>
          <ac:spMkLst>
            <pc:docMk/>
            <pc:sldMk cId="254413130" sldId="261"/>
            <ac:spMk id="3" creationId="{D5A8CEF5-6711-A659-6933-A7202359B912}"/>
          </ac:spMkLst>
        </pc:spChg>
        <pc:spChg chg="add mod">
          <ac:chgData name="Megan Keyte (2404110)" userId="S::2404110@student.uwtsd.ac.uk::79319e7f-d8da-4a72-a96d-8c949e2dcb79" providerId="AD" clId="Web-{C6261087-BCF3-6FCA-55A2-51D4A00885FC}" dt="2026-03-08T20:24:27.495" v="60" actId="1076"/>
          <ac:spMkLst>
            <pc:docMk/>
            <pc:sldMk cId="254413130" sldId="261"/>
            <ac:spMk id="4" creationId="{5B4A96B7-15DB-22A1-95C0-7830FB76431E}"/>
          </ac:spMkLst>
        </pc:spChg>
      </pc:sldChg>
      <pc:sldChg chg="modSp">
        <pc:chgData name="Megan Keyte (2404110)" userId="S::2404110@student.uwtsd.ac.uk::79319e7f-d8da-4a72-a96d-8c949e2dcb79" providerId="AD" clId="Web-{C6261087-BCF3-6FCA-55A2-51D4A00885FC}" dt="2026-03-08T20:32:19.608" v="88" actId="20577"/>
        <pc:sldMkLst>
          <pc:docMk/>
          <pc:sldMk cId="3923948355" sldId="263"/>
        </pc:sldMkLst>
        <pc:spChg chg="mod">
          <ac:chgData name="Megan Keyte (2404110)" userId="S::2404110@student.uwtsd.ac.uk::79319e7f-d8da-4a72-a96d-8c949e2dcb79" providerId="AD" clId="Web-{C6261087-BCF3-6FCA-55A2-51D4A00885FC}" dt="2026-03-08T20:32:19.608" v="88" actId="20577"/>
          <ac:spMkLst>
            <pc:docMk/>
            <pc:sldMk cId="3923948355" sldId="263"/>
            <ac:spMk id="5" creationId="{9D01C505-013C-3064-1034-4138404E8558}"/>
          </ac:spMkLst>
        </pc:spChg>
      </pc:sldChg>
      <pc:sldChg chg="addSp delSp modSp mod modClrScheme delDesignElem chgLayout">
        <pc:chgData name="Megan Keyte (2404110)" userId="S::2404110@student.uwtsd.ac.uk::79319e7f-d8da-4a72-a96d-8c949e2dcb79" providerId="AD" clId="Web-{C6261087-BCF3-6FCA-55A2-51D4A00885FC}" dt="2026-03-08T20:39:57.903" v="124" actId="1076"/>
        <pc:sldMkLst>
          <pc:docMk/>
          <pc:sldMk cId="341554072" sldId="265"/>
        </pc:sldMkLst>
        <pc:spChg chg="mod ord">
          <ac:chgData name="Megan Keyte (2404110)" userId="S::2404110@student.uwtsd.ac.uk::79319e7f-d8da-4a72-a96d-8c949e2dcb79" providerId="AD" clId="Web-{C6261087-BCF3-6FCA-55A2-51D4A00885FC}" dt="2026-03-08T20:28:39.155" v="74"/>
          <ac:spMkLst>
            <pc:docMk/>
            <pc:sldMk cId="341554072" sldId="265"/>
            <ac:spMk id="2" creationId="{19B704B8-C001-4783-2FC2-0C81116D96B1}"/>
          </ac:spMkLst>
        </pc:spChg>
        <pc:spChg chg="add del mod">
          <ac:chgData name="Megan Keyte (2404110)" userId="S::2404110@student.uwtsd.ac.uk::79319e7f-d8da-4a72-a96d-8c949e2dcb79" providerId="AD" clId="Web-{C6261087-BCF3-6FCA-55A2-51D4A00885FC}" dt="2026-03-08T20:32:36.280" v="91" actId="1076"/>
          <ac:spMkLst>
            <pc:docMk/>
            <pc:sldMk cId="341554072" sldId="265"/>
            <ac:spMk id="3" creationId="{6331A276-81A8-EE8D-9241-1A711D7C652F}"/>
          </ac:spMkLst>
        </pc:spChg>
        <pc:spChg chg="mod">
          <ac:chgData name="Megan Keyte (2404110)" userId="S::2404110@student.uwtsd.ac.uk::79319e7f-d8da-4a72-a96d-8c949e2dcb79" providerId="AD" clId="Web-{C6261087-BCF3-6FCA-55A2-51D4A00885FC}" dt="2026-03-08T20:35:04.807" v="116" actId="20577"/>
          <ac:spMkLst>
            <pc:docMk/>
            <pc:sldMk cId="341554072" sldId="265"/>
            <ac:spMk id="6" creationId="{FB8B7A37-5213-E04B-7020-96CCEFE79E57}"/>
          </ac:spMkLst>
        </pc:spChg>
        <pc:spChg chg="add del">
          <ac:chgData name="Megan Keyte (2404110)" userId="S::2404110@student.uwtsd.ac.uk::79319e7f-d8da-4a72-a96d-8c949e2dcb79" providerId="AD" clId="Web-{C6261087-BCF3-6FCA-55A2-51D4A00885FC}" dt="2026-03-08T20:30:45.670" v="80"/>
          <ac:spMkLst>
            <pc:docMk/>
            <pc:sldMk cId="341554072" sldId="265"/>
            <ac:spMk id="8" creationId="{681FDB4A-93EF-FA7A-6737-EB1BB044F220}"/>
          </ac:spMkLst>
        </pc:spChg>
        <pc:spChg chg="add del">
          <ac:chgData name="Megan Keyte (2404110)" userId="S::2404110@student.uwtsd.ac.uk::79319e7f-d8da-4a72-a96d-8c949e2dcb79" providerId="AD" clId="Web-{C6261087-BCF3-6FCA-55A2-51D4A00885FC}" dt="2026-03-08T20:30:45.670" v="80"/>
          <ac:spMkLst>
            <pc:docMk/>
            <pc:sldMk cId="341554072" sldId="265"/>
            <ac:spMk id="10" creationId="{0F5B21C7-A927-E073-B7F5-B69859508DC0}"/>
          </ac:spMkLst>
        </pc:spChg>
        <pc:spChg chg="add del">
          <ac:chgData name="Megan Keyte (2404110)" userId="S::2404110@student.uwtsd.ac.uk::79319e7f-d8da-4a72-a96d-8c949e2dcb79" providerId="AD" clId="Web-{C6261087-BCF3-6FCA-55A2-51D4A00885FC}" dt="2026-03-08T20:30:45.670" v="80"/>
          <ac:spMkLst>
            <pc:docMk/>
            <pc:sldMk cId="341554072" sldId="265"/>
            <ac:spMk id="12" creationId="{7E31CE7D-5C71-A913-2D1F-44E437573FC7}"/>
          </ac:spMkLst>
        </pc:spChg>
        <pc:spChg chg="add del">
          <ac:chgData name="Megan Keyte (2404110)" userId="S::2404110@student.uwtsd.ac.uk::79319e7f-d8da-4a72-a96d-8c949e2dcb79" providerId="AD" clId="Web-{C6261087-BCF3-6FCA-55A2-51D4A00885FC}" dt="2026-03-08T20:30:45.670" v="80"/>
          <ac:spMkLst>
            <pc:docMk/>
            <pc:sldMk cId="341554072" sldId="265"/>
            <ac:spMk id="14" creationId="{6E827B01-3E6A-AF6D-9C3C-5C96A66B1D59}"/>
          </ac:spMkLst>
        </pc:spChg>
        <pc:spChg chg="add del">
          <ac:chgData name="Megan Keyte (2404110)" userId="S::2404110@student.uwtsd.ac.uk::79319e7f-d8da-4a72-a96d-8c949e2dcb79" providerId="AD" clId="Web-{C6261087-BCF3-6FCA-55A2-51D4A00885FC}" dt="2026-03-08T20:30:45.670" v="80"/>
          <ac:spMkLst>
            <pc:docMk/>
            <pc:sldMk cId="341554072" sldId="265"/>
            <ac:spMk id="16" creationId="{88A6F8A2-0911-BA36-9958-116CF4C471BB}"/>
          </ac:spMkLst>
        </pc:spChg>
        <pc:spChg chg="add del">
          <ac:chgData name="Megan Keyte (2404110)" userId="S::2404110@student.uwtsd.ac.uk::79319e7f-d8da-4a72-a96d-8c949e2dcb79" providerId="AD" clId="Web-{C6261087-BCF3-6FCA-55A2-51D4A00885FC}" dt="2026-03-08T20:30:45.670" v="80"/>
          <ac:spMkLst>
            <pc:docMk/>
            <pc:sldMk cId="341554072" sldId="265"/>
            <ac:spMk id="18" creationId="{B0DDBA62-2F7E-8137-BD3A-D38CA2387BFE}"/>
          </ac:spMkLst>
        </pc:spChg>
        <pc:spChg chg="add">
          <ac:chgData name="Megan Keyte (2404110)" userId="S::2404110@student.uwtsd.ac.uk::79319e7f-d8da-4a72-a96d-8c949e2dcb79" providerId="AD" clId="Web-{C6261087-BCF3-6FCA-55A2-51D4A00885FC}" dt="2026-03-08T20:30:45.670" v="80"/>
          <ac:spMkLst>
            <pc:docMk/>
            <pc:sldMk cId="341554072" sldId="265"/>
            <ac:spMk id="20" creationId="{A8384FB5-9ADC-4DDC-881B-597D56F5B15D}"/>
          </ac:spMkLst>
        </pc:spChg>
        <pc:spChg chg="add">
          <ac:chgData name="Megan Keyte (2404110)" userId="S::2404110@student.uwtsd.ac.uk::79319e7f-d8da-4a72-a96d-8c949e2dcb79" providerId="AD" clId="Web-{C6261087-BCF3-6FCA-55A2-51D4A00885FC}" dt="2026-03-08T20:30:45.670" v="80"/>
          <ac:spMkLst>
            <pc:docMk/>
            <pc:sldMk cId="341554072" sldId="265"/>
            <ac:spMk id="21" creationId="{1199E1B1-A8C0-4FE8-A5A8-1CB41D69F857}"/>
          </ac:spMkLst>
        </pc:spChg>
        <pc:spChg chg="add">
          <ac:chgData name="Megan Keyte (2404110)" userId="S::2404110@student.uwtsd.ac.uk::79319e7f-d8da-4a72-a96d-8c949e2dcb79" providerId="AD" clId="Web-{C6261087-BCF3-6FCA-55A2-51D4A00885FC}" dt="2026-03-08T20:30:45.670" v="80"/>
          <ac:spMkLst>
            <pc:docMk/>
            <pc:sldMk cId="341554072" sldId="265"/>
            <ac:spMk id="22" creationId="{84A8DE83-DE75-4B41-9DB4-A7EC0B0DEC0B}"/>
          </ac:spMkLst>
        </pc:spChg>
        <pc:spChg chg="add del">
          <ac:chgData name="Megan Keyte (2404110)" userId="S::2404110@student.uwtsd.ac.uk::79319e7f-d8da-4a72-a96d-8c949e2dcb79" providerId="AD" clId="Web-{C6261087-BCF3-6FCA-55A2-51D4A00885FC}" dt="2026-03-08T20:30:29.170" v="79"/>
          <ac:spMkLst>
            <pc:docMk/>
            <pc:sldMk cId="341554072" sldId="265"/>
            <ac:spMk id="23" creationId="{A8384FB5-9ADC-4DDC-881B-597D56F5B15D}"/>
          </ac:spMkLst>
        </pc:spChg>
        <pc:spChg chg="add del">
          <ac:chgData name="Megan Keyte (2404110)" userId="S::2404110@student.uwtsd.ac.uk::79319e7f-d8da-4a72-a96d-8c949e2dcb79" providerId="AD" clId="Web-{C6261087-BCF3-6FCA-55A2-51D4A00885FC}" dt="2026-03-08T20:30:29.170" v="79"/>
          <ac:spMkLst>
            <pc:docMk/>
            <pc:sldMk cId="341554072" sldId="265"/>
            <ac:spMk id="25" creationId="{1199E1B1-A8C0-4FE8-A5A8-1CB41D69F857}"/>
          </ac:spMkLst>
        </pc:spChg>
        <pc:spChg chg="add del">
          <ac:chgData name="Megan Keyte (2404110)" userId="S::2404110@student.uwtsd.ac.uk::79319e7f-d8da-4a72-a96d-8c949e2dcb79" providerId="AD" clId="Web-{C6261087-BCF3-6FCA-55A2-51D4A00885FC}" dt="2026-03-08T20:30:29.170" v="79"/>
          <ac:spMkLst>
            <pc:docMk/>
            <pc:sldMk cId="341554072" sldId="265"/>
            <ac:spMk id="29" creationId="{A7009A0A-BEF5-4EAC-AF15-E4F9F002E239}"/>
          </ac:spMkLst>
        </pc:spChg>
        <pc:picChg chg="add del mod">
          <ac:chgData name="Megan Keyte (2404110)" userId="S::2404110@student.uwtsd.ac.uk::79319e7f-d8da-4a72-a96d-8c949e2dcb79" providerId="AD" clId="Web-{C6261087-BCF3-6FCA-55A2-51D4A00885FC}" dt="2026-03-08T20:38:03.684" v="122"/>
          <ac:picMkLst>
            <pc:docMk/>
            <pc:sldMk cId="341554072" sldId="265"/>
            <ac:picMk id="5" creationId="{55E5BD79-330F-1784-79E7-93E33D38A6A7}"/>
          </ac:picMkLst>
        </pc:picChg>
        <pc:picChg chg="add del mod">
          <ac:chgData name="Megan Keyte (2404110)" userId="S::2404110@student.uwtsd.ac.uk::79319e7f-d8da-4a72-a96d-8c949e2dcb79" providerId="AD" clId="Web-{C6261087-BCF3-6FCA-55A2-51D4A00885FC}" dt="2026-03-08T20:37:32.387" v="121"/>
          <ac:picMkLst>
            <pc:docMk/>
            <pc:sldMk cId="341554072" sldId="265"/>
            <ac:picMk id="7" creationId="{F710D777-3F54-F2A6-1C49-39B907C36135}"/>
          </ac:picMkLst>
        </pc:picChg>
        <pc:picChg chg="add mod">
          <ac:chgData name="Megan Keyte (2404110)" userId="S::2404110@student.uwtsd.ac.uk::79319e7f-d8da-4a72-a96d-8c949e2dcb79" providerId="AD" clId="Web-{C6261087-BCF3-6FCA-55A2-51D4A00885FC}" dt="2026-03-08T20:39:57.903" v="124" actId="1076"/>
          <ac:picMkLst>
            <pc:docMk/>
            <pc:sldMk cId="341554072" sldId="265"/>
            <ac:picMk id="9" creationId="{B90981A8-4420-3FE7-395A-2631D4C79ABE}"/>
          </ac:picMkLst>
        </pc:picChg>
      </pc:sldChg>
      <pc:sldChg chg="modSp">
        <pc:chgData name="Megan Keyte (2404110)" userId="S::2404110@student.uwtsd.ac.uk::79319e7f-d8da-4a72-a96d-8c949e2dcb79" providerId="AD" clId="Web-{C6261087-BCF3-6FCA-55A2-51D4A00885FC}" dt="2026-03-08T20:33:45.049" v="104" actId="20577"/>
        <pc:sldMkLst>
          <pc:docMk/>
          <pc:sldMk cId="1343508862" sldId="267"/>
        </pc:sldMkLst>
        <pc:spChg chg="mod">
          <ac:chgData name="Megan Keyte (2404110)" userId="S::2404110@student.uwtsd.ac.uk::79319e7f-d8da-4a72-a96d-8c949e2dcb79" providerId="AD" clId="Web-{C6261087-BCF3-6FCA-55A2-51D4A00885FC}" dt="2026-03-08T20:21:48.911" v="21" actId="20577"/>
          <ac:spMkLst>
            <pc:docMk/>
            <pc:sldMk cId="1343508862" sldId="267"/>
            <ac:spMk id="2" creationId="{7376CCE4-2FB3-684E-1882-C4EB937DB2D7}"/>
          </ac:spMkLst>
        </pc:spChg>
        <pc:spChg chg="mod">
          <ac:chgData name="Megan Keyte (2404110)" userId="S::2404110@student.uwtsd.ac.uk::79319e7f-d8da-4a72-a96d-8c949e2dcb79" providerId="AD" clId="Web-{C6261087-BCF3-6FCA-55A2-51D4A00885FC}" dt="2026-03-08T20:33:45.049" v="104" actId="20577"/>
          <ac:spMkLst>
            <pc:docMk/>
            <pc:sldMk cId="1343508862" sldId="267"/>
            <ac:spMk id="5" creationId="{62E51B0F-7920-0677-FACA-221EAD4818F2}"/>
          </ac:spMkLst>
        </pc:spChg>
        <pc:spChg chg="mod">
          <ac:chgData name="Megan Keyte (2404110)" userId="S::2404110@student.uwtsd.ac.uk::79319e7f-d8da-4a72-a96d-8c949e2dcb79" providerId="AD" clId="Web-{C6261087-BCF3-6FCA-55A2-51D4A00885FC}" dt="2026-03-08T20:33:37.016" v="101" actId="20577"/>
          <ac:spMkLst>
            <pc:docMk/>
            <pc:sldMk cId="1343508862" sldId="267"/>
            <ac:spMk id="6" creationId="{DDEFE893-4B5D-5D95-45A8-BEFB6CD620A6}"/>
          </ac:spMkLst>
        </pc:spChg>
      </pc:sldChg>
      <pc:sldChg chg="modSp">
        <pc:chgData name="Megan Keyte (2404110)" userId="S::2404110@student.uwtsd.ac.uk::79319e7f-d8da-4a72-a96d-8c949e2dcb79" providerId="AD" clId="Web-{C6261087-BCF3-6FCA-55A2-51D4A00885FC}" dt="2026-03-08T20:22:22.412" v="23" actId="20577"/>
        <pc:sldMkLst>
          <pc:docMk/>
          <pc:sldMk cId="2864978" sldId="271"/>
        </pc:sldMkLst>
        <pc:spChg chg="mod">
          <ac:chgData name="Megan Keyte (2404110)" userId="S::2404110@student.uwtsd.ac.uk::79319e7f-d8da-4a72-a96d-8c949e2dcb79" providerId="AD" clId="Web-{C6261087-BCF3-6FCA-55A2-51D4A00885FC}" dt="2026-03-08T20:22:22.412" v="23" actId="20577"/>
          <ac:spMkLst>
            <pc:docMk/>
            <pc:sldMk cId="2864978" sldId="271"/>
            <ac:spMk id="3" creationId="{A1D6E3AC-E87B-92FA-6C80-8CA8D55DD9B3}"/>
          </ac:spMkLst>
        </pc:spChg>
      </pc:sldChg>
      <pc:sldChg chg="new del mod setBg">
        <pc:chgData name="Megan Keyte (2404110)" userId="S::2404110@student.uwtsd.ac.uk::79319e7f-d8da-4a72-a96d-8c949e2dcb79" providerId="AD" clId="Web-{C6261087-BCF3-6FCA-55A2-51D4A00885FC}" dt="2026-03-08T20:29:50.983" v="77"/>
        <pc:sldMkLst>
          <pc:docMk/>
          <pc:sldMk cId="949427333" sldId="27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63DE7F-9C5C-4554-8050-1F57CCD4181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9FF20A6-2E1E-4599-A10D-E0A432C2A106}">
      <dgm:prSet/>
      <dgm:spPr/>
      <dgm:t>
        <a:bodyPr/>
        <a:lstStyle/>
        <a:p>
          <a:pPr>
            <a:defRPr cap="all"/>
          </a:pPr>
          <a:r>
            <a:rPr lang="en-US"/>
            <a:t>Capability</a:t>
          </a:r>
        </a:p>
      </dgm:t>
    </dgm:pt>
    <dgm:pt modelId="{97A77EA8-AAB2-40FB-92CF-860F0B280758}" type="parTrans" cxnId="{B39AB15C-A810-46AA-A38E-8B85B559B18D}">
      <dgm:prSet/>
      <dgm:spPr/>
      <dgm:t>
        <a:bodyPr/>
        <a:lstStyle/>
        <a:p>
          <a:endParaRPr lang="en-US"/>
        </a:p>
      </dgm:t>
    </dgm:pt>
    <dgm:pt modelId="{7E2BE4B6-0969-4311-A394-2B9D4FE6A418}" type="sibTrans" cxnId="{B39AB15C-A810-46AA-A38E-8B85B559B18D}">
      <dgm:prSet/>
      <dgm:spPr/>
      <dgm:t>
        <a:bodyPr/>
        <a:lstStyle/>
        <a:p>
          <a:endParaRPr lang="en-US"/>
        </a:p>
      </dgm:t>
    </dgm:pt>
    <dgm:pt modelId="{9EA495C4-1F0B-4770-A444-464207CF71EA}">
      <dgm:prSet/>
      <dgm:spPr/>
      <dgm:t>
        <a:bodyPr/>
        <a:lstStyle/>
        <a:p>
          <a:pPr>
            <a:defRPr cap="all"/>
          </a:pPr>
          <a:r>
            <a:rPr lang="en-US"/>
            <a:t>Opportunity</a:t>
          </a:r>
        </a:p>
      </dgm:t>
    </dgm:pt>
    <dgm:pt modelId="{8878FA27-138D-4E68-8A2D-2BA35B2BCECB}" type="parTrans" cxnId="{63516324-650E-42A4-83BB-BFE824C88CD5}">
      <dgm:prSet/>
      <dgm:spPr/>
      <dgm:t>
        <a:bodyPr/>
        <a:lstStyle/>
        <a:p>
          <a:endParaRPr lang="en-US"/>
        </a:p>
      </dgm:t>
    </dgm:pt>
    <dgm:pt modelId="{E8C34BB8-60A3-4580-BA3B-F616D8F46394}" type="sibTrans" cxnId="{63516324-650E-42A4-83BB-BFE824C88CD5}">
      <dgm:prSet/>
      <dgm:spPr/>
      <dgm:t>
        <a:bodyPr/>
        <a:lstStyle/>
        <a:p>
          <a:endParaRPr lang="en-US"/>
        </a:p>
      </dgm:t>
    </dgm:pt>
    <dgm:pt modelId="{F9790801-BC4E-4035-8D0E-934E49272D7F}">
      <dgm:prSet/>
      <dgm:spPr/>
      <dgm:t>
        <a:bodyPr/>
        <a:lstStyle/>
        <a:p>
          <a:pPr>
            <a:defRPr cap="all"/>
          </a:pPr>
          <a:r>
            <a:rPr lang="en-US"/>
            <a:t>Motivation</a:t>
          </a:r>
        </a:p>
      </dgm:t>
    </dgm:pt>
    <dgm:pt modelId="{B28E2238-9E56-4C8C-B5D3-724713B62DBC}" type="parTrans" cxnId="{B1D50D27-2B75-4433-9B72-8A48717E80B3}">
      <dgm:prSet/>
      <dgm:spPr/>
      <dgm:t>
        <a:bodyPr/>
        <a:lstStyle/>
        <a:p>
          <a:endParaRPr lang="en-US"/>
        </a:p>
      </dgm:t>
    </dgm:pt>
    <dgm:pt modelId="{AE5A07BA-6B71-49C7-B322-D7B79E123765}" type="sibTrans" cxnId="{B1D50D27-2B75-4433-9B72-8A48717E80B3}">
      <dgm:prSet/>
      <dgm:spPr/>
      <dgm:t>
        <a:bodyPr/>
        <a:lstStyle/>
        <a:p>
          <a:endParaRPr lang="en-US"/>
        </a:p>
      </dgm:t>
    </dgm:pt>
    <dgm:pt modelId="{E880ABB5-D9C9-491C-9175-4BD4E5A63708}">
      <dgm:prSet/>
      <dgm:spPr/>
      <dgm:t>
        <a:bodyPr/>
        <a:lstStyle/>
        <a:p>
          <a:pPr>
            <a:defRPr cap="all"/>
          </a:pPr>
          <a:r>
            <a:rPr lang="en-US"/>
            <a:t>Behaviour</a:t>
          </a:r>
        </a:p>
      </dgm:t>
    </dgm:pt>
    <dgm:pt modelId="{5DEC4B8A-F451-442D-B4B9-5EF09227B544}" type="parTrans" cxnId="{8C2EDD31-207D-49BA-9F6E-D6AAEE901898}">
      <dgm:prSet/>
      <dgm:spPr/>
      <dgm:t>
        <a:bodyPr/>
        <a:lstStyle/>
        <a:p>
          <a:endParaRPr lang="en-US"/>
        </a:p>
      </dgm:t>
    </dgm:pt>
    <dgm:pt modelId="{8A2AC5C6-8CAF-4BA0-8E19-25B0874801A9}" type="sibTrans" cxnId="{8C2EDD31-207D-49BA-9F6E-D6AAEE901898}">
      <dgm:prSet/>
      <dgm:spPr/>
      <dgm:t>
        <a:bodyPr/>
        <a:lstStyle/>
        <a:p>
          <a:endParaRPr lang="en-US"/>
        </a:p>
      </dgm:t>
    </dgm:pt>
    <dgm:pt modelId="{CB70BB77-66DB-4AD1-9D43-AF138D97A618}" type="pres">
      <dgm:prSet presAssocID="{6763DE7F-9C5C-4554-8050-1F57CCD41813}" presName="root" presStyleCnt="0">
        <dgm:presLayoutVars>
          <dgm:dir/>
          <dgm:resizeHandles val="exact"/>
        </dgm:presLayoutVars>
      </dgm:prSet>
      <dgm:spPr/>
    </dgm:pt>
    <dgm:pt modelId="{06A0AB9F-4D43-43D1-A83E-87E4D3B23F4D}" type="pres">
      <dgm:prSet presAssocID="{E9FF20A6-2E1E-4599-A10D-E0A432C2A106}" presName="compNode" presStyleCnt="0"/>
      <dgm:spPr/>
    </dgm:pt>
    <dgm:pt modelId="{D0F4A585-2D91-4736-8F9E-7BE9AD747954}" type="pres">
      <dgm:prSet presAssocID="{E9FF20A6-2E1E-4599-A10D-E0A432C2A106}" presName="iconBgRect" presStyleLbl="bgShp" presStyleIdx="0" presStyleCnt="4"/>
      <dgm:spPr/>
    </dgm:pt>
    <dgm:pt modelId="{9D93FA75-1FE2-4D30-9E1C-F7756DBA3F97}" type="pres">
      <dgm:prSet presAssocID="{E9FF20A6-2E1E-4599-A10D-E0A432C2A1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0578965C-0F59-408C-A28C-4A34C7CB2D4F}" type="pres">
      <dgm:prSet presAssocID="{E9FF20A6-2E1E-4599-A10D-E0A432C2A106}" presName="spaceRect" presStyleCnt="0"/>
      <dgm:spPr/>
    </dgm:pt>
    <dgm:pt modelId="{E44CEEAB-B074-4F5D-8854-5A2CCFEAAD10}" type="pres">
      <dgm:prSet presAssocID="{E9FF20A6-2E1E-4599-A10D-E0A432C2A106}" presName="textRect" presStyleLbl="revTx" presStyleIdx="0" presStyleCnt="4">
        <dgm:presLayoutVars>
          <dgm:chMax val="1"/>
          <dgm:chPref val="1"/>
        </dgm:presLayoutVars>
      </dgm:prSet>
      <dgm:spPr/>
    </dgm:pt>
    <dgm:pt modelId="{96E9762C-C993-4E60-89E1-CDD3005BD3F4}" type="pres">
      <dgm:prSet presAssocID="{7E2BE4B6-0969-4311-A394-2B9D4FE6A418}" presName="sibTrans" presStyleCnt="0"/>
      <dgm:spPr/>
    </dgm:pt>
    <dgm:pt modelId="{4FA6175E-4534-46EB-A53E-1252A5A90D8B}" type="pres">
      <dgm:prSet presAssocID="{9EA495C4-1F0B-4770-A444-464207CF71EA}" presName="compNode" presStyleCnt="0"/>
      <dgm:spPr/>
    </dgm:pt>
    <dgm:pt modelId="{3CFD02C5-6741-49B3-A280-DDB5C9EE367C}" type="pres">
      <dgm:prSet presAssocID="{9EA495C4-1F0B-4770-A444-464207CF71EA}" presName="iconBgRect" presStyleLbl="bgShp" presStyleIdx="1" presStyleCnt="4"/>
      <dgm:spPr/>
    </dgm:pt>
    <dgm:pt modelId="{061D531C-9CC8-4CCC-A26C-073B08795F33}" type="pres">
      <dgm:prSet presAssocID="{9EA495C4-1F0B-4770-A444-464207CF71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7FA0EB68-06F3-4DC7-8FF7-27A1EBBA8D6A}" type="pres">
      <dgm:prSet presAssocID="{9EA495C4-1F0B-4770-A444-464207CF71EA}" presName="spaceRect" presStyleCnt="0"/>
      <dgm:spPr/>
    </dgm:pt>
    <dgm:pt modelId="{E3206E70-77E2-4409-B871-A6393B5C788A}" type="pres">
      <dgm:prSet presAssocID="{9EA495C4-1F0B-4770-A444-464207CF71EA}" presName="textRect" presStyleLbl="revTx" presStyleIdx="1" presStyleCnt="4">
        <dgm:presLayoutVars>
          <dgm:chMax val="1"/>
          <dgm:chPref val="1"/>
        </dgm:presLayoutVars>
      </dgm:prSet>
      <dgm:spPr/>
    </dgm:pt>
    <dgm:pt modelId="{AE78252E-F64E-43A4-A23D-80B2EDC8B5CF}" type="pres">
      <dgm:prSet presAssocID="{E8C34BB8-60A3-4580-BA3B-F616D8F46394}" presName="sibTrans" presStyleCnt="0"/>
      <dgm:spPr/>
    </dgm:pt>
    <dgm:pt modelId="{586C0868-FCE1-49E9-833E-D44897989456}" type="pres">
      <dgm:prSet presAssocID="{F9790801-BC4E-4035-8D0E-934E49272D7F}" presName="compNode" presStyleCnt="0"/>
      <dgm:spPr/>
    </dgm:pt>
    <dgm:pt modelId="{76F16B9E-4DE2-47EC-AC1A-20F5099A2B33}" type="pres">
      <dgm:prSet presAssocID="{F9790801-BC4E-4035-8D0E-934E49272D7F}" presName="iconBgRect" presStyleLbl="bgShp" presStyleIdx="2" presStyleCnt="4"/>
      <dgm:spPr/>
    </dgm:pt>
    <dgm:pt modelId="{35DC7E31-0C55-4F1F-A874-2916DF17159D}" type="pres">
      <dgm:prSet presAssocID="{F9790801-BC4E-4035-8D0E-934E49272D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834797D-EC93-4769-8B56-31F2451CA0BA}" type="pres">
      <dgm:prSet presAssocID="{F9790801-BC4E-4035-8D0E-934E49272D7F}" presName="spaceRect" presStyleCnt="0"/>
      <dgm:spPr/>
    </dgm:pt>
    <dgm:pt modelId="{4FA595C2-3442-4DC3-A02B-EA36D747E251}" type="pres">
      <dgm:prSet presAssocID="{F9790801-BC4E-4035-8D0E-934E49272D7F}" presName="textRect" presStyleLbl="revTx" presStyleIdx="2" presStyleCnt="4">
        <dgm:presLayoutVars>
          <dgm:chMax val="1"/>
          <dgm:chPref val="1"/>
        </dgm:presLayoutVars>
      </dgm:prSet>
      <dgm:spPr/>
    </dgm:pt>
    <dgm:pt modelId="{6597B218-4BB9-4FFF-B6CD-BE0C76D9A62F}" type="pres">
      <dgm:prSet presAssocID="{AE5A07BA-6B71-49C7-B322-D7B79E123765}" presName="sibTrans" presStyleCnt="0"/>
      <dgm:spPr/>
    </dgm:pt>
    <dgm:pt modelId="{9D565732-3DB4-435B-83B5-3E82AE6764D4}" type="pres">
      <dgm:prSet presAssocID="{E880ABB5-D9C9-491C-9175-4BD4E5A63708}" presName="compNode" presStyleCnt="0"/>
      <dgm:spPr/>
    </dgm:pt>
    <dgm:pt modelId="{AD676CCD-7C28-4E7C-9B7E-117E92D6982F}" type="pres">
      <dgm:prSet presAssocID="{E880ABB5-D9C9-491C-9175-4BD4E5A63708}" presName="iconBgRect" presStyleLbl="bgShp" presStyleIdx="3" presStyleCnt="4"/>
      <dgm:spPr/>
    </dgm:pt>
    <dgm:pt modelId="{957C5E7F-4C9D-4ADA-9ECF-FE3DCC0BE044}" type="pres">
      <dgm:prSet presAssocID="{E880ABB5-D9C9-491C-9175-4BD4E5A637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iling Face with No Fill"/>
        </a:ext>
      </dgm:extLst>
    </dgm:pt>
    <dgm:pt modelId="{DCDAC819-4D40-4502-8BAE-935CEBE0EEC7}" type="pres">
      <dgm:prSet presAssocID="{E880ABB5-D9C9-491C-9175-4BD4E5A63708}" presName="spaceRect" presStyleCnt="0"/>
      <dgm:spPr/>
    </dgm:pt>
    <dgm:pt modelId="{CCC5B3E2-F14A-4AF1-A016-C2470D01C435}" type="pres">
      <dgm:prSet presAssocID="{E880ABB5-D9C9-491C-9175-4BD4E5A63708}" presName="textRect" presStyleLbl="revTx" presStyleIdx="3" presStyleCnt="4">
        <dgm:presLayoutVars>
          <dgm:chMax val="1"/>
          <dgm:chPref val="1"/>
        </dgm:presLayoutVars>
      </dgm:prSet>
      <dgm:spPr/>
    </dgm:pt>
  </dgm:ptLst>
  <dgm:cxnLst>
    <dgm:cxn modelId="{78754406-A882-49C2-A648-4EF15BC0442A}" type="presOf" srcId="{9EA495C4-1F0B-4770-A444-464207CF71EA}" destId="{E3206E70-77E2-4409-B871-A6393B5C788A}" srcOrd="0" destOrd="0" presId="urn:microsoft.com/office/officeart/2018/5/layout/IconCircleLabelList"/>
    <dgm:cxn modelId="{9F82D910-2FF2-4CDD-8874-6523C8BC3BDA}" type="presOf" srcId="{F9790801-BC4E-4035-8D0E-934E49272D7F}" destId="{4FA595C2-3442-4DC3-A02B-EA36D747E251}" srcOrd="0" destOrd="0" presId="urn:microsoft.com/office/officeart/2018/5/layout/IconCircleLabelList"/>
    <dgm:cxn modelId="{63516324-650E-42A4-83BB-BFE824C88CD5}" srcId="{6763DE7F-9C5C-4554-8050-1F57CCD41813}" destId="{9EA495C4-1F0B-4770-A444-464207CF71EA}" srcOrd="1" destOrd="0" parTransId="{8878FA27-138D-4E68-8A2D-2BA35B2BCECB}" sibTransId="{E8C34BB8-60A3-4580-BA3B-F616D8F46394}"/>
    <dgm:cxn modelId="{B1D50D27-2B75-4433-9B72-8A48717E80B3}" srcId="{6763DE7F-9C5C-4554-8050-1F57CCD41813}" destId="{F9790801-BC4E-4035-8D0E-934E49272D7F}" srcOrd="2" destOrd="0" parTransId="{B28E2238-9E56-4C8C-B5D3-724713B62DBC}" sibTransId="{AE5A07BA-6B71-49C7-B322-D7B79E123765}"/>
    <dgm:cxn modelId="{8C2EDD31-207D-49BA-9F6E-D6AAEE901898}" srcId="{6763DE7F-9C5C-4554-8050-1F57CCD41813}" destId="{E880ABB5-D9C9-491C-9175-4BD4E5A63708}" srcOrd="3" destOrd="0" parTransId="{5DEC4B8A-F451-442D-B4B9-5EF09227B544}" sibTransId="{8A2AC5C6-8CAF-4BA0-8E19-25B0874801A9}"/>
    <dgm:cxn modelId="{B39AB15C-A810-46AA-A38E-8B85B559B18D}" srcId="{6763DE7F-9C5C-4554-8050-1F57CCD41813}" destId="{E9FF20A6-2E1E-4599-A10D-E0A432C2A106}" srcOrd="0" destOrd="0" parTransId="{97A77EA8-AAB2-40FB-92CF-860F0B280758}" sibTransId="{7E2BE4B6-0969-4311-A394-2B9D4FE6A418}"/>
    <dgm:cxn modelId="{CB3F847A-1514-40D2-A20D-C13A0D878B2D}" type="presOf" srcId="{6763DE7F-9C5C-4554-8050-1F57CCD41813}" destId="{CB70BB77-66DB-4AD1-9D43-AF138D97A618}" srcOrd="0" destOrd="0" presId="urn:microsoft.com/office/officeart/2018/5/layout/IconCircleLabelList"/>
    <dgm:cxn modelId="{65C1657E-25C5-43DB-ACD1-26086087EBC6}" type="presOf" srcId="{E9FF20A6-2E1E-4599-A10D-E0A432C2A106}" destId="{E44CEEAB-B074-4F5D-8854-5A2CCFEAAD10}" srcOrd="0" destOrd="0" presId="urn:microsoft.com/office/officeart/2018/5/layout/IconCircleLabelList"/>
    <dgm:cxn modelId="{487343F1-969F-4915-B853-C42341AF0842}" type="presOf" srcId="{E880ABB5-D9C9-491C-9175-4BD4E5A63708}" destId="{CCC5B3E2-F14A-4AF1-A016-C2470D01C435}" srcOrd="0" destOrd="0" presId="urn:microsoft.com/office/officeart/2018/5/layout/IconCircleLabelList"/>
    <dgm:cxn modelId="{BEBFABC0-F975-432E-ABE1-901C769A5053}" type="presParOf" srcId="{CB70BB77-66DB-4AD1-9D43-AF138D97A618}" destId="{06A0AB9F-4D43-43D1-A83E-87E4D3B23F4D}" srcOrd="0" destOrd="0" presId="urn:microsoft.com/office/officeart/2018/5/layout/IconCircleLabelList"/>
    <dgm:cxn modelId="{FE374CD8-57B4-443D-B9B7-955931FAE3DE}" type="presParOf" srcId="{06A0AB9F-4D43-43D1-A83E-87E4D3B23F4D}" destId="{D0F4A585-2D91-4736-8F9E-7BE9AD747954}" srcOrd="0" destOrd="0" presId="urn:microsoft.com/office/officeart/2018/5/layout/IconCircleLabelList"/>
    <dgm:cxn modelId="{2676AFF7-A67C-4484-913D-712558669508}" type="presParOf" srcId="{06A0AB9F-4D43-43D1-A83E-87E4D3B23F4D}" destId="{9D93FA75-1FE2-4D30-9E1C-F7756DBA3F97}" srcOrd="1" destOrd="0" presId="urn:microsoft.com/office/officeart/2018/5/layout/IconCircleLabelList"/>
    <dgm:cxn modelId="{C805CE9C-098C-4AC7-8882-6AB38FFD9E27}" type="presParOf" srcId="{06A0AB9F-4D43-43D1-A83E-87E4D3B23F4D}" destId="{0578965C-0F59-408C-A28C-4A34C7CB2D4F}" srcOrd="2" destOrd="0" presId="urn:microsoft.com/office/officeart/2018/5/layout/IconCircleLabelList"/>
    <dgm:cxn modelId="{53167FC3-DC6C-4A0E-AD0C-39329D82E83B}" type="presParOf" srcId="{06A0AB9F-4D43-43D1-A83E-87E4D3B23F4D}" destId="{E44CEEAB-B074-4F5D-8854-5A2CCFEAAD10}" srcOrd="3" destOrd="0" presId="urn:microsoft.com/office/officeart/2018/5/layout/IconCircleLabelList"/>
    <dgm:cxn modelId="{BFA5C589-7CD2-4D85-80FB-7CD3218EAD7D}" type="presParOf" srcId="{CB70BB77-66DB-4AD1-9D43-AF138D97A618}" destId="{96E9762C-C993-4E60-89E1-CDD3005BD3F4}" srcOrd="1" destOrd="0" presId="urn:microsoft.com/office/officeart/2018/5/layout/IconCircleLabelList"/>
    <dgm:cxn modelId="{709AC3CD-B4D0-419E-AA6B-14E057F7701A}" type="presParOf" srcId="{CB70BB77-66DB-4AD1-9D43-AF138D97A618}" destId="{4FA6175E-4534-46EB-A53E-1252A5A90D8B}" srcOrd="2" destOrd="0" presId="urn:microsoft.com/office/officeart/2018/5/layout/IconCircleLabelList"/>
    <dgm:cxn modelId="{36CD56FC-6030-4D6A-8C11-08D0FC8BAEF8}" type="presParOf" srcId="{4FA6175E-4534-46EB-A53E-1252A5A90D8B}" destId="{3CFD02C5-6741-49B3-A280-DDB5C9EE367C}" srcOrd="0" destOrd="0" presId="urn:microsoft.com/office/officeart/2018/5/layout/IconCircleLabelList"/>
    <dgm:cxn modelId="{6C8B7325-E326-4055-85A7-9C6E4F3001C7}" type="presParOf" srcId="{4FA6175E-4534-46EB-A53E-1252A5A90D8B}" destId="{061D531C-9CC8-4CCC-A26C-073B08795F33}" srcOrd="1" destOrd="0" presId="urn:microsoft.com/office/officeart/2018/5/layout/IconCircleLabelList"/>
    <dgm:cxn modelId="{21EF131E-20CD-4C74-8F03-62358FE25866}" type="presParOf" srcId="{4FA6175E-4534-46EB-A53E-1252A5A90D8B}" destId="{7FA0EB68-06F3-4DC7-8FF7-27A1EBBA8D6A}" srcOrd="2" destOrd="0" presId="urn:microsoft.com/office/officeart/2018/5/layout/IconCircleLabelList"/>
    <dgm:cxn modelId="{484687BF-6C0F-4D6F-A356-6E74372C095A}" type="presParOf" srcId="{4FA6175E-4534-46EB-A53E-1252A5A90D8B}" destId="{E3206E70-77E2-4409-B871-A6393B5C788A}" srcOrd="3" destOrd="0" presId="urn:microsoft.com/office/officeart/2018/5/layout/IconCircleLabelList"/>
    <dgm:cxn modelId="{89A1C3FB-DFFE-499B-AE3D-0787D3133B0B}" type="presParOf" srcId="{CB70BB77-66DB-4AD1-9D43-AF138D97A618}" destId="{AE78252E-F64E-43A4-A23D-80B2EDC8B5CF}" srcOrd="3" destOrd="0" presId="urn:microsoft.com/office/officeart/2018/5/layout/IconCircleLabelList"/>
    <dgm:cxn modelId="{33D61341-99DA-4AF8-98C7-434798878D42}" type="presParOf" srcId="{CB70BB77-66DB-4AD1-9D43-AF138D97A618}" destId="{586C0868-FCE1-49E9-833E-D44897989456}" srcOrd="4" destOrd="0" presId="urn:microsoft.com/office/officeart/2018/5/layout/IconCircleLabelList"/>
    <dgm:cxn modelId="{2681B4AF-4C55-4791-9A0C-7F824A72F8BB}" type="presParOf" srcId="{586C0868-FCE1-49E9-833E-D44897989456}" destId="{76F16B9E-4DE2-47EC-AC1A-20F5099A2B33}" srcOrd="0" destOrd="0" presId="urn:microsoft.com/office/officeart/2018/5/layout/IconCircleLabelList"/>
    <dgm:cxn modelId="{77363706-5CD0-4D2F-AC92-000CAE4E33D9}" type="presParOf" srcId="{586C0868-FCE1-49E9-833E-D44897989456}" destId="{35DC7E31-0C55-4F1F-A874-2916DF17159D}" srcOrd="1" destOrd="0" presId="urn:microsoft.com/office/officeart/2018/5/layout/IconCircleLabelList"/>
    <dgm:cxn modelId="{9448A7A5-CC22-4885-BC27-56A75EAA93F1}" type="presParOf" srcId="{586C0868-FCE1-49E9-833E-D44897989456}" destId="{8834797D-EC93-4769-8B56-31F2451CA0BA}" srcOrd="2" destOrd="0" presId="urn:microsoft.com/office/officeart/2018/5/layout/IconCircleLabelList"/>
    <dgm:cxn modelId="{A850E709-C01B-476A-9C36-59BF4A5092D0}" type="presParOf" srcId="{586C0868-FCE1-49E9-833E-D44897989456}" destId="{4FA595C2-3442-4DC3-A02B-EA36D747E251}" srcOrd="3" destOrd="0" presId="urn:microsoft.com/office/officeart/2018/5/layout/IconCircleLabelList"/>
    <dgm:cxn modelId="{C86D964E-99C5-409B-9002-CC1704979806}" type="presParOf" srcId="{CB70BB77-66DB-4AD1-9D43-AF138D97A618}" destId="{6597B218-4BB9-4FFF-B6CD-BE0C76D9A62F}" srcOrd="5" destOrd="0" presId="urn:microsoft.com/office/officeart/2018/5/layout/IconCircleLabelList"/>
    <dgm:cxn modelId="{05E87674-F870-46A5-94B1-402024CBB950}" type="presParOf" srcId="{CB70BB77-66DB-4AD1-9D43-AF138D97A618}" destId="{9D565732-3DB4-435B-83B5-3E82AE6764D4}" srcOrd="6" destOrd="0" presId="urn:microsoft.com/office/officeart/2018/5/layout/IconCircleLabelList"/>
    <dgm:cxn modelId="{718769E1-2209-443C-9842-AE9BB1D7E2FF}" type="presParOf" srcId="{9D565732-3DB4-435B-83B5-3E82AE6764D4}" destId="{AD676CCD-7C28-4E7C-9B7E-117E92D6982F}" srcOrd="0" destOrd="0" presId="urn:microsoft.com/office/officeart/2018/5/layout/IconCircleLabelList"/>
    <dgm:cxn modelId="{33BECB67-B283-48C8-9665-3AB738C81D60}" type="presParOf" srcId="{9D565732-3DB4-435B-83B5-3E82AE6764D4}" destId="{957C5E7F-4C9D-4ADA-9ECF-FE3DCC0BE044}" srcOrd="1" destOrd="0" presId="urn:microsoft.com/office/officeart/2018/5/layout/IconCircleLabelList"/>
    <dgm:cxn modelId="{C9DA652B-3938-4FB8-91C8-4019A7FC27C0}" type="presParOf" srcId="{9D565732-3DB4-435B-83B5-3E82AE6764D4}" destId="{DCDAC819-4D40-4502-8BAE-935CEBE0EEC7}" srcOrd="2" destOrd="0" presId="urn:microsoft.com/office/officeart/2018/5/layout/IconCircleLabelList"/>
    <dgm:cxn modelId="{B9D62142-CCBD-471E-842D-28F40298D463}" type="presParOf" srcId="{9D565732-3DB4-435B-83B5-3E82AE6764D4}" destId="{CCC5B3E2-F14A-4AF1-A016-C2470D01C43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4A585-2D91-4736-8F9E-7BE9AD747954}">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3FA75-1FE2-4D30-9E1C-F7756DBA3F97}">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CEEAB-B074-4F5D-8854-5A2CCFEAAD10}">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US" sz="2900" kern="1200"/>
            <a:t>Capability</a:t>
          </a:r>
        </a:p>
      </dsp:txBody>
      <dsp:txXfrm>
        <a:off x="100682" y="2684598"/>
        <a:ext cx="2370489" cy="720000"/>
      </dsp:txXfrm>
    </dsp:sp>
    <dsp:sp modelId="{3CFD02C5-6741-49B3-A280-DDB5C9EE367C}">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D531C-9CC8-4CCC-A26C-073B08795F33}">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206E70-77E2-4409-B871-A6393B5C788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US" sz="2900" kern="1200"/>
            <a:t>Opportunity</a:t>
          </a:r>
        </a:p>
      </dsp:txBody>
      <dsp:txXfrm>
        <a:off x="2886007" y="2684598"/>
        <a:ext cx="2370489" cy="720000"/>
      </dsp:txXfrm>
    </dsp:sp>
    <dsp:sp modelId="{76F16B9E-4DE2-47EC-AC1A-20F5099A2B33}">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DC7E31-0C55-4F1F-A874-2916DF17159D}">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A595C2-3442-4DC3-A02B-EA36D747E251}">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US" sz="2900" kern="1200"/>
            <a:t>Motivation</a:t>
          </a:r>
        </a:p>
      </dsp:txBody>
      <dsp:txXfrm>
        <a:off x="5671332" y="2684598"/>
        <a:ext cx="2370489" cy="720000"/>
      </dsp:txXfrm>
    </dsp:sp>
    <dsp:sp modelId="{AD676CCD-7C28-4E7C-9B7E-117E92D6982F}">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C5E7F-4C9D-4ADA-9ECF-FE3DCC0BE044}">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C5B3E2-F14A-4AF1-A016-C2470D01C435}">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90000"/>
            </a:lnSpc>
            <a:spcBef>
              <a:spcPct val="0"/>
            </a:spcBef>
            <a:spcAft>
              <a:spcPct val="35000"/>
            </a:spcAft>
            <a:buNone/>
            <a:defRPr cap="all"/>
          </a:pPr>
          <a:r>
            <a:rPr lang="en-US" sz="2900" kern="1200"/>
            <a:t>Behaviour</a:t>
          </a:r>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FE777E-A6A5-43FB-B9BA-330A6EFA69BD}" type="datetimeFigureOut">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3E0B1-06C2-4603-8E1F-87F8B2DB5B44}" type="slidenum">
              <a:t>‹#›</a:t>
            </a:fld>
            <a:endParaRPr lang="en-US"/>
          </a:p>
        </p:txBody>
      </p:sp>
    </p:spTree>
    <p:extLst>
      <p:ext uri="{BB962C8B-B14F-4D97-AF65-F5344CB8AC3E}">
        <p14:creationId xmlns:p14="http://schemas.microsoft.com/office/powerpoint/2010/main" val="3985613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propose a </a:t>
            </a:r>
            <a:r>
              <a:rPr lang="en-US" err="1"/>
              <a:t>fibre</a:t>
            </a:r>
            <a:r>
              <a:rPr lang="en-US"/>
              <a:t>-focused health promotion stall underpinned by the COMB model to ensure that all components of the intervention directly support </a:t>
            </a:r>
            <a:r>
              <a:rPr lang="en-US" err="1"/>
              <a:t>behaviour</a:t>
            </a:r>
            <a:r>
              <a:rPr lang="en-US"/>
              <a:t> change. To enhance capability, the stall will provide clear, evidence-based information on the health benefits of dietary </a:t>
            </a:r>
            <a:r>
              <a:rPr lang="en-US" err="1"/>
              <a:t>fibre</a:t>
            </a:r>
            <a:r>
              <a:rPr lang="en-US"/>
              <a:t>, the recommended daily intake, and practical strategies to increase </a:t>
            </a:r>
            <a:r>
              <a:rPr lang="en-US" err="1"/>
              <a:t>fibre</a:t>
            </a:r>
            <a:r>
              <a:rPr lang="en-US"/>
              <a:t> consumption. Visual displays and concise, student-led explanations will support understanding and make the information accessible to a wide audience.</a:t>
            </a:r>
          </a:p>
          <a:p>
            <a:r>
              <a:rPr lang="en-US"/>
              <a:t>To create opportunity, the stall will offer free water bottles, interactive educational materials, and a supportive environment that encourages engagement. This approach reduces environmental and social barriers that commonly limit participation in nutrition-related activities and enables students to interact with the content in a low-pressure setting.</a:t>
            </a:r>
          </a:p>
          <a:p>
            <a:r>
              <a:rPr lang="en-US"/>
              <a:t>To strengthen motivation, the stall will incorporate positive, autonomy-supportive messaging and invite participants to identify one small, achievable change they could implement to increase their </a:t>
            </a:r>
            <a:r>
              <a:rPr lang="en-US" err="1"/>
              <a:t>fibre</a:t>
            </a:r>
            <a:r>
              <a:rPr lang="en-US"/>
              <a:t> intake. This focus on realistic, self-directed action aligns with evidence that incremental goals enhance adherence and support sustained </a:t>
            </a:r>
            <a:r>
              <a:rPr lang="en-US" err="1"/>
              <a:t>behaviour</a:t>
            </a:r>
            <a:r>
              <a:rPr lang="en-US"/>
              <a:t> change.</a:t>
            </a:r>
            <a:endParaRPr lang="en-US">
              <a:ea typeface="Calibri"/>
              <a:cs typeface="Calibri"/>
            </a:endParaRPr>
          </a:p>
          <a:p>
            <a:r>
              <a:rPr lang="en-US"/>
              <a:t>By addressing capability, opportunity, and motivation in an integrated manner, the proposed stall is designed to facilitate meaningful and sustainable improvements in dietary </a:t>
            </a:r>
            <a:r>
              <a:rPr lang="en-US" err="1"/>
              <a:t>behaviour</a:t>
            </a:r>
            <a:r>
              <a:rPr lang="en-US"/>
              <a:t>.</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043E0B1-06C2-4603-8E1F-87F8B2DB5B44}" type="slidenum">
              <a:t>4</a:t>
            </a:fld>
            <a:endParaRPr lang="en-US"/>
          </a:p>
        </p:txBody>
      </p:sp>
    </p:spTree>
    <p:extLst>
      <p:ext uri="{BB962C8B-B14F-4D97-AF65-F5344CB8AC3E}">
        <p14:creationId xmlns:p14="http://schemas.microsoft.com/office/powerpoint/2010/main" val="982533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have identified several potential barriers that may influence the planning and delivery of our </a:t>
            </a:r>
            <a:r>
              <a:rPr lang="en-US" err="1"/>
              <a:t>fibre</a:t>
            </a:r>
            <a:r>
              <a:rPr lang="en-US"/>
              <a:t>‑education stall.</a:t>
            </a:r>
            <a:endParaRPr lang="en-US">
              <a:ea typeface="Calibri"/>
              <a:cs typeface="Calibri"/>
            </a:endParaRPr>
          </a:p>
          <a:p>
            <a:r>
              <a:rPr lang="en-US"/>
              <a:t>The first relates to limited time for planning and preparing resources, as the initiative must be </a:t>
            </a:r>
            <a:r>
              <a:rPr lang="en-US" err="1"/>
              <a:t>organised</a:t>
            </a:r>
            <a:r>
              <a:rPr lang="en-US"/>
              <a:t> alongside other academic commitments. To address this, we will allocate tasks early, streamline our materials, and ensure all resources are prepared in advance.</a:t>
            </a:r>
            <a:endParaRPr lang="en-US">
              <a:ea typeface="Calibri"/>
              <a:cs typeface="Calibri"/>
            </a:endParaRPr>
          </a:p>
          <a:p>
            <a:r>
              <a:rPr lang="en-US"/>
              <a:t>A second barrier is the challenge of engaging students who may be rushed or uninterested. As the stall will be situated in a busy environment, not all students will have time to stop. To mitigate this, we will use clear, visually appealing materials and brief, accessible messaging to encourage quick interaction.</a:t>
            </a:r>
            <a:endParaRPr lang="en-US">
              <a:ea typeface="Calibri"/>
              <a:cs typeface="Calibri"/>
            </a:endParaRPr>
          </a:p>
          <a:p>
            <a:r>
              <a:rPr lang="en-US"/>
              <a:t>The third barrier concerns potential technical difficulties when accessing the survey, such as slow Wi‑Fi or issues scanning QR codes. To reduce this risk, we will provide both a QR code and a short URL, and we will have a paper‑based alternative available if required.</a:t>
            </a:r>
            <a:endParaRPr lang="en-US">
              <a:ea typeface="Calibri"/>
              <a:cs typeface="Calibri"/>
            </a:endParaRPr>
          </a:p>
          <a:p>
            <a:r>
              <a:rPr lang="en-US"/>
              <a:t>By anticipating these barriers and planning appropriate mitigation strategies, we aim to ensure the stall runs smoothly and supports effective engagement with our target audience.</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1043E0B1-06C2-4603-8E1F-87F8B2DB5B44}" type="slidenum">
              <a:rPr lang="en-US"/>
              <a:t>7</a:t>
            </a:fld>
            <a:endParaRPr lang="en-US"/>
          </a:p>
        </p:txBody>
      </p:sp>
    </p:spTree>
    <p:extLst>
      <p:ext uri="{BB962C8B-B14F-4D97-AF65-F5344CB8AC3E}">
        <p14:creationId xmlns:p14="http://schemas.microsoft.com/office/powerpoint/2010/main" val="3879022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312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536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3979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308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6495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9417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7237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698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584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06683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0958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_ONLY_2_1">
    <p:bg>
      <p:bgPr>
        <a:solidFill>
          <a:schemeClr val="lt1"/>
        </a:solidFill>
        <a:effectLst/>
      </p:bgPr>
    </p:bg>
    <p:spTree>
      <p:nvGrpSpPr>
        <p:cNvPr id="1" name=""/>
        <p:cNvGrpSpPr/>
        <p:nvPr/>
      </p:nvGrpSpPr>
      <p:grpSpPr>
        <a:xfrm>
          <a:off x="0" y="0"/>
          <a:ext cx="0" cy="0"/>
          <a:chOff x="0" y="0"/>
          <a:chExt cx="0" cy="0"/>
        </a:xfrm>
      </p:grpSpPr>
      <p:sp>
        <p:nvSpPr>
          <p:cNvPr id="370" name="PlaceHolder 1"/>
          <p:cNvSpPr>
            <a:spLocks noGrp="1"/>
          </p:cNvSpPr>
          <p:nvPr>
            <p:ph type="title"/>
          </p:nvPr>
        </p:nvSpPr>
        <p:spPr>
          <a:xfrm>
            <a:off x="960000" y="593280"/>
            <a:ext cx="10271520" cy="763200"/>
          </a:xfrm>
          <a:prstGeom prst="rect">
            <a:avLst/>
          </a:prstGeom>
          <a:noFill/>
          <a:ln w="0">
            <a:noFill/>
          </a:ln>
        </p:spPr>
        <p:txBody>
          <a:bodyPr lIns="91440" tIns="91440" rIns="91440" bIns="91440" anchor="t">
            <a:noAutofit/>
          </a:bodyPr>
          <a:lstStyle/>
          <a:p>
            <a:pPr indent="0">
              <a:buNone/>
            </a:pPr>
            <a:r>
              <a:rPr lang="fr-FR" sz="4533" b="0" u="none" strike="noStrike">
                <a:solidFill>
                  <a:schemeClr val="dk1"/>
                </a:solidFill>
                <a:effectLst/>
                <a:uFillTx/>
                <a:latin typeface="Arial"/>
              </a:rPr>
              <a:t>Click to edit the title text format</a:t>
            </a:r>
          </a:p>
        </p:txBody>
      </p:sp>
      <p:sp>
        <p:nvSpPr>
          <p:cNvPr id="371" name="Google Shape;1040;p14"/>
          <p:cNvSpPr/>
          <p:nvPr/>
        </p:nvSpPr>
        <p:spPr>
          <a:xfrm>
            <a:off x="11204160" y="5869920"/>
            <a:ext cx="987360" cy="987360"/>
          </a:xfrm>
          <a:custGeom>
            <a:avLst/>
            <a:gdLst>
              <a:gd name="textAreaLeft" fmla="*/ 0 w 740520"/>
              <a:gd name="textAreaRight" fmla="*/ 740880 w 740520"/>
              <a:gd name="textAreaTop" fmla="*/ 0 h 740520"/>
              <a:gd name="textAreaBottom" fmla="*/ 740880 h 740520"/>
            </a:gdLst>
            <a:ahLst/>
            <a:cxnLst/>
            <a:rect l="textAreaLeft" t="textAreaTop" r="textAreaRight" b="textAreaBottom"/>
            <a:pathLst>
              <a:path w="16944" h="16944">
                <a:moveTo>
                  <a:pt x="16944" y="0"/>
                </a:moveTo>
                <a:lnTo>
                  <a:pt x="16944" y="16944"/>
                </a:lnTo>
                <a:lnTo>
                  <a:pt x="0" y="16944"/>
                </a:lnTo>
                <a:lnTo>
                  <a:pt x="0" y="12436"/>
                </a:lnTo>
                <a:cubicBezTo>
                  <a:pt x="0" y="5568"/>
                  <a:pt x="5567" y="0"/>
                  <a:pt x="12435" y="0"/>
                </a:cubicBezTo>
                <a:lnTo>
                  <a:pt x="16944" y="0"/>
                </a:lnTo>
                <a:close/>
              </a:path>
            </a:pathLst>
          </a:custGeom>
          <a:solidFill>
            <a:schemeClr val="dk2"/>
          </a:solidFill>
          <a:ln w="0">
            <a:noFill/>
          </a:ln>
        </p:spPr>
        <p:style>
          <a:lnRef idx="0">
            <a:scrgbClr r="0" g="0" b="0"/>
          </a:lnRef>
          <a:fillRef idx="0">
            <a:scrgbClr r="0" g="0" b="0"/>
          </a:fillRef>
          <a:effectRef idx="0">
            <a:scrgbClr r="0" g="0" b="0"/>
          </a:effectRef>
          <a:fontRef idx="minor"/>
        </p:style>
        <p:txBody>
          <a:bodyPr anchor="t">
            <a:noAutofit/>
          </a:bodyPr>
          <a:lstStyle/>
          <a:p>
            <a:pPr defTabSz="1219170">
              <a:lnSpc>
                <a:spcPct val="100000"/>
              </a:lnSpc>
              <a:tabLst>
                <a:tab pos="0" algn="l"/>
              </a:tabLst>
            </a:pPr>
            <a:endParaRPr lang="en-US" sz="2400" b="0" u="none" strike="noStrike">
              <a:solidFill>
                <a:srgbClr val="FFFFFF"/>
              </a:solidFill>
              <a:effectLst/>
              <a:uFillTx/>
              <a:latin typeface="OpenSymbol"/>
            </a:endParaRPr>
          </a:p>
        </p:txBody>
      </p:sp>
      <p:sp>
        <p:nvSpPr>
          <p:cNvPr id="372" name="Google Shape;1041;p14"/>
          <p:cNvSpPr/>
          <p:nvPr/>
        </p:nvSpPr>
        <p:spPr>
          <a:xfrm>
            <a:off x="-1458240" y="4015680"/>
            <a:ext cx="2916000" cy="3433440"/>
          </a:xfrm>
          <a:custGeom>
            <a:avLst/>
            <a:gdLst>
              <a:gd name="textAreaLeft" fmla="*/ 0 w 2187000"/>
              <a:gd name="textAreaRight" fmla="*/ 2187360 w 2187000"/>
              <a:gd name="textAreaTop" fmla="*/ 0 h 2575080"/>
              <a:gd name="textAreaBottom" fmla="*/ 2575440 h 2575080"/>
            </a:gdLst>
            <a:ahLst/>
            <a:cxnLst/>
            <a:rect l="textAreaLeft" t="textAreaTop" r="textAreaRight" b="textAreaBottom"/>
            <a:pathLst>
              <a:path w="50016" h="58876">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w="0">
            <a:noFill/>
          </a:ln>
        </p:spPr>
        <p:style>
          <a:lnRef idx="0">
            <a:scrgbClr r="0" g="0" b="0"/>
          </a:lnRef>
          <a:fillRef idx="0">
            <a:scrgbClr r="0" g="0" b="0"/>
          </a:fillRef>
          <a:effectRef idx="0">
            <a:scrgbClr r="0" g="0" b="0"/>
          </a:effectRef>
          <a:fontRef idx="minor"/>
        </p:style>
        <p:txBody>
          <a:bodyPr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grpSp>
        <p:nvGrpSpPr>
          <p:cNvPr id="373" name="Google Shape;1042;p14"/>
          <p:cNvGrpSpPr/>
          <p:nvPr/>
        </p:nvGrpSpPr>
        <p:grpSpPr>
          <a:xfrm>
            <a:off x="11114400" y="-944640"/>
            <a:ext cx="2009760" cy="2013120"/>
            <a:chOff x="8335800" y="-708480"/>
            <a:chExt cx="1507320" cy="1509840"/>
          </a:xfrm>
        </p:grpSpPr>
        <p:sp>
          <p:nvSpPr>
            <p:cNvPr id="374" name="Google Shape;1043;p14"/>
            <p:cNvSpPr/>
            <p:nvPr/>
          </p:nvSpPr>
          <p:spPr>
            <a:xfrm>
              <a:off x="9792720" y="9360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75" name="Google Shape;1044;p14"/>
            <p:cNvSpPr/>
            <p:nvPr/>
          </p:nvSpPr>
          <p:spPr>
            <a:xfrm>
              <a:off x="9708120" y="1735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76" name="Google Shape;1045;p14"/>
            <p:cNvSpPr/>
            <p:nvPr/>
          </p:nvSpPr>
          <p:spPr>
            <a:xfrm>
              <a:off x="9626040" y="2556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77" name="Google Shape;1046;p14"/>
            <p:cNvSpPr/>
            <p:nvPr/>
          </p:nvSpPr>
          <p:spPr>
            <a:xfrm>
              <a:off x="9543960" y="3376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78" name="Google Shape;1047;p14"/>
            <p:cNvSpPr/>
            <p:nvPr/>
          </p:nvSpPr>
          <p:spPr>
            <a:xfrm>
              <a:off x="9464400" y="42012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79" name="Google Shape;1048;p14"/>
            <p:cNvSpPr/>
            <p:nvPr/>
          </p:nvSpPr>
          <p:spPr>
            <a:xfrm>
              <a:off x="9381960" y="50220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0" name="Google Shape;1049;p14"/>
            <p:cNvSpPr/>
            <p:nvPr/>
          </p:nvSpPr>
          <p:spPr>
            <a:xfrm>
              <a:off x="9299880" y="5817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1" name="Google Shape;1050;p14"/>
            <p:cNvSpPr/>
            <p:nvPr/>
          </p:nvSpPr>
          <p:spPr>
            <a:xfrm>
              <a:off x="9217800" y="6638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2" name="Google Shape;1051;p14"/>
            <p:cNvSpPr/>
            <p:nvPr/>
          </p:nvSpPr>
          <p:spPr>
            <a:xfrm>
              <a:off x="9135720" y="7462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3" name="Google Shape;1052;p14"/>
            <p:cNvSpPr/>
            <p:nvPr/>
          </p:nvSpPr>
          <p:spPr>
            <a:xfrm>
              <a:off x="9722880" y="259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4" name="Google Shape;1053;p14"/>
            <p:cNvSpPr/>
            <p:nvPr/>
          </p:nvSpPr>
          <p:spPr>
            <a:xfrm>
              <a:off x="9642960" y="10836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5" name="Google Shape;1054;p14"/>
            <p:cNvSpPr/>
            <p:nvPr/>
          </p:nvSpPr>
          <p:spPr>
            <a:xfrm>
              <a:off x="9563400" y="19044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6" name="Google Shape;1055;p14"/>
            <p:cNvSpPr/>
            <p:nvPr/>
          </p:nvSpPr>
          <p:spPr>
            <a:xfrm>
              <a:off x="9481320" y="27252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7" name="Google Shape;1056;p14"/>
            <p:cNvSpPr/>
            <p:nvPr/>
          </p:nvSpPr>
          <p:spPr>
            <a:xfrm>
              <a:off x="9396720" y="3524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8" name="Google Shape;1057;p14"/>
            <p:cNvSpPr/>
            <p:nvPr/>
          </p:nvSpPr>
          <p:spPr>
            <a:xfrm>
              <a:off x="9314280" y="4345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89" name="Google Shape;1058;p14"/>
            <p:cNvSpPr/>
            <p:nvPr/>
          </p:nvSpPr>
          <p:spPr>
            <a:xfrm>
              <a:off x="9232200" y="5166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0" name="Google Shape;1059;p14"/>
            <p:cNvSpPr/>
            <p:nvPr/>
          </p:nvSpPr>
          <p:spPr>
            <a:xfrm>
              <a:off x="9152640" y="59868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4" h="1095">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1" name="Google Shape;1060;p14"/>
            <p:cNvSpPr/>
            <p:nvPr/>
          </p:nvSpPr>
          <p:spPr>
            <a:xfrm>
              <a:off x="9070200" y="67860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2" name="Google Shape;1061;p14"/>
            <p:cNvSpPr/>
            <p:nvPr/>
          </p:nvSpPr>
          <p:spPr>
            <a:xfrm>
              <a:off x="9657720" y="-417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3" name="Google Shape;1062;p14"/>
            <p:cNvSpPr/>
            <p:nvPr/>
          </p:nvSpPr>
          <p:spPr>
            <a:xfrm>
              <a:off x="9575280" y="406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4" name="Google Shape;1063;p14"/>
            <p:cNvSpPr/>
            <p:nvPr/>
          </p:nvSpPr>
          <p:spPr>
            <a:xfrm>
              <a:off x="9495720" y="12528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5" name="Google Shape;1064;p14"/>
            <p:cNvSpPr/>
            <p:nvPr/>
          </p:nvSpPr>
          <p:spPr>
            <a:xfrm>
              <a:off x="9413640" y="207360"/>
              <a:ext cx="50400" cy="4788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6920" bIns="169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6" name="Google Shape;1065;p14"/>
            <p:cNvSpPr/>
            <p:nvPr/>
          </p:nvSpPr>
          <p:spPr>
            <a:xfrm>
              <a:off x="9329040" y="2847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7" name="Google Shape;1066;p14"/>
            <p:cNvSpPr/>
            <p:nvPr/>
          </p:nvSpPr>
          <p:spPr>
            <a:xfrm>
              <a:off x="9249120" y="36684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8" name="Google Shape;1067;p14"/>
            <p:cNvSpPr/>
            <p:nvPr/>
          </p:nvSpPr>
          <p:spPr>
            <a:xfrm>
              <a:off x="9167040" y="4489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399" name="Google Shape;1068;p14"/>
            <p:cNvSpPr/>
            <p:nvPr/>
          </p:nvSpPr>
          <p:spPr>
            <a:xfrm>
              <a:off x="9084960" y="5310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0" name="Google Shape;1069;p14"/>
            <p:cNvSpPr/>
            <p:nvPr/>
          </p:nvSpPr>
          <p:spPr>
            <a:xfrm>
              <a:off x="9002880" y="6134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1" name="Google Shape;1070;p14"/>
            <p:cNvSpPr/>
            <p:nvPr/>
          </p:nvSpPr>
          <p:spPr>
            <a:xfrm>
              <a:off x="9590040" y="-10692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2" name="Google Shape;1071;p14"/>
            <p:cNvSpPr/>
            <p:nvPr/>
          </p:nvSpPr>
          <p:spPr>
            <a:xfrm>
              <a:off x="9507600" y="-270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3" name="Google Shape;1072;p14"/>
            <p:cNvSpPr/>
            <p:nvPr/>
          </p:nvSpPr>
          <p:spPr>
            <a:xfrm>
              <a:off x="9425520" y="550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4" name="Google Shape;1073;p14"/>
            <p:cNvSpPr/>
            <p:nvPr/>
          </p:nvSpPr>
          <p:spPr>
            <a:xfrm>
              <a:off x="9345960" y="13716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5" name="Google Shape;1074;p14"/>
            <p:cNvSpPr/>
            <p:nvPr/>
          </p:nvSpPr>
          <p:spPr>
            <a:xfrm>
              <a:off x="9263520" y="2192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6" name="Google Shape;1075;p14"/>
            <p:cNvSpPr/>
            <p:nvPr/>
          </p:nvSpPr>
          <p:spPr>
            <a:xfrm>
              <a:off x="9183960" y="303840"/>
              <a:ext cx="50400" cy="4788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6920" bIns="169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7" name="Google Shape;1076;p14"/>
            <p:cNvSpPr/>
            <p:nvPr/>
          </p:nvSpPr>
          <p:spPr>
            <a:xfrm>
              <a:off x="9099360" y="38376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8" name="Google Shape;1077;p14"/>
            <p:cNvSpPr/>
            <p:nvPr/>
          </p:nvSpPr>
          <p:spPr>
            <a:xfrm>
              <a:off x="9017280" y="4633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09" name="Google Shape;1078;p14"/>
            <p:cNvSpPr/>
            <p:nvPr/>
          </p:nvSpPr>
          <p:spPr>
            <a:xfrm>
              <a:off x="8935200" y="5457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0" name="Google Shape;1079;p14"/>
            <p:cNvSpPr/>
            <p:nvPr/>
          </p:nvSpPr>
          <p:spPr>
            <a:xfrm>
              <a:off x="9524520" y="-17460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1" name="Google Shape;1080;p14"/>
            <p:cNvSpPr/>
            <p:nvPr/>
          </p:nvSpPr>
          <p:spPr>
            <a:xfrm>
              <a:off x="9442440" y="-921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2" name="Google Shape;1081;p14"/>
            <p:cNvSpPr/>
            <p:nvPr/>
          </p:nvSpPr>
          <p:spPr>
            <a:xfrm>
              <a:off x="9360360" y="-1008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3" name="Google Shape;1082;p14"/>
            <p:cNvSpPr/>
            <p:nvPr/>
          </p:nvSpPr>
          <p:spPr>
            <a:xfrm>
              <a:off x="9278280" y="694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4" name="Google Shape;1083;p14"/>
            <p:cNvSpPr/>
            <p:nvPr/>
          </p:nvSpPr>
          <p:spPr>
            <a:xfrm>
              <a:off x="9195840" y="1515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5" name="Google Shape;1084;p14"/>
            <p:cNvSpPr/>
            <p:nvPr/>
          </p:nvSpPr>
          <p:spPr>
            <a:xfrm>
              <a:off x="9116280" y="23616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6" name="Google Shape;1085;p14"/>
            <p:cNvSpPr/>
            <p:nvPr/>
          </p:nvSpPr>
          <p:spPr>
            <a:xfrm>
              <a:off x="9036360" y="318600"/>
              <a:ext cx="4788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7" name="Google Shape;1086;p14"/>
            <p:cNvSpPr/>
            <p:nvPr/>
          </p:nvSpPr>
          <p:spPr>
            <a:xfrm>
              <a:off x="8952120" y="3981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8" name="Google Shape;1087;p14"/>
            <p:cNvSpPr/>
            <p:nvPr/>
          </p:nvSpPr>
          <p:spPr>
            <a:xfrm>
              <a:off x="8869680" y="48024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4">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19" name="Google Shape;1088;p14"/>
            <p:cNvSpPr/>
            <p:nvPr/>
          </p:nvSpPr>
          <p:spPr>
            <a:xfrm>
              <a:off x="9456840" y="-2422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0" name="Google Shape;1089;p14"/>
            <p:cNvSpPr/>
            <p:nvPr/>
          </p:nvSpPr>
          <p:spPr>
            <a:xfrm>
              <a:off x="9374760" y="-1598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1" name="Google Shape;1090;p14"/>
            <p:cNvSpPr/>
            <p:nvPr/>
          </p:nvSpPr>
          <p:spPr>
            <a:xfrm>
              <a:off x="9292680" y="-777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2" name="Google Shape;1091;p14"/>
            <p:cNvSpPr/>
            <p:nvPr/>
          </p:nvSpPr>
          <p:spPr>
            <a:xfrm>
              <a:off x="9210600" y="43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3" name="Google Shape;1092;p14"/>
            <p:cNvSpPr/>
            <p:nvPr/>
          </p:nvSpPr>
          <p:spPr>
            <a:xfrm>
              <a:off x="9130680" y="8640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4" name="Google Shape;1093;p14"/>
            <p:cNvSpPr/>
            <p:nvPr/>
          </p:nvSpPr>
          <p:spPr>
            <a:xfrm>
              <a:off x="9048600" y="1663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5" name="Google Shape;1094;p14"/>
            <p:cNvSpPr/>
            <p:nvPr/>
          </p:nvSpPr>
          <p:spPr>
            <a:xfrm>
              <a:off x="8966520" y="2484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6" name="Google Shape;1095;p14"/>
            <p:cNvSpPr/>
            <p:nvPr/>
          </p:nvSpPr>
          <p:spPr>
            <a:xfrm>
              <a:off x="8884440" y="3304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7" name="Google Shape;1096;p14"/>
            <p:cNvSpPr/>
            <p:nvPr/>
          </p:nvSpPr>
          <p:spPr>
            <a:xfrm>
              <a:off x="8802000" y="4125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8" name="Google Shape;1097;p14"/>
            <p:cNvSpPr/>
            <p:nvPr/>
          </p:nvSpPr>
          <p:spPr>
            <a:xfrm>
              <a:off x="9389160" y="-30744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29" name="Google Shape;1098;p14"/>
            <p:cNvSpPr/>
            <p:nvPr/>
          </p:nvSpPr>
          <p:spPr>
            <a:xfrm>
              <a:off x="9309600" y="-22536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0" name="Google Shape;1099;p14"/>
            <p:cNvSpPr/>
            <p:nvPr/>
          </p:nvSpPr>
          <p:spPr>
            <a:xfrm>
              <a:off x="9227520" y="-14544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1" name="Google Shape;1100;p14"/>
            <p:cNvSpPr/>
            <p:nvPr/>
          </p:nvSpPr>
          <p:spPr>
            <a:xfrm>
              <a:off x="9145440" y="-633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2" name="Google Shape;1101;p14"/>
            <p:cNvSpPr/>
            <p:nvPr/>
          </p:nvSpPr>
          <p:spPr>
            <a:xfrm>
              <a:off x="9063000" y="18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3" name="Google Shape;1102;p14"/>
            <p:cNvSpPr/>
            <p:nvPr/>
          </p:nvSpPr>
          <p:spPr>
            <a:xfrm>
              <a:off x="8980920" y="1011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4" name="Google Shape;1103;p14"/>
            <p:cNvSpPr/>
            <p:nvPr/>
          </p:nvSpPr>
          <p:spPr>
            <a:xfrm>
              <a:off x="8898840" y="1832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5" name="Google Shape;1104;p14"/>
            <p:cNvSpPr/>
            <p:nvPr/>
          </p:nvSpPr>
          <p:spPr>
            <a:xfrm>
              <a:off x="8816760" y="26532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6" name="Google Shape;1105;p14"/>
            <p:cNvSpPr/>
            <p:nvPr/>
          </p:nvSpPr>
          <p:spPr>
            <a:xfrm>
              <a:off x="8739360" y="347400"/>
              <a:ext cx="4788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7" name="Google Shape;1106;p14"/>
            <p:cNvSpPr/>
            <p:nvPr/>
          </p:nvSpPr>
          <p:spPr>
            <a:xfrm>
              <a:off x="9326520" y="-37260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8" name="Google Shape;1107;p14"/>
            <p:cNvSpPr/>
            <p:nvPr/>
          </p:nvSpPr>
          <p:spPr>
            <a:xfrm>
              <a:off x="9244440" y="-29052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39" name="Google Shape;1108;p14"/>
            <p:cNvSpPr/>
            <p:nvPr/>
          </p:nvSpPr>
          <p:spPr>
            <a:xfrm>
              <a:off x="9159840" y="-2106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0" name="Google Shape;1109;p14"/>
            <p:cNvSpPr/>
            <p:nvPr/>
          </p:nvSpPr>
          <p:spPr>
            <a:xfrm>
              <a:off x="9077760" y="-12852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1" name="Google Shape;1110;p14"/>
            <p:cNvSpPr/>
            <p:nvPr/>
          </p:nvSpPr>
          <p:spPr>
            <a:xfrm>
              <a:off x="8995320" y="-489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2" name="Google Shape;1111;p14"/>
            <p:cNvSpPr/>
            <p:nvPr/>
          </p:nvSpPr>
          <p:spPr>
            <a:xfrm>
              <a:off x="8915760" y="3348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3" name="Google Shape;1112;p14"/>
            <p:cNvSpPr/>
            <p:nvPr/>
          </p:nvSpPr>
          <p:spPr>
            <a:xfrm>
              <a:off x="8833680" y="1155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4" name="Google Shape;1113;p14"/>
            <p:cNvSpPr/>
            <p:nvPr/>
          </p:nvSpPr>
          <p:spPr>
            <a:xfrm>
              <a:off x="8751240" y="1976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5" name="Google Shape;1114;p14"/>
            <p:cNvSpPr/>
            <p:nvPr/>
          </p:nvSpPr>
          <p:spPr>
            <a:xfrm>
              <a:off x="8669160" y="279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6" name="Google Shape;1115;p14"/>
            <p:cNvSpPr/>
            <p:nvPr/>
          </p:nvSpPr>
          <p:spPr>
            <a:xfrm>
              <a:off x="9258840" y="-44028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7" name="Google Shape;1116;p14"/>
            <p:cNvSpPr/>
            <p:nvPr/>
          </p:nvSpPr>
          <p:spPr>
            <a:xfrm>
              <a:off x="9174240" y="-360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8" name="Google Shape;1117;p14"/>
            <p:cNvSpPr/>
            <p:nvPr/>
          </p:nvSpPr>
          <p:spPr>
            <a:xfrm>
              <a:off x="9092160" y="-2782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49" name="Google Shape;1118;p14"/>
            <p:cNvSpPr/>
            <p:nvPr/>
          </p:nvSpPr>
          <p:spPr>
            <a:xfrm>
              <a:off x="9012240" y="-19620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0" name="Google Shape;1119;p14"/>
            <p:cNvSpPr/>
            <p:nvPr/>
          </p:nvSpPr>
          <p:spPr>
            <a:xfrm>
              <a:off x="8930160" y="-1141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1" name="Google Shape;1120;p14"/>
            <p:cNvSpPr/>
            <p:nvPr/>
          </p:nvSpPr>
          <p:spPr>
            <a:xfrm>
              <a:off x="8848080" y="-3204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2" name="Google Shape;1121;p14"/>
            <p:cNvSpPr/>
            <p:nvPr/>
          </p:nvSpPr>
          <p:spPr>
            <a:xfrm>
              <a:off x="8766000" y="5040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3" name="Google Shape;1122;p14"/>
            <p:cNvSpPr/>
            <p:nvPr/>
          </p:nvSpPr>
          <p:spPr>
            <a:xfrm>
              <a:off x="8683560" y="1299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4" name="Google Shape;1123;p14"/>
            <p:cNvSpPr/>
            <p:nvPr/>
          </p:nvSpPr>
          <p:spPr>
            <a:xfrm>
              <a:off x="8601480" y="2120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5" name="Google Shape;1124;p14"/>
            <p:cNvSpPr/>
            <p:nvPr/>
          </p:nvSpPr>
          <p:spPr>
            <a:xfrm>
              <a:off x="9191160" y="-50796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6" name="Google Shape;1125;p14"/>
            <p:cNvSpPr/>
            <p:nvPr/>
          </p:nvSpPr>
          <p:spPr>
            <a:xfrm>
              <a:off x="9109080" y="-4258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4">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7" name="Google Shape;1126;p14"/>
            <p:cNvSpPr/>
            <p:nvPr/>
          </p:nvSpPr>
          <p:spPr>
            <a:xfrm>
              <a:off x="9029160" y="-341280"/>
              <a:ext cx="50400" cy="4788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6920" bIns="169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8" name="Google Shape;1127;p14"/>
            <p:cNvSpPr/>
            <p:nvPr/>
          </p:nvSpPr>
          <p:spPr>
            <a:xfrm>
              <a:off x="8947080" y="-26136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59" name="Google Shape;1128;p14"/>
            <p:cNvSpPr/>
            <p:nvPr/>
          </p:nvSpPr>
          <p:spPr>
            <a:xfrm>
              <a:off x="8862480" y="-1818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0" name="Google Shape;1129;p14"/>
            <p:cNvSpPr/>
            <p:nvPr/>
          </p:nvSpPr>
          <p:spPr>
            <a:xfrm>
              <a:off x="8780400" y="-99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1" name="Google Shape;1130;p14"/>
            <p:cNvSpPr/>
            <p:nvPr/>
          </p:nvSpPr>
          <p:spPr>
            <a:xfrm>
              <a:off x="8700480" y="-1728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2" name="Google Shape;1131;p14"/>
            <p:cNvSpPr/>
            <p:nvPr/>
          </p:nvSpPr>
          <p:spPr>
            <a:xfrm>
              <a:off x="8618400" y="6480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3" name="Google Shape;1132;p14"/>
            <p:cNvSpPr/>
            <p:nvPr/>
          </p:nvSpPr>
          <p:spPr>
            <a:xfrm>
              <a:off x="8536320" y="14688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4">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4" name="Google Shape;1133;p14"/>
            <p:cNvSpPr/>
            <p:nvPr/>
          </p:nvSpPr>
          <p:spPr>
            <a:xfrm>
              <a:off x="9123480" y="-5756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5" name="Google Shape;1134;p14"/>
            <p:cNvSpPr/>
            <p:nvPr/>
          </p:nvSpPr>
          <p:spPr>
            <a:xfrm>
              <a:off x="9041400" y="-4935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6" name="Google Shape;1135;p14"/>
            <p:cNvSpPr/>
            <p:nvPr/>
          </p:nvSpPr>
          <p:spPr>
            <a:xfrm>
              <a:off x="8961480" y="-40896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7" name="Google Shape;1136;p14"/>
            <p:cNvSpPr/>
            <p:nvPr/>
          </p:nvSpPr>
          <p:spPr>
            <a:xfrm>
              <a:off x="8879400" y="-32688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8" name="Google Shape;1137;p14"/>
            <p:cNvSpPr/>
            <p:nvPr/>
          </p:nvSpPr>
          <p:spPr>
            <a:xfrm>
              <a:off x="8797320" y="-246960"/>
              <a:ext cx="52920" cy="52920"/>
            </a:xfrm>
            <a:custGeom>
              <a:avLst/>
              <a:gdLst>
                <a:gd name="textAreaLeft" fmla="*/ 0 w 52920"/>
                <a:gd name="textAreaRight" fmla="*/ 53280 w 52920"/>
                <a:gd name="textAreaTop" fmla="*/ 0 h 52920"/>
                <a:gd name="textAreaBottom" fmla="*/ 53280 h 5292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69" name="Google Shape;1138;p14"/>
            <p:cNvSpPr/>
            <p:nvPr/>
          </p:nvSpPr>
          <p:spPr>
            <a:xfrm>
              <a:off x="8715240" y="-1674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0" name="Google Shape;1139;p14"/>
            <p:cNvSpPr/>
            <p:nvPr/>
          </p:nvSpPr>
          <p:spPr>
            <a:xfrm>
              <a:off x="8633160" y="-8496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1" name="Google Shape;1140;p14"/>
            <p:cNvSpPr/>
            <p:nvPr/>
          </p:nvSpPr>
          <p:spPr>
            <a:xfrm>
              <a:off x="8550720" y="-28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2" name="Google Shape;1141;p14"/>
            <p:cNvSpPr/>
            <p:nvPr/>
          </p:nvSpPr>
          <p:spPr>
            <a:xfrm>
              <a:off x="8468640" y="792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3" name="Google Shape;1142;p14"/>
            <p:cNvSpPr/>
            <p:nvPr/>
          </p:nvSpPr>
          <p:spPr>
            <a:xfrm>
              <a:off x="9055800" y="-64080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4" name="Google Shape;1143;p14"/>
            <p:cNvSpPr/>
            <p:nvPr/>
          </p:nvSpPr>
          <p:spPr>
            <a:xfrm>
              <a:off x="8973720" y="-5612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5" name="Google Shape;1144;p14"/>
            <p:cNvSpPr/>
            <p:nvPr/>
          </p:nvSpPr>
          <p:spPr>
            <a:xfrm>
              <a:off x="8893800" y="-47880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6" name="Google Shape;1145;p14"/>
            <p:cNvSpPr/>
            <p:nvPr/>
          </p:nvSpPr>
          <p:spPr>
            <a:xfrm>
              <a:off x="8811720" y="-396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7" name="Google Shape;1146;p14"/>
            <p:cNvSpPr/>
            <p:nvPr/>
          </p:nvSpPr>
          <p:spPr>
            <a:xfrm>
              <a:off x="8729640" y="-3146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8" name="Google Shape;1147;p14"/>
            <p:cNvSpPr/>
            <p:nvPr/>
          </p:nvSpPr>
          <p:spPr>
            <a:xfrm>
              <a:off x="8650080" y="-230040"/>
              <a:ext cx="5040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79" name="Google Shape;1148;p14"/>
            <p:cNvSpPr/>
            <p:nvPr/>
          </p:nvSpPr>
          <p:spPr>
            <a:xfrm>
              <a:off x="8565480" y="-15048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0" name="Google Shape;1149;p14"/>
            <p:cNvSpPr/>
            <p:nvPr/>
          </p:nvSpPr>
          <p:spPr>
            <a:xfrm>
              <a:off x="8483040" y="-6804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5" h="1095">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1" name="Google Shape;1150;p14"/>
            <p:cNvSpPr/>
            <p:nvPr/>
          </p:nvSpPr>
          <p:spPr>
            <a:xfrm>
              <a:off x="8403480" y="11520"/>
              <a:ext cx="52920" cy="55080"/>
            </a:xfrm>
            <a:custGeom>
              <a:avLst/>
              <a:gdLst>
                <a:gd name="textAreaLeft" fmla="*/ 0 w 52920"/>
                <a:gd name="textAreaRight" fmla="*/ 53280 w 52920"/>
                <a:gd name="textAreaTop" fmla="*/ 0 h 55080"/>
                <a:gd name="textAreaBottom" fmla="*/ 55440 h 55080"/>
              </a:gdLst>
              <a:ahLst/>
              <a:cxnLst/>
              <a:rect l="textAreaLeft" t="textAreaTop" r="textAreaRight" b="textAreaBottom"/>
              <a:pathLst>
                <a:path w="1095" h="1095">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2" name="Google Shape;1151;p14"/>
            <p:cNvSpPr/>
            <p:nvPr/>
          </p:nvSpPr>
          <p:spPr>
            <a:xfrm>
              <a:off x="8990640" y="-70848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3" name="Google Shape;1152;p14"/>
            <p:cNvSpPr/>
            <p:nvPr/>
          </p:nvSpPr>
          <p:spPr>
            <a:xfrm>
              <a:off x="8908560" y="-62640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4" name="Google Shape;1153;p14"/>
            <p:cNvSpPr/>
            <p:nvPr/>
          </p:nvSpPr>
          <p:spPr>
            <a:xfrm>
              <a:off x="8826480" y="-5443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5" name="Google Shape;1154;p14"/>
            <p:cNvSpPr/>
            <p:nvPr/>
          </p:nvSpPr>
          <p:spPr>
            <a:xfrm>
              <a:off x="8744040" y="-461880"/>
              <a:ext cx="55080" cy="52920"/>
            </a:xfrm>
            <a:custGeom>
              <a:avLst/>
              <a:gdLst>
                <a:gd name="textAreaLeft" fmla="*/ 0 w 55080"/>
                <a:gd name="textAreaRight" fmla="*/ 55440 w 55080"/>
                <a:gd name="textAreaTop" fmla="*/ 0 h 52920"/>
                <a:gd name="textAreaBottom" fmla="*/ 53280 h 52920"/>
              </a:gdLst>
              <a:ahLst/>
              <a:cxnLst/>
              <a:rect l="textAreaLeft" t="textAreaTop" r="textAreaRight" b="textAreaBottom"/>
              <a:pathLst>
                <a:path w="1094" h="1095">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6640" bIns="2664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6" name="Google Shape;1155;p14"/>
            <p:cNvSpPr/>
            <p:nvPr/>
          </p:nvSpPr>
          <p:spPr>
            <a:xfrm>
              <a:off x="8661960" y="-3823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4" h="1095">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7" name="Google Shape;1156;p14"/>
            <p:cNvSpPr/>
            <p:nvPr/>
          </p:nvSpPr>
          <p:spPr>
            <a:xfrm>
              <a:off x="8584560" y="-297720"/>
              <a:ext cx="4788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8" name="Google Shape;1157;p14"/>
            <p:cNvSpPr/>
            <p:nvPr/>
          </p:nvSpPr>
          <p:spPr>
            <a:xfrm>
              <a:off x="8502480" y="-215640"/>
              <a:ext cx="47880" cy="50400"/>
            </a:xfrm>
            <a:prstGeom prst="ellipse">
              <a:avLst/>
            </a:prstGeom>
            <a:solidFill>
              <a:schemeClr val="accent1"/>
            </a:solidFill>
            <a:ln w="0">
              <a:noFill/>
            </a:ln>
          </p:spPr>
          <p:style>
            <a:lnRef idx="0">
              <a:scrgbClr r="0" g="0" b="0"/>
            </a:lnRef>
            <a:fillRef idx="0">
              <a:scrgbClr r="0" g="0" b="0"/>
            </a:fillRef>
            <a:effectRef idx="0">
              <a:scrgbClr r="0" g="0" b="0"/>
            </a:effectRef>
            <a:fontRef idx="minor"/>
          </p:style>
          <p:txBody>
            <a:bodyPr tIns="18000" bIns="1800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89" name="Google Shape;1158;p14"/>
            <p:cNvSpPr/>
            <p:nvPr/>
          </p:nvSpPr>
          <p:spPr>
            <a:xfrm>
              <a:off x="8417880" y="-13572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4">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sp>
          <p:nvSpPr>
            <p:cNvPr id="490" name="Google Shape;1159;p14"/>
            <p:cNvSpPr/>
            <p:nvPr/>
          </p:nvSpPr>
          <p:spPr>
            <a:xfrm>
              <a:off x="8335800" y="-53640"/>
              <a:ext cx="55080" cy="55080"/>
            </a:xfrm>
            <a:custGeom>
              <a:avLst/>
              <a:gdLst>
                <a:gd name="textAreaLeft" fmla="*/ 0 w 55080"/>
                <a:gd name="textAreaRight" fmla="*/ 55440 w 55080"/>
                <a:gd name="textAreaTop" fmla="*/ 0 h 55080"/>
                <a:gd name="textAreaBottom" fmla="*/ 55440 h 55080"/>
              </a:gdLst>
              <a:ahLst/>
              <a:cxnLst/>
              <a:rect l="textAreaLeft" t="textAreaTop" r="textAreaRight" b="textAreaBottom"/>
              <a:pathLst>
                <a:path w="1095" h="1095">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w="0">
              <a:noFill/>
            </a:ln>
          </p:spPr>
          <p:style>
            <a:lnRef idx="0">
              <a:scrgbClr r="0" g="0" b="0"/>
            </a:lnRef>
            <a:fillRef idx="0">
              <a:scrgbClr r="0" g="0" b="0"/>
            </a:fillRef>
            <a:effectRef idx="0">
              <a:scrgbClr r="0" g="0" b="0"/>
            </a:effectRef>
            <a:fontRef idx="minor"/>
          </p:style>
          <p:txBody>
            <a:bodyPr tIns="27720" bIns="27720" anchor="t">
              <a:noAutofit/>
            </a:bodyPr>
            <a:lstStyle/>
            <a:p>
              <a:pPr defTabSz="1219170">
                <a:lnSpc>
                  <a:spcPct val="100000"/>
                </a:lnSpc>
                <a:tabLst>
                  <a:tab pos="0" algn="l"/>
                </a:tabLst>
              </a:pPr>
              <a:endParaRPr lang="en-US" sz="2400" b="0" u="none" strike="noStrike">
                <a:solidFill>
                  <a:srgbClr val="000000"/>
                </a:solidFill>
                <a:effectLst/>
                <a:uFillTx/>
                <a:latin typeface="OpenSymbol"/>
              </a:endParaRPr>
            </a:p>
          </p:txBody>
        </p:sp>
      </p:grpSp>
      <p:sp>
        <p:nvSpPr>
          <p:cNvPr id="491" name="PlaceHolder 2"/>
          <p:cNvSpPr>
            <a:spLocks noGrp="1"/>
          </p:cNvSpPr>
          <p:nvPr>
            <p:ph type="body"/>
          </p:nvPr>
        </p:nvSpPr>
        <p:spPr>
          <a:xfrm>
            <a:off x="609600" y="1604640"/>
            <a:ext cx="10972320" cy="3977280"/>
          </a:xfrm>
          <a:prstGeom prst="rect">
            <a:avLst/>
          </a:prstGeom>
          <a:noFill/>
          <a:ln w="0">
            <a:noFill/>
          </a:ln>
        </p:spPr>
        <p:txBody>
          <a:bodyPr lIns="0" tIns="0" rIns="0" bIns="0" anchor="t">
            <a:normAutofit/>
          </a:bodyPr>
          <a:lstStyle/>
          <a:p>
            <a:pPr marL="575986" indent="-431989">
              <a:spcBef>
                <a:spcPts val="1889"/>
              </a:spcBef>
              <a:buClr>
                <a:srgbClr val="000000"/>
              </a:buClr>
              <a:buSzPct val="45000"/>
              <a:buFont typeface="Wingdings" charset="2"/>
              <a:buChar char=""/>
            </a:pPr>
            <a:r>
              <a:rPr lang="fr-FR" sz="1867" b="0" u="none" strike="noStrike">
                <a:solidFill>
                  <a:srgbClr val="000000"/>
                </a:solidFill>
                <a:effectLst/>
                <a:uFillTx/>
                <a:latin typeface="Arial"/>
              </a:rPr>
              <a:t>Click to edit the outline text format</a:t>
            </a:r>
          </a:p>
          <a:p>
            <a:pPr marL="1151971" lvl="1" indent="-431989">
              <a:spcBef>
                <a:spcPts val="1512"/>
              </a:spcBef>
              <a:buClr>
                <a:srgbClr val="000000"/>
              </a:buClr>
              <a:buSzPct val="75000"/>
              <a:buFont typeface="Symbol" charset="2"/>
              <a:buChar char=""/>
            </a:pPr>
            <a:r>
              <a:rPr lang="fr-FR" sz="1867" b="0" u="none" strike="noStrike">
                <a:solidFill>
                  <a:srgbClr val="000000"/>
                </a:solidFill>
                <a:effectLst/>
                <a:uFillTx/>
                <a:latin typeface="Arial"/>
              </a:rPr>
              <a:t>Second Outline Level</a:t>
            </a:r>
          </a:p>
          <a:p>
            <a:pPr marL="1727957" lvl="2" indent="-383990">
              <a:spcBef>
                <a:spcPts val="1133"/>
              </a:spcBef>
              <a:buClr>
                <a:srgbClr val="000000"/>
              </a:buClr>
              <a:buSzPct val="45000"/>
              <a:buFont typeface="Wingdings" charset="2"/>
              <a:buChar char=""/>
            </a:pPr>
            <a:r>
              <a:rPr lang="fr-FR" sz="1867" b="0" u="none" strike="noStrike">
                <a:solidFill>
                  <a:srgbClr val="000000"/>
                </a:solidFill>
                <a:effectLst/>
                <a:uFillTx/>
                <a:latin typeface="Arial"/>
              </a:rPr>
              <a:t>Third Outline Level</a:t>
            </a:r>
          </a:p>
          <a:p>
            <a:pPr marL="2303942" lvl="3" indent="-287993">
              <a:spcBef>
                <a:spcPts val="756"/>
              </a:spcBef>
              <a:buClr>
                <a:srgbClr val="000000"/>
              </a:buClr>
              <a:buSzPct val="75000"/>
              <a:buFont typeface="Symbol" charset="2"/>
              <a:buChar char=""/>
            </a:pPr>
            <a:r>
              <a:rPr lang="fr-FR" sz="1867" b="0" u="none" strike="noStrike">
                <a:solidFill>
                  <a:srgbClr val="000000"/>
                </a:solidFill>
                <a:effectLst/>
                <a:uFillTx/>
                <a:latin typeface="Arial"/>
              </a:rPr>
              <a:t>Fourth Outline Level</a:t>
            </a:r>
          </a:p>
          <a:p>
            <a:pPr marL="2879928" lvl="4" indent="-287993">
              <a:spcBef>
                <a:spcPts val="377"/>
              </a:spcBef>
              <a:buClr>
                <a:srgbClr val="000000"/>
              </a:buClr>
              <a:buSzPct val="45000"/>
              <a:buFont typeface="Wingdings" charset="2"/>
              <a:buChar char=""/>
            </a:pPr>
            <a:r>
              <a:rPr lang="fr-FR" sz="2667" b="0" u="none" strike="noStrike">
                <a:solidFill>
                  <a:srgbClr val="000000"/>
                </a:solidFill>
                <a:effectLst/>
                <a:uFillTx/>
                <a:latin typeface="Arial"/>
              </a:rPr>
              <a:t>Fifth Outline Level</a:t>
            </a:r>
          </a:p>
          <a:p>
            <a:pPr marL="3455914" lvl="5" indent="-287993">
              <a:spcBef>
                <a:spcPts val="377"/>
              </a:spcBef>
              <a:buClr>
                <a:srgbClr val="000000"/>
              </a:buClr>
              <a:buSzPct val="45000"/>
              <a:buFont typeface="Wingdings" charset="2"/>
              <a:buChar char=""/>
            </a:pPr>
            <a:r>
              <a:rPr lang="fr-FR" sz="2667" b="0" u="none" strike="noStrike">
                <a:solidFill>
                  <a:srgbClr val="000000"/>
                </a:solidFill>
                <a:effectLst/>
                <a:uFillTx/>
                <a:latin typeface="Arial"/>
              </a:rPr>
              <a:t>Sixth Outline Level</a:t>
            </a:r>
          </a:p>
          <a:p>
            <a:pPr marL="4031899" lvl="6" indent="-287993">
              <a:spcBef>
                <a:spcPts val="377"/>
              </a:spcBef>
              <a:buClr>
                <a:srgbClr val="000000"/>
              </a:buClr>
              <a:buSzPct val="45000"/>
              <a:buFont typeface="Wingdings" charset="2"/>
              <a:buChar char=""/>
            </a:pPr>
            <a:r>
              <a:rPr lang="fr-FR" sz="2667" b="0" u="none" strike="noStrike">
                <a:solidFill>
                  <a:srgbClr val="000000"/>
                </a:solidFill>
                <a:effectLst/>
                <a:uFillTx/>
                <a:latin typeface="Arial"/>
              </a:rPr>
              <a:t>Seventh Outline Level</a:t>
            </a:r>
          </a:p>
        </p:txBody>
      </p:sp>
    </p:spTree>
    <p:extLst>
      <p:ext uri="{BB962C8B-B14F-4D97-AF65-F5344CB8AC3E}">
        <p14:creationId xmlns:p14="http://schemas.microsoft.com/office/powerpoint/2010/main" val="3225813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363288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CF6DD4-5EAE-A7C2-5CBE-CF0DF2473D9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FD2101-2ECB-B272-0407-A114EA46C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3D54C58-DDA3-069F-41B5-39932C0D6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174DB2-03EB-A75E-1AED-BD3046A8F4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8BF90C8-6A3C-6C03-55FC-3469C01D9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34A1CB8-BDD5-D819-1857-17FDACECA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7CBCE-E7C4-8973-E402-F4EC0E5EF22C}"/>
              </a:ext>
            </a:extLst>
          </p:cNvPr>
          <p:cNvSpPr>
            <a:spLocks noGrp="1"/>
          </p:cNvSpPr>
          <p:nvPr>
            <p:ph type="title"/>
          </p:nvPr>
        </p:nvSpPr>
        <p:spPr>
          <a:xfrm>
            <a:off x="1386865" y="2426393"/>
            <a:ext cx="6596245" cy="2249086"/>
          </a:xfrm>
        </p:spPr>
        <p:txBody>
          <a:bodyPr vert="horz" lIns="91440" tIns="45720" rIns="91440" bIns="45720" rtlCol="0" anchor="b">
            <a:normAutofit fontScale="90000"/>
          </a:bodyPr>
          <a:lstStyle/>
          <a:p>
            <a:pPr algn="ctr"/>
            <a:br>
              <a:rPr lang="en-GB" sz="6600">
                <a:solidFill>
                  <a:srgbClr val="000000"/>
                </a:solidFill>
                <a:latin typeface="Bodoni MT"/>
                <a:ea typeface="Calibri"/>
                <a:cs typeface="Calibri"/>
              </a:rPr>
            </a:br>
            <a:br>
              <a:rPr lang="en-GB" sz="6600">
                <a:latin typeface="Bodoni MT"/>
                <a:ea typeface="Calibri"/>
                <a:cs typeface="Calibri"/>
              </a:rPr>
            </a:br>
            <a:r>
              <a:rPr lang="en-GB" sz="6600">
                <a:solidFill>
                  <a:schemeClr val="bg1"/>
                </a:solidFill>
                <a:latin typeface="Bodoni MT"/>
                <a:ea typeface="Calibri"/>
                <a:cs typeface="Calibri"/>
              </a:rPr>
              <a:t>Fibre Presentation</a:t>
            </a:r>
            <a:br>
              <a:rPr lang="en-GB" sz="6600">
                <a:solidFill>
                  <a:srgbClr val="000000"/>
                </a:solidFill>
                <a:latin typeface="Bodoni MT"/>
                <a:ea typeface="Calibri"/>
                <a:cs typeface="Calibri"/>
              </a:rPr>
            </a:br>
            <a:endParaRPr lang="en-US" sz="6600" err="1">
              <a:solidFill>
                <a:srgbClr val="000000"/>
              </a:solidFill>
              <a:latin typeface="Bodoni MT"/>
              <a:ea typeface="Calibri"/>
              <a:cs typeface="Calibri"/>
            </a:endParaRPr>
          </a:p>
          <a:p>
            <a:pPr algn="r"/>
            <a:endParaRPr lang="en-US" sz="4800" kern="1200">
              <a:solidFill>
                <a:srgbClr val="FFFFFF"/>
              </a:solidFill>
              <a:latin typeface="+mj-lt"/>
            </a:endParaRPr>
          </a:p>
        </p:txBody>
      </p:sp>
      <p:sp>
        <p:nvSpPr>
          <p:cNvPr id="18" name="Rectangle 17">
            <a:extLst>
              <a:ext uri="{FF2B5EF4-FFF2-40B4-BE49-F238E27FC236}">
                <a16:creationId xmlns:a16="http://schemas.microsoft.com/office/drawing/2014/main" id="{AB101A56-E649-CB37-8740-F4EDB01C2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44FF4-9F88-6120-FF92-01E1A3524A1F}"/>
              </a:ext>
            </a:extLst>
          </p:cNvPr>
          <p:cNvSpPr>
            <a:spLocks noGrp="1"/>
          </p:cNvSpPr>
          <p:nvPr>
            <p:ph idx="1"/>
          </p:nvPr>
        </p:nvSpPr>
        <p:spPr>
          <a:xfrm>
            <a:off x="150699" y="4797188"/>
            <a:ext cx="11575736" cy="1241828"/>
          </a:xfrm>
        </p:spPr>
        <p:txBody>
          <a:bodyPr vert="horz" lIns="91440" tIns="45720" rIns="91440" bIns="45720" rtlCol="0" anchor="t">
            <a:normAutofit/>
          </a:bodyPr>
          <a:lstStyle/>
          <a:p>
            <a:pPr marL="0" indent="0" algn="r">
              <a:buNone/>
            </a:pPr>
            <a:endParaRPr lang="en-GB" sz="2500">
              <a:solidFill>
                <a:schemeClr val="bg1"/>
              </a:solidFill>
              <a:latin typeface="Calibri"/>
              <a:ea typeface="Calibri"/>
              <a:cs typeface="Calibri"/>
            </a:endParaRPr>
          </a:p>
          <a:p>
            <a:pPr marL="0" indent="0" algn="r">
              <a:buNone/>
            </a:pPr>
            <a:r>
              <a:rPr lang="en-GB" sz="2500">
                <a:solidFill>
                  <a:schemeClr val="bg1"/>
                </a:solidFill>
                <a:latin typeface="Calibri"/>
                <a:ea typeface="Calibri"/>
                <a:cs typeface="Calibri"/>
              </a:rPr>
              <a:t>Presented and created by: Lindsay, Amelie, Lottie, Kate, Megan, Emilia</a:t>
            </a:r>
            <a:endParaRPr lang="en-US" sz="2500">
              <a:solidFill>
                <a:schemeClr val="bg1"/>
              </a:solidFill>
              <a:latin typeface="Calibri"/>
              <a:ea typeface="Calibri"/>
              <a:cs typeface="Calibri"/>
            </a:endParaRPr>
          </a:p>
        </p:txBody>
      </p:sp>
      <p:sp>
        <p:nvSpPr>
          <p:cNvPr id="20" name="Rectangle 19">
            <a:extLst>
              <a:ext uri="{FF2B5EF4-FFF2-40B4-BE49-F238E27FC236}">
                <a16:creationId xmlns:a16="http://schemas.microsoft.com/office/drawing/2014/main" id="{CEA64D64-B2EB-FCCF-8168-982DB7E0A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 Underline Flourishes - Free vector clipart images on creazilla.com">
            <a:extLst>
              <a:ext uri="{FF2B5EF4-FFF2-40B4-BE49-F238E27FC236}">
                <a16:creationId xmlns:a16="http://schemas.microsoft.com/office/drawing/2014/main" id="{DE35C1EF-EACB-657A-0C4E-75F88F8DA119}"/>
              </a:ext>
            </a:extLst>
          </p:cNvPr>
          <p:cNvPicPr>
            <a:picLocks noChangeAspect="1"/>
          </p:cNvPicPr>
          <p:nvPr/>
        </p:nvPicPr>
        <p:blipFill>
          <a:blip r:embed="rId2"/>
          <a:srcRect t="12318" r="-174" b="68750"/>
          <a:stretch>
            <a:fillRect/>
          </a:stretch>
        </p:blipFill>
        <p:spPr>
          <a:xfrm>
            <a:off x="1623185" y="2526638"/>
            <a:ext cx="5708649" cy="2039723"/>
          </a:xfrm>
          <a:prstGeom prst="rect">
            <a:avLst/>
          </a:prstGeom>
        </p:spPr>
      </p:pic>
    </p:spTree>
    <p:extLst>
      <p:ext uri="{BB962C8B-B14F-4D97-AF65-F5344CB8AC3E}">
        <p14:creationId xmlns:p14="http://schemas.microsoft.com/office/powerpoint/2010/main" val="22264806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59D6DF-D5BC-17FA-4666-5FB660E361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F9B3655-86D5-7A9C-7BE2-2AD0410549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5D8C8C-A509-64B4-1513-B672E8768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67A291-5D71-D30C-3BB3-55E06BB41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654C48-798A-A780-E03D-7D116F77A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5E097F-33C6-4F5B-805A-02F5DDDB5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1FDDBC-22AC-8112-AD17-FE212F9DC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1A980-7B66-F89D-D907-714A987D5A0C}"/>
              </a:ext>
            </a:extLst>
          </p:cNvPr>
          <p:cNvSpPr>
            <a:spLocks noGrp="1"/>
          </p:cNvSpPr>
          <p:nvPr>
            <p:ph type="title"/>
          </p:nvPr>
        </p:nvSpPr>
        <p:spPr>
          <a:xfrm>
            <a:off x="826396" y="628044"/>
            <a:ext cx="4230100" cy="3850875"/>
          </a:xfrm>
        </p:spPr>
        <p:txBody>
          <a:bodyPr anchor="b">
            <a:normAutofit/>
          </a:bodyPr>
          <a:lstStyle/>
          <a:p>
            <a:pPr algn="r"/>
            <a:endParaRPr lang="en-US" sz="6000">
              <a:solidFill>
                <a:schemeClr val="bg1"/>
              </a:solidFill>
              <a:latin typeface="Bodoni MT"/>
              <a:cs typeface="Arial"/>
            </a:endParaRPr>
          </a:p>
          <a:p>
            <a:pPr algn="r"/>
            <a:endParaRPr lang="en-GB" sz="3400">
              <a:solidFill>
                <a:srgbClr val="FFFFFF"/>
              </a:solidFill>
            </a:endParaRPr>
          </a:p>
        </p:txBody>
      </p:sp>
      <p:sp>
        <p:nvSpPr>
          <p:cNvPr id="3" name="Content Placeholder 2">
            <a:extLst>
              <a:ext uri="{FF2B5EF4-FFF2-40B4-BE49-F238E27FC236}">
                <a16:creationId xmlns:a16="http://schemas.microsoft.com/office/drawing/2014/main" id="{A1D6E3AC-E87B-92FA-6C80-8CA8D55DD9B3}"/>
              </a:ext>
            </a:extLst>
          </p:cNvPr>
          <p:cNvSpPr>
            <a:spLocks noGrp="1"/>
          </p:cNvSpPr>
          <p:nvPr>
            <p:ph idx="1"/>
          </p:nvPr>
        </p:nvSpPr>
        <p:spPr>
          <a:xfrm>
            <a:off x="6503158" y="649480"/>
            <a:ext cx="4862447" cy="5546047"/>
          </a:xfrm>
        </p:spPr>
        <p:txBody>
          <a:bodyPr vert="horz" lIns="91440" tIns="45720" rIns="91440" bIns="45720" rtlCol="0" anchor="ctr">
            <a:normAutofit lnSpcReduction="10000"/>
          </a:bodyPr>
          <a:lstStyle/>
          <a:p>
            <a:pPr marL="0" indent="0">
              <a:spcBef>
                <a:spcPts val="0"/>
              </a:spcBef>
              <a:spcAft>
                <a:spcPts val="600"/>
              </a:spcAft>
              <a:buNone/>
            </a:pPr>
            <a:r>
              <a:rPr lang="en-GB" sz="2000">
                <a:latin typeface="Bodoni MT"/>
              </a:rPr>
              <a:t>Fibre is a current and hot topic within</a:t>
            </a:r>
            <a:r>
              <a:rPr lang="en-GB" sz="2000">
                <a:latin typeface="Bodoni MT"/>
                <a:ea typeface="+mn-lt"/>
                <a:cs typeface="+mn-lt"/>
              </a:rPr>
              <a:t> society, and there are many misconceptions about</a:t>
            </a:r>
            <a:r>
              <a:rPr lang="en-GB" sz="2000">
                <a:latin typeface="Bodoni MT"/>
              </a:rPr>
              <a:t> fibre.</a:t>
            </a:r>
          </a:p>
          <a:p>
            <a:pPr marL="0" indent="0">
              <a:spcBef>
                <a:spcPts val="0"/>
              </a:spcBef>
              <a:spcAft>
                <a:spcPts val="600"/>
              </a:spcAft>
              <a:buNone/>
            </a:pPr>
            <a:endParaRPr lang="en-GB" sz="2000">
              <a:latin typeface="Bodoni MT"/>
            </a:endParaRPr>
          </a:p>
          <a:p>
            <a:pPr marL="0" indent="0">
              <a:spcBef>
                <a:spcPts val="0"/>
              </a:spcBef>
              <a:spcAft>
                <a:spcPts val="600"/>
              </a:spcAft>
              <a:buNone/>
            </a:pPr>
            <a:r>
              <a:rPr lang="en-GB" sz="2000">
                <a:latin typeface="Bodoni MT"/>
              </a:rPr>
              <a:t>Our aim is to educate the people within our university. We want to ensure they </a:t>
            </a:r>
            <a:r>
              <a:rPr lang="en-GB" sz="2000">
                <a:latin typeface="Bodoni MT"/>
                <a:ea typeface="+mn-lt"/>
                <a:cs typeface="+mn-lt"/>
              </a:rPr>
              <a:t>walk away with a deeper understanding of fibre and feel</a:t>
            </a:r>
            <a:r>
              <a:rPr lang="en-GB" sz="2000">
                <a:latin typeface="Bodoni MT"/>
              </a:rPr>
              <a:t> more confident in it.</a:t>
            </a:r>
          </a:p>
          <a:p>
            <a:pPr>
              <a:spcBef>
                <a:spcPts val="0"/>
              </a:spcBef>
              <a:spcAft>
                <a:spcPts val="600"/>
              </a:spcAft>
              <a:buFont typeface="Arial,Sans-Serif"/>
              <a:buChar char="•"/>
            </a:pPr>
            <a:endParaRPr lang="en-GB" sz="2000">
              <a:latin typeface="Bodoni MT"/>
            </a:endParaRPr>
          </a:p>
          <a:p>
            <a:pPr marL="0" indent="0">
              <a:spcBef>
                <a:spcPts val="0"/>
              </a:spcBef>
              <a:spcAft>
                <a:spcPts val="600"/>
              </a:spcAft>
              <a:buNone/>
            </a:pPr>
            <a:r>
              <a:rPr lang="en-GB" sz="2000">
                <a:latin typeface="Bodoni MT"/>
              </a:rPr>
              <a:t>We chose to explore fibre because it plays a crucial role in maintaining digestive health and preventing long-term illnesses such as type 2 diabetes, stroke, and colorectal cancer. Despite its importance, many</a:t>
            </a:r>
            <a:r>
              <a:rPr lang="en-GB" sz="2000">
                <a:latin typeface="Bodoni MT"/>
                <a:ea typeface="+mn-lt"/>
                <a:cs typeface="+mn-lt"/>
              </a:rPr>
              <a:t> people do not meet the recommended daily intake</a:t>
            </a:r>
            <a:r>
              <a:rPr lang="en-GB" sz="2000">
                <a:latin typeface="Bodoni MT"/>
              </a:rPr>
              <a:t>.  This presentation aims to raise awareness of how fibre supports overall well-being and how simple dietary changes can improve health.</a:t>
            </a:r>
            <a:endParaRPr lang="en-GB"/>
          </a:p>
        </p:txBody>
      </p:sp>
      <p:sp>
        <p:nvSpPr>
          <p:cNvPr id="4" name="TextBox 3">
            <a:extLst>
              <a:ext uri="{FF2B5EF4-FFF2-40B4-BE49-F238E27FC236}">
                <a16:creationId xmlns:a16="http://schemas.microsoft.com/office/drawing/2014/main" id="{6945E42C-8BF6-550F-B0CF-E72FF68AB2C2}"/>
              </a:ext>
            </a:extLst>
          </p:cNvPr>
          <p:cNvSpPr txBox="1"/>
          <p:nvPr/>
        </p:nvSpPr>
        <p:spPr>
          <a:xfrm>
            <a:off x="571646" y="1238567"/>
            <a:ext cx="440644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a:solidFill>
                  <a:schemeClr val="bg1"/>
                </a:solidFill>
                <a:latin typeface="Bodoni MT"/>
              </a:rPr>
              <a:t>The Rationale – Health promotion day</a:t>
            </a:r>
          </a:p>
        </p:txBody>
      </p:sp>
    </p:spTree>
    <p:extLst>
      <p:ext uri="{BB962C8B-B14F-4D97-AF65-F5344CB8AC3E}">
        <p14:creationId xmlns:p14="http://schemas.microsoft.com/office/powerpoint/2010/main" val="28649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693A0A-8E22-2128-93E6-9BF714D0B6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989908-A9B3-24EF-CFBD-F7F3D7BB6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4C27A40-0A64-E83B-8FAB-C55A437C1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9D42C44-A9C4-183F-9593-3DD5B3C8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933F4-E3FC-2F6A-A95B-FDA986102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D2CF78D-F7F8-B1D8-C6B4-DEB3D0B22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C27861AF-367A-7BCE-2352-B8C230C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6CCE4-2FB3-684E-1882-C4EB937DB2D7}"/>
              </a:ext>
            </a:extLst>
          </p:cNvPr>
          <p:cNvSpPr>
            <a:spLocks noGrp="1"/>
          </p:cNvSpPr>
          <p:nvPr>
            <p:ph type="title"/>
          </p:nvPr>
        </p:nvSpPr>
        <p:spPr>
          <a:xfrm>
            <a:off x="826396" y="2121153"/>
            <a:ext cx="4302181" cy="4077417"/>
          </a:xfrm>
        </p:spPr>
        <p:txBody>
          <a:bodyPr vert="horz" lIns="91440" tIns="45720" rIns="91440" bIns="45720" rtlCol="0" anchor="b">
            <a:noAutofit/>
          </a:bodyPr>
          <a:lstStyle/>
          <a:p>
            <a:pPr marL="285750" indent="-285750">
              <a:lnSpc>
                <a:spcPct val="100000"/>
              </a:lnSpc>
              <a:spcBef>
                <a:spcPts val="0"/>
              </a:spcBef>
              <a:buFont typeface="Calibri,Sans-Serif"/>
              <a:buChar char="-"/>
            </a:pPr>
            <a:r>
              <a:rPr lang="en-GB" sz="1900">
                <a:solidFill>
                  <a:schemeClr val="bg1"/>
                </a:solidFill>
                <a:latin typeface="Bodoni MT"/>
                <a:cs typeface="Arial"/>
              </a:rPr>
              <a:t>Explain what dietary fibre is </a:t>
            </a:r>
            <a:endParaRPr lang="en-US" sz="1900">
              <a:solidFill>
                <a:schemeClr val="bg1"/>
              </a:solidFill>
              <a:latin typeface="Bodoni MT"/>
              <a:cs typeface="Arial"/>
            </a:endParaRPr>
          </a:p>
          <a:p>
            <a:pPr marL="285750" indent="-285750">
              <a:lnSpc>
                <a:spcPct val="100000"/>
              </a:lnSpc>
              <a:spcBef>
                <a:spcPts val="0"/>
              </a:spcBef>
              <a:buFont typeface="Calibri,Sans-Serif"/>
              <a:buChar char="-"/>
            </a:pPr>
            <a:r>
              <a:rPr lang="en-GB" sz="1900">
                <a:solidFill>
                  <a:schemeClr val="bg1"/>
                </a:solidFill>
                <a:latin typeface="Bodoni MT"/>
                <a:cs typeface="Arial"/>
              </a:rPr>
              <a:t>Educate individuals on fibre intake/talk about the dietary reference values for fibre </a:t>
            </a:r>
            <a:endParaRPr lang="en-US" sz="1900">
              <a:solidFill>
                <a:schemeClr val="bg1"/>
              </a:solidFill>
              <a:latin typeface="Bodoni MT"/>
              <a:cs typeface="Arial"/>
            </a:endParaRPr>
          </a:p>
          <a:p>
            <a:pPr marL="285750" indent="-285750">
              <a:lnSpc>
                <a:spcPct val="100000"/>
              </a:lnSpc>
              <a:spcBef>
                <a:spcPts val="0"/>
              </a:spcBef>
              <a:buFont typeface="Calibri,Sans-Serif"/>
              <a:buChar char="-"/>
            </a:pPr>
            <a:r>
              <a:rPr lang="en-GB" sz="1900">
                <a:solidFill>
                  <a:schemeClr val="bg1"/>
                </a:solidFill>
                <a:latin typeface="Bodoni MT"/>
                <a:cs typeface="Arial"/>
              </a:rPr>
              <a:t>Show individuals how they can consume the recommended fibre intake per day </a:t>
            </a:r>
            <a:endParaRPr lang="en-US" sz="1900">
              <a:solidFill>
                <a:schemeClr val="bg1"/>
              </a:solidFill>
              <a:latin typeface="Bodoni MT"/>
              <a:cs typeface="Arial"/>
            </a:endParaRPr>
          </a:p>
          <a:p>
            <a:pPr marL="285750" indent="-285750">
              <a:lnSpc>
                <a:spcPct val="100000"/>
              </a:lnSpc>
              <a:spcBef>
                <a:spcPts val="0"/>
              </a:spcBef>
              <a:buFont typeface="Calibri,Sans-Serif"/>
              <a:buChar char="-"/>
            </a:pPr>
            <a:r>
              <a:rPr lang="en-GB" sz="1900">
                <a:solidFill>
                  <a:schemeClr val="bg1"/>
                </a:solidFill>
                <a:latin typeface="Bodoni MT"/>
                <a:cs typeface="Arial"/>
              </a:rPr>
              <a:t>Educate individuals on the health benefits of fibre </a:t>
            </a:r>
            <a:endParaRPr lang="en-US" sz="1900">
              <a:solidFill>
                <a:schemeClr val="bg1"/>
              </a:solidFill>
              <a:latin typeface="Bodoni MT"/>
              <a:cs typeface="Arial"/>
            </a:endParaRPr>
          </a:p>
          <a:p>
            <a:pPr marL="285750" indent="-285750">
              <a:lnSpc>
                <a:spcPct val="100000"/>
              </a:lnSpc>
              <a:spcBef>
                <a:spcPts val="0"/>
              </a:spcBef>
              <a:buFont typeface="Calibri,Sans-Serif"/>
              <a:buChar char="-"/>
            </a:pPr>
            <a:r>
              <a:rPr lang="en-GB" sz="1900">
                <a:solidFill>
                  <a:schemeClr val="bg1"/>
                </a:solidFill>
                <a:latin typeface="Bodoni MT"/>
                <a:cs typeface="Arial"/>
              </a:rPr>
              <a:t>Test individuals on their knowledge of fibre and what foods contain fibre and how much. </a:t>
            </a:r>
            <a:endParaRPr lang="en-US" sz="1900">
              <a:solidFill>
                <a:schemeClr val="bg1"/>
              </a:solidFill>
              <a:latin typeface="Bodoni MT"/>
              <a:cs typeface="Arial"/>
            </a:endParaRPr>
          </a:p>
          <a:p>
            <a:pPr marL="285750" indent="-285750">
              <a:lnSpc>
                <a:spcPct val="100000"/>
              </a:lnSpc>
              <a:spcBef>
                <a:spcPts val="0"/>
              </a:spcBef>
              <a:buFont typeface="Calibri,Sans-Serif"/>
              <a:buChar char="-"/>
            </a:pPr>
            <a:r>
              <a:rPr lang="en-GB" sz="1900">
                <a:solidFill>
                  <a:schemeClr val="bg1"/>
                </a:solidFill>
                <a:latin typeface="Bodoni MT"/>
                <a:cs typeface="Arial"/>
              </a:rPr>
              <a:t>Encourage individuals to consume more fibre in the diet</a:t>
            </a:r>
            <a:endParaRPr lang="en-US" sz="1900">
              <a:solidFill>
                <a:schemeClr val="bg1"/>
              </a:solidFill>
            </a:endParaRPr>
          </a:p>
          <a:p>
            <a:pPr algn="r"/>
            <a:endParaRPr lang="en-GB" sz="3400">
              <a:solidFill>
                <a:srgbClr val="FFFFFF"/>
              </a:solidFill>
            </a:endParaRPr>
          </a:p>
        </p:txBody>
      </p:sp>
      <p:sp>
        <p:nvSpPr>
          <p:cNvPr id="3" name="Content Placeholder 2">
            <a:extLst>
              <a:ext uri="{FF2B5EF4-FFF2-40B4-BE49-F238E27FC236}">
                <a16:creationId xmlns:a16="http://schemas.microsoft.com/office/drawing/2014/main" id="{F5E540ED-D536-8428-2D1A-ECEC085A8D29}"/>
              </a:ext>
            </a:extLst>
          </p:cNvPr>
          <p:cNvSpPr>
            <a:spLocks noGrp="1"/>
          </p:cNvSpPr>
          <p:nvPr>
            <p:ph idx="1"/>
          </p:nvPr>
        </p:nvSpPr>
        <p:spPr>
          <a:xfrm>
            <a:off x="6503158" y="1411479"/>
            <a:ext cx="4862447" cy="4784048"/>
          </a:xfrm>
        </p:spPr>
        <p:txBody>
          <a:bodyPr vert="horz" lIns="91440" tIns="45720" rIns="91440" bIns="45720" rtlCol="0" anchor="ctr">
            <a:normAutofit fontScale="92500" lnSpcReduction="20000"/>
          </a:bodyPr>
          <a:lstStyle/>
          <a:p>
            <a:pPr>
              <a:buFont typeface="Calibri,Sans-Serif"/>
              <a:buChar char="-"/>
            </a:pPr>
            <a:r>
              <a:rPr lang="en-GB" sz="2000">
                <a:latin typeface="Bodoni MT"/>
              </a:rPr>
              <a:t>Put up posters and provide leaflets explaining what fibre is </a:t>
            </a:r>
            <a:endParaRPr lang="en-US" sz="2000">
              <a:latin typeface="Bodoni MT"/>
            </a:endParaRPr>
          </a:p>
          <a:p>
            <a:pPr>
              <a:buFont typeface="Calibri,Sans-Serif"/>
              <a:buChar char="-"/>
            </a:pPr>
            <a:r>
              <a:rPr lang="en-GB" sz="2000">
                <a:latin typeface="Bodoni MT"/>
              </a:rPr>
              <a:t>Have a poster presenting how you can include fibre in your diet and how to reach the DRVs </a:t>
            </a:r>
            <a:endParaRPr lang="en-US" sz="2000">
              <a:latin typeface="Bodoni MT"/>
            </a:endParaRPr>
          </a:p>
          <a:p>
            <a:pPr>
              <a:buFont typeface="Calibri,Sans-Serif"/>
              <a:buChar char="-"/>
            </a:pPr>
            <a:r>
              <a:rPr lang="en-GB" sz="2000">
                <a:latin typeface="Bodoni MT"/>
              </a:rPr>
              <a:t>Have physical examples of high</a:t>
            </a:r>
            <a:r>
              <a:rPr lang="en-GB" sz="2000">
                <a:latin typeface="Bodoni MT"/>
                <a:ea typeface="+mn-lt"/>
                <a:cs typeface="+mn-lt"/>
              </a:rPr>
              <a:t> fibre foods and ask individuals to guess how much fibre is</a:t>
            </a:r>
            <a:r>
              <a:rPr lang="en-GB" sz="2000">
                <a:latin typeface="Bodoni MT"/>
              </a:rPr>
              <a:t> in each food item. </a:t>
            </a:r>
            <a:endParaRPr lang="en-US" sz="2000">
              <a:latin typeface="Bodoni MT"/>
            </a:endParaRPr>
          </a:p>
          <a:p>
            <a:pPr>
              <a:buFont typeface="Calibri,Sans-Serif"/>
              <a:buChar char="-"/>
            </a:pPr>
            <a:r>
              <a:rPr lang="en-GB" sz="2000">
                <a:latin typeface="Bodoni MT"/>
              </a:rPr>
              <a:t>Health benefit : posters and pictures will show different things, such as stool charts. Discuss health benefits e.g. digestion</a:t>
            </a:r>
            <a:endParaRPr lang="en-US" sz="2000">
              <a:latin typeface="Bodoni MT"/>
            </a:endParaRPr>
          </a:p>
          <a:p>
            <a:pPr>
              <a:buFont typeface="Calibri,Sans-Serif"/>
              <a:buChar char="-"/>
            </a:pPr>
            <a:r>
              <a:rPr lang="en-GB" sz="2000">
                <a:latin typeface="Bodoni MT"/>
              </a:rPr>
              <a:t>Ask individuals to complete a questionnaire at the end to understand if they have learnt anything new</a:t>
            </a:r>
            <a:endParaRPr lang="en-US" sz="2000">
              <a:latin typeface="Bodoni MT"/>
            </a:endParaRPr>
          </a:p>
          <a:p>
            <a:pPr>
              <a:buFont typeface="Calibri,Sans-Serif"/>
              <a:buChar char="-"/>
            </a:pPr>
            <a:r>
              <a:rPr lang="en-GB" sz="2000">
                <a:latin typeface="Bodoni MT"/>
              </a:rPr>
              <a:t>Suggest meals including fibre and easy food swaps that could be made. Examples of this are white bread -&gt; whole meal &amp;white pasta -&gt; wholemeal pasta </a:t>
            </a:r>
            <a:endParaRPr lang="en-US" sz="2000">
              <a:latin typeface="Bodoni MT"/>
            </a:endParaRPr>
          </a:p>
          <a:p>
            <a:pPr marL="0" indent="0">
              <a:buNone/>
            </a:pPr>
            <a:endParaRPr lang="en-GB" sz="2000">
              <a:latin typeface="Bodoni MT"/>
            </a:endParaRPr>
          </a:p>
        </p:txBody>
      </p:sp>
      <p:sp>
        <p:nvSpPr>
          <p:cNvPr id="5" name="TextBox 4">
            <a:extLst>
              <a:ext uri="{FF2B5EF4-FFF2-40B4-BE49-F238E27FC236}">
                <a16:creationId xmlns:a16="http://schemas.microsoft.com/office/drawing/2014/main" id="{62E51B0F-7920-0677-FACA-221EAD4818F2}"/>
              </a:ext>
            </a:extLst>
          </p:cNvPr>
          <p:cNvSpPr txBox="1"/>
          <p:nvPr/>
        </p:nvSpPr>
        <p:spPr>
          <a:xfrm>
            <a:off x="6765572" y="735676"/>
            <a:ext cx="408982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Bodoni MT"/>
                <a:cs typeface="Times New Roman"/>
              </a:rPr>
              <a:t>Objectives</a:t>
            </a:r>
            <a:r>
              <a:rPr lang="en-GB" sz="2400" b="1">
                <a:latin typeface="Bodoni MT"/>
                <a:cs typeface="Times New Roman"/>
              </a:rPr>
              <a:t> </a:t>
            </a:r>
            <a:endParaRPr lang="en-US">
              <a:latin typeface="Bodoni MT"/>
            </a:endParaRPr>
          </a:p>
        </p:txBody>
      </p:sp>
      <p:sp>
        <p:nvSpPr>
          <p:cNvPr id="6" name="TextBox 5">
            <a:extLst>
              <a:ext uri="{FF2B5EF4-FFF2-40B4-BE49-F238E27FC236}">
                <a16:creationId xmlns:a16="http://schemas.microsoft.com/office/drawing/2014/main" id="{DDEFE893-4B5D-5D95-45A8-BEFB6CD620A6}"/>
              </a:ext>
            </a:extLst>
          </p:cNvPr>
          <p:cNvSpPr txBox="1"/>
          <p:nvPr/>
        </p:nvSpPr>
        <p:spPr>
          <a:xfrm>
            <a:off x="1127026" y="720367"/>
            <a:ext cx="35902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a:solidFill>
                  <a:schemeClr val="bg1"/>
                </a:solidFill>
                <a:latin typeface="Bodoni MT"/>
              </a:rPr>
              <a:t>Aims</a:t>
            </a:r>
          </a:p>
        </p:txBody>
      </p:sp>
    </p:spTree>
    <p:extLst>
      <p:ext uri="{BB962C8B-B14F-4D97-AF65-F5344CB8AC3E}">
        <p14:creationId xmlns:p14="http://schemas.microsoft.com/office/powerpoint/2010/main" val="13435088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440AB0-EC91-8A0D-99F5-7B13280F38B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D01C505-013C-3064-1034-4138404E8558}"/>
              </a:ext>
            </a:extLst>
          </p:cNvPr>
          <p:cNvSpPr>
            <a:spLocks noGrp="1"/>
          </p:cNvSpPr>
          <p:nvPr>
            <p:ph type="title"/>
          </p:nvPr>
        </p:nvSpPr>
        <p:spPr>
          <a:xfrm>
            <a:off x="643463" y="348865"/>
            <a:ext cx="10044023" cy="877729"/>
          </a:xfrm>
        </p:spPr>
        <p:txBody>
          <a:bodyPr vert="horz" lIns="91440" tIns="45720" rIns="91440" bIns="45720" rtlCol="0" anchor="ctr">
            <a:normAutofit/>
          </a:bodyPr>
          <a:lstStyle/>
          <a:p>
            <a:pPr algn="ctr"/>
            <a:r>
              <a:rPr lang="en-US" sz="4000" kern="1200">
                <a:solidFill>
                  <a:srgbClr val="FFFFFF"/>
                </a:solidFill>
                <a:latin typeface="Bodoni MT"/>
              </a:rPr>
              <a:t>COM-B Model</a:t>
            </a:r>
            <a:endParaRPr lang="en-US"/>
          </a:p>
        </p:txBody>
      </p:sp>
      <p:graphicFrame>
        <p:nvGraphicFramePr>
          <p:cNvPr id="19" name="TextBox 16">
            <a:extLst>
              <a:ext uri="{FF2B5EF4-FFF2-40B4-BE49-F238E27FC236}">
                <a16:creationId xmlns:a16="http://schemas.microsoft.com/office/drawing/2014/main" id="{4FBFCA4E-DD11-511E-76D6-37EBCEC5006B}"/>
              </a:ext>
            </a:extLst>
          </p:cNvPr>
          <p:cNvGraphicFramePr/>
          <p:nvPr>
            <p:extLst>
              <p:ext uri="{D42A27DB-BD31-4B8C-83A1-F6EECF244321}">
                <p14:modId xmlns:p14="http://schemas.microsoft.com/office/powerpoint/2010/main" val="234847017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39483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3B1C3E-7B5D-0180-12E2-EBA02A593503}"/>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704B8-C001-4783-2FC2-0C81116D96B1}"/>
              </a:ext>
            </a:extLst>
          </p:cNvPr>
          <p:cNvSpPr>
            <a:spLocks noGrp="1"/>
          </p:cNvSpPr>
          <p:nvPr>
            <p:ph type="title"/>
          </p:nvPr>
        </p:nvSpPr>
        <p:spPr>
          <a:xfrm>
            <a:off x="699713" y="248038"/>
            <a:ext cx="7063721" cy="1159200"/>
          </a:xfrm>
        </p:spPr>
        <p:txBody>
          <a:bodyPr vert="horz" lIns="91440" tIns="45720" rIns="91440" bIns="45720" rtlCol="0" anchor="ctr">
            <a:normAutofit/>
          </a:bodyPr>
          <a:lstStyle/>
          <a:p>
            <a:endParaRPr lang="en-US" sz="4000" kern="1200">
              <a:solidFill>
                <a:srgbClr val="FFFFFF"/>
              </a:solidFill>
              <a:latin typeface="+mj-lt"/>
              <a:ea typeface="+mj-ea"/>
              <a:cs typeface="+mj-cs"/>
            </a:endParaRPr>
          </a:p>
          <a:p>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6331A276-81A8-EE8D-9241-1A711D7C652F}"/>
              </a:ext>
            </a:extLst>
          </p:cNvPr>
          <p:cNvSpPr>
            <a:spLocks noGrp="1"/>
          </p:cNvSpPr>
          <p:nvPr>
            <p:ph idx="1"/>
          </p:nvPr>
        </p:nvSpPr>
        <p:spPr>
          <a:xfrm>
            <a:off x="4065437" y="348499"/>
            <a:ext cx="3233585" cy="873612"/>
          </a:xfrm>
        </p:spPr>
        <p:txBody>
          <a:bodyPr vert="horz" lIns="91440" tIns="45720" rIns="91440" bIns="45720" rtlCol="0" anchor="ctr">
            <a:normAutofit/>
          </a:bodyPr>
          <a:lstStyle/>
          <a:p>
            <a:pPr marL="0" indent="0" algn="ctr">
              <a:buNone/>
            </a:pPr>
            <a:r>
              <a:rPr lang="en-US" sz="4000" kern="1200">
                <a:solidFill>
                  <a:srgbClr val="FFFFFF"/>
                </a:solidFill>
                <a:latin typeface="Bodoni MT"/>
              </a:rPr>
              <a:t>Resources</a:t>
            </a:r>
            <a:endParaRPr lang="en-US"/>
          </a:p>
        </p:txBody>
      </p:sp>
      <p:sp>
        <p:nvSpPr>
          <p:cNvPr id="6" name="TextBox 5">
            <a:extLst>
              <a:ext uri="{FF2B5EF4-FFF2-40B4-BE49-F238E27FC236}">
                <a16:creationId xmlns:a16="http://schemas.microsoft.com/office/drawing/2014/main" id="{FB8B7A37-5213-E04B-7020-96CCEFE79E57}"/>
              </a:ext>
            </a:extLst>
          </p:cNvPr>
          <p:cNvSpPr txBox="1"/>
          <p:nvPr/>
        </p:nvSpPr>
        <p:spPr>
          <a:xfrm>
            <a:off x="711901" y="1859012"/>
            <a:ext cx="11161472" cy="37420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Wingdings,Sans-Serif"/>
              <a:buChar char="Ø"/>
            </a:pPr>
            <a:r>
              <a:rPr lang="en-GB">
                <a:latin typeface="Bodoni MT"/>
              </a:rPr>
              <a:t>Presentation boards (including posters)</a:t>
            </a:r>
          </a:p>
          <a:p>
            <a:pPr marL="285750" indent="-285750">
              <a:lnSpc>
                <a:spcPct val="90000"/>
              </a:lnSpc>
              <a:spcBef>
                <a:spcPts val="1000"/>
              </a:spcBef>
              <a:buFont typeface="Wingdings,Sans-Serif"/>
              <a:buChar char="Ø"/>
            </a:pPr>
            <a:r>
              <a:rPr lang="en-GB">
                <a:latin typeface="Bodoni MT"/>
              </a:rPr>
              <a:t>Leaflets</a:t>
            </a:r>
          </a:p>
          <a:p>
            <a:pPr marL="285750" indent="-285750">
              <a:lnSpc>
                <a:spcPct val="90000"/>
              </a:lnSpc>
              <a:spcBef>
                <a:spcPts val="1000"/>
              </a:spcBef>
              <a:buFont typeface="Wingdings,Sans-Serif"/>
              <a:buChar char="Ø"/>
            </a:pPr>
            <a:r>
              <a:rPr lang="en-GB">
                <a:latin typeface="Bodoni MT"/>
              </a:rPr>
              <a:t>Questionnaires [ physical + online ]</a:t>
            </a:r>
          </a:p>
          <a:p>
            <a:pPr>
              <a:lnSpc>
                <a:spcPct val="90000"/>
              </a:lnSpc>
              <a:spcBef>
                <a:spcPts val="1000"/>
              </a:spcBef>
            </a:pPr>
            <a:r>
              <a:rPr lang="en-GB">
                <a:latin typeface="Bodoni MT"/>
              </a:rPr>
              <a:t>          - pens to use for physical copies</a:t>
            </a:r>
          </a:p>
          <a:p>
            <a:pPr marL="285750" indent="-285750">
              <a:lnSpc>
                <a:spcPct val="90000"/>
              </a:lnSpc>
              <a:spcBef>
                <a:spcPts val="1000"/>
              </a:spcBef>
              <a:buFont typeface="Wingdings,Sans-Serif"/>
              <a:buChar char="Ø"/>
            </a:pPr>
            <a:r>
              <a:rPr lang="en-GB">
                <a:latin typeface="Bodoni MT"/>
              </a:rPr>
              <a:t>Prop food with written fibre count underneath </a:t>
            </a:r>
          </a:p>
          <a:p>
            <a:pPr marL="285750" indent="-285750">
              <a:lnSpc>
                <a:spcPct val="90000"/>
              </a:lnSpc>
              <a:spcBef>
                <a:spcPts val="1000"/>
              </a:spcBef>
              <a:buFont typeface="Wingdings,Sans-Serif"/>
              <a:buChar char="Ø"/>
            </a:pPr>
            <a:endParaRPr lang="en-GB">
              <a:latin typeface="Bodoni MT"/>
            </a:endParaRPr>
          </a:p>
          <a:p>
            <a:pPr>
              <a:lnSpc>
                <a:spcPct val="90000"/>
              </a:lnSpc>
              <a:spcBef>
                <a:spcPts val="1000"/>
              </a:spcBef>
            </a:pPr>
            <a:r>
              <a:rPr lang="en-GB">
                <a:latin typeface="Bodoni MT"/>
              </a:rPr>
              <a:t>Freebies </a:t>
            </a:r>
          </a:p>
          <a:p>
            <a:pPr>
              <a:lnSpc>
                <a:spcPct val="90000"/>
              </a:lnSpc>
              <a:spcBef>
                <a:spcPts val="1000"/>
              </a:spcBef>
            </a:pPr>
            <a:endParaRPr lang="en-GB">
              <a:latin typeface="Bodoni MT"/>
            </a:endParaRPr>
          </a:p>
          <a:p>
            <a:pPr marL="285750" indent="-285750">
              <a:lnSpc>
                <a:spcPct val="90000"/>
              </a:lnSpc>
              <a:spcBef>
                <a:spcPts val="1000"/>
              </a:spcBef>
              <a:buFont typeface="Wingdings,Sans-Serif"/>
              <a:buChar char="Ø"/>
            </a:pPr>
            <a:r>
              <a:rPr lang="en-GB">
                <a:latin typeface="Bodoni MT"/>
              </a:rPr>
              <a:t>water bottles</a:t>
            </a:r>
          </a:p>
          <a:p>
            <a:pPr marL="285750" indent="-285750" algn="l">
              <a:lnSpc>
                <a:spcPct val="90000"/>
              </a:lnSpc>
              <a:spcBef>
                <a:spcPts val="1000"/>
              </a:spcBef>
              <a:buFont typeface="Wingdings,Sans-Serif"/>
              <a:buChar char="Ø"/>
            </a:pPr>
            <a:r>
              <a:rPr lang="en-GB">
                <a:latin typeface="Bodoni MT"/>
              </a:rPr>
              <a:t>pens</a:t>
            </a:r>
          </a:p>
        </p:txBody>
      </p:sp>
      <p:pic>
        <p:nvPicPr>
          <p:cNvPr id="4" name="Picture 3" descr="A pile of green balls&#10;&#10;AI-generated content may be incorrect.">
            <a:extLst>
              <a:ext uri="{FF2B5EF4-FFF2-40B4-BE49-F238E27FC236}">
                <a16:creationId xmlns:a16="http://schemas.microsoft.com/office/drawing/2014/main" id="{8A314881-DBC3-B8ED-B31D-4B54C0399CD0}"/>
              </a:ext>
            </a:extLst>
          </p:cNvPr>
          <p:cNvPicPr>
            <a:picLocks noChangeAspect="1"/>
          </p:cNvPicPr>
          <p:nvPr/>
        </p:nvPicPr>
        <p:blipFill>
          <a:blip r:embed="rId2"/>
          <a:stretch>
            <a:fillRect/>
          </a:stretch>
        </p:blipFill>
        <p:spPr>
          <a:xfrm>
            <a:off x="5830610" y="3930316"/>
            <a:ext cx="2145018" cy="1393658"/>
          </a:xfrm>
          <a:prstGeom prst="rect">
            <a:avLst/>
          </a:prstGeom>
        </p:spPr>
      </p:pic>
      <p:pic>
        <p:nvPicPr>
          <p:cNvPr id="5" name="Picture 4" descr="A pile of peanuts&#10;&#10;AI-generated content may be incorrect.">
            <a:extLst>
              <a:ext uri="{FF2B5EF4-FFF2-40B4-BE49-F238E27FC236}">
                <a16:creationId xmlns:a16="http://schemas.microsoft.com/office/drawing/2014/main" id="{8132CF68-4DD6-40D3-2E5C-7D4E5DBB3E88}"/>
              </a:ext>
            </a:extLst>
          </p:cNvPr>
          <p:cNvPicPr>
            <a:picLocks noChangeAspect="1"/>
          </p:cNvPicPr>
          <p:nvPr/>
        </p:nvPicPr>
        <p:blipFill>
          <a:blip r:embed="rId3"/>
          <a:stretch>
            <a:fillRect/>
          </a:stretch>
        </p:blipFill>
        <p:spPr>
          <a:xfrm>
            <a:off x="7407969" y="2045367"/>
            <a:ext cx="2188693" cy="1824790"/>
          </a:xfrm>
          <a:prstGeom prst="rect">
            <a:avLst/>
          </a:prstGeom>
        </p:spPr>
      </p:pic>
      <p:pic>
        <p:nvPicPr>
          <p:cNvPr id="7" name="Picture 6" descr="A red apple on a white surface&#10;&#10;AI-generated content may be incorrect.">
            <a:extLst>
              <a:ext uri="{FF2B5EF4-FFF2-40B4-BE49-F238E27FC236}">
                <a16:creationId xmlns:a16="http://schemas.microsoft.com/office/drawing/2014/main" id="{43A81E02-DC56-5BD1-6975-0E8020697052}"/>
              </a:ext>
            </a:extLst>
          </p:cNvPr>
          <p:cNvPicPr>
            <a:picLocks noChangeAspect="1"/>
          </p:cNvPicPr>
          <p:nvPr/>
        </p:nvPicPr>
        <p:blipFill>
          <a:blip r:embed="rId4"/>
          <a:stretch>
            <a:fillRect/>
          </a:stretch>
        </p:blipFill>
        <p:spPr>
          <a:xfrm>
            <a:off x="10063105" y="1914945"/>
            <a:ext cx="1480325" cy="1614237"/>
          </a:xfrm>
          <a:prstGeom prst="rect">
            <a:avLst/>
          </a:prstGeom>
        </p:spPr>
      </p:pic>
      <p:pic>
        <p:nvPicPr>
          <p:cNvPr id="8" name="Picture 7" descr="A pile of green sticks&#10;&#10;AI-generated content may be incorrect.">
            <a:extLst>
              <a:ext uri="{FF2B5EF4-FFF2-40B4-BE49-F238E27FC236}">
                <a16:creationId xmlns:a16="http://schemas.microsoft.com/office/drawing/2014/main" id="{C4B6B0DB-6440-693F-B150-2D89B50238CB}"/>
              </a:ext>
            </a:extLst>
          </p:cNvPr>
          <p:cNvPicPr>
            <a:picLocks noChangeAspect="1"/>
          </p:cNvPicPr>
          <p:nvPr/>
        </p:nvPicPr>
        <p:blipFill>
          <a:blip r:embed="rId5"/>
          <a:stretch>
            <a:fillRect/>
          </a:stretch>
        </p:blipFill>
        <p:spPr>
          <a:xfrm rot="5400000">
            <a:off x="8364715" y="4842710"/>
            <a:ext cx="1708966" cy="2175711"/>
          </a:xfrm>
          <a:prstGeom prst="rect">
            <a:avLst/>
          </a:prstGeom>
        </p:spPr>
      </p:pic>
      <p:pic>
        <p:nvPicPr>
          <p:cNvPr id="10" name="Picture 9" descr="A close up of a corn&#10;&#10;AI-generated content may be incorrect.">
            <a:extLst>
              <a:ext uri="{FF2B5EF4-FFF2-40B4-BE49-F238E27FC236}">
                <a16:creationId xmlns:a16="http://schemas.microsoft.com/office/drawing/2014/main" id="{D3AB350A-4AD4-B01D-58C7-AC47D016D1F8}"/>
              </a:ext>
            </a:extLst>
          </p:cNvPr>
          <p:cNvPicPr>
            <a:picLocks noChangeAspect="1"/>
          </p:cNvPicPr>
          <p:nvPr/>
        </p:nvPicPr>
        <p:blipFill>
          <a:blip r:embed="rId6"/>
          <a:stretch>
            <a:fillRect/>
          </a:stretch>
        </p:blipFill>
        <p:spPr>
          <a:xfrm>
            <a:off x="10067724" y="3870157"/>
            <a:ext cx="1802130" cy="2205790"/>
          </a:xfrm>
          <a:prstGeom prst="rect">
            <a:avLst/>
          </a:prstGeom>
        </p:spPr>
      </p:pic>
    </p:spTree>
    <p:extLst>
      <p:ext uri="{BB962C8B-B14F-4D97-AF65-F5344CB8AC3E}">
        <p14:creationId xmlns:p14="http://schemas.microsoft.com/office/powerpoint/2010/main" val="3415540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C73EE-3DF4-EE86-CDFA-F3EB34F782FA}"/>
              </a:ext>
            </a:extLst>
          </p:cNvPr>
          <p:cNvSpPr>
            <a:spLocks noGrp="1"/>
          </p:cNvSpPr>
          <p:nvPr>
            <p:ph type="title"/>
          </p:nvPr>
        </p:nvSpPr>
        <p:spPr>
          <a:xfrm>
            <a:off x="4229860" y="2056750"/>
            <a:ext cx="6596245" cy="3268520"/>
          </a:xfrm>
        </p:spPr>
        <p:txBody>
          <a:bodyPr vert="horz" lIns="91440" tIns="45720" rIns="91440" bIns="45720" rtlCol="0" anchor="b">
            <a:noAutofit/>
          </a:bodyPr>
          <a:lstStyle/>
          <a:p>
            <a:pPr algn="r"/>
            <a:endParaRPr lang="en-US" sz="4800">
              <a:solidFill>
                <a:srgbClr val="FFFFFF"/>
              </a:solidFill>
            </a:endParaRP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A8CEF5-6711-A659-6933-A7202359B912}"/>
              </a:ext>
            </a:extLst>
          </p:cNvPr>
          <p:cNvSpPr>
            <a:spLocks noGrp="1"/>
          </p:cNvSpPr>
          <p:nvPr>
            <p:ph idx="1"/>
          </p:nvPr>
        </p:nvSpPr>
        <p:spPr>
          <a:xfrm>
            <a:off x="578025" y="547652"/>
            <a:ext cx="10741768" cy="776162"/>
          </a:xfrm>
        </p:spPr>
        <p:txBody>
          <a:bodyPr vert="horz" lIns="91440" tIns="45720" rIns="91440" bIns="45720" rtlCol="0" anchor="t">
            <a:noAutofit/>
          </a:bodyPr>
          <a:lstStyle/>
          <a:p>
            <a:pPr marL="0" indent="0" algn="r">
              <a:buNone/>
            </a:pPr>
            <a:r>
              <a:rPr lang="en-US" sz="4000">
                <a:solidFill>
                  <a:schemeClr val="bg1"/>
                </a:solidFill>
                <a:latin typeface="Bodoni MT"/>
                <a:cs typeface="Helvetica"/>
              </a:rPr>
              <a:t>Evaluating the Initiative Using Questionnaires</a:t>
            </a:r>
            <a:endParaRPr lang="en-US" sz="4000">
              <a:solidFill>
                <a:schemeClr val="bg1"/>
              </a:solidFill>
              <a:latin typeface="Bodoni MT"/>
            </a:endParaRPr>
          </a:p>
          <a:p>
            <a:pPr marL="0" indent="0" algn="r">
              <a:buNone/>
            </a:pPr>
            <a:endParaRPr lang="en-US" sz="2400" kern="1200">
              <a:solidFill>
                <a:srgbClr val="FFFFFF"/>
              </a:solidFill>
              <a:latin typeface="+mn-lt"/>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4A96B7-15DB-22A1-95C0-7830FB76431E}"/>
              </a:ext>
            </a:extLst>
          </p:cNvPr>
          <p:cNvSpPr txBox="1"/>
          <p:nvPr/>
        </p:nvSpPr>
        <p:spPr>
          <a:xfrm>
            <a:off x="291047" y="1715036"/>
            <a:ext cx="113186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Bodoni MT"/>
                <a:cs typeface="Helvetica"/>
              </a:rPr>
              <a:t>Pre-initiative questionnaire to measure participants’ baseline knowledge, attitudes, and behaviours.</a:t>
            </a:r>
            <a:endParaRPr lang="en-GB" sz="2400">
              <a:solidFill>
                <a:schemeClr val="bg1"/>
              </a:solidFill>
              <a:latin typeface="Bodoni MT"/>
            </a:endParaRPr>
          </a:p>
          <a:p>
            <a:pPr marL="285750" indent="-285750">
              <a:buFont typeface="Arial"/>
              <a:buChar char="•"/>
            </a:pPr>
            <a:endParaRPr lang="en-GB" sz="2400">
              <a:solidFill>
                <a:schemeClr val="bg1"/>
              </a:solidFill>
              <a:latin typeface="Bodoni MT"/>
              <a:cs typeface="Helvetica"/>
            </a:endParaRPr>
          </a:p>
          <a:p>
            <a:pPr marL="285750" indent="-285750">
              <a:buFont typeface="Arial"/>
              <a:buChar char="•"/>
            </a:pPr>
            <a:r>
              <a:rPr lang="en-GB" sz="2400">
                <a:solidFill>
                  <a:schemeClr val="bg1"/>
                </a:solidFill>
                <a:latin typeface="Bodoni MT"/>
                <a:cs typeface="Helvetica"/>
              </a:rPr>
              <a:t>Post-initiative questionnaire to assess changes in knowledge, awareness, and participant experiences.</a:t>
            </a:r>
            <a:endParaRPr lang="en-GB" sz="2400">
              <a:solidFill>
                <a:schemeClr val="bg1"/>
              </a:solidFill>
              <a:latin typeface="Bodoni MT"/>
            </a:endParaRPr>
          </a:p>
          <a:p>
            <a:pPr marL="285750" indent="-285750">
              <a:buFont typeface="Arial"/>
              <a:buChar char="•"/>
            </a:pPr>
            <a:endParaRPr lang="en-GB" sz="2400">
              <a:solidFill>
                <a:schemeClr val="bg1"/>
              </a:solidFill>
              <a:latin typeface="Bodoni MT"/>
              <a:cs typeface="Helvetica"/>
            </a:endParaRPr>
          </a:p>
          <a:p>
            <a:pPr marL="285750" indent="-285750">
              <a:buFont typeface="Arial"/>
              <a:buChar char="•"/>
            </a:pPr>
            <a:r>
              <a:rPr lang="en-GB" sz="2400">
                <a:solidFill>
                  <a:schemeClr val="bg1"/>
                </a:solidFill>
                <a:latin typeface="Bodoni MT"/>
                <a:cs typeface="Helvetica"/>
              </a:rPr>
              <a:t>Questions will include Likert scales, multiple choice, and short open-ended responses.</a:t>
            </a:r>
            <a:endParaRPr lang="en-GB" sz="2400">
              <a:solidFill>
                <a:schemeClr val="bg1"/>
              </a:solidFill>
              <a:latin typeface="Bodoni MT"/>
            </a:endParaRPr>
          </a:p>
          <a:p>
            <a:pPr marL="285750" indent="-285750">
              <a:buFont typeface="Arial"/>
              <a:buChar char="•"/>
            </a:pPr>
            <a:endParaRPr lang="en-GB" sz="2400">
              <a:solidFill>
                <a:schemeClr val="bg1"/>
              </a:solidFill>
              <a:latin typeface="Bodoni MT"/>
              <a:cs typeface="Helvetica"/>
            </a:endParaRPr>
          </a:p>
          <a:p>
            <a:pPr marL="285750" indent="-285750">
              <a:buFont typeface="Arial"/>
              <a:buChar char="•"/>
            </a:pPr>
            <a:r>
              <a:rPr lang="en-GB" sz="2400">
                <a:solidFill>
                  <a:schemeClr val="bg1"/>
                </a:solidFill>
                <a:latin typeface="Bodoni MT"/>
                <a:cs typeface="Helvetica"/>
              </a:rPr>
              <a:t> Responses will be analysed using percentages and common themes.</a:t>
            </a:r>
            <a:endParaRPr lang="en-GB" sz="2400">
              <a:solidFill>
                <a:schemeClr val="bg1"/>
              </a:solidFill>
              <a:latin typeface="Bodoni MT"/>
            </a:endParaRPr>
          </a:p>
          <a:p>
            <a:pPr marL="285750" indent="-285750">
              <a:buFont typeface="Arial"/>
              <a:buChar char="•"/>
            </a:pPr>
            <a:endParaRPr lang="en-GB" sz="2400">
              <a:solidFill>
                <a:schemeClr val="bg1"/>
              </a:solidFill>
              <a:latin typeface="Bodoni MT"/>
              <a:cs typeface="Helvetica"/>
            </a:endParaRPr>
          </a:p>
          <a:p>
            <a:pPr marL="285750" indent="-285750">
              <a:buFont typeface="Arial"/>
              <a:buChar char="•"/>
            </a:pPr>
            <a:r>
              <a:rPr lang="en-GB" sz="2400">
                <a:solidFill>
                  <a:schemeClr val="bg1"/>
                </a:solidFill>
                <a:latin typeface="Bodoni MT"/>
                <a:cs typeface="Helvetica"/>
              </a:rPr>
              <a:t>•Participation will be voluntary and responses will remain anonymous and confidential</a:t>
            </a:r>
            <a:endParaRPr lang="en-GB" sz="2400">
              <a:solidFill>
                <a:schemeClr val="bg1"/>
              </a:solidFill>
              <a:latin typeface="Bodoni MT"/>
            </a:endParaRPr>
          </a:p>
          <a:p>
            <a:pPr algn="l"/>
            <a:endParaRPr lang="en-GB">
              <a:solidFill>
                <a:schemeClr val="bg1"/>
              </a:solidFill>
              <a:latin typeface="Bodoni MT"/>
            </a:endParaRPr>
          </a:p>
        </p:txBody>
      </p:sp>
    </p:spTree>
    <p:extLst>
      <p:ext uri="{BB962C8B-B14F-4D97-AF65-F5344CB8AC3E}">
        <p14:creationId xmlns:p14="http://schemas.microsoft.com/office/powerpoint/2010/main" val="2544131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F963B-9321-1308-D74D-966ED44E8170}"/>
              </a:ext>
            </a:extLst>
          </p:cNvPr>
          <p:cNvSpPr>
            <a:spLocks noGrp="1"/>
          </p:cNvSpPr>
          <p:nvPr>
            <p:ph type="title"/>
          </p:nvPr>
        </p:nvSpPr>
        <p:spPr>
          <a:xfrm>
            <a:off x="-23047" y="1348855"/>
            <a:ext cx="4230100" cy="3387497"/>
          </a:xfrm>
        </p:spPr>
        <p:txBody>
          <a:bodyPr anchor="b">
            <a:normAutofit/>
          </a:bodyPr>
          <a:lstStyle/>
          <a:p>
            <a:pPr algn="r"/>
            <a:r>
              <a:rPr lang="en-GB" sz="4000">
                <a:solidFill>
                  <a:srgbClr val="FFFFFF"/>
                </a:solidFill>
                <a:latin typeface="Bodoni MT"/>
                <a:ea typeface="+mj-lt"/>
                <a:cs typeface="+mj-lt"/>
              </a:rPr>
              <a:t>Barriers and Mitigation Strategies</a:t>
            </a:r>
            <a:endParaRPr lang="en-GB" sz="4000">
              <a:solidFill>
                <a:srgbClr val="FFFFFF"/>
              </a:solidFill>
              <a:latin typeface="Bodoni MT"/>
              <a:cs typeface="Arial"/>
            </a:endParaRPr>
          </a:p>
          <a:p>
            <a:pPr algn="r"/>
            <a:endParaRPr lang="en-GB" sz="3400">
              <a:solidFill>
                <a:srgbClr val="FFFFFF"/>
              </a:solidFill>
            </a:endParaRPr>
          </a:p>
        </p:txBody>
      </p:sp>
      <p:sp>
        <p:nvSpPr>
          <p:cNvPr id="3" name="Content Placeholder 2">
            <a:extLst>
              <a:ext uri="{FF2B5EF4-FFF2-40B4-BE49-F238E27FC236}">
                <a16:creationId xmlns:a16="http://schemas.microsoft.com/office/drawing/2014/main" id="{846B1371-4100-D961-9968-9D428796F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400">
                <a:latin typeface="Bodoni MT"/>
                <a:ea typeface="+mn-lt"/>
                <a:cs typeface="+mn-lt"/>
              </a:rPr>
              <a:t>Limited time for planning and preparing resources</a:t>
            </a:r>
          </a:p>
          <a:p>
            <a:pPr marL="0" indent="0">
              <a:buNone/>
            </a:pPr>
            <a:endParaRPr lang="en-GB" sz="2400">
              <a:latin typeface="Bodoni MT"/>
            </a:endParaRPr>
          </a:p>
          <a:p>
            <a:pPr marL="0" indent="0">
              <a:buNone/>
            </a:pPr>
            <a:endParaRPr lang="en-GB" sz="2400">
              <a:latin typeface="Bodoni MT"/>
              <a:ea typeface="+mn-lt"/>
              <a:cs typeface="+mn-lt"/>
            </a:endParaRPr>
          </a:p>
          <a:p>
            <a:pPr marL="0" indent="0">
              <a:buNone/>
            </a:pPr>
            <a:r>
              <a:rPr lang="en-GB" sz="2400">
                <a:latin typeface="Bodoni MT"/>
                <a:ea typeface="+mn-lt"/>
                <a:cs typeface="+mn-lt"/>
              </a:rPr>
              <a:t>Difficulty engaging students who are rushed or uninterested </a:t>
            </a:r>
            <a:endParaRPr lang="en-GB" sz="2400">
              <a:latin typeface="Bodoni MT"/>
            </a:endParaRPr>
          </a:p>
          <a:p>
            <a:pPr marL="0" indent="0">
              <a:buNone/>
            </a:pPr>
            <a:endParaRPr lang="en-GB" sz="2400">
              <a:latin typeface="Bodoni MT"/>
              <a:ea typeface="+mn-lt"/>
              <a:cs typeface="+mn-lt"/>
            </a:endParaRPr>
          </a:p>
          <a:p>
            <a:pPr marL="0" indent="0">
              <a:buNone/>
            </a:pPr>
            <a:endParaRPr lang="en-GB" sz="2400">
              <a:latin typeface="Bodoni MT"/>
              <a:ea typeface="+mn-lt"/>
              <a:cs typeface="+mn-lt"/>
            </a:endParaRPr>
          </a:p>
          <a:p>
            <a:pPr marL="0" indent="0">
              <a:buNone/>
            </a:pPr>
            <a:r>
              <a:rPr lang="en-GB" sz="2400">
                <a:latin typeface="Bodoni MT"/>
                <a:ea typeface="+mn-lt"/>
                <a:cs typeface="+mn-lt"/>
              </a:rPr>
              <a:t>Technical difficulties in accessing the survey</a:t>
            </a:r>
            <a:endParaRPr lang="en-GB" sz="2400">
              <a:latin typeface="Bodoni MT"/>
            </a:endParaRPr>
          </a:p>
          <a:p>
            <a:pPr indent="0">
              <a:buNone/>
            </a:pPr>
            <a:endParaRPr lang="en-GB" sz="2000"/>
          </a:p>
          <a:p>
            <a:pPr marL="0" indent="0">
              <a:buNone/>
            </a:pPr>
            <a:endParaRPr lang="en-GB" sz="2000"/>
          </a:p>
        </p:txBody>
      </p:sp>
    </p:spTree>
    <p:extLst>
      <p:ext uri="{BB962C8B-B14F-4D97-AF65-F5344CB8AC3E}">
        <p14:creationId xmlns:p14="http://schemas.microsoft.com/office/powerpoint/2010/main" val="36022170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2</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Fibre Presentation  </vt:lpstr>
      <vt:lpstr> </vt:lpstr>
      <vt:lpstr>Explain what dietary fibre is  Educate individuals on fibre intake/talk about the dietary reference values for fibre  Show individuals how they can consume the recommended fibre intake per day  Educate individuals on the health benefits of fibre  Test individuals on their knowledge of fibre and what foods contain fibre and how much.  Encourage individuals to consume more fibre in the diet </vt:lpstr>
      <vt:lpstr>COM-B Model</vt:lpstr>
      <vt:lpstr> </vt:lpstr>
      <vt:lpstr>PowerPoint Presentation</vt:lpstr>
      <vt:lpstr>Barriers and Mitigation Strategies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2026-02-19T13:02:18Z</dcterms:created>
  <dcterms:modified xsi:type="dcterms:W3CDTF">2026-03-09T14:05:13Z</dcterms:modified>
</cp:coreProperties>
</file>