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8"/>
  </p:notesMasterIdLst>
  <p:sldIdLst>
    <p:sldId id="256" r:id="rId5"/>
    <p:sldId id="378" r:id="rId6"/>
    <p:sldId id="448" r:id="rId7"/>
    <p:sldId id="1127" r:id="rId8"/>
    <p:sldId id="1128" r:id="rId9"/>
    <p:sldId id="263" r:id="rId10"/>
    <p:sldId id="1129" r:id="rId11"/>
    <p:sldId id="1130" r:id="rId12"/>
    <p:sldId id="1131" r:id="rId13"/>
    <p:sldId id="339" r:id="rId14"/>
    <p:sldId id="1132" r:id="rId15"/>
    <p:sldId id="1133" r:id="rId16"/>
    <p:sldId id="1134" r:id="rId17"/>
    <p:sldId id="1135" r:id="rId18"/>
    <p:sldId id="1136" r:id="rId19"/>
    <p:sldId id="1137" r:id="rId20"/>
    <p:sldId id="1150" r:id="rId21"/>
    <p:sldId id="1151" r:id="rId22"/>
    <p:sldId id="1138" r:id="rId23"/>
    <p:sldId id="1139" r:id="rId24"/>
    <p:sldId id="379" r:id="rId25"/>
    <p:sldId id="377"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38F517-6A68-4EA0-A322-01AB99280FCD}" v="544" dt="2020-11-07T22:27:52.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86411" autoAdjust="0"/>
  </p:normalViewPr>
  <p:slideViewPr>
    <p:cSldViewPr>
      <p:cViewPr varScale="1">
        <p:scale>
          <a:sx n="100" d="100"/>
          <a:sy n="100" d="100"/>
        </p:scale>
        <p:origin x="195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438F517-6A68-4EA0-A322-01AB99280FCD}"/>
    <pc:docChg chg="custSel addSld delSld modSld sldOrd">
      <pc:chgData name="Paul Tinkler" userId="bcebf29c-73c2-433d-80d2-6bad896374bf" providerId="ADAL" clId="{1438F517-6A68-4EA0-A322-01AB99280FCD}" dt="2020-11-07T22:27:52.532" v="6583" actId="207"/>
      <pc:docMkLst>
        <pc:docMk/>
      </pc:docMkLst>
      <pc:sldChg chg="modSp mod">
        <pc:chgData name="Paul Tinkler" userId="bcebf29c-73c2-433d-80d2-6bad896374bf" providerId="ADAL" clId="{1438F517-6A68-4EA0-A322-01AB99280FCD}" dt="2020-11-07T19:57:23.843" v="0" actId="20577"/>
        <pc:sldMkLst>
          <pc:docMk/>
          <pc:sldMk cId="0" sldId="256"/>
        </pc:sldMkLst>
        <pc:spChg chg="mod">
          <ac:chgData name="Paul Tinkler" userId="bcebf29c-73c2-433d-80d2-6bad896374bf" providerId="ADAL" clId="{1438F517-6A68-4EA0-A322-01AB99280FCD}" dt="2020-11-07T19:57:23.843" v="0" actId="20577"/>
          <ac:spMkLst>
            <pc:docMk/>
            <pc:sldMk cId="0" sldId="256"/>
            <ac:spMk id="2" creationId="{4C8F825C-1902-43A1-AC4E-A02BC15352DD}"/>
          </ac:spMkLst>
        </pc:spChg>
      </pc:sldChg>
      <pc:sldChg chg="del">
        <pc:chgData name="Paul Tinkler" userId="bcebf29c-73c2-433d-80d2-6bad896374bf" providerId="ADAL" clId="{1438F517-6A68-4EA0-A322-01AB99280FCD}" dt="2020-11-07T20:00:05.958" v="51" actId="47"/>
        <pc:sldMkLst>
          <pc:docMk/>
          <pc:sldMk cId="1945827072" sldId="257"/>
        </pc:sldMkLst>
      </pc:sldChg>
      <pc:sldChg chg="del">
        <pc:chgData name="Paul Tinkler" userId="bcebf29c-73c2-433d-80d2-6bad896374bf" providerId="ADAL" clId="{1438F517-6A68-4EA0-A322-01AB99280FCD}" dt="2020-11-07T20:00:03.571" v="49" actId="47"/>
        <pc:sldMkLst>
          <pc:docMk/>
          <pc:sldMk cId="3941203754" sldId="260"/>
        </pc:sldMkLst>
      </pc:sldChg>
      <pc:sldChg chg="del">
        <pc:chgData name="Paul Tinkler" userId="bcebf29c-73c2-433d-80d2-6bad896374bf" providerId="ADAL" clId="{1438F517-6A68-4EA0-A322-01AB99280FCD}" dt="2020-11-07T20:00:06.737" v="53" actId="47"/>
        <pc:sldMkLst>
          <pc:docMk/>
          <pc:sldMk cId="3552166524" sldId="261"/>
        </pc:sldMkLst>
      </pc:sldChg>
      <pc:sldChg chg="del">
        <pc:chgData name="Paul Tinkler" userId="bcebf29c-73c2-433d-80d2-6bad896374bf" providerId="ADAL" clId="{1438F517-6A68-4EA0-A322-01AB99280FCD}" dt="2020-11-07T20:00:07.097" v="54" actId="47"/>
        <pc:sldMkLst>
          <pc:docMk/>
          <pc:sldMk cId="345350449" sldId="262"/>
        </pc:sldMkLst>
      </pc:sldChg>
      <pc:sldChg chg="delSp modSp add mod setBg modAnim modNotesTx">
        <pc:chgData name="Paul Tinkler" userId="bcebf29c-73c2-433d-80d2-6bad896374bf" providerId="ADAL" clId="{1438F517-6A68-4EA0-A322-01AB99280FCD}" dt="2020-11-07T21:15:54.725" v="2248"/>
        <pc:sldMkLst>
          <pc:docMk/>
          <pc:sldMk cId="0" sldId="263"/>
        </pc:sldMkLst>
        <pc:spChg chg="mod">
          <ac:chgData name="Paul Tinkler" userId="bcebf29c-73c2-433d-80d2-6bad896374bf" providerId="ADAL" clId="{1438F517-6A68-4EA0-A322-01AB99280FCD}" dt="2020-11-07T20:55:21.727" v="253" actId="114"/>
          <ac:spMkLst>
            <pc:docMk/>
            <pc:sldMk cId="0" sldId="263"/>
            <ac:spMk id="2" creationId="{00000000-0000-0000-0000-000000000000}"/>
          </ac:spMkLst>
        </pc:spChg>
        <pc:spChg chg="mod">
          <ac:chgData name="Paul Tinkler" userId="bcebf29c-73c2-433d-80d2-6bad896374bf" providerId="ADAL" clId="{1438F517-6A68-4EA0-A322-01AB99280FCD}" dt="2020-11-07T21:00:07.117" v="657" actId="114"/>
          <ac:spMkLst>
            <pc:docMk/>
            <pc:sldMk cId="0" sldId="263"/>
            <ac:spMk id="3" creationId="{00000000-0000-0000-0000-000000000000}"/>
          </ac:spMkLst>
        </pc:spChg>
        <pc:spChg chg="del">
          <ac:chgData name="Paul Tinkler" userId="bcebf29c-73c2-433d-80d2-6bad896374bf" providerId="ADAL" clId="{1438F517-6A68-4EA0-A322-01AB99280FCD}" dt="2020-11-07T20:51:11.183" v="222" actId="478"/>
          <ac:spMkLst>
            <pc:docMk/>
            <pc:sldMk cId="0" sldId="263"/>
            <ac:spMk id="6" creationId="{F5DBF8CC-6058-4052-A0BA-48AF53471857}"/>
          </ac:spMkLst>
        </pc:spChg>
      </pc:sldChg>
      <pc:sldChg chg="del">
        <pc:chgData name="Paul Tinkler" userId="bcebf29c-73c2-433d-80d2-6bad896374bf" providerId="ADAL" clId="{1438F517-6A68-4EA0-A322-01AB99280FCD}" dt="2020-11-07T20:00:07.541" v="55" actId="47"/>
        <pc:sldMkLst>
          <pc:docMk/>
          <pc:sldMk cId="1595008797" sldId="263"/>
        </pc:sldMkLst>
      </pc:sldChg>
      <pc:sldChg chg="del">
        <pc:chgData name="Paul Tinkler" userId="bcebf29c-73c2-433d-80d2-6bad896374bf" providerId="ADAL" clId="{1438F517-6A68-4EA0-A322-01AB99280FCD}" dt="2020-11-07T20:00:09.987" v="61" actId="47"/>
        <pc:sldMkLst>
          <pc:docMk/>
          <pc:sldMk cId="3503061635" sldId="264"/>
        </pc:sldMkLst>
      </pc:sldChg>
      <pc:sldChg chg="del">
        <pc:chgData name="Paul Tinkler" userId="bcebf29c-73c2-433d-80d2-6bad896374bf" providerId="ADAL" clId="{1438F517-6A68-4EA0-A322-01AB99280FCD}" dt="2020-11-07T20:00:10.954" v="62" actId="47"/>
        <pc:sldMkLst>
          <pc:docMk/>
          <pc:sldMk cId="1724755474" sldId="265"/>
        </pc:sldMkLst>
      </pc:sldChg>
      <pc:sldChg chg="del">
        <pc:chgData name="Paul Tinkler" userId="bcebf29c-73c2-433d-80d2-6bad896374bf" providerId="ADAL" clId="{1438F517-6A68-4EA0-A322-01AB99280FCD}" dt="2020-11-07T20:00:12.046" v="63" actId="47"/>
        <pc:sldMkLst>
          <pc:docMk/>
          <pc:sldMk cId="1781351146" sldId="266"/>
        </pc:sldMkLst>
      </pc:sldChg>
      <pc:sldChg chg="del">
        <pc:chgData name="Paul Tinkler" userId="bcebf29c-73c2-433d-80d2-6bad896374bf" providerId="ADAL" clId="{1438F517-6A68-4EA0-A322-01AB99280FCD}" dt="2020-11-07T20:00:12.907" v="64" actId="47"/>
        <pc:sldMkLst>
          <pc:docMk/>
          <pc:sldMk cId="3359290568" sldId="267"/>
        </pc:sldMkLst>
      </pc:sldChg>
      <pc:sldChg chg="del">
        <pc:chgData name="Paul Tinkler" userId="bcebf29c-73c2-433d-80d2-6bad896374bf" providerId="ADAL" clId="{1438F517-6A68-4EA0-A322-01AB99280FCD}" dt="2020-11-07T20:00:04.724" v="50" actId="47"/>
        <pc:sldMkLst>
          <pc:docMk/>
          <pc:sldMk cId="1636799913" sldId="272"/>
        </pc:sldMkLst>
      </pc:sldChg>
      <pc:sldChg chg="del">
        <pc:chgData name="Paul Tinkler" userId="bcebf29c-73c2-433d-80d2-6bad896374bf" providerId="ADAL" clId="{1438F517-6A68-4EA0-A322-01AB99280FCD}" dt="2020-11-07T20:00:14.112" v="65" actId="47"/>
        <pc:sldMkLst>
          <pc:docMk/>
          <pc:sldMk cId="74368443" sldId="273"/>
        </pc:sldMkLst>
      </pc:sldChg>
      <pc:sldChg chg="del">
        <pc:chgData name="Paul Tinkler" userId="bcebf29c-73c2-433d-80d2-6bad896374bf" providerId="ADAL" clId="{1438F517-6A68-4EA0-A322-01AB99280FCD}" dt="2020-11-07T20:00:08.713" v="58" actId="47"/>
        <pc:sldMkLst>
          <pc:docMk/>
          <pc:sldMk cId="4126646687" sldId="279"/>
        </pc:sldMkLst>
      </pc:sldChg>
      <pc:sldChg chg="del">
        <pc:chgData name="Paul Tinkler" userId="bcebf29c-73c2-433d-80d2-6bad896374bf" providerId="ADAL" clId="{1438F517-6A68-4EA0-A322-01AB99280FCD}" dt="2020-11-07T20:00:09.125" v="59" actId="47"/>
        <pc:sldMkLst>
          <pc:docMk/>
          <pc:sldMk cId="4214596240" sldId="280"/>
        </pc:sldMkLst>
      </pc:sldChg>
      <pc:sldChg chg="del">
        <pc:chgData name="Paul Tinkler" userId="bcebf29c-73c2-433d-80d2-6bad896374bf" providerId="ADAL" clId="{1438F517-6A68-4EA0-A322-01AB99280FCD}" dt="2020-11-07T20:00:09.541" v="60" actId="47"/>
        <pc:sldMkLst>
          <pc:docMk/>
          <pc:sldMk cId="1874382677" sldId="281"/>
        </pc:sldMkLst>
      </pc:sldChg>
      <pc:sldChg chg="del">
        <pc:chgData name="Paul Tinkler" userId="bcebf29c-73c2-433d-80d2-6bad896374bf" providerId="ADAL" clId="{1438F517-6A68-4EA0-A322-01AB99280FCD}" dt="2020-11-07T20:00:14.869" v="66" actId="47"/>
        <pc:sldMkLst>
          <pc:docMk/>
          <pc:sldMk cId="3270249242" sldId="295"/>
        </pc:sldMkLst>
      </pc:sldChg>
      <pc:sldChg chg="del">
        <pc:chgData name="Paul Tinkler" userId="bcebf29c-73c2-433d-80d2-6bad896374bf" providerId="ADAL" clId="{1438F517-6A68-4EA0-A322-01AB99280FCD}" dt="2020-11-07T20:00:19.729" v="67" actId="47"/>
        <pc:sldMkLst>
          <pc:docMk/>
          <pc:sldMk cId="3344743267" sldId="296"/>
        </pc:sldMkLst>
      </pc:sldChg>
      <pc:sldChg chg="delSp modSp add mod ord setBg modAnim">
        <pc:chgData name="Paul Tinkler" userId="bcebf29c-73c2-433d-80d2-6bad896374bf" providerId="ADAL" clId="{1438F517-6A68-4EA0-A322-01AB99280FCD}" dt="2020-11-07T21:26:47.436" v="2862" actId="313"/>
        <pc:sldMkLst>
          <pc:docMk/>
          <pc:sldMk cId="4157764903" sldId="339"/>
        </pc:sldMkLst>
        <pc:spChg chg="mod">
          <ac:chgData name="Paul Tinkler" userId="bcebf29c-73c2-433d-80d2-6bad896374bf" providerId="ADAL" clId="{1438F517-6A68-4EA0-A322-01AB99280FCD}" dt="2020-11-07T21:10:07.444" v="1608" actId="114"/>
          <ac:spMkLst>
            <pc:docMk/>
            <pc:sldMk cId="4157764903" sldId="339"/>
            <ac:spMk id="2" creationId="{00000000-0000-0000-0000-000000000000}"/>
          </ac:spMkLst>
        </pc:spChg>
        <pc:spChg chg="mod">
          <ac:chgData name="Paul Tinkler" userId="bcebf29c-73c2-433d-80d2-6bad896374bf" providerId="ADAL" clId="{1438F517-6A68-4EA0-A322-01AB99280FCD}" dt="2020-11-07T21:26:47.436" v="2862" actId="313"/>
          <ac:spMkLst>
            <pc:docMk/>
            <pc:sldMk cId="4157764903" sldId="339"/>
            <ac:spMk id="3" creationId="{00000000-0000-0000-0000-000000000000}"/>
          </ac:spMkLst>
        </pc:spChg>
        <pc:spChg chg="del">
          <ac:chgData name="Paul Tinkler" userId="bcebf29c-73c2-433d-80d2-6bad896374bf" providerId="ADAL" clId="{1438F517-6A68-4EA0-A322-01AB99280FCD}" dt="2020-11-07T20:51:06.135" v="221" actId="478"/>
          <ac:spMkLst>
            <pc:docMk/>
            <pc:sldMk cId="4157764903" sldId="339"/>
            <ac:spMk id="6" creationId="{F5DBF8CC-6058-4052-A0BA-48AF53471857}"/>
          </ac:spMkLst>
        </pc:spChg>
      </pc:sldChg>
      <pc:sldChg chg="del">
        <pc:chgData name="Paul Tinkler" userId="bcebf29c-73c2-433d-80d2-6bad896374bf" providerId="ADAL" clId="{1438F517-6A68-4EA0-A322-01AB99280FCD}" dt="2020-11-07T20:00:07.927" v="56" actId="47"/>
        <pc:sldMkLst>
          <pc:docMk/>
          <pc:sldMk cId="954621447" sldId="343"/>
        </pc:sldMkLst>
      </pc:sldChg>
      <pc:sldChg chg="del">
        <pc:chgData name="Paul Tinkler" userId="bcebf29c-73c2-433d-80d2-6bad896374bf" providerId="ADAL" clId="{1438F517-6A68-4EA0-A322-01AB99280FCD}" dt="2020-11-07T20:00:08.314" v="57" actId="47"/>
        <pc:sldMkLst>
          <pc:docMk/>
          <pc:sldMk cId="440303772" sldId="347"/>
        </pc:sldMkLst>
      </pc:sldChg>
      <pc:sldChg chg="modSp mod modAnim">
        <pc:chgData name="Paul Tinkler" userId="bcebf29c-73c2-433d-80d2-6bad896374bf" providerId="ADAL" clId="{1438F517-6A68-4EA0-A322-01AB99280FCD}" dt="2020-11-07T22:27:52.532" v="6583" actId="207"/>
        <pc:sldMkLst>
          <pc:docMk/>
          <pc:sldMk cId="3254800580" sldId="378"/>
        </pc:sldMkLst>
        <pc:spChg chg="mod">
          <ac:chgData name="Paul Tinkler" userId="bcebf29c-73c2-433d-80d2-6bad896374bf" providerId="ADAL" clId="{1438F517-6A68-4EA0-A322-01AB99280FCD}" dt="2020-11-07T22:27:52.532" v="6583" actId="207"/>
          <ac:spMkLst>
            <pc:docMk/>
            <pc:sldMk cId="3254800580" sldId="378"/>
            <ac:spMk id="3" creationId="{656DFEBC-83E2-4D34-AC5E-6E0A47BE73CE}"/>
          </ac:spMkLst>
        </pc:spChg>
      </pc:sldChg>
      <pc:sldChg chg="modSp mod">
        <pc:chgData name="Paul Tinkler" userId="bcebf29c-73c2-433d-80d2-6bad896374bf" providerId="ADAL" clId="{1438F517-6A68-4EA0-A322-01AB99280FCD}" dt="2020-11-07T22:21:55.507" v="6280" actId="20577"/>
        <pc:sldMkLst>
          <pc:docMk/>
          <pc:sldMk cId="3643099484" sldId="379"/>
        </pc:sldMkLst>
        <pc:spChg chg="mod">
          <ac:chgData name="Paul Tinkler" userId="bcebf29c-73c2-433d-80d2-6bad896374bf" providerId="ADAL" clId="{1438F517-6A68-4EA0-A322-01AB99280FCD}" dt="2020-11-07T22:21:55.507" v="6280" actId="20577"/>
          <ac:spMkLst>
            <pc:docMk/>
            <pc:sldMk cId="3643099484" sldId="379"/>
            <ac:spMk id="3" creationId="{2A4335A4-21C7-42AA-9462-7BB405F7938D}"/>
          </ac:spMkLst>
        </pc:spChg>
      </pc:sldChg>
      <pc:sldChg chg="modSp mod">
        <pc:chgData name="Paul Tinkler" userId="bcebf29c-73c2-433d-80d2-6bad896374bf" providerId="ADAL" clId="{1438F517-6A68-4EA0-A322-01AB99280FCD}" dt="2020-11-07T22:24:48.657" v="6490" actId="114"/>
        <pc:sldMkLst>
          <pc:docMk/>
          <pc:sldMk cId="2606819111" sldId="402"/>
        </pc:sldMkLst>
        <pc:spChg chg="mod">
          <ac:chgData name="Paul Tinkler" userId="bcebf29c-73c2-433d-80d2-6bad896374bf" providerId="ADAL" clId="{1438F517-6A68-4EA0-A322-01AB99280FCD}" dt="2020-11-07T22:24:48.657" v="6490" actId="114"/>
          <ac:spMkLst>
            <pc:docMk/>
            <pc:sldMk cId="2606819111" sldId="402"/>
            <ac:spMk id="4" creationId="{8B613BD5-9EC3-4571-87F4-D4AEB0DB4573}"/>
          </ac:spMkLst>
        </pc:spChg>
      </pc:sldChg>
      <pc:sldChg chg="del">
        <pc:chgData name="Paul Tinkler" userId="bcebf29c-73c2-433d-80d2-6bad896374bf" providerId="ADAL" clId="{1438F517-6A68-4EA0-A322-01AB99280FCD}" dt="2020-11-07T20:00:02.007" v="48" actId="47"/>
        <pc:sldMkLst>
          <pc:docMk/>
          <pc:sldMk cId="924750390" sldId="457"/>
        </pc:sldMkLst>
      </pc:sldChg>
      <pc:sldChg chg="del">
        <pc:chgData name="Paul Tinkler" userId="bcebf29c-73c2-433d-80d2-6bad896374bf" providerId="ADAL" clId="{1438F517-6A68-4EA0-A322-01AB99280FCD}" dt="2020-11-07T20:00:23.060" v="68" actId="47"/>
        <pc:sldMkLst>
          <pc:docMk/>
          <pc:sldMk cId="650075924" sldId="458"/>
        </pc:sldMkLst>
      </pc:sldChg>
      <pc:sldChg chg="del">
        <pc:chgData name="Paul Tinkler" userId="bcebf29c-73c2-433d-80d2-6bad896374bf" providerId="ADAL" clId="{1438F517-6A68-4EA0-A322-01AB99280FCD}" dt="2020-11-07T20:00:06.331" v="52" actId="47"/>
        <pc:sldMkLst>
          <pc:docMk/>
          <pc:sldMk cId="3255501967" sldId="459"/>
        </pc:sldMkLst>
      </pc:sldChg>
      <pc:sldChg chg="addSp delSp modSp add mod">
        <pc:chgData name="Paul Tinkler" userId="bcebf29c-73c2-433d-80d2-6bad896374bf" providerId="ADAL" clId="{1438F517-6A68-4EA0-A322-01AB99280FCD}" dt="2020-11-07T20:46:49.136" v="155" actId="14100"/>
        <pc:sldMkLst>
          <pc:docMk/>
          <pc:sldMk cId="2227886135" sldId="1127"/>
        </pc:sldMkLst>
        <pc:spChg chg="mod">
          <ac:chgData name="Paul Tinkler" userId="bcebf29c-73c2-433d-80d2-6bad896374bf" providerId="ADAL" clId="{1438F517-6A68-4EA0-A322-01AB99280FCD}" dt="2020-11-07T20:46:49.136" v="155" actId="14100"/>
          <ac:spMkLst>
            <pc:docMk/>
            <pc:sldMk cId="2227886135" sldId="1127"/>
            <ac:spMk id="3" creationId="{935AB5BC-7F0B-47EB-9138-4CD9EE8D29BD}"/>
          </ac:spMkLst>
        </pc:spChg>
        <pc:spChg chg="del">
          <ac:chgData name="Paul Tinkler" userId="bcebf29c-73c2-433d-80d2-6bad896374bf" providerId="ADAL" clId="{1438F517-6A68-4EA0-A322-01AB99280FCD}" dt="2020-11-07T20:01:22.850" v="78" actId="478"/>
          <ac:spMkLst>
            <pc:docMk/>
            <pc:sldMk cId="2227886135" sldId="1127"/>
            <ac:spMk id="4" creationId="{AB43EDE3-F16F-4AFD-9600-505C1E013E62}"/>
          </ac:spMkLst>
        </pc:spChg>
        <pc:spChg chg="add del mod">
          <ac:chgData name="Paul Tinkler" userId="bcebf29c-73c2-433d-80d2-6bad896374bf" providerId="ADAL" clId="{1438F517-6A68-4EA0-A322-01AB99280FCD}" dt="2020-11-07T20:42:05.965" v="127" actId="478"/>
          <ac:spMkLst>
            <pc:docMk/>
            <pc:sldMk cId="2227886135" sldId="1127"/>
            <ac:spMk id="7" creationId="{2C828750-2077-4A62-AAC8-35CC6F23A816}"/>
          </ac:spMkLst>
        </pc:spChg>
        <pc:spChg chg="add mod">
          <ac:chgData name="Paul Tinkler" userId="bcebf29c-73c2-433d-80d2-6bad896374bf" providerId="ADAL" clId="{1438F517-6A68-4EA0-A322-01AB99280FCD}" dt="2020-11-07T20:46:25.539" v="153" actId="1076"/>
          <ac:spMkLst>
            <pc:docMk/>
            <pc:sldMk cId="2227886135" sldId="1127"/>
            <ac:spMk id="8" creationId="{6F832985-EF1C-4250-B526-15FF76CDE86B}"/>
          </ac:spMkLst>
        </pc:spChg>
        <pc:picChg chg="add mod">
          <ac:chgData name="Paul Tinkler" userId="bcebf29c-73c2-433d-80d2-6bad896374bf" providerId="ADAL" clId="{1438F517-6A68-4EA0-A322-01AB99280FCD}" dt="2020-11-07T20:42:21.919" v="131" actId="14100"/>
          <ac:picMkLst>
            <pc:docMk/>
            <pc:sldMk cId="2227886135" sldId="1127"/>
            <ac:picMk id="6" creationId="{1E6D058B-646B-4B30-99FF-617DCC4C343F}"/>
          </ac:picMkLst>
        </pc:picChg>
        <pc:picChg chg="del">
          <ac:chgData name="Paul Tinkler" userId="bcebf29c-73c2-433d-80d2-6bad896374bf" providerId="ADAL" clId="{1438F517-6A68-4EA0-A322-01AB99280FCD}" dt="2020-11-07T20:41:32.361" v="122" actId="478"/>
          <ac:picMkLst>
            <pc:docMk/>
            <pc:sldMk cId="2227886135" sldId="1127"/>
            <ac:picMk id="9" creationId="{6D8ABD0E-7588-4580-9ECE-58251CA714D7}"/>
          </ac:picMkLst>
        </pc:picChg>
        <pc:picChg chg="del">
          <ac:chgData name="Paul Tinkler" userId="bcebf29c-73c2-433d-80d2-6bad896374bf" providerId="ADAL" clId="{1438F517-6A68-4EA0-A322-01AB99280FCD}" dt="2020-11-07T20:41:33.709" v="123" actId="478"/>
          <ac:picMkLst>
            <pc:docMk/>
            <pc:sldMk cId="2227886135" sldId="1127"/>
            <ac:picMk id="10" creationId="{7E976E61-AC11-4C1B-895A-B4CCE13973F7}"/>
          </ac:picMkLst>
        </pc:picChg>
      </pc:sldChg>
      <pc:sldChg chg="delSp modSp add mod">
        <pc:chgData name="Paul Tinkler" userId="bcebf29c-73c2-433d-80d2-6bad896374bf" providerId="ADAL" clId="{1438F517-6A68-4EA0-A322-01AB99280FCD}" dt="2020-11-07T20:51:15.848" v="223" actId="478"/>
        <pc:sldMkLst>
          <pc:docMk/>
          <pc:sldMk cId="1636154889" sldId="1128"/>
        </pc:sldMkLst>
        <pc:spChg chg="mod">
          <ac:chgData name="Paul Tinkler" userId="bcebf29c-73c2-433d-80d2-6bad896374bf" providerId="ADAL" clId="{1438F517-6A68-4EA0-A322-01AB99280FCD}" dt="2020-11-07T20:47:03.654" v="157" actId="20577"/>
          <ac:spMkLst>
            <pc:docMk/>
            <pc:sldMk cId="1636154889" sldId="1128"/>
            <ac:spMk id="2" creationId="{60B30DE0-30FF-421F-938D-0A3540ADDD57}"/>
          </ac:spMkLst>
        </pc:spChg>
        <pc:spChg chg="mod">
          <ac:chgData name="Paul Tinkler" userId="bcebf29c-73c2-433d-80d2-6bad896374bf" providerId="ADAL" clId="{1438F517-6A68-4EA0-A322-01AB99280FCD}" dt="2020-11-07T20:42:38.117" v="132" actId="207"/>
          <ac:spMkLst>
            <pc:docMk/>
            <pc:sldMk cId="1636154889" sldId="1128"/>
            <ac:spMk id="3" creationId="{E6AC7B22-F686-4717-A46C-297A1065EFAE}"/>
          </ac:spMkLst>
        </pc:spChg>
        <pc:spChg chg="del">
          <ac:chgData name="Paul Tinkler" userId="bcebf29c-73c2-433d-80d2-6bad896374bf" providerId="ADAL" clId="{1438F517-6A68-4EA0-A322-01AB99280FCD}" dt="2020-11-07T20:51:15.848" v="223" actId="478"/>
          <ac:spMkLst>
            <pc:docMk/>
            <pc:sldMk cId="1636154889" sldId="1128"/>
            <ac:spMk id="4" creationId="{65A395CA-E740-41BC-BCA8-D849C3DF8D26}"/>
          </ac:spMkLst>
        </pc:spChg>
      </pc:sldChg>
      <pc:sldChg chg="addSp delSp modSp new mod modAnim">
        <pc:chgData name="Paul Tinkler" userId="bcebf29c-73c2-433d-80d2-6bad896374bf" providerId="ADAL" clId="{1438F517-6A68-4EA0-A322-01AB99280FCD}" dt="2020-11-07T21:15:42.145" v="2246" actId="207"/>
        <pc:sldMkLst>
          <pc:docMk/>
          <pc:sldMk cId="2338198264" sldId="1129"/>
        </pc:sldMkLst>
        <pc:spChg chg="mod">
          <ac:chgData name="Paul Tinkler" userId="bcebf29c-73c2-433d-80d2-6bad896374bf" providerId="ADAL" clId="{1438F517-6A68-4EA0-A322-01AB99280FCD}" dt="2020-11-07T21:00:34.722" v="663" actId="122"/>
          <ac:spMkLst>
            <pc:docMk/>
            <pc:sldMk cId="2338198264" sldId="1129"/>
            <ac:spMk id="2" creationId="{E33A048A-E146-4574-88AD-B27446957421}"/>
          </ac:spMkLst>
        </pc:spChg>
        <pc:spChg chg="mod">
          <ac:chgData name="Paul Tinkler" userId="bcebf29c-73c2-433d-80d2-6bad896374bf" providerId="ADAL" clId="{1438F517-6A68-4EA0-A322-01AB99280FCD}" dt="2020-11-07T21:15:42.145" v="2246" actId="207"/>
          <ac:spMkLst>
            <pc:docMk/>
            <pc:sldMk cId="2338198264" sldId="1129"/>
            <ac:spMk id="3" creationId="{961EAFBB-A397-41AA-887D-5E6ADFD8ED35}"/>
          </ac:spMkLst>
        </pc:spChg>
        <pc:spChg chg="del">
          <ac:chgData name="Paul Tinkler" userId="bcebf29c-73c2-433d-80d2-6bad896374bf" providerId="ADAL" clId="{1438F517-6A68-4EA0-A322-01AB99280FCD}" dt="2020-11-07T21:04:05.470" v="1086" actId="478"/>
          <ac:spMkLst>
            <pc:docMk/>
            <pc:sldMk cId="2338198264" sldId="1129"/>
            <ac:spMk id="4" creationId="{75A03C29-54BF-4FC0-BCAE-404D15268FFB}"/>
          </ac:spMkLst>
        </pc:spChg>
        <pc:spChg chg="add del mod">
          <ac:chgData name="Paul Tinkler" userId="bcebf29c-73c2-433d-80d2-6bad896374bf" providerId="ADAL" clId="{1438F517-6A68-4EA0-A322-01AB99280FCD}" dt="2020-11-07T20:54:51.437" v="238"/>
          <ac:spMkLst>
            <pc:docMk/>
            <pc:sldMk cId="2338198264" sldId="1129"/>
            <ac:spMk id="6" creationId="{01E947B7-6A07-4574-9FEF-E29C381AB413}"/>
          </ac:spMkLst>
        </pc:spChg>
      </pc:sldChg>
      <pc:sldChg chg="addSp delSp modSp new mod modAnim">
        <pc:chgData name="Paul Tinkler" userId="bcebf29c-73c2-433d-80d2-6bad896374bf" providerId="ADAL" clId="{1438F517-6A68-4EA0-A322-01AB99280FCD}" dt="2020-11-07T21:16:25.186" v="2252"/>
        <pc:sldMkLst>
          <pc:docMk/>
          <pc:sldMk cId="1160012137" sldId="1130"/>
        </pc:sldMkLst>
        <pc:spChg chg="mod">
          <ac:chgData name="Paul Tinkler" userId="bcebf29c-73c2-433d-80d2-6bad896374bf" providerId="ADAL" clId="{1438F517-6A68-4EA0-A322-01AB99280FCD}" dt="2020-11-07T21:09:41.932" v="1594" actId="122"/>
          <ac:spMkLst>
            <pc:docMk/>
            <pc:sldMk cId="1160012137" sldId="1130"/>
            <ac:spMk id="2" creationId="{0F693C86-142B-48D7-9A1D-5EDAAFA237B8}"/>
          </ac:spMkLst>
        </pc:spChg>
        <pc:spChg chg="mod">
          <ac:chgData name="Paul Tinkler" userId="bcebf29c-73c2-433d-80d2-6bad896374bf" providerId="ADAL" clId="{1438F517-6A68-4EA0-A322-01AB99280FCD}" dt="2020-11-07T21:16:10.401" v="2249" actId="207"/>
          <ac:spMkLst>
            <pc:docMk/>
            <pc:sldMk cId="1160012137" sldId="1130"/>
            <ac:spMk id="3" creationId="{E6AB7FEF-5D70-4939-B805-8A7819E44131}"/>
          </ac:spMkLst>
        </pc:spChg>
        <pc:spChg chg="del">
          <ac:chgData name="Paul Tinkler" userId="bcebf29c-73c2-433d-80d2-6bad896374bf" providerId="ADAL" clId="{1438F517-6A68-4EA0-A322-01AB99280FCD}" dt="2020-11-07T21:09:27.971" v="1591" actId="478"/>
          <ac:spMkLst>
            <pc:docMk/>
            <pc:sldMk cId="1160012137" sldId="1130"/>
            <ac:spMk id="4" creationId="{FDAC7FB1-39C7-4B7F-869B-177424A66C8F}"/>
          </ac:spMkLst>
        </pc:spChg>
        <pc:spChg chg="add del mod">
          <ac:chgData name="Paul Tinkler" userId="bcebf29c-73c2-433d-80d2-6bad896374bf" providerId="ADAL" clId="{1438F517-6A68-4EA0-A322-01AB99280FCD}" dt="2020-11-07T21:09:27.980" v="1593"/>
          <ac:spMkLst>
            <pc:docMk/>
            <pc:sldMk cId="1160012137" sldId="1130"/>
            <ac:spMk id="6" creationId="{43AD31E9-E3DE-450A-9EC5-E5108FF86570}"/>
          </ac:spMkLst>
        </pc:spChg>
      </pc:sldChg>
      <pc:sldChg chg="addSp delSp modSp new mod ord modAnim">
        <pc:chgData name="Paul Tinkler" userId="bcebf29c-73c2-433d-80d2-6bad896374bf" providerId="ADAL" clId="{1438F517-6A68-4EA0-A322-01AB99280FCD}" dt="2020-11-07T21:25:57.828" v="2861"/>
        <pc:sldMkLst>
          <pc:docMk/>
          <pc:sldMk cId="3009344352" sldId="1131"/>
        </pc:sldMkLst>
        <pc:spChg chg="mod">
          <ac:chgData name="Paul Tinkler" userId="bcebf29c-73c2-433d-80d2-6bad896374bf" providerId="ADAL" clId="{1438F517-6A68-4EA0-A322-01AB99280FCD}" dt="2020-11-07T21:23:37.399" v="2735" actId="1076"/>
          <ac:spMkLst>
            <pc:docMk/>
            <pc:sldMk cId="3009344352" sldId="1131"/>
            <ac:spMk id="2" creationId="{4DD83249-A2AC-4717-BAA6-B78A3CBED77F}"/>
          </ac:spMkLst>
        </pc:spChg>
        <pc:spChg chg="mod">
          <ac:chgData name="Paul Tinkler" userId="bcebf29c-73c2-433d-80d2-6bad896374bf" providerId="ADAL" clId="{1438F517-6A68-4EA0-A322-01AB99280FCD}" dt="2020-11-07T21:25:30.227" v="2856" actId="207"/>
          <ac:spMkLst>
            <pc:docMk/>
            <pc:sldMk cId="3009344352" sldId="1131"/>
            <ac:spMk id="3" creationId="{4C75ED5D-5B88-4F34-81AD-695612F5B277}"/>
          </ac:spMkLst>
        </pc:spChg>
        <pc:spChg chg="del">
          <ac:chgData name="Paul Tinkler" userId="bcebf29c-73c2-433d-80d2-6bad896374bf" providerId="ADAL" clId="{1438F517-6A68-4EA0-A322-01AB99280FCD}" dt="2020-11-07T21:24:59.506" v="2853" actId="478"/>
          <ac:spMkLst>
            <pc:docMk/>
            <pc:sldMk cId="3009344352" sldId="1131"/>
            <ac:spMk id="4" creationId="{858E5778-1C59-4179-9E36-C53D4D7FC774}"/>
          </ac:spMkLst>
        </pc:spChg>
        <pc:spChg chg="add del mod">
          <ac:chgData name="Paul Tinkler" userId="bcebf29c-73c2-433d-80d2-6bad896374bf" providerId="ADAL" clId="{1438F517-6A68-4EA0-A322-01AB99280FCD}" dt="2020-11-07T21:24:59.512" v="2855"/>
          <ac:spMkLst>
            <pc:docMk/>
            <pc:sldMk cId="3009344352" sldId="1131"/>
            <ac:spMk id="6" creationId="{052D2E39-4654-460B-B6F3-B8665859FDFA}"/>
          </ac:spMkLst>
        </pc:spChg>
      </pc:sldChg>
      <pc:sldChg chg="addSp delSp modSp add mod">
        <pc:chgData name="Paul Tinkler" userId="bcebf29c-73c2-433d-80d2-6bad896374bf" providerId="ADAL" clId="{1438F517-6A68-4EA0-A322-01AB99280FCD}" dt="2020-11-07T21:34:41.330" v="3074" actId="478"/>
        <pc:sldMkLst>
          <pc:docMk/>
          <pc:sldMk cId="1983177626" sldId="1132"/>
        </pc:sldMkLst>
        <pc:spChg chg="mod">
          <ac:chgData name="Paul Tinkler" userId="bcebf29c-73c2-433d-80d2-6bad896374bf" providerId="ADAL" clId="{1438F517-6A68-4EA0-A322-01AB99280FCD}" dt="2020-11-07T21:34:29.299" v="3072" actId="1076"/>
          <ac:spMkLst>
            <pc:docMk/>
            <pc:sldMk cId="1983177626" sldId="1132"/>
            <ac:spMk id="3" creationId="{1929242B-D9DF-4C2F-A607-0EB4EA69DA2E}"/>
          </ac:spMkLst>
        </pc:spChg>
        <pc:spChg chg="del">
          <ac:chgData name="Paul Tinkler" userId="bcebf29c-73c2-433d-80d2-6bad896374bf" providerId="ADAL" clId="{1438F517-6A68-4EA0-A322-01AB99280FCD}" dt="2020-11-07T21:34:41.330" v="3074" actId="478"/>
          <ac:spMkLst>
            <pc:docMk/>
            <pc:sldMk cId="1983177626" sldId="1132"/>
            <ac:spMk id="4" creationId="{9D039526-8EDC-4CA9-9B8F-3EFCC94EE161}"/>
          </ac:spMkLst>
        </pc:spChg>
        <pc:spChg chg="add mod">
          <ac:chgData name="Paul Tinkler" userId="bcebf29c-73c2-433d-80d2-6bad896374bf" providerId="ADAL" clId="{1438F517-6A68-4EA0-A322-01AB99280FCD}" dt="2020-11-07T21:34:37.086" v="3073" actId="207"/>
          <ac:spMkLst>
            <pc:docMk/>
            <pc:sldMk cId="1983177626" sldId="1132"/>
            <ac:spMk id="5" creationId="{087F57FA-81E7-43A8-986D-8DB755D12161}"/>
          </ac:spMkLst>
        </pc:spChg>
        <pc:picChg chg="mod">
          <ac:chgData name="Paul Tinkler" userId="bcebf29c-73c2-433d-80d2-6bad896374bf" providerId="ADAL" clId="{1438F517-6A68-4EA0-A322-01AB99280FCD}" dt="2020-11-07T21:34:25.044" v="3071" actId="1076"/>
          <ac:picMkLst>
            <pc:docMk/>
            <pc:sldMk cId="1983177626" sldId="1132"/>
            <ac:picMk id="6" creationId="{532496D2-875F-41AB-B418-1E17D004A1A4}"/>
          </ac:picMkLst>
        </pc:picChg>
      </pc:sldChg>
      <pc:sldChg chg="delSp modSp add mod">
        <pc:chgData name="Paul Tinkler" userId="bcebf29c-73c2-433d-80d2-6bad896374bf" providerId="ADAL" clId="{1438F517-6A68-4EA0-A322-01AB99280FCD}" dt="2020-11-07T21:35:45.237" v="3081" actId="478"/>
        <pc:sldMkLst>
          <pc:docMk/>
          <pc:sldMk cId="2848341728" sldId="1133"/>
        </pc:sldMkLst>
        <pc:spChg chg="mod">
          <ac:chgData name="Paul Tinkler" userId="bcebf29c-73c2-433d-80d2-6bad896374bf" providerId="ADAL" clId="{1438F517-6A68-4EA0-A322-01AB99280FCD}" dt="2020-11-07T21:35:30.720" v="3080" actId="113"/>
          <ac:spMkLst>
            <pc:docMk/>
            <pc:sldMk cId="2848341728" sldId="1133"/>
            <ac:spMk id="3" creationId="{D5E9532E-8ECB-4637-A08C-DBA539F742B7}"/>
          </ac:spMkLst>
        </pc:spChg>
        <pc:spChg chg="del">
          <ac:chgData name="Paul Tinkler" userId="bcebf29c-73c2-433d-80d2-6bad896374bf" providerId="ADAL" clId="{1438F517-6A68-4EA0-A322-01AB99280FCD}" dt="2020-11-07T21:35:45.237" v="3081" actId="478"/>
          <ac:spMkLst>
            <pc:docMk/>
            <pc:sldMk cId="2848341728" sldId="1133"/>
            <ac:spMk id="4" creationId="{17397605-7263-428A-829E-94702425A942}"/>
          </ac:spMkLst>
        </pc:spChg>
      </pc:sldChg>
      <pc:sldChg chg="delSp modSp add mod modNotesTx">
        <pc:chgData name="Paul Tinkler" userId="bcebf29c-73c2-433d-80d2-6bad896374bf" providerId="ADAL" clId="{1438F517-6A68-4EA0-A322-01AB99280FCD}" dt="2020-11-07T21:36:28.527" v="3087"/>
        <pc:sldMkLst>
          <pc:docMk/>
          <pc:sldMk cId="3488231485" sldId="1134"/>
        </pc:sldMkLst>
        <pc:spChg chg="del">
          <ac:chgData name="Paul Tinkler" userId="bcebf29c-73c2-433d-80d2-6bad896374bf" providerId="ADAL" clId="{1438F517-6A68-4EA0-A322-01AB99280FCD}" dt="2020-11-07T21:36:28.524" v="3085" actId="478"/>
          <ac:spMkLst>
            <pc:docMk/>
            <pc:sldMk cId="3488231485" sldId="1134"/>
            <ac:spMk id="4" creationId="{38301888-8EB4-494F-99E3-EE58D4764430}"/>
          </ac:spMkLst>
        </pc:spChg>
        <pc:spChg chg="del mod">
          <ac:chgData name="Paul Tinkler" userId="bcebf29c-73c2-433d-80d2-6bad896374bf" providerId="ADAL" clId="{1438F517-6A68-4EA0-A322-01AB99280FCD}" dt="2020-11-07T21:36:28.527" v="3087"/>
          <ac:spMkLst>
            <pc:docMk/>
            <pc:sldMk cId="3488231485" sldId="1134"/>
            <ac:spMk id="8" creationId="{F4B58F96-5D99-4298-82BA-A9CC801B7F6B}"/>
          </ac:spMkLst>
        </pc:spChg>
      </pc:sldChg>
      <pc:sldChg chg="delSp modSp add mod modAnim">
        <pc:chgData name="Paul Tinkler" userId="bcebf29c-73c2-433d-80d2-6bad896374bf" providerId="ADAL" clId="{1438F517-6A68-4EA0-A322-01AB99280FCD}" dt="2020-11-07T21:37:13.814" v="3093" actId="478"/>
        <pc:sldMkLst>
          <pc:docMk/>
          <pc:sldMk cId="3345993790" sldId="1135"/>
        </pc:sldMkLst>
        <pc:spChg chg="mod">
          <ac:chgData name="Paul Tinkler" userId="bcebf29c-73c2-433d-80d2-6bad896374bf" providerId="ADAL" clId="{1438F517-6A68-4EA0-A322-01AB99280FCD}" dt="2020-11-07T21:37:07.732" v="3092" actId="20577"/>
          <ac:spMkLst>
            <pc:docMk/>
            <pc:sldMk cId="3345993790" sldId="1135"/>
            <ac:spMk id="3" creationId="{48B128DE-0201-417D-BDF7-7C707B43F678}"/>
          </ac:spMkLst>
        </pc:spChg>
        <pc:spChg chg="del">
          <ac:chgData name="Paul Tinkler" userId="bcebf29c-73c2-433d-80d2-6bad896374bf" providerId="ADAL" clId="{1438F517-6A68-4EA0-A322-01AB99280FCD}" dt="2020-11-07T21:37:13.814" v="3093" actId="478"/>
          <ac:spMkLst>
            <pc:docMk/>
            <pc:sldMk cId="3345993790" sldId="1135"/>
            <ac:spMk id="4" creationId="{5AB104BB-5C78-44E0-BD77-D11923BC8C26}"/>
          </ac:spMkLst>
        </pc:spChg>
      </pc:sldChg>
      <pc:sldChg chg="delSp add mod">
        <pc:chgData name="Paul Tinkler" userId="bcebf29c-73c2-433d-80d2-6bad896374bf" providerId="ADAL" clId="{1438F517-6A68-4EA0-A322-01AB99280FCD}" dt="2020-11-07T21:37:38.882" v="3095" actId="478"/>
        <pc:sldMkLst>
          <pc:docMk/>
          <pc:sldMk cId="3225295991" sldId="1136"/>
        </pc:sldMkLst>
        <pc:spChg chg="del">
          <ac:chgData name="Paul Tinkler" userId="bcebf29c-73c2-433d-80d2-6bad896374bf" providerId="ADAL" clId="{1438F517-6A68-4EA0-A322-01AB99280FCD}" dt="2020-11-07T21:37:38.882" v="3095" actId="478"/>
          <ac:spMkLst>
            <pc:docMk/>
            <pc:sldMk cId="3225295991" sldId="1136"/>
            <ac:spMk id="4" creationId="{DA3A6003-A2AF-41ED-9AE5-8453A8AB12AF}"/>
          </ac:spMkLst>
        </pc:spChg>
      </pc:sldChg>
      <pc:sldChg chg="addSp delSp modSp add mod">
        <pc:chgData name="Paul Tinkler" userId="bcebf29c-73c2-433d-80d2-6bad896374bf" providerId="ADAL" clId="{1438F517-6A68-4EA0-A322-01AB99280FCD}" dt="2020-11-07T21:39:25.242" v="3106" actId="1076"/>
        <pc:sldMkLst>
          <pc:docMk/>
          <pc:sldMk cId="1087345630" sldId="1137"/>
        </pc:sldMkLst>
        <pc:spChg chg="mod">
          <ac:chgData name="Paul Tinkler" userId="bcebf29c-73c2-433d-80d2-6bad896374bf" providerId="ADAL" clId="{1438F517-6A68-4EA0-A322-01AB99280FCD}" dt="2020-11-07T21:38:39.520" v="3099" actId="14100"/>
          <ac:spMkLst>
            <pc:docMk/>
            <pc:sldMk cId="1087345630" sldId="1137"/>
            <ac:spMk id="3" creationId="{B1021B4E-84B3-4F33-867B-8395AF6CF784}"/>
          </ac:spMkLst>
        </pc:spChg>
        <pc:spChg chg="del">
          <ac:chgData name="Paul Tinkler" userId="bcebf29c-73c2-433d-80d2-6bad896374bf" providerId="ADAL" clId="{1438F517-6A68-4EA0-A322-01AB99280FCD}" dt="2020-11-07T21:38:42.354" v="3100" actId="478"/>
          <ac:spMkLst>
            <pc:docMk/>
            <pc:sldMk cId="1087345630" sldId="1137"/>
            <ac:spMk id="4" creationId="{3E0DAC6C-582B-46C7-A528-320E5E79C17B}"/>
          </ac:spMkLst>
        </pc:spChg>
        <pc:spChg chg="add del mod">
          <ac:chgData name="Paul Tinkler" userId="bcebf29c-73c2-433d-80d2-6bad896374bf" providerId="ADAL" clId="{1438F517-6A68-4EA0-A322-01AB99280FCD}" dt="2020-11-07T21:39:14.390" v="3104" actId="478"/>
          <ac:spMkLst>
            <pc:docMk/>
            <pc:sldMk cId="1087345630" sldId="1137"/>
            <ac:spMk id="7" creationId="{C46C9AC3-2A2D-49BA-B733-746699A63D65}"/>
          </ac:spMkLst>
        </pc:spChg>
        <pc:picChg chg="add mod">
          <ac:chgData name="Paul Tinkler" userId="bcebf29c-73c2-433d-80d2-6bad896374bf" providerId="ADAL" clId="{1438F517-6A68-4EA0-A322-01AB99280FCD}" dt="2020-11-07T21:39:25.242" v="3106" actId="1076"/>
          <ac:picMkLst>
            <pc:docMk/>
            <pc:sldMk cId="1087345630" sldId="1137"/>
            <ac:picMk id="6" creationId="{AAAB888F-3FAE-4ABB-B625-377F001FE873}"/>
          </ac:picMkLst>
        </pc:picChg>
      </pc:sldChg>
      <pc:sldChg chg="addSp delSp modSp add mod modAnim modNotesTx">
        <pc:chgData name="Paul Tinkler" userId="bcebf29c-73c2-433d-80d2-6bad896374bf" providerId="ADAL" clId="{1438F517-6A68-4EA0-A322-01AB99280FCD}" dt="2020-11-07T21:52:54.790" v="3470"/>
        <pc:sldMkLst>
          <pc:docMk/>
          <pc:sldMk cId="961683845" sldId="1138"/>
        </pc:sldMkLst>
        <pc:spChg chg="mod">
          <ac:chgData name="Paul Tinkler" userId="bcebf29c-73c2-433d-80d2-6bad896374bf" providerId="ADAL" clId="{1438F517-6A68-4EA0-A322-01AB99280FCD}" dt="2020-11-07T21:45:37.224" v="3366" actId="122"/>
          <ac:spMkLst>
            <pc:docMk/>
            <pc:sldMk cId="961683845" sldId="1138"/>
            <ac:spMk id="2" creationId="{CAA08C67-13C5-424A-81A2-743037BCD387}"/>
          </ac:spMkLst>
        </pc:spChg>
        <pc:spChg chg="mod">
          <ac:chgData name="Paul Tinkler" userId="bcebf29c-73c2-433d-80d2-6bad896374bf" providerId="ADAL" clId="{1438F517-6A68-4EA0-A322-01AB99280FCD}" dt="2020-11-07T21:45:48.683" v="3369" actId="207"/>
          <ac:spMkLst>
            <pc:docMk/>
            <pc:sldMk cId="961683845" sldId="1138"/>
            <ac:spMk id="3" creationId="{22BC68C6-5CC8-465F-9CA9-D891AF2318F4}"/>
          </ac:spMkLst>
        </pc:spChg>
        <pc:spChg chg="del">
          <ac:chgData name="Paul Tinkler" userId="bcebf29c-73c2-433d-80d2-6bad896374bf" providerId="ADAL" clId="{1438F517-6A68-4EA0-A322-01AB99280FCD}" dt="2020-11-07T21:49:42.849" v="3380" actId="478"/>
          <ac:spMkLst>
            <pc:docMk/>
            <pc:sldMk cId="961683845" sldId="1138"/>
            <ac:spMk id="4" creationId="{C115EA34-7E7D-4DAA-98A6-B02DD19592BF}"/>
          </ac:spMkLst>
        </pc:spChg>
        <pc:spChg chg="add del mod">
          <ac:chgData name="Paul Tinkler" userId="bcebf29c-73c2-433d-80d2-6bad896374bf" providerId="ADAL" clId="{1438F517-6A68-4EA0-A322-01AB99280FCD}" dt="2020-11-07T21:46:37.514" v="3372" actId="478"/>
          <ac:spMkLst>
            <pc:docMk/>
            <pc:sldMk cId="961683845" sldId="1138"/>
            <ac:spMk id="7" creationId="{3122F98D-CCBD-4836-A1B6-D8066F8353CA}"/>
          </ac:spMkLst>
        </pc:spChg>
        <pc:spChg chg="add del mod">
          <ac:chgData name="Paul Tinkler" userId="bcebf29c-73c2-433d-80d2-6bad896374bf" providerId="ADAL" clId="{1438F517-6A68-4EA0-A322-01AB99280FCD}" dt="2020-11-07T21:50:58.679" v="3382" actId="478"/>
          <ac:spMkLst>
            <pc:docMk/>
            <pc:sldMk cId="961683845" sldId="1138"/>
            <ac:spMk id="8" creationId="{B318D03C-655B-4B47-A17D-5AC5167DFA35}"/>
          </ac:spMkLst>
        </pc:spChg>
        <pc:spChg chg="add del mod">
          <ac:chgData name="Paul Tinkler" userId="bcebf29c-73c2-433d-80d2-6bad896374bf" providerId="ADAL" clId="{1438F517-6A68-4EA0-A322-01AB99280FCD}" dt="2020-11-07T21:47:18.824" v="3376" actId="478"/>
          <ac:spMkLst>
            <pc:docMk/>
            <pc:sldMk cId="961683845" sldId="1138"/>
            <ac:spMk id="10" creationId="{2CCC2784-D4AE-41B1-AB29-CEE1800986A5}"/>
          </ac:spMkLst>
        </pc:spChg>
        <pc:spChg chg="add del mod">
          <ac:chgData name="Paul Tinkler" userId="bcebf29c-73c2-433d-80d2-6bad896374bf" providerId="ADAL" clId="{1438F517-6A68-4EA0-A322-01AB99280FCD}" dt="2020-11-07T21:51:44.279" v="3389" actId="478"/>
          <ac:spMkLst>
            <pc:docMk/>
            <pc:sldMk cId="961683845" sldId="1138"/>
            <ac:spMk id="12" creationId="{2F568842-FB47-4756-B03F-9CD1F70A44CB}"/>
          </ac:spMkLst>
        </pc:spChg>
        <pc:picChg chg="add mod">
          <ac:chgData name="Paul Tinkler" userId="bcebf29c-73c2-433d-80d2-6bad896374bf" providerId="ADAL" clId="{1438F517-6A68-4EA0-A322-01AB99280FCD}" dt="2020-11-07T21:46:44.270" v="3374" actId="1076"/>
          <ac:picMkLst>
            <pc:docMk/>
            <pc:sldMk cId="961683845" sldId="1138"/>
            <ac:picMk id="6" creationId="{577BD741-934B-48E6-9438-1C715F297F13}"/>
          </ac:picMkLst>
        </pc:picChg>
        <pc:picChg chg="add mod">
          <ac:chgData name="Paul Tinkler" userId="bcebf29c-73c2-433d-80d2-6bad896374bf" providerId="ADAL" clId="{1438F517-6A68-4EA0-A322-01AB99280FCD}" dt="2020-11-07T21:51:07.794" v="3385" actId="14100"/>
          <ac:picMkLst>
            <pc:docMk/>
            <pc:sldMk cId="961683845" sldId="1138"/>
            <ac:picMk id="7" creationId="{75D9C2E8-65F5-4921-B2F9-2422C35BC58E}"/>
          </ac:picMkLst>
        </pc:picChg>
        <pc:picChg chg="add mod">
          <ac:chgData name="Paul Tinkler" userId="bcebf29c-73c2-433d-80d2-6bad896374bf" providerId="ADAL" clId="{1438F517-6A68-4EA0-A322-01AB99280FCD}" dt="2020-11-07T21:47:28.214" v="3379" actId="14100"/>
          <ac:picMkLst>
            <pc:docMk/>
            <pc:sldMk cId="961683845" sldId="1138"/>
            <ac:picMk id="9" creationId="{C7E0A3BD-25C8-407E-8CAE-A5E1C7E1B94F}"/>
          </ac:picMkLst>
        </pc:picChg>
        <pc:picChg chg="add mod">
          <ac:chgData name="Paul Tinkler" userId="bcebf29c-73c2-433d-80d2-6bad896374bf" providerId="ADAL" clId="{1438F517-6A68-4EA0-A322-01AB99280FCD}" dt="2020-11-07T21:51:56.229" v="3392" actId="1076"/>
          <ac:picMkLst>
            <pc:docMk/>
            <pc:sldMk cId="961683845" sldId="1138"/>
            <ac:picMk id="11" creationId="{46E37F8F-26A0-41AF-BD62-9A782EADF55F}"/>
          </ac:picMkLst>
        </pc:picChg>
      </pc:sldChg>
      <pc:sldChg chg="delSp add mod modNotesTx">
        <pc:chgData name="Paul Tinkler" userId="bcebf29c-73c2-433d-80d2-6bad896374bf" providerId="ADAL" clId="{1438F517-6A68-4EA0-A322-01AB99280FCD}" dt="2020-11-07T22:18:15.156" v="5961" actId="313"/>
        <pc:sldMkLst>
          <pc:docMk/>
          <pc:sldMk cId="3707533210" sldId="1139"/>
        </pc:sldMkLst>
        <pc:spChg chg="del">
          <ac:chgData name="Paul Tinkler" userId="bcebf29c-73c2-433d-80d2-6bad896374bf" providerId="ADAL" clId="{1438F517-6A68-4EA0-A322-01AB99280FCD}" dt="2020-11-07T21:53:26.005" v="3472" actId="478"/>
          <ac:spMkLst>
            <pc:docMk/>
            <pc:sldMk cId="3707533210" sldId="1139"/>
            <ac:spMk id="4" creationId="{2D8261A5-5B1F-48A7-8C00-914FAF5269F7}"/>
          </ac:spMkLst>
        </pc:spChg>
      </pc:sldChg>
      <pc:sldChg chg="addSp delSp modSp add mod modAnim modNotesTx">
        <pc:chgData name="Paul Tinkler" userId="bcebf29c-73c2-433d-80d2-6bad896374bf" providerId="ADAL" clId="{1438F517-6A68-4EA0-A322-01AB99280FCD}" dt="2020-11-07T21:44:48.842" v="3362"/>
        <pc:sldMkLst>
          <pc:docMk/>
          <pc:sldMk cId="2936482091" sldId="1150"/>
        </pc:sldMkLst>
        <pc:spChg chg="add mod">
          <ac:chgData name="Paul Tinkler" userId="bcebf29c-73c2-433d-80d2-6bad896374bf" providerId="ADAL" clId="{1438F517-6A68-4EA0-A322-01AB99280FCD}" dt="2020-11-07T21:43:54.748" v="3340" actId="20577"/>
          <ac:spMkLst>
            <pc:docMk/>
            <pc:sldMk cId="2936482091" sldId="1150"/>
            <ac:spMk id="2" creationId="{B9B56200-2B6D-45C4-8A84-963DEB0789FA}"/>
          </ac:spMkLst>
        </pc:spChg>
        <pc:spChg chg="add mod">
          <ac:chgData name="Paul Tinkler" userId="bcebf29c-73c2-433d-80d2-6bad896374bf" providerId="ADAL" clId="{1438F517-6A68-4EA0-A322-01AB99280FCD}" dt="2020-11-07T21:44:31.634" v="3360" actId="1076"/>
          <ac:spMkLst>
            <pc:docMk/>
            <pc:sldMk cId="2936482091" sldId="1150"/>
            <ac:spMk id="3" creationId="{C0EBF44D-C83B-4506-B624-D4E54974EE4E}"/>
          </ac:spMkLst>
        </pc:spChg>
        <pc:spChg chg="del">
          <ac:chgData name="Paul Tinkler" userId="bcebf29c-73c2-433d-80d2-6bad896374bf" providerId="ADAL" clId="{1438F517-6A68-4EA0-A322-01AB99280FCD}" dt="2020-11-07T21:39:58.552" v="3108" actId="478"/>
          <ac:spMkLst>
            <pc:docMk/>
            <pc:sldMk cId="2936482091" sldId="1150"/>
            <ac:spMk id="4" creationId="{67FDB743-8A8B-4720-8E20-BE23E79BD9E2}"/>
          </ac:spMkLst>
        </pc:spChg>
        <pc:spChg chg="mod">
          <ac:chgData name="Paul Tinkler" userId="bcebf29c-73c2-433d-80d2-6bad896374bf" providerId="ADAL" clId="{1438F517-6A68-4EA0-A322-01AB99280FCD}" dt="2020-11-07T21:42:27.831" v="3334" actId="1076"/>
          <ac:spMkLst>
            <pc:docMk/>
            <pc:sldMk cId="2936482091" sldId="1150"/>
            <ac:spMk id="8" creationId="{05E97778-BE5C-4147-AB3B-ADE9116AF69C}"/>
          </ac:spMkLst>
        </pc:spChg>
        <pc:picChg chg="mod">
          <ac:chgData name="Paul Tinkler" userId="bcebf29c-73c2-433d-80d2-6bad896374bf" providerId="ADAL" clId="{1438F517-6A68-4EA0-A322-01AB99280FCD}" dt="2020-11-07T21:42:07.378" v="3332" actId="1076"/>
          <ac:picMkLst>
            <pc:docMk/>
            <pc:sldMk cId="2936482091" sldId="1150"/>
            <ac:picMk id="10" creationId="{5E891075-369B-43EB-9149-96D69B77ACE0}"/>
          </ac:picMkLst>
        </pc:picChg>
      </pc:sldChg>
      <pc:sldChg chg="delSp modSp add mod">
        <pc:chgData name="Paul Tinkler" userId="bcebf29c-73c2-433d-80d2-6bad896374bf" providerId="ADAL" clId="{1438F517-6A68-4EA0-A322-01AB99280FCD}" dt="2020-11-07T21:45:14.842" v="3363" actId="478"/>
        <pc:sldMkLst>
          <pc:docMk/>
          <pc:sldMk cId="2444634310" sldId="1151"/>
        </pc:sldMkLst>
        <pc:spChg chg="mod">
          <ac:chgData name="Paul Tinkler" userId="bcebf29c-73c2-433d-80d2-6bad896374bf" providerId="ADAL" clId="{1438F517-6A68-4EA0-A322-01AB99280FCD}" dt="2020-11-07T21:43:42.149" v="3338" actId="122"/>
          <ac:spMkLst>
            <pc:docMk/>
            <pc:sldMk cId="2444634310" sldId="1151"/>
            <ac:spMk id="2" creationId="{BBADE967-37C0-4F96-A1E8-3545A05C4C4B}"/>
          </ac:spMkLst>
        </pc:spChg>
        <pc:spChg chg="del">
          <ac:chgData name="Paul Tinkler" userId="bcebf29c-73c2-433d-80d2-6bad896374bf" providerId="ADAL" clId="{1438F517-6A68-4EA0-A322-01AB99280FCD}" dt="2020-11-07T21:45:14.842" v="3363" actId="478"/>
          <ac:spMkLst>
            <pc:docMk/>
            <pc:sldMk cId="2444634310" sldId="1151"/>
            <ac:spMk id="4" creationId="{4ED00B0B-EE05-43B1-B8C9-91293332C9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07/11/2020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Teleological = the study of ends or purposes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732053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12</a:t>
            </a:fld>
            <a:endParaRPr lang="en-GB" altLang="en-US" dirty="0"/>
          </a:p>
        </p:txBody>
      </p:sp>
    </p:spTree>
    <p:extLst>
      <p:ext uri="{BB962C8B-B14F-4D97-AF65-F5344CB8AC3E}">
        <p14:creationId xmlns:p14="http://schemas.microsoft.com/office/powerpoint/2010/main" val="1266338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009900"/>
                </a:solidFill>
              </a:rPr>
              <a:t>http://file.scirp.org/Html/11-1530092_48145.htm#txtF4</a:t>
            </a:r>
          </a:p>
          <a:p>
            <a:endParaRPr lang="en-GB" dirty="0"/>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13</a:t>
            </a:fld>
            <a:endParaRPr lang="en-GB" altLang="en-US" dirty="0"/>
          </a:p>
        </p:txBody>
      </p:sp>
    </p:spTree>
    <p:extLst>
      <p:ext uri="{BB962C8B-B14F-4D97-AF65-F5344CB8AC3E}">
        <p14:creationId xmlns:p14="http://schemas.microsoft.com/office/powerpoint/2010/main" val="2817046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Marks used to be called ‘Problem Child’ in pre-PC times, because it was difficult to know what to do with them.  You might still see this term used in some diagrams.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554273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 Jobs – Simon Cowell – Elon Musk – Richard Branson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251156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strategies are visions, then what role does seeing play in strategic thinking?  Mintzberg created this diagram as a ‘framework’ of strategic thinking as ‘seeing’.  He pairs different elements, e.g. </a:t>
            </a:r>
            <a:r>
              <a:rPr lang="en-GB" b="1" dirty="0"/>
              <a:t>ahead</a:t>
            </a:r>
            <a:r>
              <a:rPr lang="en-GB" dirty="0"/>
              <a:t> and </a:t>
            </a:r>
            <a:r>
              <a:rPr lang="en-GB" b="1" dirty="0"/>
              <a:t>behind,</a:t>
            </a:r>
            <a:r>
              <a:rPr lang="en-GB" dirty="0"/>
              <a:t> then </a:t>
            </a:r>
            <a:r>
              <a:rPr lang="en-GB" b="1" dirty="0"/>
              <a:t>above</a:t>
            </a:r>
            <a:r>
              <a:rPr lang="en-GB" dirty="0"/>
              <a:t> and </a:t>
            </a:r>
            <a:r>
              <a:rPr lang="en-GB" b="1" dirty="0"/>
              <a:t>below</a:t>
            </a:r>
            <a:r>
              <a:rPr lang="en-GB" dirty="0"/>
              <a:t>, then </a:t>
            </a:r>
            <a:r>
              <a:rPr lang="en-GB" b="1" dirty="0"/>
              <a:t>beyond </a:t>
            </a:r>
            <a:r>
              <a:rPr lang="en-GB" dirty="0"/>
              <a:t>and </a:t>
            </a:r>
            <a:r>
              <a:rPr lang="en-GB" b="1" dirty="0"/>
              <a:t>beside</a:t>
            </a:r>
            <a:r>
              <a:rPr lang="en-GB" dirty="0"/>
              <a:t>, and one other factor - </a:t>
            </a:r>
            <a:r>
              <a:rPr lang="en-GB" b="1" i="1" u="sng" dirty="0"/>
              <a:t>through</a:t>
            </a:r>
          </a:p>
          <a:p>
            <a:endParaRPr lang="en-GB" dirty="0"/>
          </a:p>
          <a:p>
            <a:r>
              <a:rPr lang="en-GB" dirty="0"/>
              <a:t>Almost anyone would agree that </a:t>
            </a:r>
            <a:r>
              <a:rPr lang="en-GB" b="1" i="1" dirty="0"/>
              <a:t>strategic thinking means seeing ahead</a:t>
            </a:r>
            <a:r>
              <a:rPr lang="en-GB" dirty="0"/>
              <a:t>, but you cannot see ahead </a:t>
            </a:r>
            <a:r>
              <a:rPr lang="en-GB" b="1" u="sng" dirty="0"/>
              <a:t>unless you can see behind</a:t>
            </a:r>
            <a:r>
              <a:rPr lang="en-GB" dirty="0"/>
              <a:t>, because </a:t>
            </a:r>
            <a:r>
              <a:rPr lang="en-GB" u="sng" dirty="0"/>
              <a:t>any good vision of the future has to be rooted in an understanding of the past</a:t>
            </a:r>
            <a:r>
              <a:rPr lang="en-GB" dirty="0"/>
              <a:t>…which is why ‘</a:t>
            </a:r>
            <a:r>
              <a:rPr lang="en-GB" dirty="0" err="1"/>
              <a:t>hidtory</a:t>
            </a:r>
            <a:r>
              <a:rPr lang="en-GB" dirty="0"/>
              <a:t> is so important to humankind.</a:t>
            </a:r>
          </a:p>
          <a:p>
            <a:endParaRPr lang="en-GB" dirty="0"/>
          </a:p>
          <a:p>
            <a:r>
              <a:rPr lang="en-GB" dirty="0"/>
              <a:t>Many people also claim that </a:t>
            </a:r>
            <a:r>
              <a:rPr lang="en-GB" b="1" dirty="0"/>
              <a:t>strategic thinking is seeing </a:t>
            </a:r>
            <a:r>
              <a:rPr lang="en-GB" b="1" u="sng" dirty="0"/>
              <a:t>above</a:t>
            </a:r>
            <a:r>
              <a:rPr lang="en-GB" dirty="0"/>
              <a:t>.  It is as if strategists should take helicopters, to be able to see </a:t>
            </a:r>
            <a:r>
              <a:rPr lang="en-GB" b="1" dirty="0"/>
              <a:t>the ‘big picture</a:t>
            </a:r>
            <a:r>
              <a:rPr lang="en-GB" dirty="0"/>
              <a:t>’, to distinguish the forest from the trees.  But can anyone really get the big picture just by seeing above?  </a:t>
            </a:r>
            <a:r>
              <a:rPr lang="en-GB" b="1" dirty="0"/>
              <a:t>The forest looks like a rug from a helicopter</a:t>
            </a:r>
            <a:r>
              <a:rPr lang="en-GB" dirty="0"/>
              <a:t>.  Anyone who has taken a walk in a forest knows that </a:t>
            </a:r>
            <a:r>
              <a:rPr lang="en-GB" b="1" dirty="0"/>
              <a:t>it doesn’t look like a rug on the ground</a:t>
            </a:r>
            <a:r>
              <a:rPr lang="en-GB" dirty="0"/>
              <a:t>.  </a:t>
            </a:r>
            <a:r>
              <a:rPr lang="en-GB" b="1" i="1" u="sng" dirty="0"/>
              <a:t>Forestry people who stay in helicopters don’t understand much more than strategists who stay in offices!</a:t>
            </a:r>
            <a:r>
              <a:rPr lang="en-GB" b="0" i="0" u="none" dirty="0"/>
              <a:t>       So, we </a:t>
            </a:r>
            <a:r>
              <a:rPr lang="en-GB" b="1" i="0" u="none" dirty="0"/>
              <a:t>need ‘</a:t>
            </a:r>
            <a:r>
              <a:rPr lang="en-GB" b="1" i="0" u="sng" dirty="0"/>
              <a:t>ABOVE’ </a:t>
            </a:r>
            <a:r>
              <a:rPr lang="en-GB" b="1" i="0" u="none" dirty="0"/>
              <a:t>and ‘</a:t>
            </a:r>
            <a:r>
              <a:rPr lang="en-GB" b="1" i="0" u="sng" dirty="0"/>
              <a:t>BELOW’.  </a:t>
            </a:r>
            <a:r>
              <a:rPr lang="en-GB" b="0" i="0" u="none" dirty="0"/>
              <a:t>Strategic thinkers have to find the gem of an idea that changes their organisation.  And that comes from a lot of hard and messy digging.  There is no big picture ready for seeing, each strategist has to construct his or her own.  Thus, strategic thinking is also inductive thinking: </a:t>
            </a:r>
            <a:r>
              <a:rPr lang="en-GB" b="1" i="0" u="sng" dirty="0"/>
              <a:t>Seeing ‘above’ must be supported by seeing ‘below’.  </a:t>
            </a:r>
            <a:endParaRPr lang="en-GB" b="0" i="0" u="none" dirty="0"/>
          </a:p>
          <a:p>
            <a:endParaRPr lang="en-GB" b="0" i="0" u="none" dirty="0"/>
          </a:p>
          <a:p>
            <a:r>
              <a:rPr lang="en-GB" b="0" i="0" u="none" dirty="0"/>
              <a:t>Strategic thinkers see differently from other people – they pick out the precious gems others miss.  They are creative!  They challenge conventional wisdom and thereby distinguish their organisation.  Since creative thinking has been referred to as lateral thinking – they could be </a:t>
            </a:r>
            <a:r>
              <a:rPr lang="en-GB" b="1" i="1" u="sng" dirty="0"/>
              <a:t>seeing beside</a:t>
            </a:r>
            <a:r>
              <a:rPr lang="en-GB" b="0" i="0" u="none" dirty="0"/>
              <a:t>.    But there are so many creative ideas that strategic thinkers also have to be able to </a:t>
            </a:r>
            <a:r>
              <a:rPr lang="en-GB" b="1" i="1" u="sng" dirty="0"/>
              <a:t>see beyond</a:t>
            </a:r>
            <a:r>
              <a:rPr lang="en-GB" b="0" i="0" u="none" dirty="0"/>
              <a:t>.  Seeing beyond is different from seeing ahead – seeing ahead foresees an expected future by constructing a framework out of the events of the past – it intuitively forecasts discontinuities.  </a:t>
            </a:r>
            <a:r>
              <a:rPr lang="en-GB" b="1" i="1" u="sng" dirty="0"/>
              <a:t>Seeing beyond, </a:t>
            </a:r>
            <a:r>
              <a:rPr lang="en-GB" b="0" i="0" u="none" dirty="0"/>
              <a:t>however, constructs the future – it </a:t>
            </a:r>
            <a:r>
              <a:rPr lang="en-GB" b="1" i="0" u="sng" dirty="0"/>
              <a:t>invents a world that would not otherwise be</a:t>
            </a:r>
            <a:r>
              <a:rPr lang="en-GB" b="0" i="0" u="none" dirty="0"/>
              <a:t>!</a:t>
            </a:r>
          </a:p>
          <a:p>
            <a:endParaRPr lang="en-GB" b="0" i="0" u="none" dirty="0"/>
          </a:p>
          <a:p>
            <a:r>
              <a:rPr lang="en-GB" b="0" i="0" u="none" dirty="0"/>
              <a:t>The last, and most important, element relates to getting things done.  What’s the point of us doing all of this ‘seeing’, if we then do nothing?  </a:t>
            </a:r>
            <a:r>
              <a:rPr lang="en-GB" b="1" i="1" u="none" dirty="0"/>
              <a:t>So, he or she must also ‘</a:t>
            </a:r>
            <a:r>
              <a:rPr lang="en-GB" b="1" i="1" u="sng" dirty="0"/>
              <a:t>see it through</a:t>
            </a:r>
            <a:r>
              <a:rPr lang="en-GB" b="1" i="1" u="none" dirty="0"/>
              <a:t>!’</a:t>
            </a:r>
            <a:endParaRPr lang="en-GB" b="1" i="1" u="sng" dirty="0"/>
          </a:p>
          <a:p>
            <a:endParaRPr lang="en-GB" b="1" i="0" u="sng"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442437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07/11/2020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07/11/2020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07/11/2020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07/11/2020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07/11/2020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07/11/2020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07/11/2020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07/11/2020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07/11/2020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07/11/2020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www.creative-commons-images.com/highway-signs/s/strategy.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juanjosecorrea.com/2008/03/para-qu-sirve-la-planificacin.html"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flickr.com/photos/26978304@n08/4239856068"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www.austrac.gov.au/businesses/important-information-industry"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courses.lumenlearning.com/wmopen-introbusiness/chapter/entrepreneurs-2/" TargetMode="External"/><Relationship Id="rId3" Type="http://schemas.openxmlformats.org/officeDocument/2006/relationships/image" Target="../media/image16.jpg"/><Relationship Id="rId7"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en.wikipedia.org/wiki/Simon_Cowell" TargetMode="External"/><Relationship Id="rId5" Type="http://schemas.openxmlformats.org/officeDocument/2006/relationships/image" Target="../media/image17.jpg"/><Relationship Id="rId10" Type="http://schemas.openxmlformats.org/officeDocument/2006/relationships/hyperlink" Target="http://mappingcompanysuccess.com/tag/quotable-quotes-leadership-turn/" TargetMode="External"/><Relationship Id="rId4" Type="http://schemas.openxmlformats.org/officeDocument/2006/relationships/hyperlink" Target="https://en.wikipedia.org/wiki/Steve_Jobs" TargetMode="External"/><Relationship Id="rId9" Type="http://schemas.openxmlformats.org/officeDocument/2006/relationships/image" Target="../media/image19.jp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861048"/>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Session 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fontScale="70000" lnSpcReduction="20000"/>
          </a:bodyPr>
          <a:lstStyle/>
          <a:p>
            <a:endParaRPr lang="en-GB" dirty="0"/>
          </a:p>
          <a:p>
            <a:r>
              <a:rPr lang="en-GB" dirty="0"/>
              <a:t>Assignment refresher</a:t>
            </a:r>
          </a:p>
          <a:p>
            <a:r>
              <a:rPr lang="en-GB" dirty="0"/>
              <a:t>Strategy Models</a:t>
            </a:r>
          </a:p>
          <a:p>
            <a:r>
              <a:rPr lang="en-GB" dirty="0"/>
              <a:t>5 Principles and 10 Schools </a:t>
            </a:r>
          </a:p>
          <a:p>
            <a:r>
              <a:rPr lang="en-GB" dirty="0"/>
              <a:t>5 Ps</a:t>
            </a:r>
          </a:p>
          <a:p>
            <a:r>
              <a:rPr lang="en-GB" dirty="0"/>
              <a:t>The first 4 Schools… </a:t>
            </a:r>
          </a:p>
          <a:p>
            <a:r>
              <a:rPr lang="en-GB" dirty="0"/>
              <a:t>The Design School</a:t>
            </a:r>
          </a:p>
          <a:p>
            <a:r>
              <a:rPr lang="en-GB" dirty="0"/>
              <a:t>The Planning School</a:t>
            </a:r>
          </a:p>
          <a:p>
            <a:r>
              <a:rPr lang="en-GB" dirty="0"/>
              <a:t>The Positioning School</a:t>
            </a:r>
          </a:p>
          <a:p>
            <a:r>
              <a:rPr lang="en-GB" dirty="0"/>
              <a:t>The Entrepreneurial School</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4F23-5075-4FFA-BD13-30223BC84BD7}"/>
              </a:ext>
            </a:extLst>
          </p:cNvPr>
          <p:cNvSpPr>
            <a:spLocks noGrp="1"/>
          </p:cNvSpPr>
          <p:nvPr>
            <p:ph type="title"/>
          </p:nvPr>
        </p:nvSpPr>
        <p:spPr/>
        <p:txBody>
          <a:bodyPr/>
          <a:lstStyle/>
          <a:p>
            <a:r>
              <a:rPr lang="en-GB" dirty="0"/>
              <a:t>Strategy - Models</a:t>
            </a:r>
          </a:p>
        </p:txBody>
      </p:sp>
      <p:sp>
        <p:nvSpPr>
          <p:cNvPr id="3" name="Content Placeholder 2">
            <a:extLst>
              <a:ext uri="{FF2B5EF4-FFF2-40B4-BE49-F238E27FC236}">
                <a16:creationId xmlns:a16="http://schemas.microsoft.com/office/drawing/2014/main" id="{935AB5BC-7F0B-47EB-9138-4CD9EE8D29BD}"/>
              </a:ext>
            </a:extLst>
          </p:cNvPr>
          <p:cNvSpPr>
            <a:spLocks noGrp="1"/>
          </p:cNvSpPr>
          <p:nvPr>
            <p:ph idx="1"/>
          </p:nvPr>
        </p:nvSpPr>
        <p:spPr>
          <a:xfrm>
            <a:off x="628650" y="1825625"/>
            <a:ext cx="7886700" cy="3547591"/>
          </a:xfrm>
        </p:spPr>
        <p:txBody>
          <a:bodyPr/>
          <a:lstStyle/>
          <a:p>
            <a:r>
              <a:rPr lang="en-GB" dirty="0">
                <a:solidFill>
                  <a:srgbClr val="002060"/>
                </a:solidFill>
              </a:rPr>
              <a:t>5 Ps</a:t>
            </a:r>
          </a:p>
          <a:p>
            <a:r>
              <a:rPr lang="en-GB" dirty="0">
                <a:solidFill>
                  <a:srgbClr val="0000CC"/>
                </a:solidFill>
              </a:rPr>
              <a:t>10 Schools</a:t>
            </a:r>
          </a:p>
        </p:txBody>
      </p:sp>
      <p:pic>
        <p:nvPicPr>
          <p:cNvPr id="6" name="Picture 5" descr="A picture containing text, sky, outdoor, sign&#10;&#10;Description automatically generated">
            <a:extLst>
              <a:ext uri="{FF2B5EF4-FFF2-40B4-BE49-F238E27FC236}">
                <a16:creationId xmlns:a16="http://schemas.microsoft.com/office/drawing/2014/main" id="{1E6D058B-646B-4B30-99FF-617DCC4C34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4774" y="3068960"/>
            <a:ext cx="4029226" cy="2664296"/>
          </a:xfrm>
          <a:prstGeom prst="rect">
            <a:avLst/>
          </a:prstGeom>
        </p:spPr>
      </p:pic>
      <p:sp>
        <p:nvSpPr>
          <p:cNvPr id="8" name="TextBox 7">
            <a:extLst>
              <a:ext uri="{FF2B5EF4-FFF2-40B4-BE49-F238E27FC236}">
                <a16:creationId xmlns:a16="http://schemas.microsoft.com/office/drawing/2014/main" id="{6F832985-EF1C-4250-B526-15FF76CDE86B}"/>
              </a:ext>
            </a:extLst>
          </p:cNvPr>
          <p:cNvSpPr txBox="1"/>
          <p:nvPr/>
        </p:nvSpPr>
        <p:spPr>
          <a:xfrm>
            <a:off x="1763688" y="3573016"/>
            <a:ext cx="2993705" cy="584775"/>
          </a:xfrm>
          <a:prstGeom prst="rect">
            <a:avLst/>
          </a:prstGeom>
          <a:noFill/>
        </p:spPr>
        <p:txBody>
          <a:bodyPr wrap="none" rtlCol="0">
            <a:spAutoFit/>
          </a:bodyPr>
          <a:lstStyle/>
          <a:p>
            <a:r>
              <a:rPr lang="en-GB" sz="3200" dirty="0"/>
              <a:t>Henry Mintzberg</a:t>
            </a:r>
          </a:p>
        </p:txBody>
      </p:sp>
    </p:spTree>
    <p:extLst>
      <p:ext uri="{BB962C8B-B14F-4D97-AF65-F5344CB8AC3E}">
        <p14:creationId xmlns:p14="http://schemas.microsoft.com/office/powerpoint/2010/main" val="222788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589517-6682-436D-BF08-347BE0EF430F}"/>
              </a:ext>
            </a:extLst>
          </p:cNvPr>
          <p:cNvPicPr>
            <a:picLocks noChangeAspect="1"/>
          </p:cNvPicPr>
          <p:nvPr/>
        </p:nvPicPr>
        <p:blipFill>
          <a:blip r:embed="rId2"/>
          <a:stretch>
            <a:fillRect/>
          </a:stretch>
        </p:blipFill>
        <p:spPr>
          <a:xfrm>
            <a:off x="5155168" y="2629751"/>
            <a:ext cx="3897484" cy="2987494"/>
          </a:xfrm>
          <a:prstGeom prst="rect">
            <a:avLst/>
          </a:prstGeom>
        </p:spPr>
      </p:pic>
      <p:sp>
        <p:nvSpPr>
          <p:cNvPr id="2" name="Title 1">
            <a:extLst>
              <a:ext uri="{FF2B5EF4-FFF2-40B4-BE49-F238E27FC236}">
                <a16:creationId xmlns:a16="http://schemas.microsoft.com/office/drawing/2014/main" id="{60B30DE0-30FF-421F-938D-0A3540ADDD57}"/>
              </a:ext>
            </a:extLst>
          </p:cNvPr>
          <p:cNvSpPr>
            <a:spLocks noGrp="1"/>
          </p:cNvSpPr>
          <p:nvPr>
            <p:ph type="title"/>
          </p:nvPr>
        </p:nvSpPr>
        <p:spPr>
          <a:xfrm>
            <a:off x="628650" y="365126"/>
            <a:ext cx="3655318" cy="875630"/>
          </a:xfrm>
        </p:spPr>
        <p:txBody>
          <a:bodyPr/>
          <a:lstStyle/>
          <a:p>
            <a:r>
              <a:rPr lang="en-GB" dirty="0"/>
              <a:t>5 Ps</a:t>
            </a:r>
          </a:p>
        </p:txBody>
      </p:sp>
      <p:sp>
        <p:nvSpPr>
          <p:cNvPr id="3" name="Content Placeholder 2">
            <a:extLst>
              <a:ext uri="{FF2B5EF4-FFF2-40B4-BE49-F238E27FC236}">
                <a16:creationId xmlns:a16="http://schemas.microsoft.com/office/drawing/2014/main" id="{E6AC7B22-F686-4717-A46C-297A1065EFAE}"/>
              </a:ext>
            </a:extLst>
          </p:cNvPr>
          <p:cNvSpPr>
            <a:spLocks noGrp="1"/>
          </p:cNvSpPr>
          <p:nvPr>
            <p:ph idx="1"/>
          </p:nvPr>
        </p:nvSpPr>
        <p:spPr>
          <a:xfrm>
            <a:off x="91988" y="1240755"/>
            <a:ext cx="8229600" cy="3917032"/>
          </a:xfrm>
        </p:spPr>
        <p:txBody>
          <a:bodyPr/>
          <a:lstStyle/>
          <a:p>
            <a:r>
              <a:rPr lang="en-GB" dirty="0">
                <a:solidFill>
                  <a:srgbClr val="0000CC"/>
                </a:solidFill>
              </a:rPr>
              <a:t>Five Ps for Strategy</a:t>
            </a:r>
          </a:p>
          <a:p>
            <a:pPr lvl="1"/>
            <a:r>
              <a:rPr lang="en-GB" dirty="0">
                <a:solidFill>
                  <a:srgbClr val="0000CC"/>
                </a:solidFill>
              </a:rPr>
              <a:t>Strategy as a ‘Plan’</a:t>
            </a:r>
          </a:p>
          <a:p>
            <a:pPr lvl="1"/>
            <a:r>
              <a:rPr lang="en-GB" dirty="0">
                <a:solidFill>
                  <a:srgbClr val="0000CC"/>
                </a:solidFill>
              </a:rPr>
              <a:t>Strategy as a ‘Ploy’</a:t>
            </a:r>
          </a:p>
          <a:p>
            <a:pPr lvl="1"/>
            <a:r>
              <a:rPr lang="en-GB" dirty="0">
                <a:solidFill>
                  <a:srgbClr val="0000CC"/>
                </a:solidFill>
              </a:rPr>
              <a:t>Strategy as a ‘Position’</a:t>
            </a:r>
          </a:p>
          <a:p>
            <a:pPr lvl="1"/>
            <a:r>
              <a:rPr lang="en-GB" dirty="0">
                <a:solidFill>
                  <a:srgbClr val="0000CC"/>
                </a:solidFill>
              </a:rPr>
              <a:t>Strategy as a ‘Pattern’</a:t>
            </a:r>
          </a:p>
          <a:p>
            <a:pPr lvl="1"/>
            <a:r>
              <a:rPr lang="en-GB" dirty="0">
                <a:solidFill>
                  <a:srgbClr val="0000CC"/>
                </a:solidFill>
              </a:rPr>
              <a:t>Strategy as a ‘Perspective’</a:t>
            </a:r>
          </a:p>
        </p:txBody>
      </p:sp>
      <p:pic>
        <p:nvPicPr>
          <p:cNvPr id="1026" name="Picture 2" descr="happy homer simpson GIF">
            <a:extLst>
              <a:ext uri="{FF2B5EF4-FFF2-40B4-BE49-F238E27FC236}">
                <a16:creationId xmlns:a16="http://schemas.microsoft.com/office/drawing/2014/main" id="{CC98F708-C668-489E-AA90-B8720218A4C2}"/>
              </a:ext>
            </a:extLst>
          </p:cNvPr>
          <p:cNvPicPr>
            <a:picLocks noChangeAspect="1" noChangeArrowheads="1" noCrop="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14772" y="136525"/>
            <a:ext cx="3137240" cy="2390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15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US" dirty="0"/>
              <a:t>Mintzberg’s 5 Ps - </a:t>
            </a:r>
            <a:r>
              <a:rPr lang="en-US" i="1" dirty="0"/>
              <a:t>Planning</a:t>
            </a:r>
          </a:p>
        </p:txBody>
      </p:sp>
      <p:sp>
        <p:nvSpPr>
          <p:cNvPr id="3" name="Content Placeholder 2"/>
          <p:cNvSpPr>
            <a:spLocks noGrp="1"/>
          </p:cNvSpPr>
          <p:nvPr>
            <p:ph idx="1"/>
          </p:nvPr>
        </p:nvSpPr>
        <p:spPr>
          <a:xfrm>
            <a:off x="628650" y="1253331"/>
            <a:ext cx="7886700" cy="4351338"/>
          </a:xfrm>
        </p:spPr>
        <p:txBody>
          <a:bodyPr>
            <a:normAutofit lnSpcReduction="10000"/>
          </a:bodyPr>
          <a:lstStyle/>
          <a:p>
            <a:r>
              <a:rPr lang="en-GB" i="1" dirty="0">
                <a:solidFill>
                  <a:srgbClr val="002060"/>
                </a:solidFill>
              </a:rPr>
              <a:t>Planning strategy </a:t>
            </a:r>
            <a:r>
              <a:rPr lang="en-GB" dirty="0">
                <a:solidFill>
                  <a:srgbClr val="002060"/>
                </a:solidFill>
              </a:rPr>
              <a:t>is formulated prior to the actions to which it applies, and it is developed intentionally, with a purpose: it is teleological</a:t>
            </a:r>
          </a:p>
          <a:p>
            <a:r>
              <a:rPr lang="en-GB" i="1" dirty="0">
                <a:solidFill>
                  <a:srgbClr val="002060"/>
                </a:solidFill>
              </a:rPr>
              <a:t>Strategy</a:t>
            </a:r>
            <a:r>
              <a:rPr lang="en-GB" dirty="0">
                <a:solidFill>
                  <a:srgbClr val="002060"/>
                </a:solidFill>
              </a:rPr>
              <a:t> is understood as a course of action that an actor consciously sets out in advance, in order to realise an intended goal.  Just as you might have a strategy for getting your dream job, and organisation can have a strategy for achieving its aims and ambitions: gaining market share, expanding into new markets, or generating new innovations that will beat their competition</a:t>
            </a:r>
          </a:p>
          <a:p>
            <a:endParaRPr lang="en-US"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048A-E146-4574-88AD-B27446957421}"/>
              </a:ext>
            </a:extLst>
          </p:cNvPr>
          <p:cNvSpPr>
            <a:spLocks noGrp="1"/>
          </p:cNvSpPr>
          <p:nvPr>
            <p:ph type="title"/>
          </p:nvPr>
        </p:nvSpPr>
        <p:spPr/>
        <p:txBody>
          <a:bodyPr/>
          <a:lstStyle/>
          <a:p>
            <a:pPr algn="ctr"/>
            <a:r>
              <a:rPr lang="en-US" dirty="0"/>
              <a:t>Mintzberg’s 5 Ps - </a:t>
            </a:r>
            <a:r>
              <a:rPr lang="en-US" i="1" dirty="0"/>
              <a:t>Ploy</a:t>
            </a:r>
            <a:endParaRPr lang="en-GB" dirty="0"/>
          </a:p>
        </p:txBody>
      </p:sp>
      <p:sp>
        <p:nvSpPr>
          <p:cNvPr id="3" name="Content Placeholder 2">
            <a:extLst>
              <a:ext uri="{FF2B5EF4-FFF2-40B4-BE49-F238E27FC236}">
                <a16:creationId xmlns:a16="http://schemas.microsoft.com/office/drawing/2014/main" id="{961EAFBB-A397-41AA-887D-5E6ADFD8ED35}"/>
              </a:ext>
            </a:extLst>
          </p:cNvPr>
          <p:cNvSpPr>
            <a:spLocks noGrp="1"/>
          </p:cNvSpPr>
          <p:nvPr>
            <p:ph idx="1"/>
          </p:nvPr>
        </p:nvSpPr>
        <p:spPr>
          <a:xfrm>
            <a:off x="628650" y="1124744"/>
            <a:ext cx="7886700" cy="4351338"/>
          </a:xfrm>
        </p:spPr>
        <p:txBody>
          <a:bodyPr/>
          <a:lstStyle/>
          <a:p>
            <a:r>
              <a:rPr lang="en-GB" sz="2400" dirty="0">
                <a:solidFill>
                  <a:srgbClr val="0000CC"/>
                </a:solidFill>
              </a:rPr>
              <a:t>Ploy refers to viewing strategy as a move designed to beat an opponent, like a move in a game of chess - the term ‘ploy’ refers to a cunning move designed to gain an advantage over someone</a:t>
            </a:r>
          </a:p>
          <a:p>
            <a:r>
              <a:rPr lang="en-GB" sz="2400" dirty="0">
                <a:solidFill>
                  <a:srgbClr val="0000CC"/>
                </a:solidFill>
              </a:rPr>
              <a:t>Organisations use a series of tactics to out-manoeuvre their opponents, e.g. a house builder could buy up land to give the impression of an ambitious growth plan that they cannot actually afford just to put off a competitor from their investment plans</a:t>
            </a:r>
          </a:p>
          <a:p>
            <a:r>
              <a:rPr lang="en-GB" sz="2400" dirty="0">
                <a:solidFill>
                  <a:srgbClr val="0000CC"/>
                </a:solidFill>
              </a:rPr>
              <a:t>A supermarket chain could drop prices on some products below cost-price to lure customers away from competitors</a:t>
            </a:r>
          </a:p>
          <a:p>
            <a:endParaRPr lang="en-GB" sz="2400" dirty="0"/>
          </a:p>
        </p:txBody>
      </p:sp>
    </p:spTree>
    <p:extLst>
      <p:ext uri="{BB962C8B-B14F-4D97-AF65-F5344CB8AC3E}">
        <p14:creationId xmlns:p14="http://schemas.microsoft.com/office/powerpoint/2010/main" val="233819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3C86-142B-48D7-9A1D-5EDAAFA237B8}"/>
              </a:ext>
            </a:extLst>
          </p:cNvPr>
          <p:cNvSpPr>
            <a:spLocks noGrp="1"/>
          </p:cNvSpPr>
          <p:nvPr>
            <p:ph type="title"/>
          </p:nvPr>
        </p:nvSpPr>
        <p:spPr>
          <a:xfrm>
            <a:off x="539552" y="33933"/>
            <a:ext cx="7886700" cy="802779"/>
          </a:xfrm>
        </p:spPr>
        <p:txBody>
          <a:bodyPr/>
          <a:lstStyle/>
          <a:p>
            <a:pPr algn="ctr"/>
            <a:r>
              <a:rPr lang="en-US" dirty="0"/>
              <a:t>Mintzberg’s 5 Ps - </a:t>
            </a:r>
            <a:r>
              <a:rPr lang="en-US" i="1" dirty="0"/>
              <a:t>Position</a:t>
            </a:r>
            <a:endParaRPr lang="en-GB" dirty="0"/>
          </a:p>
        </p:txBody>
      </p:sp>
      <p:sp>
        <p:nvSpPr>
          <p:cNvPr id="3" name="Content Placeholder 2">
            <a:extLst>
              <a:ext uri="{FF2B5EF4-FFF2-40B4-BE49-F238E27FC236}">
                <a16:creationId xmlns:a16="http://schemas.microsoft.com/office/drawing/2014/main" id="{E6AB7FEF-5D70-4939-B805-8A7819E44131}"/>
              </a:ext>
            </a:extLst>
          </p:cNvPr>
          <p:cNvSpPr>
            <a:spLocks noGrp="1"/>
          </p:cNvSpPr>
          <p:nvPr>
            <p:ph idx="1"/>
          </p:nvPr>
        </p:nvSpPr>
        <p:spPr>
          <a:xfrm>
            <a:off x="549077" y="862112"/>
            <a:ext cx="7886700" cy="4351338"/>
          </a:xfrm>
        </p:spPr>
        <p:txBody>
          <a:bodyPr/>
          <a:lstStyle/>
          <a:p>
            <a:r>
              <a:rPr lang="en-GB" dirty="0">
                <a:solidFill>
                  <a:srgbClr val="002060"/>
                </a:solidFill>
              </a:rPr>
              <a:t>Position refers to the place of an organization within its external environment</a:t>
            </a:r>
          </a:p>
          <a:p>
            <a:r>
              <a:rPr lang="en-GB" dirty="0">
                <a:solidFill>
                  <a:srgbClr val="002060"/>
                </a:solidFill>
              </a:rPr>
              <a:t>The position could be one of, say, mass-market versus niche appeal, or low cost versus high quality products</a:t>
            </a:r>
          </a:p>
          <a:p>
            <a:r>
              <a:rPr lang="en-GB" dirty="0">
                <a:solidFill>
                  <a:srgbClr val="002060"/>
                </a:solidFill>
              </a:rPr>
              <a:t>A firm could occupy a niche position in a business environment, such as a small, intimate and distinctive hotel or a boutique fashion shop with distinctive and individual designs unavailable in the malls and high streets</a:t>
            </a:r>
          </a:p>
          <a:p>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1160012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3249-A2AC-4717-BAA6-B78A3CBED77F}"/>
              </a:ext>
            </a:extLst>
          </p:cNvPr>
          <p:cNvSpPr>
            <a:spLocks noGrp="1"/>
          </p:cNvSpPr>
          <p:nvPr>
            <p:ph type="title"/>
          </p:nvPr>
        </p:nvSpPr>
        <p:spPr>
          <a:xfrm>
            <a:off x="628650" y="27087"/>
            <a:ext cx="7886700" cy="625377"/>
          </a:xfrm>
        </p:spPr>
        <p:txBody>
          <a:bodyPr/>
          <a:lstStyle/>
          <a:p>
            <a:pPr algn="ctr"/>
            <a:r>
              <a:rPr lang="en-US" dirty="0"/>
              <a:t>Mintzberg’s 5 Ps - </a:t>
            </a:r>
            <a:r>
              <a:rPr lang="en-US" i="1" dirty="0"/>
              <a:t>Pattern</a:t>
            </a:r>
            <a:endParaRPr lang="en-GB" dirty="0"/>
          </a:p>
        </p:txBody>
      </p:sp>
      <p:sp>
        <p:nvSpPr>
          <p:cNvPr id="3" name="Content Placeholder 2">
            <a:extLst>
              <a:ext uri="{FF2B5EF4-FFF2-40B4-BE49-F238E27FC236}">
                <a16:creationId xmlns:a16="http://schemas.microsoft.com/office/drawing/2014/main" id="{4C75ED5D-5B88-4F34-81AD-695612F5B277}"/>
              </a:ext>
            </a:extLst>
          </p:cNvPr>
          <p:cNvSpPr>
            <a:spLocks noGrp="1"/>
          </p:cNvSpPr>
          <p:nvPr>
            <p:ph idx="1"/>
          </p:nvPr>
        </p:nvSpPr>
        <p:spPr>
          <a:xfrm>
            <a:off x="287016" y="699333"/>
            <a:ext cx="8856984" cy="4351338"/>
          </a:xfrm>
        </p:spPr>
        <p:txBody>
          <a:bodyPr/>
          <a:lstStyle/>
          <a:p>
            <a:r>
              <a:rPr lang="en-GB" sz="2400" dirty="0">
                <a:solidFill>
                  <a:srgbClr val="0000CC"/>
                </a:solidFill>
              </a:rPr>
              <a:t>Pattern making is often a form of retrospective discovery where the journey that has been unfolding, perhaps somewhat randomly or with some confusion, becomes a recognizable path followed, whether consciously or not</a:t>
            </a:r>
          </a:p>
          <a:p>
            <a:r>
              <a:rPr lang="en-GB" sz="2400" dirty="0">
                <a:solidFill>
                  <a:srgbClr val="0000CC"/>
                </a:solidFill>
              </a:rPr>
              <a:t>Strategy is understood here as consistency in behaviour over time</a:t>
            </a:r>
          </a:p>
          <a:p>
            <a:r>
              <a:rPr lang="en-GB" sz="2400" dirty="0">
                <a:solidFill>
                  <a:srgbClr val="0000CC"/>
                </a:solidFill>
              </a:rPr>
              <a:t>Henry Ford consistently made the Model T car only in black which, retrospectively, we can define as a strategy of cost-minimisation</a:t>
            </a:r>
          </a:p>
          <a:p>
            <a:r>
              <a:rPr lang="en-GB" sz="2400" dirty="0">
                <a:solidFill>
                  <a:srgbClr val="0000CC"/>
                </a:solidFill>
              </a:rPr>
              <a:t>The path is defined by the consistency with which it emerges and has been followed.  Not for nothing do social scientists refer to path dependency: the best predictor of direction for the future is the direction in the past</a:t>
            </a:r>
          </a:p>
          <a:p>
            <a:r>
              <a:rPr lang="en-GB" sz="2400" dirty="0">
                <a:solidFill>
                  <a:srgbClr val="0000CC"/>
                </a:solidFill>
              </a:rPr>
              <a:t>When IKEA stumbled on the idea of flat-packing furniture it initiated a pattern that now defines the company.</a:t>
            </a:r>
          </a:p>
          <a:p>
            <a:endParaRPr lang="en-GB" sz="2400" dirty="0"/>
          </a:p>
          <a:p>
            <a:pPr marL="0" indent="0">
              <a:buNone/>
            </a:pPr>
            <a:endParaRPr lang="en-AU" sz="2400" dirty="0"/>
          </a:p>
          <a:p>
            <a:endParaRPr lang="en-GB" sz="2400" dirty="0"/>
          </a:p>
        </p:txBody>
      </p:sp>
    </p:spTree>
    <p:extLst>
      <p:ext uri="{BB962C8B-B14F-4D97-AF65-F5344CB8AC3E}">
        <p14:creationId xmlns:p14="http://schemas.microsoft.com/office/powerpoint/2010/main" val="30093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US" dirty="0"/>
              <a:t>Mintzberg’s 5 Ps - </a:t>
            </a:r>
            <a:r>
              <a:rPr lang="en-US" i="1" dirty="0"/>
              <a:t>Perspective</a:t>
            </a:r>
          </a:p>
        </p:txBody>
      </p:sp>
      <p:sp>
        <p:nvSpPr>
          <p:cNvPr id="3" name="Content Placeholder 2"/>
          <p:cNvSpPr>
            <a:spLocks noGrp="1"/>
          </p:cNvSpPr>
          <p:nvPr>
            <p:ph idx="1"/>
          </p:nvPr>
        </p:nvSpPr>
        <p:spPr>
          <a:xfrm>
            <a:off x="625996" y="1196752"/>
            <a:ext cx="7886700" cy="4351338"/>
          </a:xfrm>
        </p:spPr>
        <p:txBody>
          <a:bodyPr>
            <a:normAutofit fontScale="92500" lnSpcReduction="20000"/>
          </a:bodyPr>
          <a:lstStyle/>
          <a:p>
            <a:r>
              <a:rPr lang="en-GB" dirty="0">
                <a:solidFill>
                  <a:srgbClr val="002060"/>
                </a:solidFill>
              </a:rPr>
              <a:t>Perspective is all about strategy as ingrained ‘ways of seeing’ the world that defines what the organisation is and does.  McDonalds has an ingrained way of seeing the world of restaurants with its distinctive focus on efficiency, standardisation and speed</a:t>
            </a:r>
          </a:p>
          <a:p>
            <a:r>
              <a:rPr lang="en-GB" dirty="0">
                <a:solidFill>
                  <a:srgbClr val="002060"/>
                </a:solidFill>
              </a:rPr>
              <a:t>Perspective for organisations is a bit like personality for individuals: part of their DNA</a:t>
            </a:r>
          </a:p>
          <a:p>
            <a:r>
              <a:rPr lang="en-GB" dirty="0">
                <a:solidFill>
                  <a:srgbClr val="002060"/>
                </a:solidFill>
              </a:rPr>
              <a:t>The organisation always behaves that way because it sees the world that way: being a ‘trailblazer’ and launching innovations first, being an imitator and copying leading technology but at a lower price, being a cost cutter and always finding new ways of keeping prices low</a:t>
            </a:r>
          </a:p>
        </p:txBody>
      </p:sp>
    </p:spTree>
    <p:extLst>
      <p:ext uri="{BB962C8B-B14F-4D97-AF65-F5344CB8AC3E}">
        <p14:creationId xmlns:p14="http://schemas.microsoft.com/office/powerpoint/2010/main" val="415776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2496D2-875F-41AB-B418-1E17D004A1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77755" y="815115"/>
            <a:ext cx="3514725" cy="2781300"/>
          </a:xfrm>
          <a:prstGeom prst="rect">
            <a:avLst/>
          </a:prstGeom>
        </p:spPr>
      </p:pic>
      <p:sp>
        <p:nvSpPr>
          <p:cNvPr id="2" name="Title 1">
            <a:extLst>
              <a:ext uri="{FF2B5EF4-FFF2-40B4-BE49-F238E27FC236}">
                <a16:creationId xmlns:a16="http://schemas.microsoft.com/office/drawing/2014/main" id="{9D3F3873-3D22-4264-8144-B648C76D1A2A}"/>
              </a:ext>
            </a:extLst>
          </p:cNvPr>
          <p:cNvSpPr>
            <a:spLocks noGrp="1"/>
          </p:cNvSpPr>
          <p:nvPr>
            <p:ph type="title"/>
          </p:nvPr>
        </p:nvSpPr>
        <p:spPr>
          <a:xfrm>
            <a:off x="457200" y="42387"/>
            <a:ext cx="8229600" cy="1143000"/>
          </a:xfrm>
        </p:spPr>
        <p:txBody>
          <a:bodyPr/>
          <a:lstStyle/>
          <a:p>
            <a:r>
              <a:rPr lang="en-GB" dirty="0"/>
              <a:t>10 Schools of Strategy</a:t>
            </a:r>
          </a:p>
        </p:txBody>
      </p:sp>
      <p:sp>
        <p:nvSpPr>
          <p:cNvPr id="3" name="Content Placeholder 2">
            <a:extLst>
              <a:ext uri="{FF2B5EF4-FFF2-40B4-BE49-F238E27FC236}">
                <a16:creationId xmlns:a16="http://schemas.microsoft.com/office/drawing/2014/main" id="{1929242B-D9DF-4C2F-A607-0EB4EA69DA2E}"/>
              </a:ext>
            </a:extLst>
          </p:cNvPr>
          <p:cNvSpPr>
            <a:spLocks noGrp="1"/>
          </p:cNvSpPr>
          <p:nvPr>
            <p:ph idx="1"/>
          </p:nvPr>
        </p:nvSpPr>
        <p:spPr>
          <a:xfrm>
            <a:off x="251520" y="656784"/>
            <a:ext cx="7886700" cy="3978737"/>
          </a:xfrm>
        </p:spPr>
        <p:txBody>
          <a:bodyPr>
            <a:normAutofit/>
          </a:bodyPr>
          <a:lstStyle/>
          <a:p>
            <a:pPr marL="514350" indent="-514350">
              <a:buFont typeface="+mj-lt"/>
              <a:buAutoNum type="arabicPeriod"/>
            </a:pPr>
            <a:r>
              <a:rPr lang="en-GB" sz="2000" dirty="0">
                <a:solidFill>
                  <a:srgbClr val="0000CC"/>
                </a:solidFill>
              </a:rPr>
              <a:t>The Design School</a:t>
            </a:r>
          </a:p>
          <a:p>
            <a:pPr marL="514350" indent="-514350">
              <a:buFont typeface="+mj-lt"/>
              <a:buAutoNum type="arabicPeriod"/>
            </a:pPr>
            <a:r>
              <a:rPr lang="en-GB" sz="2000" dirty="0">
                <a:solidFill>
                  <a:srgbClr val="0000CC"/>
                </a:solidFill>
              </a:rPr>
              <a:t>The Planning School</a:t>
            </a:r>
          </a:p>
          <a:p>
            <a:pPr marL="514350" indent="-514350">
              <a:buFont typeface="+mj-lt"/>
              <a:buAutoNum type="arabicPeriod"/>
            </a:pPr>
            <a:r>
              <a:rPr lang="en-GB" sz="2000" dirty="0">
                <a:solidFill>
                  <a:srgbClr val="0000CC"/>
                </a:solidFill>
              </a:rPr>
              <a:t>The Positioning School</a:t>
            </a:r>
          </a:p>
          <a:p>
            <a:pPr marL="514350" indent="-514350">
              <a:buFont typeface="+mj-lt"/>
              <a:buAutoNum type="arabicPeriod"/>
            </a:pPr>
            <a:r>
              <a:rPr lang="en-GB" sz="2000" dirty="0">
                <a:solidFill>
                  <a:srgbClr val="0000CC"/>
                </a:solidFill>
              </a:rPr>
              <a:t>The Entrepreneurial School</a:t>
            </a:r>
          </a:p>
          <a:p>
            <a:pPr marL="514350" indent="-514350">
              <a:buFont typeface="+mj-lt"/>
              <a:buAutoNum type="arabicPeriod"/>
            </a:pPr>
            <a:r>
              <a:rPr lang="en-GB" sz="2000" dirty="0">
                <a:solidFill>
                  <a:srgbClr val="0000CC"/>
                </a:solidFill>
              </a:rPr>
              <a:t>The Cognitive School</a:t>
            </a:r>
          </a:p>
          <a:p>
            <a:pPr marL="514350" indent="-514350">
              <a:buFont typeface="+mj-lt"/>
              <a:buAutoNum type="arabicPeriod"/>
            </a:pPr>
            <a:r>
              <a:rPr lang="en-GB" sz="2000" dirty="0">
                <a:solidFill>
                  <a:srgbClr val="0000CC"/>
                </a:solidFill>
              </a:rPr>
              <a:t>The Learning School</a:t>
            </a:r>
          </a:p>
          <a:p>
            <a:pPr marL="514350" indent="-514350">
              <a:buFont typeface="+mj-lt"/>
              <a:buAutoNum type="arabicPeriod"/>
            </a:pPr>
            <a:r>
              <a:rPr lang="en-GB" sz="2000" dirty="0">
                <a:solidFill>
                  <a:srgbClr val="0000CC"/>
                </a:solidFill>
              </a:rPr>
              <a:t>The Power School</a:t>
            </a:r>
          </a:p>
          <a:p>
            <a:pPr marL="514350" indent="-514350">
              <a:buFont typeface="+mj-lt"/>
              <a:buAutoNum type="arabicPeriod"/>
            </a:pPr>
            <a:r>
              <a:rPr lang="en-GB" sz="2000" dirty="0">
                <a:solidFill>
                  <a:srgbClr val="0000CC"/>
                </a:solidFill>
              </a:rPr>
              <a:t>The Cultural School</a:t>
            </a:r>
          </a:p>
          <a:p>
            <a:pPr marL="514350" indent="-514350">
              <a:buFont typeface="+mj-lt"/>
              <a:buAutoNum type="arabicPeriod"/>
            </a:pPr>
            <a:r>
              <a:rPr lang="en-GB" sz="2000" dirty="0">
                <a:solidFill>
                  <a:srgbClr val="0000CC"/>
                </a:solidFill>
              </a:rPr>
              <a:t>The Environmental School</a:t>
            </a:r>
          </a:p>
          <a:p>
            <a:pPr marL="514350" indent="-514350">
              <a:buFont typeface="+mj-lt"/>
              <a:buAutoNum type="arabicPeriod"/>
            </a:pPr>
            <a:r>
              <a:rPr lang="en-GB" sz="2000" dirty="0">
                <a:solidFill>
                  <a:srgbClr val="0000CC"/>
                </a:solidFill>
              </a:rPr>
              <a:t>The Configuration School</a:t>
            </a:r>
          </a:p>
        </p:txBody>
      </p:sp>
      <p:pic>
        <p:nvPicPr>
          <p:cNvPr id="1026" name="Picture 2" descr="homer simpson episode 22 GIF">
            <a:extLst>
              <a:ext uri="{FF2B5EF4-FFF2-40B4-BE49-F238E27FC236}">
                <a16:creationId xmlns:a16="http://schemas.microsoft.com/office/drawing/2014/main" id="{2B973880-A14F-4483-845F-5C58228EEA01}"/>
              </a:ext>
            </a:extLst>
          </p:cNvPr>
          <p:cNvPicPr>
            <a:picLocks noChangeAspect="1" noChangeArrowheads="1" noCrop="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948264" y="4020796"/>
            <a:ext cx="2189798" cy="16697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7F57FA-81E7-43A8-986D-8DB755D12161}"/>
              </a:ext>
            </a:extLst>
          </p:cNvPr>
          <p:cNvSpPr txBox="1"/>
          <p:nvPr/>
        </p:nvSpPr>
        <p:spPr>
          <a:xfrm>
            <a:off x="749414" y="4815449"/>
            <a:ext cx="6015482" cy="923330"/>
          </a:xfrm>
          <a:prstGeom prst="rect">
            <a:avLst/>
          </a:prstGeom>
          <a:noFill/>
        </p:spPr>
        <p:txBody>
          <a:bodyPr wrap="square" rtlCol="0">
            <a:spAutoFit/>
          </a:bodyPr>
          <a:lstStyle/>
          <a:p>
            <a:pPr algn="ctr"/>
            <a:r>
              <a:rPr lang="en-GB" i="1" dirty="0">
                <a:solidFill>
                  <a:srgbClr val="002060"/>
                </a:solidFill>
              </a:rPr>
              <a:t>“We will now look at some of these – but please research them yourselves and see which school aligns with your chosen organisation’s approach.”</a:t>
            </a:r>
          </a:p>
        </p:txBody>
      </p:sp>
    </p:spTree>
    <p:extLst>
      <p:ext uri="{BB962C8B-B14F-4D97-AF65-F5344CB8AC3E}">
        <p14:creationId xmlns:p14="http://schemas.microsoft.com/office/powerpoint/2010/main" val="198317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78B-D832-4399-A128-340B78C0DD7C}"/>
              </a:ext>
            </a:extLst>
          </p:cNvPr>
          <p:cNvSpPr>
            <a:spLocks noGrp="1"/>
          </p:cNvSpPr>
          <p:nvPr>
            <p:ph type="title"/>
          </p:nvPr>
        </p:nvSpPr>
        <p:spPr/>
        <p:txBody>
          <a:bodyPr/>
          <a:lstStyle/>
          <a:p>
            <a:r>
              <a:rPr lang="en-GB" dirty="0"/>
              <a:t>The Design School</a:t>
            </a:r>
          </a:p>
        </p:txBody>
      </p:sp>
      <p:sp>
        <p:nvSpPr>
          <p:cNvPr id="3" name="Content Placeholder 2">
            <a:extLst>
              <a:ext uri="{FF2B5EF4-FFF2-40B4-BE49-F238E27FC236}">
                <a16:creationId xmlns:a16="http://schemas.microsoft.com/office/drawing/2014/main" id="{D5E9532E-8ECB-4637-A08C-DBA539F742B7}"/>
              </a:ext>
            </a:extLst>
          </p:cNvPr>
          <p:cNvSpPr>
            <a:spLocks noGrp="1"/>
          </p:cNvSpPr>
          <p:nvPr>
            <p:ph idx="1"/>
          </p:nvPr>
        </p:nvSpPr>
        <p:spPr>
          <a:xfrm>
            <a:off x="457200" y="1268760"/>
            <a:ext cx="8229600" cy="3917032"/>
          </a:xfrm>
        </p:spPr>
        <p:txBody>
          <a:bodyPr/>
          <a:lstStyle/>
          <a:p>
            <a:r>
              <a:rPr lang="en-GB" dirty="0">
                <a:solidFill>
                  <a:srgbClr val="002060"/>
                </a:solidFill>
              </a:rPr>
              <a:t>Strategy formation as a ‘Process of Conception’</a:t>
            </a:r>
          </a:p>
          <a:p>
            <a:r>
              <a:rPr lang="en-GB" b="1" i="1" u="sng" dirty="0">
                <a:solidFill>
                  <a:srgbClr val="002060"/>
                </a:solidFill>
              </a:rPr>
              <a:t>The</a:t>
            </a:r>
            <a:r>
              <a:rPr lang="en-GB" i="1" dirty="0">
                <a:solidFill>
                  <a:srgbClr val="002060"/>
                </a:solidFill>
              </a:rPr>
              <a:t> most influential </a:t>
            </a:r>
            <a:r>
              <a:rPr lang="en-GB" dirty="0">
                <a:solidFill>
                  <a:srgbClr val="002060"/>
                </a:solidFill>
              </a:rPr>
              <a:t>view of the strategy formation process</a:t>
            </a:r>
          </a:p>
          <a:p>
            <a:r>
              <a:rPr lang="en-GB" dirty="0">
                <a:solidFill>
                  <a:srgbClr val="002060"/>
                </a:solidFill>
              </a:rPr>
              <a:t>Strives to fit internal capabilities to external possibilities – ‘Establish fit’ is the motto</a:t>
            </a:r>
          </a:p>
          <a:p>
            <a:r>
              <a:rPr lang="en-GB" dirty="0">
                <a:solidFill>
                  <a:srgbClr val="002060"/>
                </a:solidFill>
              </a:rPr>
              <a:t>Several strategies are designed and evaluated so that one can be selected</a:t>
            </a:r>
          </a:p>
        </p:txBody>
      </p:sp>
    </p:spTree>
    <p:extLst>
      <p:ext uri="{BB962C8B-B14F-4D97-AF65-F5344CB8AC3E}">
        <p14:creationId xmlns:p14="http://schemas.microsoft.com/office/powerpoint/2010/main" val="284834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5A4051-CD24-42BA-AFA0-E035380E4A3C}"/>
              </a:ext>
            </a:extLst>
          </p:cNvPr>
          <p:cNvPicPr>
            <a:picLocks noChangeAspect="1"/>
          </p:cNvPicPr>
          <p:nvPr/>
        </p:nvPicPr>
        <p:blipFill>
          <a:blip r:embed="rId3"/>
          <a:stretch>
            <a:fillRect/>
          </a:stretch>
        </p:blipFill>
        <p:spPr>
          <a:xfrm>
            <a:off x="1823653" y="188640"/>
            <a:ext cx="5496694" cy="5287296"/>
          </a:xfrm>
          <a:prstGeom prst="rect">
            <a:avLst/>
          </a:prstGeom>
        </p:spPr>
      </p:pic>
    </p:spTree>
    <p:extLst>
      <p:ext uri="{BB962C8B-B14F-4D97-AF65-F5344CB8AC3E}">
        <p14:creationId xmlns:p14="http://schemas.microsoft.com/office/powerpoint/2010/main" val="3488231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7C4038-64E3-43FC-811B-940D4681D18C}"/>
              </a:ext>
            </a:extLst>
          </p:cNvPr>
          <p:cNvPicPr>
            <a:picLocks noChangeAspect="1"/>
          </p:cNvPicPr>
          <p:nvPr/>
        </p:nvPicPr>
        <p:blipFill>
          <a:blip r:embed="rId2"/>
          <a:stretch>
            <a:fillRect/>
          </a:stretch>
        </p:blipFill>
        <p:spPr>
          <a:xfrm>
            <a:off x="4748544" y="1604987"/>
            <a:ext cx="3545713" cy="2392288"/>
          </a:xfrm>
          <a:prstGeom prst="rect">
            <a:avLst/>
          </a:prstGeom>
        </p:spPr>
      </p:pic>
      <p:sp>
        <p:nvSpPr>
          <p:cNvPr id="2" name="Title 1">
            <a:extLst>
              <a:ext uri="{FF2B5EF4-FFF2-40B4-BE49-F238E27FC236}">
                <a16:creationId xmlns:a16="http://schemas.microsoft.com/office/drawing/2014/main" id="{D8A91C72-982E-4F71-8FB9-40D8107B5697}"/>
              </a:ext>
            </a:extLst>
          </p:cNvPr>
          <p:cNvSpPr>
            <a:spLocks noGrp="1"/>
          </p:cNvSpPr>
          <p:nvPr>
            <p:ph type="title"/>
          </p:nvPr>
        </p:nvSpPr>
        <p:spPr>
          <a:xfrm>
            <a:off x="457200" y="136525"/>
            <a:ext cx="8229600" cy="706090"/>
          </a:xfrm>
        </p:spPr>
        <p:txBody>
          <a:bodyPr/>
          <a:lstStyle/>
          <a:p>
            <a:r>
              <a:rPr lang="en-GB" dirty="0"/>
              <a:t>The Planning School</a:t>
            </a:r>
          </a:p>
        </p:txBody>
      </p:sp>
      <p:sp>
        <p:nvSpPr>
          <p:cNvPr id="3" name="Content Placeholder 2">
            <a:extLst>
              <a:ext uri="{FF2B5EF4-FFF2-40B4-BE49-F238E27FC236}">
                <a16:creationId xmlns:a16="http://schemas.microsoft.com/office/drawing/2014/main" id="{48B128DE-0201-417D-BDF7-7C707B43F678}"/>
              </a:ext>
            </a:extLst>
          </p:cNvPr>
          <p:cNvSpPr>
            <a:spLocks noGrp="1"/>
          </p:cNvSpPr>
          <p:nvPr>
            <p:ph idx="1"/>
          </p:nvPr>
        </p:nvSpPr>
        <p:spPr>
          <a:xfrm>
            <a:off x="0" y="842615"/>
            <a:ext cx="8872413" cy="3917032"/>
          </a:xfrm>
        </p:spPr>
        <p:txBody>
          <a:bodyPr/>
          <a:lstStyle/>
          <a:p>
            <a:r>
              <a:rPr lang="en-GB" dirty="0">
                <a:solidFill>
                  <a:srgbClr val="002060"/>
                </a:solidFill>
              </a:rPr>
              <a:t>Strategy formation as a ‘Formal Process’ </a:t>
            </a:r>
          </a:p>
          <a:p>
            <a:r>
              <a:rPr lang="en-GB" dirty="0">
                <a:solidFill>
                  <a:srgbClr val="002060"/>
                </a:solidFill>
              </a:rPr>
              <a:t>Central tenet: -</a:t>
            </a:r>
          </a:p>
          <a:p>
            <a:pPr lvl="1"/>
            <a:r>
              <a:rPr lang="en-GB" dirty="0">
                <a:solidFill>
                  <a:srgbClr val="002060"/>
                </a:solidFill>
              </a:rPr>
              <a:t>Formal procedure</a:t>
            </a:r>
          </a:p>
          <a:p>
            <a:pPr lvl="1"/>
            <a:r>
              <a:rPr lang="en-GB" dirty="0">
                <a:solidFill>
                  <a:srgbClr val="002060"/>
                </a:solidFill>
              </a:rPr>
              <a:t>Formal training</a:t>
            </a:r>
          </a:p>
          <a:p>
            <a:pPr lvl="1"/>
            <a:r>
              <a:rPr lang="en-GB" dirty="0">
                <a:solidFill>
                  <a:srgbClr val="002060"/>
                </a:solidFill>
              </a:rPr>
              <a:t>Formal analysis</a:t>
            </a:r>
          </a:p>
          <a:p>
            <a:pPr lvl="1"/>
            <a:r>
              <a:rPr lang="en-GB" dirty="0">
                <a:solidFill>
                  <a:srgbClr val="002060"/>
                </a:solidFill>
              </a:rPr>
              <a:t>Lots of numbers</a:t>
            </a:r>
          </a:p>
          <a:p>
            <a:pPr lvl="1"/>
            <a:endParaRPr lang="en-GB" dirty="0">
              <a:solidFill>
                <a:srgbClr val="002060"/>
              </a:solidFill>
            </a:endParaRPr>
          </a:p>
          <a:p>
            <a:pPr lvl="1"/>
            <a:endParaRPr lang="en-GB" dirty="0">
              <a:solidFill>
                <a:srgbClr val="002060"/>
              </a:solidFill>
            </a:endParaRPr>
          </a:p>
          <a:p>
            <a:pPr lvl="1"/>
            <a:endParaRPr lang="en-GB" dirty="0">
              <a:solidFill>
                <a:srgbClr val="002060"/>
              </a:solidFill>
            </a:endParaRPr>
          </a:p>
          <a:p>
            <a:r>
              <a:rPr lang="en-GB" dirty="0">
                <a:solidFill>
                  <a:srgbClr val="002060"/>
                </a:solidFill>
              </a:rPr>
              <a:t>Highly educated planners within a Strategic Planning Dept with direct access to the CEO</a:t>
            </a:r>
          </a:p>
          <a:p>
            <a:pPr lvl="1"/>
            <a:endParaRPr lang="en-GB" dirty="0"/>
          </a:p>
        </p:txBody>
      </p:sp>
    </p:spTree>
    <p:extLst>
      <p:ext uri="{BB962C8B-B14F-4D97-AF65-F5344CB8AC3E}">
        <p14:creationId xmlns:p14="http://schemas.microsoft.com/office/powerpoint/2010/main" val="334599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044A-C0B7-40CE-9712-221EC08CB282}"/>
              </a:ext>
            </a:extLst>
          </p:cNvPr>
          <p:cNvSpPr>
            <a:spLocks noGrp="1"/>
          </p:cNvSpPr>
          <p:nvPr>
            <p:ph type="title"/>
          </p:nvPr>
        </p:nvSpPr>
        <p:spPr>
          <a:xfrm>
            <a:off x="457200" y="41250"/>
            <a:ext cx="8229600" cy="723454"/>
          </a:xfrm>
        </p:spPr>
        <p:txBody>
          <a:bodyPr/>
          <a:lstStyle/>
          <a:p>
            <a:r>
              <a:rPr lang="en-GB" sz="3200" dirty="0">
                <a:solidFill>
                  <a:srgbClr val="0000CC"/>
                </a:solidFill>
              </a:rPr>
              <a:t>The Steiner Model of Strategic Planning</a:t>
            </a:r>
          </a:p>
        </p:txBody>
      </p:sp>
      <p:pic>
        <p:nvPicPr>
          <p:cNvPr id="5" name="Picture 4">
            <a:extLst>
              <a:ext uri="{FF2B5EF4-FFF2-40B4-BE49-F238E27FC236}">
                <a16:creationId xmlns:a16="http://schemas.microsoft.com/office/drawing/2014/main" id="{1198F285-271A-49FF-ADFD-56B825D2FDE3}"/>
              </a:ext>
            </a:extLst>
          </p:cNvPr>
          <p:cNvPicPr>
            <a:picLocks noChangeAspect="1"/>
          </p:cNvPicPr>
          <p:nvPr/>
        </p:nvPicPr>
        <p:blipFill>
          <a:blip r:embed="rId2"/>
          <a:stretch>
            <a:fillRect/>
          </a:stretch>
        </p:blipFill>
        <p:spPr>
          <a:xfrm>
            <a:off x="538162" y="1171575"/>
            <a:ext cx="8067675" cy="4514850"/>
          </a:xfrm>
          <a:prstGeom prst="rect">
            <a:avLst/>
          </a:prstGeom>
        </p:spPr>
      </p:pic>
    </p:spTree>
    <p:extLst>
      <p:ext uri="{BB962C8B-B14F-4D97-AF65-F5344CB8AC3E}">
        <p14:creationId xmlns:p14="http://schemas.microsoft.com/office/powerpoint/2010/main" val="3225295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A12B-9529-40A9-9E73-3542EECF8CEB}"/>
              </a:ext>
            </a:extLst>
          </p:cNvPr>
          <p:cNvSpPr>
            <a:spLocks noGrp="1"/>
          </p:cNvSpPr>
          <p:nvPr>
            <p:ph type="title"/>
          </p:nvPr>
        </p:nvSpPr>
        <p:spPr/>
        <p:txBody>
          <a:bodyPr/>
          <a:lstStyle/>
          <a:p>
            <a:r>
              <a:rPr lang="en-GB" dirty="0"/>
              <a:t>The Positioning School</a:t>
            </a:r>
          </a:p>
        </p:txBody>
      </p:sp>
      <p:sp>
        <p:nvSpPr>
          <p:cNvPr id="3" name="Content Placeholder 2">
            <a:extLst>
              <a:ext uri="{FF2B5EF4-FFF2-40B4-BE49-F238E27FC236}">
                <a16:creationId xmlns:a16="http://schemas.microsoft.com/office/drawing/2014/main" id="{B1021B4E-84B3-4F33-867B-8395AF6CF784}"/>
              </a:ext>
            </a:extLst>
          </p:cNvPr>
          <p:cNvSpPr>
            <a:spLocks noGrp="1"/>
          </p:cNvSpPr>
          <p:nvPr>
            <p:ph idx="1"/>
          </p:nvPr>
        </p:nvSpPr>
        <p:spPr>
          <a:xfrm>
            <a:off x="654943" y="1412776"/>
            <a:ext cx="7886700" cy="2520280"/>
          </a:xfrm>
        </p:spPr>
        <p:txBody>
          <a:bodyPr/>
          <a:lstStyle/>
          <a:p>
            <a:r>
              <a:rPr lang="en-GB" dirty="0">
                <a:solidFill>
                  <a:srgbClr val="0000CC"/>
                </a:solidFill>
              </a:rPr>
              <a:t>Strategy formation as an ‘Analytical Process’ </a:t>
            </a:r>
          </a:p>
          <a:p>
            <a:r>
              <a:rPr lang="en-GB" dirty="0">
                <a:solidFill>
                  <a:srgbClr val="0000CC"/>
                </a:solidFill>
              </a:rPr>
              <a:t>Emphasises the importance of the strategies themselves</a:t>
            </a:r>
          </a:p>
          <a:p>
            <a:r>
              <a:rPr lang="en-GB" dirty="0">
                <a:solidFill>
                  <a:srgbClr val="0000CC"/>
                </a:solidFill>
              </a:rPr>
              <a:t>Looked closely at content</a:t>
            </a:r>
          </a:p>
          <a:p>
            <a:r>
              <a:rPr lang="en-GB" dirty="0">
                <a:solidFill>
                  <a:srgbClr val="0000CC"/>
                </a:solidFill>
              </a:rPr>
              <a:t>Porter – Competitive Strategy</a:t>
            </a:r>
          </a:p>
        </p:txBody>
      </p:sp>
      <p:pic>
        <p:nvPicPr>
          <p:cNvPr id="6" name="Picture 5" descr="A picture containing text, car, outdoor, way&#10;&#10;Description automatically generated">
            <a:extLst>
              <a:ext uri="{FF2B5EF4-FFF2-40B4-BE49-F238E27FC236}">
                <a16:creationId xmlns:a16="http://schemas.microsoft.com/office/drawing/2014/main" id="{AAAB888F-3FAE-4ABB-B625-377F001FE8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2011" y="3494906"/>
            <a:ext cx="2951989" cy="2213992"/>
          </a:xfrm>
          <a:prstGeom prst="rect">
            <a:avLst/>
          </a:prstGeom>
        </p:spPr>
      </p:pic>
    </p:spTree>
    <p:extLst>
      <p:ext uri="{BB962C8B-B14F-4D97-AF65-F5344CB8AC3E}">
        <p14:creationId xmlns:p14="http://schemas.microsoft.com/office/powerpoint/2010/main" val="10873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group of people looking at a computer&#10;&#10;Description generated with very high confidence">
            <a:extLst>
              <a:ext uri="{FF2B5EF4-FFF2-40B4-BE49-F238E27FC236}">
                <a16:creationId xmlns:a16="http://schemas.microsoft.com/office/drawing/2014/main" id="{5E891075-369B-43EB-9149-96D69B77AC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3296" y="1124744"/>
            <a:ext cx="2843808" cy="1600789"/>
          </a:xfrm>
          <a:prstGeom prst="rect">
            <a:avLst/>
          </a:prstGeom>
        </p:spPr>
      </p:pic>
      <p:pic>
        <p:nvPicPr>
          <p:cNvPr id="5" name="Picture 4">
            <a:extLst>
              <a:ext uri="{FF2B5EF4-FFF2-40B4-BE49-F238E27FC236}">
                <a16:creationId xmlns:a16="http://schemas.microsoft.com/office/drawing/2014/main" id="{B5C5C931-FD2E-4359-89E3-344FE94C5843}"/>
              </a:ext>
            </a:extLst>
          </p:cNvPr>
          <p:cNvPicPr>
            <a:picLocks noChangeAspect="1"/>
          </p:cNvPicPr>
          <p:nvPr/>
        </p:nvPicPr>
        <p:blipFill>
          <a:blip r:embed="rId5"/>
          <a:stretch>
            <a:fillRect/>
          </a:stretch>
        </p:blipFill>
        <p:spPr>
          <a:xfrm>
            <a:off x="1306196" y="903064"/>
            <a:ext cx="4714875" cy="4752975"/>
          </a:xfrm>
          <a:prstGeom prst="rect">
            <a:avLst/>
          </a:prstGeom>
        </p:spPr>
      </p:pic>
      <p:sp>
        <p:nvSpPr>
          <p:cNvPr id="8" name="TextBox 7">
            <a:extLst>
              <a:ext uri="{FF2B5EF4-FFF2-40B4-BE49-F238E27FC236}">
                <a16:creationId xmlns:a16="http://schemas.microsoft.com/office/drawing/2014/main" id="{05E97778-BE5C-4147-AB3B-ADE9116AF69C}"/>
              </a:ext>
            </a:extLst>
          </p:cNvPr>
          <p:cNvSpPr txBox="1"/>
          <p:nvPr/>
        </p:nvSpPr>
        <p:spPr>
          <a:xfrm>
            <a:off x="89338" y="1844824"/>
            <a:ext cx="1080745" cy="646331"/>
          </a:xfrm>
          <a:prstGeom prst="rect">
            <a:avLst/>
          </a:prstGeom>
          <a:noFill/>
        </p:spPr>
        <p:txBody>
          <a:bodyPr wrap="none" rtlCol="0">
            <a:spAutoFit/>
          </a:bodyPr>
          <a:lstStyle/>
          <a:p>
            <a:pPr algn="ctr"/>
            <a:r>
              <a:rPr lang="en-GB" b="1" dirty="0">
                <a:solidFill>
                  <a:srgbClr val="0000CC"/>
                </a:solidFill>
              </a:rPr>
              <a:t>Problem </a:t>
            </a:r>
          </a:p>
          <a:p>
            <a:pPr algn="ctr"/>
            <a:r>
              <a:rPr lang="en-GB" b="1" dirty="0">
                <a:solidFill>
                  <a:srgbClr val="0000CC"/>
                </a:solidFill>
              </a:rPr>
              <a:t>Child!</a:t>
            </a:r>
          </a:p>
        </p:txBody>
      </p:sp>
      <p:sp>
        <p:nvSpPr>
          <p:cNvPr id="2" name="TextBox 1">
            <a:extLst>
              <a:ext uri="{FF2B5EF4-FFF2-40B4-BE49-F238E27FC236}">
                <a16:creationId xmlns:a16="http://schemas.microsoft.com/office/drawing/2014/main" id="{B9B56200-2B6D-45C4-8A84-963DEB0789FA}"/>
              </a:ext>
            </a:extLst>
          </p:cNvPr>
          <p:cNvSpPr txBox="1"/>
          <p:nvPr/>
        </p:nvSpPr>
        <p:spPr>
          <a:xfrm>
            <a:off x="107504" y="140389"/>
            <a:ext cx="6304290" cy="584775"/>
          </a:xfrm>
          <a:prstGeom prst="rect">
            <a:avLst/>
          </a:prstGeom>
          <a:noFill/>
        </p:spPr>
        <p:txBody>
          <a:bodyPr wrap="none" rtlCol="0">
            <a:spAutoFit/>
          </a:bodyPr>
          <a:lstStyle/>
          <a:p>
            <a:r>
              <a:rPr lang="en-GB" sz="3200" dirty="0"/>
              <a:t>Key Models in the Positioning School</a:t>
            </a:r>
          </a:p>
        </p:txBody>
      </p:sp>
      <p:sp>
        <p:nvSpPr>
          <p:cNvPr id="3" name="TextBox 2">
            <a:extLst>
              <a:ext uri="{FF2B5EF4-FFF2-40B4-BE49-F238E27FC236}">
                <a16:creationId xmlns:a16="http://schemas.microsoft.com/office/drawing/2014/main" id="{C0EBF44D-C83B-4506-B624-D4E54974EE4E}"/>
              </a:ext>
            </a:extLst>
          </p:cNvPr>
          <p:cNvSpPr txBox="1"/>
          <p:nvPr/>
        </p:nvSpPr>
        <p:spPr>
          <a:xfrm>
            <a:off x="6411794" y="3609248"/>
            <a:ext cx="2457660" cy="523220"/>
          </a:xfrm>
          <a:prstGeom prst="rect">
            <a:avLst/>
          </a:prstGeom>
          <a:noFill/>
        </p:spPr>
        <p:txBody>
          <a:bodyPr wrap="none" rtlCol="0">
            <a:spAutoFit/>
          </a:bodyPr>
          <a:lstStyle/>
          <a:p>
            <a:r>
              <a:rPr lang="en-GB" sz="2800" dirty="0"/>
              <a:t>The BCG Matrix</a:t>
            </a:r>
          </a:p>
        </p:txBody>
      </p:sp>
    </p:spTree>
    <p:extLst>
      <p:ext uri="{BB962C8B-B14F-4D97-AF65-F5344CB8AC3E}">
        <p14:creationId xmlns:p14="http://schemas.microsoft.com/office/powerpoint/2010/main" val="2936482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E967-37C0-4F96-A1E8-3545A05C4C4B}"/>
              </a:ext>
            </a:extLst>
          </p:cNvPr>
          <p:cNvSpPr>
            <a:spLocks noGrp="1"/>
          </p:cNvSpPr>
          <p:nvPr>
            <p:ph type="title"/>
          </p:nvPr>
        </p:nvSpPr>
        <p:spPr>
          <a:xfrm>
            <a:off x="611707" y="244286"/>
            <a:ext cx="8229600" cy="778381"/>
          </a:xfrm>
        </p:spPr>
        <p:txBody>
          <a:bodyPr/>
          <a:lstStyle/>
          <a:p>
            <a:pPr algn="ctr"/>
            <a:r>
              <a:rPr lang="en-GB" dirty="0"/>
              <a:t>Porter’s Generic Strategies</a:t>
            </a:r>
          </a:p>
        </p:txBody>
      </p:sp>
      <p:graphicFrame>
        <p:nvGraphicFramePr>
          <p:cNvPr id="6" name="Table 5">
            <a:extLst>
              <a:ext uri="{FF2B5EF4-FFF2-40B4-BE49-F238E27FC236}">
                <a16:creationId xmlns:a16="http://schemas.microsoft.com/office/drawing/2014/main" id="{99B9CCC5-3AA3-4C64-8BDC-C2EEEC1C0B48}"/>
              </a:ext>
            </a:extLst>
          </p:cNvPr>
          <p:cNvGraphicFramePr>
            <a:graphicFrameLocks noGrp="1"/>
          </p:cNvGraphicFramePr>
          <p:nvPr/>
        </p:nvGraphicFramePr>
        <p:xfrm>
          <a:off x="1524000" y="1844824"/>
          <a:ext cx="6096000" cy="289609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12007715"/>
                    </a:ext>
                  </a:extLst>
                </a:gridCol>
                <a:gridCol w="3048000">
                  <a:extLst>
                    <a:ext uri="{9D8B030D-6E8A-4147-A177-3AD203B41FA5}">
                      <a16:colId xmlns:a16="http://schemas.microsoft.com/office/drawing/2014/main" val="4010970989"/>
                    </a:ext>
                  </a:extLst>
                </a:gridCol>
              </a:tblGrid>
              <a:tr h="1448048">
                <a:tc>
                  <a:txBody>
                    <a:bodyPr/>
                    <a:lstStyle/>
                    <a:p>
                      <a:pPr algn="ctr"/>
                      <a:r>
                        <a:rPr lang="en-GB" dirty="0"/>
                        <a:t>1. Cost Leadership</a:t>
                      </a:r>
                    </a:p>
                  </a:txBody>
                  <a:tcPr anchor="ctr"/>
                </a:tc>
                <a:tc>
                  <a:txBody>
                    <a:bodyPr/>
                    <a:lstStyle/>
                    <a:p>
                      <a:pPr algn="ctr"/>
                      <a:r>
                        <a:rPr lang="en-GB" dirty="0"/>
                        <a:t>2. Differentiation</a:t>
                      </a:r>
                    </a:p>
                  </a:txBody>
                  <a:tcPr anchor="ctr"/>
                </a:tc>
                <a:extLst>
                  <a:ext uri="{0D108BD9-81ED-4DB2-BD59-A6C34878D82A}">
                    <a16:rowId xmlns:a16="http://schemas.microsoft.com/office/drawing/2014/main" val="589683463"/>
                  </a:ext>
                </a:extLst>
              </a:tr>
              <a:tr h="1448048">
                <a:tc>
                  <a:txBody>
                    <a:bodyPr/>
                    <a:lstStyle/>
                    <a:p>
                      <a:pPr algn="ctr"/>
                      <a:r>
                        <a:rPr lang="en-GB" dirty="0"/>
                        <a:t>3A. Cost Focus</a:t>
                      </a:r>
                    </a:p>
                  </a:txBody>
                  <a:tcPr anchor="ctr"/>
                </a:tc>
                <a:tc>
                  <a:txBody>
                    <a:bodyPr/>
                    <a:lstStyle/>
                    <a:p>
                      <a:pPr algn="ctr"/>
                      <a:r>
                        <a:rPr lang="en-GB" dirty="0"/>
                        <a:t>3B. Differentiation Focus</a:t>
                      </a:r>
                    </a:p>
                  </a:txBody>
                  <a:tcPr anchor="ctr"/>
                </a:tc>
                <a:extLst>
                  <a:ext uri="{0D108BD9-81ED-4DB2-BD59-A6C34878D82A}">
                    <a16:rowId xmlns:a16="http://schemas.microsoft.com/office/drawing/2014/main" val="2300178354"/>
                  </a:ext>
                </a:extLst>
              </a:tr>
            </a:tbl>
          </a:graphicData>
        </a:graphic>
      </p:graphicFrame>
      <p:sp>
        <p:nvSpPr>
          <p:cNvPr id="7" name="TextBox 6">
            <a:extLst>
              <a:ext uri="{FF2B5EF4-FFF2-40B4-BE49-F238E27FC236}">
                <a16:creationId xmlns:a16="http://schemas.microsoft.com/office/drawing/2014/main" id="{2BA25B89-6ED7-4F85-837A-EC91A4540BA8}"/>
              </a:ext>
            </a:extLst>
          </p:cNvPr>
          <p:cNvSpPr txBox="1"/>
          <p:nvPr/>
        </p:nvSpPr>
        <p:spPr>
          <a:xfrm>
            <a:off x="2483768" y="1446565"/>
            <a:ext cx="1256049" cy="369332"/>
          </a:xfrm>
          <a:prstGeom prst="rect">
            <a:avLst/>
          </a:prstGeom>
          <a:noFill/>
        </p:spPr>
        <p:txBody>
          <a:bodyPr wrap="none" rtlCol="0">
            <a:spAutoFit/>
          </a:bodyPr>
          <a:lstStyle/>
          <a:p>
            <a:r>
              <a:rPr lang="en-GB" dirty="0"/>
              <a:t>Lower Cost</a:t>
            </a:r>
          </a:p>
        </p:txBody>
      </p:sp>
      <p:sp>
        <p:nvSpPr>
          <p:cNvPr id="8" name="TextBox 7">
            <a:extLst>
              <a:ext uri="{FF2B5EF4-FFF2-40B4-BE49-F238E27FC236}">
                <a16:creationId xmlns:a16="http://schemas.microsoft.com/office/drawing/2014/main" id="{B08E3C16-2A92-4490-A17E-4C3CE7DD492A}"/>
              </a:ext>
            </a:extLst>
          </p:cNvPr>
          <p:cNvSpPr txBox="1"/>
          <p:nvPr/>
        </p:nvSpPr>
        <p:spPr>
          <a:xfrm>
            <a:off x="5220072" y="1417638"/>
            <a:ext cx="1595309" cy="369332"/>
          </a:xfrm>
          <a:prstGeom prst="rect">
            <a:avLst/>
          </a:prstGeom>
          <a:noFill/>
        </p:spPr>
        <p:txBody>
          <a:bodyPr wrap="none" rtlCol="0">
            <a:spAutoFit/>
          </a:bodyPr>
          <a:lstStyle/>
          <a:p>
            <a:r>
              <a:rPr lang="en-GB" dirty="0"/>
              <a:t>Differentiation</a:t>
            </a:r>
          </a:p>
        </p:txBody>
      </p:sp>
      <p:sp>
        <p:nvSpPr>
          <p:cNvPr id="9" name="TextBox 8">
            <a:extLst>
              <a:ext uri="{FF2B5EF4-FFF2-40B4-BE49-F238E27FC236}">
                <a16:creationId xmlns:a16="http://schemas.microsoft.com/office/drawing/2014/main" id="{2524F92A-DFDC-49B9-A1A8-6CAD1846C1B3}"/>
              </a:ext>
            </a:extLst>
          </p:cNvPr>
          <p:cNvSpPr txBox="1"/>
          <p:nvPr/>
        </p:nvSpPr>
        <p:spPr>
          <a:xfrm>
            <a:off x="611560" y="2276872"/>
            <a:ext cx="805029" cy="646331"/>
          </a:xfrm>
          <a:prstGeom prst="rect">
            <a:avLst/>
          </a:prstGeom>
          <a:noFill/>
        </p:spPr>
        <p:txBody>
          <a:bodyPr wrap="none" rtlCol="0">
            <a:spAutoFit/>
          </a:bodyPr>
          <a:lstStyle/>
          <a:p>
            <a:pPr algn="ctr"/>
            <a:r>
              <a:rPr lang="en-GB" dirty="0">
                <a:solidFill>
                  <a:srgbClr val="002060"/>
                </a:solidFill>
              </a:rPr>
              <a:t>Broad </a:t>
            </a:r>
          </a:p>
          <a:p>
            <a:pPr algn="ctr"/>
            <a:r>
              <a:rPr lang="en-GB" dirty="0">
                <a:solidFill>
                  <a:srgbClr val="002060"/>
                </a:solidFill>
              </a:rPr>
              <a:t>Target</a:t>
            </a:r>
          </a:p>
        </p:txBody>
      </p:sp>
      <p:sp>
        <p:nvSpPr>
          <p:cNvPr id="10" name="TextBox 9">
            <a:extLst>
              <a:ext uri="{FF2B5EF4-FFF2-40B4-BE49-F238E27FC236}">
                <a16:creationId xmlns:a16="http://schemas.microsoft.com/office/drawing/2014/main" id="{7C29EA56-5729-44C0-8594-5D48E44A1737}"/>
              </a:ext>
            </a:extLst>
          </p:cNvPr>
          <p:cNvSpPr txBox="1"/>
          <p:nvPr/>
        </p:nvSpPr>
        <p:spPr>
          <a:xfrm>
            <a:off x="563469" y="3576528"/>
            <a:ext cx="901209" cy="646331"/>
          </a:xfrm>
          <a:prstGeom prst="rect">
            <a:avLst/>
          </a:prstGeom>
          <a:noFill/>
        </p:spPr>
        <p:txBody>
          <a:bodyPr wrap="none" rtlCol="0">
            <a:spAutoFit/>
          </a:bodyPr>
          <a:lstStyle/>
          <a:p>
            <a:pPr algn="ctr"/>
            <a:r>
              <a:rPr lang="en-GB" dirty="0">
                <a:solidFill>
                  <a:srgbClr val="002060"/>
                </a:solidFill>
              </a:rPr>
              <a:t>Narrow</a:t>
            </a:r>
          </a:p>
          <a:p>
            <a:pPr algn="ctr"/>
            <a:r>
              <a:rPr lang="en-GB" dirty="0">
                <a:solidFill>
                  <a:srgbClr val="002060"/>
                </a:solidFill>
              </a:rPr>
              <a:t>Target</a:t>
            </a:r>
          </a:p>
        </p:txBody>
      </p:sp>
      <p:sp>
        <p:nvSpPr>
          <p:cNvPr id="11" name="TextBox 10">
            <a:extLst>
              <a:ext uri="{FF2B5EF4-FFF2-40B4-BE49-F238E27FC236}">
                <a16:creationId xmlns:a16="http://schemas.microsoft.com/office/drawing/2014/main" id="{FECA18E4-B77D-473A-A1C3-FACB40F4CB45}"/>
              </a:ext>
            </a:extLst>
          </p:cNvPr>
          <p:cNvSpPr txBox="1"/>
          <p:nvPr/>
        </p:nvSpPr>
        <p:spPr>
          <a:xfrm rot="16200000">
            <a:off x="-641767" y="3120151"/>
            <a:ext cx="1990417" cy="369332"/>
          </a:xfrm>
          <a:prstGeom prst="rect">
            <a:avLst/>
          </a:prstGeom>
          <a:noFill/>
        </p:spPr>
        <p:txBody>
          <a:bodyPr wrap="none" rtlCol="0">
            <a:spAutoFit/>
          </a:bodyPr>
          <a:lstStyle/>
          <a:p>
            <a:r>
              <a:rPr lang="en-GB" dirty="0">
                <a:solidFill>
                  <a:srgbClr val="009900"/>
                </a:solidFill>
              </a:rPr>
              <a:t>Competitive Scope</a:t>
            </a:r>
          </a:p>
        </p:txBody>
      </p:sp>
      <p:sp>
        <p:nvSpPr>
          <p:cNvPr id="12" name="TextBox 11">
            <a:extLst>
              <a:ext uri="{FF2B5EF4-FFF2-40B4-BE49-F238E27FC236}">
                <a16:creationId xmlns:a16="http://schemas.microsoft.com/office/drawing/2014/main" id="{17E6613A-EB99-4B12-820D-32A178234363}"/>
              </a:ext>
            </a:extLst>
          </p:cNvPr>
          <p:cNvSpPr txBox="1"/>
          <p:nvPr/>
        </p:nvSpPr>
        <p:spPr>
          <a:xfrm>
            <a:off x="3348653" y="1095327"/>
            <a:ext cx="2441181" cy="369332"/>
          </a:xfrm>
          <a:prstGeom prst="rect">
            <a:avLst/>
          </a:prstGeom>
          <a:noFill/>
        </p:spPr>
        <p:txBody>
          <a:bodyPr wrap="none" rtlCol="0">
            <a:spAutoFit/>
          </a:bodyPr>
          <a:lstStyle/>
          <a:p>
            <a:r>
              <a:rPr lang="en-GB" dirty="0">
                <a:solidFill>
                  <a:srgbClr val="0000FF"/>
                </a:solidFill>
              </a:rPr>
              <a:t>Competitive Advantage</a:t>
            </a:r>
          </a:p>
        </p:txBody>
      </p:sp>
      <p:sp>
        <p:nvSpPr>
          <p:cNvPr id="13" name="TextBox 12">
            <a:extLst>
              <a:ext uri="{FF2B5EF4-FFF2-40B4-BE49-F238E27FC236}">
                <a16:creationId xmlns:a16="http://schemas.microsoft.com/office/drawing/2014/main" id="{4FAB5D5B-8897-4B9A-A945-B84FCC0121A9}"/>
              </a:ext>
            </a:extLst>
          </p:cNvPr>
          <p:cNvSpPr txBox="1"/>
          <p:nvPr/>
        </p:nvSpPr>
        <p:spPr>
          <a:xfrm>
            <a:off x="2530263" y="5121085"/>
            <a:ext cx="4392488" cy="369332"/>
          </a:xfrm>
          <a:prstGeom prst="rect">
            <a:avLst/>
          </a:prstGeom>
          <a:noFill/>
        </p:spPr>
        <p:txBody>
          <a:bodyPr wrap="square" rtlCol="0">
            <a:spAutoFit/>
          </a:bodyPr>
          <a:lstStyle/>
          <a:p>
            <a:r>
              <a:rPr lang="en-GB" dirty="0"/>
              <a:t>Mintzberg, H, et al. (2005. p.103)</a:t>
            </a:r>
          </a:p>
        </p:txBody>
      </p:sp>
    </p:spTree>
    <p:extLst>
      <p:ext uri="{BB962C8B-B14F-4D97-AF65-F5344CB8AC3E}">
        <p14:creationId xmlns:p14="http://schemas.microsoft.com/office/powerpoint/2010/main" val="2444634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08C67-13C5-424A-81A2-743037BCD387}"/>
              </a:ext>
            </a:extLst>
          </p:cNvPr>
          <p:cNvSpPr>
            <a:spLocks noGrp="1"/>
          </p:cNvSpPr>
          <p:nvPr>
            <p:ph type="title"/>
          </p:nvPr>
        </p:nvSpPr>
        <p:spPr>
          <a:xfrm>
            <a:off x="628650" y="365125"/>
            <a:ext cx="7886700" cy="687611"/>
          </a:xfrm>
        </p:spPr>
        <p:txBody>
          <a:bodyPr/>
          <a:lstStyle/>
          <a:p>
            <a:pPr algn="ctr"/>
            <a:r>
              <a:rPr lang="en-GB" dirty="0"/>
              <a:t>The Entrepreneurial School</a:t>
            </a:r>
          </a:p>
        </p:txBody>
      </p:sp>
      <p:sp>
        <p:nvSpPr>
          <p:cNvPr id="3" name="Content Placeholder 2">
            <a:extLst>
              <a:ext uri="{FF2B5EF4-FFF2-40B4-BE49-F238E27FC236}">
                <a16:creationId xmlns:a16="http://schemas.microsoft.com/office/drawing/2014/main" id="{22BC68C6-5CC8-465F-9CA9-D891AF2318F4}"/>
              </a:ext>
            </a:extLst>
          </p:cNvPr>
          <p:cNvSpPr>
            <a:spLocks noGrp="1"/>
          </p:cNvSpPr>
          <p:nvPr>
            <p:ph idx="1"/>
          </p:nvPr>
        </p:nvSpPr>
        <p:spPr>
          <a:xfrm>
            <a:off x="395536" y="1423516"/>
            <a:ext cx="7886700" cy="2179439"/>
          </a:xfrm>
        </p:spPr>
        <p:txBody>
          <a:bodyPr/>
          <a:lstStyle/>
          <a:p>
            <a:r>
              <a:rPr lang="en-GB" dirty="0">
                <a:solidFill>
                  <a:srgbClr val="002060"/>
                </a:solidFill>
              </a:rPr>
              <a:t>Strategy formation as a ‘Visionary Process’</a:t>
            </a:r>
          </a:p>
          <a:p>
            <a:r>
              <a:rPr lang="en-GB" dirty="0">
                <a:solidFill>
                  <a:srgbClr val="002060"/>
                </a:solidFill>
              </a:rPr>
              <a:t>Single leader</a:t>
            </a:r>
          </a:p>
          <a:p>
            <a:r>
              <a:rPr lang="en-GB" dirty="0">
                <a:solidFill>
                  <a:srgbClr val="002060"/>
                </a:solidFill>
              </a:rPr>
              <a:t>Intuition, judgement, wisdom, experience, insight</a:t>
            </a:r>
          </a:p>
          <a:p>
            <a:r>
              <a:rPr lang="en-GB" dirty="0">
                <a:solidFill>
                  <a:srgbClr val="002060"/>
                </a:solidFill>
              </a:rPr>
              <a:t>Central concept is ‘Vision’</a:t>
            </a:r>
          </a:p>
        </p:txBody>
      </p:sp>
      <p:pic>
        <p:nvPicPr>
          <p:cNvPr id="6" name="Picture 5" descr="A picture containing person, person, posing&#10;&#10;Description automatically generated">
            <a:extLst>
              <a:ext uri="{FF2B5EF4-FFF2-40B4-BE49-F238E27FC236}">
                <a16:creationId xmlns:a16="http://schemas.microsoft.com/office/drawing/2014/main" id="{577BD741-934B-48E6-9438-1C715F297F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5536" y="3628851"/>
            <a:ext cx="1182765" cy="1892424"/>
          </a:xfrm>
          <a:prstGeom prst="rect">
            <a:avLst/>
          </a:prstGeom>
        </p:spPr>
      </p:pic>
      <p:pic>
        <p:nvPicPr>
          <p:cNvPr id="9" name="Picture 8">
            <a:extLst>
              <a:ext uri="{FF2B5EF4-FFF2-40B4-BE49-F238E27FC236}">
                <a16:creationId xmlns:a16="http://schemas.microsoft.com/office/drawing/2014/main" id="{C7E0A3BD-25C8-407E-8CAE-A5E1C7E1B94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44672" y="3628849"/>
            <a:ext cx="1370795" cy="1892425"/>
          </a:xfrm>
          <a:prstGeom prst="rect">
            <a:avLst/>
          </a:prstGeom>
        </p:spPr>
      </p:pic>
      <p:pic>
        <p:nvPicPr>
          <p:cNvPr id="7" name="Picture 6">
            <a:extLst>
              <a:ext uri="{FF2B5EF4-FFF2-40B4-BE49-F238E27FC236}">
                <a16:creationId xmlns:a16="http://schemas.microsoft.com/office/drawing/2014/main" id="{75D9C2E8-65F5-4921-B2F9-2422C35BC58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860032" y="3602955"/>
            <a:ext cx="1306887" cy="1918319"/>
          </a:xfrm>
          <a:prstGeom prst="rect">
            <a:avLst/>
          </a:prstGeom>
        </p:spPr>
      </p:pic>
      <p:pic>
        <p:nvPicPr>
          <p:cNvPr id="11" name="Picture 10" descr="A picture containing person, wall, person, indoor&#10;&#10;Description automatically generated">
            <a:extLst>
              <a:ext uri="{FF2B5EF4-FFF2-40B4-BE49-F238E27FC236}">
                <a16:creationId xmlns:a16="http://schemas.microsoft.com/office/drawing/2014/main" id="{46E37F8F-26A0-41AF-BD62-9A782EADF55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042646" y="3600356"/>
            <a:ext cx="1472704" cy="1920918"/>
          </a:xfrm>
          <a:prstGeom prst="rect">
            <a:avLst/>
          </a:prstGeom>
        </p:spPr>
      </p:pic>
    </p:spTree>
    <p:extLst>
      <p:ext uri="{BB962C8B-B14F-4D97-AF65-F5344CB8AC3E}">
        <p14:creationId xmlns:p14="http://schemas.microsoft.com/office/powerpoint/2010/main" val="961683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5CA3A4-0103-4F72-BB38-00C91273C976}"/>
              </a:ext>
            </a:extLst>
          </p:cNvPr>
          <p:cNvPicPr>
            <a:picLocks noChangeAspect="1"/>
          </p:cNvPicPr>
          <p:nvPr/>
        </p:nvPicPr>
        <p:blipFill>
          <a:blip r:embed="rId3"/>
          <a:stretch>
            <a:fillRect/>
          </a:stretch>
        </p:blipFill>
        <p:spPr>
          <a:xfrm>
            <a:off x="0" y="0"/>
            <a:ext cx="9144000" cy="5706000"/>
          </a:xfrm>
          <a:prstGeom prst="rect">
            <a:avLst/>
          </a:prstGeom>
        </p:spPr>
      </p:pic>
    </p:spTree>
    <p:extLst>
      <p:ext uri="{BB962C8B-B14F-4D97-AF65-F5344CB8AC3E}">
        <p14:creationId xmlns:p14="http://schemas.microsoft.com/office/powerpoint/2010/main" val="3707533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fontScale="77500" lnSpcReduction="20000"/>
          </a:bodyPr>
          <a:lstStyle/>
          <a:p>
            <a:pPr marL="0" indent="0">
              <a:buNone/>
            </a:pPr>
            <a:r>
              <a:rPr lang="en-GB" dirty="0">
                <a:solidFill>
                  <a:srgbClr val="002060"/>
                </a:solidFill>
              </a:rPr>
              <a:t>Research your own/chosen organisations current (and past) strategies, and see which of the ‘5 Ps’ they are using, and which ‘School’ they are in?  You will need to investigate the other ‘schools’ to find out the complete picture Mintzberg painted with his research.</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Investigate Mintzberg and his range of work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4031873"/>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defRPr/>
            </a:pPr>
            <a:r>
              <a:rPr lang="en-GB" sz="2800" dirty="0">
                <a:solidFill>
                  <a:srgbClr val="002060"/>
                </a:solidFill>
              </a:rPr>
              <a:t>Clegg, S. R., Pitelis, C., Schweitzer, J. &amp; Whittle, A. (2020). </a:t>
            </a:r>
            <a:r>
              <a:rPr lang="en-GB" sz="2800" i="1" dirty="0">
                <a:solidFill>
                  <a:srgbClr val="002060"/>
                </a:solidFill>
              </a:rPr>
              <a:t>Strategy: Theory and practice</a:t>
            </a:r>
            <a:r>
              <a:rPr lang="en-GB" sz="2800" dirty="0">
                <a:solidFill>
                  <a:srgbClr val="002060"/>
                </a:solidFill>
              </a:rPr>
              <a:t>. 3</a:t>
            </a:r>
            <a:r>
              <a:rPr lang="en-GB" sz="2800" baseline="30000" dirty="0">
                <a:solidFill>
                  <a:srgbClr val="002060"/>
                </a:solidFill>
              </a:rPr>
              <a:t>rd</a:t>
            </a:r>
            <a:r>
              <a:rPr lang="en-GB" sz="2800" dirty="0">
                <a:solidFill>
                  <a:srgbClr val="002060"/>
                </a:solidFill>
              </a:rPr>
              <a:t> edn. London; Sage Publications Ltd.</a:t>
            </a:r>
          </a:p>
          <a:p>
            <a:pPr marL="342900" indent="-342900">
              <a:buFont typeface="Arial" panose="020B0604020202020204" pitchFamily="34" charset="0"/>
              <a:buChar char="•"/>
              <a:defRPr/>
            </a:pPr>
            <a:r>
              <a:rPr lang="en-GB" sz="2800" dirty="0">
                <a:solidFill>
                  <a:srgbClr val="002060"/>
                </a:solidFill>
              </a:rPr>
              <a:t>Mintzberg, H., Ahlstrand, B., &amp; </a:t>
            </a:r>
            <a:r>
              <a:rPr lang="en-GB" sz="2800" dirty="0" err="1">
                <a:solidFill>
                  <a:srgbClr val="002060"/>
                </a:solidFill>
              </a:rPr>
              <a:t>Lampel</a:t>
            </a:r>
            <a:r>
              <a:rPr lang="en-GB" sz="2800" dirty="0">
                <a:solidFill>
                  <a:srgbClr val="002060"/>
                </a:solidFill>
              </a:rPr>
              <a:t>, J. (2009) </a:t>
            </a:r>
            <a:r>
              <a:rPr lang="en-GB" sz="2800" i="1" dirty="0">
                <a:solidFill>
                  <a:srgbClr val="002060"/>
                </a:solidFill>
              </a:rPr>
              <a:t>Strategy safari: Your complete guide through the wilds of strategic management</a:t>
            </a:r>
            <a:r>
              <a:rPr lang="en-GB" sz="2800" dirty="0">
                <a:solidFill>
                  <a:srgbClr val="002060"/>
                </a:solidFill>
              </a:rPr>
              <a:t>. 2</a:t>
            </a:r>
            <a:r>
              <a:rPr lang="en-GB" sz="2800" baseline="30000" dirty="0">
                <a:solidFill>
                  <a:srgbClr val="002060"/>
                </a:solidFill>
              </a:rPr>
              <a:t>nd</a:t>
            </a:r>
            <a:r>
              <a:rPr lang="en-GB" sz="2800" dirty="0">
                <a:solidFill>
                  <a:srgbClr val="002060"/>
                </a:solidFill>
              </a:rPr>
              <a:t> edn. Harlow UK; Pearson Education Limited</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16615</TotalTime>
  <Words>1905</Words>
  <Application>Microsoft Office PowerPoint</Application>
  <PresentationFormat>On-screen Show (4:3)</PresentationFormat>
  <Paragraphs>165</Paragraphs>
  <Slides>23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Tahoma</vt:lpstr>
      <vt:lpstr>Times New Roman</vt:lpstr>
      <vt:lpstr>Default Theme</vt:lpstr>
      <vt:lpstr>Strategic Management </vt:lpstr>
      <vt:lpstr>Agenda</vt:lpstr>
      <vt:lpstr>Module Task Assessment</vt:lpstr>
      <vt:lpstr>Strategy - Models</vt:lpstr>
      <vt:lpstr>5 Ps</vt:lpstr>
      <vt:lpstr>Mintzberg’s 5 Ps - Planning</vt:lpstr>
      <vt:lpstr>Mintzberg’s 5 Ps - Ploy</vt:lpstr>
      <vt:lpstr>Mintzberg’s 5 Ps - Position</vt:lpstr>
      <vt:lpstr>Mintzberg’s 5 Ps - Pattern</vt:lpstr>
      <vt:lpstr>Mintzberg’s 5 Ps - Perspective</vt:lpstr>
      <vt:lpstr>10 Schools of Strategy</vt:lpstr>
      <vt:lpstr>The Design School</vt:lpstr>
      <vt:lpstr>PowerPoint Presentation</vt:lpstr>
      <vt:lpstr>The Planning School</vt:lpstr>
      <vt:lpstr>The Steiner Model of Strategic Planning</vt:lpstr>
      <vt:lpstr>The Positioning School</vt:lpstr>
      <vt:lpstr>PowerPoint Presentation</vt:lpstr>
      <vt:lpstr>Porter’s Generic Strategies</vt:lpstr>
      <vt:lpstr>The Entrepreneurial School</vt:lpstr>
      <vt:lpstr>PowerPoint Presentation</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57</cp:revision>
  <cp:lastPrinted>2012-01-22T12:31:42Z</cp:lastPrinted>
  <dcterms:created xsi:type="dcterms:W3CDTF">2012-01-22T11:08:19Z</dcterms:created>
  <dcterms:modified xsi:type="dcterms:W3CDTF">2020-11-07T22:28:04Z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