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8E4A6-F610-4594-9FF5-FEB1C7343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69FBAA-DC7F-462E-81E5-47B29DFD04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D51845-D473-4ADB-A439-B23B833FC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0E8083-F92E-4FB0-A9A8-C11413EEC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93A81-D5D2-42D7-802C-063A02B9C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39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F3AF9-6CCA-48EF-9415-F82D5B8AF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C02F7-856C-43E0-9FB2-31BD073A31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4D54D-E311-4F2D-926E-2EB0F8CDE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973AD-564D-4B68-AC4C-131E64E0D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634AD-1A45-4B38-B22F-A502FB2F5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352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3C0E8-7A40-411E-94CD-04260A955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F6E5AF-4702-4433-9514-3C3A01CBB6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6E802-C26A-47F4-85F0-FFD865049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C5200-E9D3-4A8F-9887-BB1374F1E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7C9C2-D64D-4DE7-B543-0D50A7CD7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619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DB13-0C94-4686-B10A-578BD6896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13F25-DB01-4A49-9828-376A14C3DD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44851F-B014-4E6D-A07E-7D8C189084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6B2823-1132-4268-B659-7A73C5C99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553FC4-50CE-4B6D-90FB-46FAF85CB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1C36FC-B582-45D0-8633-62313FB79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607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1F85B-8C53-4798-BEE6-1E7CE5D15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DFEF0-6264-468C-8D3F-D5B7F0D65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00D12-C3B1-42B2-BC8C-D88F7DB28E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1B7521-7228-4AD9-9118-D33D4052A5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463EC8-101A-4908-977B-97F979707A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D36324-714E-4EF9-8A5F-0F66376DF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9B3FCE-C6FD-4792-AF0B-BC91BC06D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2FF63-0842-4FBE-9CD8-14A604EAF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882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50185-DC89-4B76-A898-0AF4DA8E1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E8EC-B542-4970-8CA9-5D91FFD65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E41A33-4A9C-4964-A282-83125BDB8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E84E89-7225-4C93-8FC3-E8257EED4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075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5A35A1-EA35-4BD6-AE9B-045A4125F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E6D6A6-9071-4643-A40A-12BF884CE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68A1EA-C452-45EB-8776-5D9F1A1E5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316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2E64C-1CC0-474C-8764-F41DB9049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D1890-BED4-4AB2-AC25-3D877E1BA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A74B5A-1001-44A7-AB85-E143BCD016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54AB19-92FA-404F-841D-89BDAABBB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81D895-A03A-49C2-B454-34AA25D6E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E8DCF1-9D93-4DDA-82BA-33E7A5D17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169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543C5-7DBE-4EC3-9846-6318E099A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486ED3-13DA-4BFD-A931-E96E7CE5D9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210CC9-008F-4AAD-AE32-AA161B6F9B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602948-F492-4BA6-AF2F-DA36CE844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D5D404-3DF4-4757-900D-452C2321A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80F942-7AEA-4393-A578-9A968DAFB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530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648AD-2CC1-4F12-9C88-52F747591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973F19-687D-4CE9-A685-90B294FCEA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35A68-160E-471B-93A4-F395EC411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9AB08-9D01-477E-9FDC-B83DEC33B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68D99-AACF-412C-B2DE-78595516B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45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8AAFAC-B96B-4800-B728-8612783DE0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92B08D-1F95-4C8D-8DA7-A5BC865CDD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0BDAB-6314-4D0C-9303-12B84E588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427DF4-EB8E-4D7B-8479-F21AD9E7B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3AF359-42A9-4F39-9369-F53299432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58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D0E750-1424-4E10-BA84-C5F18F2D5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63A80-5DB0-4A24-BC1A-27DEF807C4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78897-1DCD-4D22-962C-A65A3FCEC4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C1AF1-E826-45C2-82BC-52D9F6645E2B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E9061-4041-4F7E-8B8A-A1D1AE5CF9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36B415-C46A-4CC3-9FB1-494FF47013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E15C4-CA35-46EE-8715-3423BC2284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364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428390A-B700-4F2A-AD6D-6122215D76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859" t="47361" r="36505" b="13750"/>
          <a:stretch/>
        </p:blipFill>
        <p:spPr>
          <a:xfrm>
            <a:off x="4209976" y="391634"/>
            <a:ext cx="2572563" cy="44536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1C157A-5F79-46E9-A6F7-A37DC7CC4671}"/>
              </a:ext>
            </a:extLst>
          </p:cNvPr>
          <p:cNvSpPr txBox="1"/>
          <p:nvPr/>
        </p:nvSpPr>
        <p:spPr>
          <a:xfrm>
            <a:off x="4412202" y="4845245"/>
            <a:ext cx="6365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Dyma</a:t>
            </a:r>
            <a:r>
              <a:rPr lang="en-GB" sz="2800" dirty="0"/>
              <a:t> Charlie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5661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D7D7EA7-6BB0-4C72-B496-5EE62B7E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281" t="42284" r="41479" b="23800"/>
          <a:stretch/>
        </p:blipFill>
        <p:spPr>
          <a:xfrm>
            <a:off x="3986074" y="273209"/>
            <a:ext cx="2464768" cy="45917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A2BD5E-57D4-4858-8C22-B31EDE8967D6}"/>
              </a:ext>
            </a:extLst>
          </p:cNvPr>
          <p:cNvSpPr txBox="1"/>
          <p:nvPr/>
        </p:nvSpPr>
        <p:spPr>
          <a:xfrm>
            <a:off x="4235863" y="4696288"/>
            <a:ext cx="4429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Dyma</a:t>
            </a:r>
            <a:r>
              <a:rPr lang="en-GB" sz="2400" dirty="0"/>
              <a:t> Mr Bucket</a:t>
            </a:r>
            <a:r>
              <a:rPr lang="en-GB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082779-33B6-4A85-8512-D9E84D330A6A}"/>
              </a:ext>
            </a:extLst>
          </p:cNvPr>
          <p:cNvSpPr txBox="1"/>
          <p:nvPr/>
        </p:nvSpPr>
        <p:spPr>
          <a:xfrm>
            <a:off x="4172505" y="5051420"/>
            <a:ext cx="3107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en</a:t>
            </a:r>
            <a:r>
              <a:rPr lang="en-GB" sz="2400" dirty="0"/>
              <a:t> </a:t>
            </a:r>
            <a:r>
              <a:rPr lang="en-GB" sz="2400" b="1" dirty="0"/>
              <a:t>tad</a:t>
            </a:r>
            <a:r>
              <a:rPr lang="en-GB" sz="2400" dirty="0"/>
              <a:t> Charlie.</a:t>
            </a:r>
          </a:p>
        </p:txBody>
      </p:sp>
    </p:spTree>
    <p:extLst>
      <p:ext uri="{BB962C8B-B14F-4D97-AF65-F5344CB8AC3E}">
        <p14:creationId xmlns:p14="http://schemas.microsoft.com/office/powerpoint/2010/main" val="3763581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61760F-212E-4F97-9277-4B906EA85D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085" t="45779" r="34561" b="23800"/>
          <a:stretch/>
        </p:blipFill>
        <p:spPr>
          <a:xfrm>
            <a:off x="4483223" y="630314"/>
            <a:ext cx="1695636" cy="39452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034D1CE-5EEA-4A6D-8C77-480653439C58}"/>
              </a:ext>
            </a:extLst>
          </p:cNvPr>
          <p:cNvSpPr txBox="1"/>
          <p:nvPr/>
        </p:nvSpPr>
        <p:spPr>
          <a:xfrm>
            <a:off x="3156011" y="4424683"/>
            <a:ext cx="43500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/>
              <a:t>Dyma</a:t>
            </a:r>
            <a:r>
              <a:rPr lang="en-GB" sz="2400" dirty="0"/>
              <a:t> Mrs Bucket.</a:t>
            </a:r>
          </a:p>
          <a:p>
            <a:pPr algn="ctr"/>
            <a:r>
              <a:rPr lang="en-GB" sz="2400" dirty="0"/>
              <a:t>Mae </a:t>
            </a:r>
            <a:r>
              <a:rPr lang="en-GB" sz="2400" dirty="0" err="1"/>
              <a:t>hi’n</a:t>
            </a:r>
            <a:r>
              <a:rPr lang="en-GB" sz="2400" dirty="0"/>
              <a:t> </a:t>
            </a:r>
            <a:r>
              <a:rPr lang="en-GB" sz="2400" b="1" dirty="0"/>
              <a:t>Mam</a:t>
            </a:r>
            <a:r>
              <a:rPr lang="en-GB" sz="2400" dirty="0"/>
              <a:t> Charlie.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340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95F0531-9F2D-497E-A5A3-59151401A2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168" t="41485" r="41050" b="38109"/>
          <a:stretch/>
        </p:blipFill>
        <p:spPr>
          <a:xfrm>
            <a:off x="3915054" y="790111"/>
            <a:ext cx="2700910" cy="457159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FE5DB1-B1D8-4E32-8556-E996AEE84312}"/>
              </a:ext>
            </a:extLst>
          </p:cNvPr>
          <p:cNvSpPr txBox="1"/>
          <p:nvPr/>
        </p:nvSpPr>
        <p:spPr>
          <a:xfrm>
            <a:off x="3124939" y="5068741"/>
            <a:ext cx="44743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/>
              <a:t>Dyma</a:t>
            </a:r>
            <a:r>
              <a:rPr lang="en-GB" sz="2400" dirty="0"/>
              <a:t> </a:t>
            </a:r>
            <a:r>
              <a:rPr lang="en-GB" sz="2400" dirty="0" err="1"/>
              <a:t>Tadcu</a:t>
            </a:r>
            <a:r>
              <a:rPr lang="en-GB" sz="2400" dirty="0"/>
              <a:t> Joe.</a:t>
            </a:r>
          </a:p>
          <a:p>
            <a:pPr algn="ctr"/>
            <a:r>
              <a:rPr lang="en-GB" sz="2400" dirty="0"/>
              <a:t>Mae </a:t>
            </a:r>
            <a:r>
              <a:rPr lang="en-GB" sz="2400" dirty="0" err="1"/>
              <a:t>en</a:t>
            </a:r>
            <a:r>
              <a:rPr lang="en-GB" sz="2400" dirty="0"/>
              <a:t> </a:t>
            </a:r>
            <a:r>
              <a:rPr lang="en-GB" sz="2400" b="1" dirty="0" err="1"/>
              <a:t>Tadcu</a:t>
            </a:r>
            <a:r>
              <a:rPr lang="en-GB" sz="2400" dirty="0"/>
              <a:t> Charlie.</a:t>
            </a:r>
          </a:p>
        </p:txBody>
      </p:sp>
    </p:spTree>
    <p:extLst>
      <p:ext uri="{BB962C8B-B14F-4D97-AF65-F5344CB8AC3E}">
        <p14:creationId xmlns:p14="http://schemas.microsoft.com/office/powerpoint/2010/main" val="2001624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7D5521-BF89-46B0-A6AD-2B02D9E390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579" t="40789" r="35484" b="38110"/>
          <a:stretch/>
        </p:blipFill>
        <p:spPr>
          <a:xfrm>
            <a:off x="4327309" y="628647"/>
            <a:ext cx="2276475" cy="45508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3E7582-FD89-49D5-8812-26B5E0F35E38}"/>
              </a:ext>
            </a:extLst>
          </p:cNvPr>
          <p:cNvSpPr txBox="1"/>
          <p:nvPr/>
        </p:nvSpPr>
        <p:spPr>
          <a:xfrm>
            <a:off x="3943024" y="4764020"/>
            <a:ext cx="36487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/>
              <a:t>Dyma</a:t>
            </a:r>
            <a:r>
              <a:rPr lang="en-GB" sz="2400" dirty="0"/>
              <a:t> </a:t>
            </a:r>
            <a:r>
              <a:rPr lang="en-GB" sz="2400" dirty="0" err="1"/>
              <a:t>Mamgu</a:t>
            </a:r>
            <a:r>
              <a:rPr lang="en-GB" sz="2400" dirty="0"/>
              <a:t> Josephine.</a:t>
            </a:r>
          </a:p>
          <a:p>
            <a:pPr algn="ctr"/>
            <a:r>
              <a:rPr lang="en-GB" sz="2400" dirty="0"/>
              <a:t>Mae </a:t>
            </a:r>
            <a:r>
              <a:rPr lang="en-GB" sz="2400" dirty="0" err="1"/>
              <a:t>hi’n</a:t>
            </a:r>
            <a:r>
              <a:rPr lang="en-GB" sz="2400" dirty="0"/>
              <a:t> </a:t>
            </a:r>
            <a:r>
              <a:rPr lang="en-GB" sz="2400" b="1" dirty="0" err="1"/>
              <a:t>Mamgu</a:t>
            </a:r>
            <a:r>
              <a:rPr lang="en-GB" sz="2400" dirty="0"/>
              <a:t> Charlie.</a:t>
            </a:r>
          </a:p>
        </p:txBody>
      </p:sp>
    </p:spTree>
    <p:extLst>
      <p:ext uri="{BB962C8B-B14F-4D97-AF65-F5344CB8AC3E}">
        <p14:creationId xmlns:p14="http://schemas.microsoft.com/office/powerpoint/2010/main" val="2488289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Image result for dad clipart head&quot;">
            <a:extLst>
              <a:ext uri="{FF2B5EF4-FFF2-40B4-BE49-F238E27FC236}">
                <a16:creationId xmlns:a16="http://schemas.microsoft.com/office/drawing/2014/main" id="{E9866068-2033-409D-B4CF-D47A172308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75" t="72584" r="4865"/>
          <a:stretch/>
        </p:blipFill>
        <p:spPr bwMode="auto">
          <a:xfrm>
            <a:off x="3981203" y="590443"/>
            <a:ext cx="2845725" cy="361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3C06F11-0D2F-4EC2-BEE6-A869CE6D02BE}"/>
              </a:ext>
            </a:extLst>
          </p:cNvPr>
          <p:cNvSpPr txBox="1"/>
          <p:nvPr/>
        </p:nvSpPr>
        <p:spPr>
          <a:xfrm>
            <a:off x="3552548" y="3915377"/>
            <a:ext cx="4145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Oes</a:t>
            </a:r>
            <a:r>
              <a:rPr lang="en-GB" sz="3200" dirty="0"/>
              <a:t> </a:t>
            </a:r>
            <a:r>
              <a:rPr lang="en-GB" sz="3200" b="1" dirty="0" err="1"/>
              <a:t>brawd</a:t>
            </a:r>
            <a:r>
              <a:rPr lang="en-GB" sz="3200" dirty="0"/>
              <a:t> </a:t>
            </a:r>
            <a:r>
              <a:rPr lang="en-GB" sz="3200" dirty="0" err="1"/>
              <a:t>gan</a:t>
            </a:r>
            <a:r>
              <a:rPr lang="en-GB" sz="3200" dirty="0"/>
              <a:t> Charlie?</a:t>
            </a:r>
          </a:p>
        </p:txBody>
      </p:sp>
    </p:spTree>
    <p:extLst>
      <p:ext uri="{BB962C8B-B14F-4D97-AF65-F5344CB8AC3E}">
        <p14:creationId xmlns:p14="http://schemas.microsoft.com/office/powerpoint/2010/main" val="2835744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" descr="Image result for dad clipart head&quot;">
            <a:extLst>
              <a:ext uri="{FF2B5EF4-FFF2-40B4-BE49-F238E27FC236}">
                <a16:creationId xmlns:a16="http://schemas.microsoft.com/office/drawing/2014/main" id="{BC232203-F5C0-4E97-B27A-E090B73BC5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57" t="70867" r="33862"/>
          <a:stretch/>
        </p:blipFill>
        <p:spPr bwMode="auto">
          <a:xfrm>
            <a:off x="4449192" y="1159185"/>
            <a:ext cx="2732658" cy="3330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93FFD31-DBF5-4789-BA34-736CA63B585B}"/>
              </a:ext>
            </a:extLst>
          </p:cNvPr>
          <p:cNvSpPr txBox="1"/>
          <p:nvPr/>
        </p:nvSpPr>
        <p:spPr>
          <a:xfrm>
            <a:off x="3826276" y="4400651"/>
            <a:ext cx="47495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Oes</a:t>
            </a:r>
            <a:r>
              <a:rPr lang="en-GB" sz="3200" dirty="0"/>
              <a:t> </a:t>
            </a:r>
            <a:r>
              <a:rPr lang="en-GB" sz="3200" b="1" dirty="0" err="1"/>
              <a:t>chwaer</a:t>
            </a:r>
            <a:r>
              <a:rPr lang="en-GB" sz="3200" dirty="0"/>
              <a:t> </a:t>
            </a:r>
            <a:r>
              <a:rPr lang="en-GB" sz="3200" dirty="0" err="1"/>
              <a:t>gan</a:t>
            </a:r>
            <a:r>
              <a:rPr lang="en-GB" sz="3200" dirty="0"/>
              <a:t> Charlie?</a:t>
            </a:r>
          </a:p>
        </p:txBody>
      </p:sp>
    </p:spTree>
    <p:extLst>
      <p:ext uri="{BB962C8B-B14F-4D97-AF65-F5344CB8AC3E}">
        <p14:creationId xmlns:p14="http://schemas.microsoft.com/office/powerpoint/2010/main" val="153198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8" descr="Image result for dad clipart head&quot;">
            <a:extLst>
              <a:ext uri="{FF2B5EF4-FFF2-40B4-BE49-F238E27FC236}">
                <a16:creationId xmlns:a16="http://schemas.microsoft.com/office/drawing/2014/main" id="{23573AE6-3EE3-4D26-BCB5-1354F326EB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1" t="70453" r="63777" b="3036"/>
          <a:stretch/>
        </p:blipFill>
        <p:spPr bwMode="auto">
          <a:xfrm>
            <a:off x="4208016" y="924197"/>
            <a:ext cx="2866950" cy="317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FC914D-E2B0-4C35-963B-67BA3A3AF830}"/>
              </a:ext>
            </a:extLst>
          </p:cNvPr>
          <p:cNvSpPr txBox="1"/>
          <p:nvPr/>
        </p:nvSpPr>
        <p:spPr>
          <a:xfrm>
            <a:off x="3275860" y="4276363"/>
            <a:ext cx="45373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Oes</a:t>
            </a:r>
            <a:r>
              <a:rPr lang="en-GB" sz="3200" dirty="0"/>
              <a:t> </a:t>
            </a:r>
            <a:r>
              <a:rPr lang="en-GB" sz="3200" b="1" dirty="0" err="1"/>
              <a:t>cefinder</a:t>
            </a:r>
            <a:r>
              <a:rPr lang="en-GB" sz="3200" dirty="0"/>
              <a:t> </a:t>
            </a:r>
            <a:r>
              <a:rPr lang="en-GB" sz="3200" dirty="0" err="1"/>
              <a:t>gan</a:t>
            </a:r>
            <a:r>
              <a:rPr lang="en-GB" sz="3200" dirty="0"/>
              <a:t> Charlie?</a:t>
            </a:r>
          </a:p>
        </p:txBody>
      </p:sp>
    </p:spTree>
    <p:extLst>
      <p:ext uri="{BB962C8B-B14F-4D97-AF65-F5344CB8AC3E}">
        <p14:creationId xmlns:p14="http://schemas.microsoft.com/office/powerpoint/2010/main" val="4155241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Image result for dad clipart head&quot;">
            <a:extLst>
              <a:ext uri="{FF2B5EF4-FFF2-40B4-BE49-F238E27FC236}">
                <a16:creationId xmlns:a16="http://schemas.microsoft.com/office/drawing/2014/main" id="{26CC3507-6506-4A16-99AA-115AF8AF18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48" t="39385" r="3570" b="28623"/>
          <a:stretch/>
        </p:blipFill>
        <p:spPr bwMode="auto">
          <a:xfrm>
            <a:off x="4225769" y="876995"/>
            <a:ext cx="2702141" cy="361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63C8E3-B273-4391-A23F-322F22E07676}"/>
              </a:ext>
            </a:extLst>
          </p:cNvPr>
          <p:cNvSpPr txBox="1"/>
          <p:nvPr/>
        </p:nvSpPr>
        <p:spPr>
          <a:xfrm>
            <a:off x="3826276" y="4400651"/>
            <a:ext cx="47495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Oes</a:t>
            </a:r>
            <a:r>
              <a:rPr lang="en-GB" sz="3200" dirty="0"/>
              <a:t> </a:t>
            </a:r>
            <a:r>
              <a:rPr lang="en-GB" sz="3200" b="1" dirty="0" err="1"/>
              <a:t>modryb</a:t>
            </a:r>
            <a:r>
              <a:rPr lang="en-GB" sz="3200" dirty="0"/>
              <a:t> </a:t>
            </a:r>
            <a:r>
              <a:rPr lang="en-GB" sz="3200" dirty="0" err="1"/>
              <a:t>gan</a:t>
            </a:r>
            <a:r>
              <a:rPr lang="en-GB" sz="3200" dirty="0"/>
              <a:t> Charlie?</a:t>
            </a:r>
          </a:p>
        </p:txBody>
      </p:sp>
    </p:spTree>
    <p:extLst>
      <p:ext uri="{BB962C8B-B14F-4D97-AF65-F5344CB8AC3E}">
        <p14:creationId xmlns:p14="http://schemas.microsoft.com/office/powerpoint/2010/main" val="1062852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AA269A7-EAFC-4403-A49A-3EE0B393D556}"/>
              </a:ext>
            </a:extLst>
          </p:cNvPr>
          <p:cNvSpPr txBox="1"/>
          <p:nvPr/>
        </p:nvSpPr>
        <p:spPr>
          <a:xfrm>
            <a:off x="3826276" y="4400651"/>
            <a:ext cx="47495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Oes</a:t>
            </a:r>
            <a:r>
              <a:rPr lang="en-GB" sz="3200" dirty="0"/>
              <a:t> </a:t>
            </a:r>
            <a:r>
              <a:rPr lang="en-GB" sz="3200" dirty="0" err="1"/>
              <a:t>wncwl</a:t>
            </a:r>
            <a:r>
              <a:rPr lang="en-GB" sz="3200" dirty="0"/>
              <a:t> </a:t>
            </a:r>
            <a:r>
              <a:rPr lang="en-GB" sz="3200" dirty="0" err="1"/>
              <a:t>gan</a:t>
            </a:r>
            <a:r>
              <a:rPr lang="en-GB" sz="3200" dirty="0"/>
              <a:t> Charlie?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27E9E9-0895-414D-B69B-FF916974F8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01" t="51835" r="40728" b="35884"/>
          <a:stretch/>
        </p:blipFill>
        <p:spPr>
          <a:xfrm rot="1580241">
            <a:off x="4457124" y="1070779"/>
            <a:ext cx="2171081" cy="24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613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64</Words>
  <Application>Microsoft Office PowerPoint</Application>
  <PresentationFormat>Widescreen</PresentationFormat>
  <Paragraphs>14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Emmeline Morgan (1100271)</dc:creator>
  <cp:lastModifiedBy>Emmeline Morgan (1100271)</cp:lastModifiedBy>
  <cp:revision>6</cp:revision>
  <dcterms:created xsi:type="dcterms:W3CDTF">2020-01-21T18:29:00Z</dcterms:created>
  <dcterms:modified xsi:type="dcterms:W3CDTF">2020-01-21T20:01:56Z</dcterms:modified>
</cp:coreProperties>
</file>