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7104063" cy="102346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6" d="100"/>
          <a:sy n="56" d="100"/>
        </p:scale>
        <p:origin x="696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8" d="100"/>
          <a:sy n="78" d="100"/>
        </p:scale>
        <p:origin x="3984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BD2DF1-724E-4206-B19D-F3CA7DC68BE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FE579C-884B-4380-8F6A-A972C38C5C5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6C9FF8-C6E7-4786-B172-3AE6B38198A1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6A0E8D-88AC-4BC6-9965-C0B27E6D2EB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C5B6B8-7EEC-4A44-BC0D-72B8FDF3302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530F92-EEE0-4E30-83EC-B396F753F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4355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06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551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225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0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484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81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414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14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948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137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2860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4899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0111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86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3902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1303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48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6852BD-28A5-4919-9314-06767A98FC22}" type="datetimeFigureOut">
              <a:rPr lang="en-GB" smtClean="0"/>
              <a:t>10/06/2022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BEC4D8-CEE0-458E-90C9-5816A1D19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0890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78C71-9547-4279-80B1-48A58E2F86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400703"/>
            <a:ext cx="10167257" cy="1825096"/>
          </a:xfrm>
        </p:spPr>
        <p:txBody>
          <a:bodyPr>
            <a:normAutofit/>
          </a:bodyPr>
          <a:lstStyle/>
          <a:p>
            <a:r>
              <a:rPr lang="en-GB" dirty="0"/>
              <a:t>T</a:t>
            </a:r>
            <a:r>
              <a:rPr lang="en-GB" cap="none" dirty="0"/>
              <a:t>he</a:t>
            </a:r>
            <a:r>
              <a:rPr lang="en-GB" dirty="0"/>
              <a:t> </a:t>
            </a:r>
            <a:r>
              <a:rPr lang="en-GB" dirty="0" err="1"/>
              <a:t>fccu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843387-EF35-4EAB-810C-2BB9F3C480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Tom Davies - 135836</a:t>
            </a:r>
          </a:p>
        </p:txBody>
      </p:sp>
    </p:spTree>
    <p:extLst>
      <p:ext uri="{BB962C8B-B14F-4D97-AF65-F5344CB8AC3E}">
        <p14:creationId xmlns:p14="http://schemas.microsoft.com/office/powerpoint/2010/main" val="395291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75EB2-2712-4110-BE87-0E285244B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What Is The </a:t>
            </a:r>
            <a:r>
              <a:rPr lang="en-GB" dirty="0"/>
              <a:t>FCCU?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8C8CE-7E4F-4A8B-8BEE-38495A32E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Fluid Catalytic Cracking Unit</a:t>
            </a:r>
          </a:p>
          <a:p>
            <a:endParaRPr lang="en-GB" dirty="0"/>
          </a:p>
          <a:p>
            <a:r>
              <a:rPr lang="en-GB" dirty="0"/>
              <a:t>PRT – Riser &amp; Reactor – Regenerator – Fractionator Column – WGC</a:t>
            </a:r>
          </a:p>
          <a:p>
            <a:endParaRPr lang="en-GB" dirty="0"/>
          </a:p>
          <a:p>
            <a:r>
              <a:rPr lang="en-GB" dirty="0"/>
              <a:t>Breaks apart the hydrocarbons and removes carbon</a:t>
            </a:r>
          </a:p>
          <a:p>
            <a:endParaRPr lang="en-GB" dirty="0"/>
          </a:p>
          <a:p>
            <a:r>
              <a:rPr lang="en-GB" dirty="0"/>
              <a:t>Aids in producing energy and helping other units</a:t>
            </a:r>
          </a:p>
        </p:txBody>
      </p:sp>
    </p:spTree>
    <p:extLst>
      <p:ext uri="{BB962C8B-B14F-4D97-AF65-F5344CB8AC3E}">
        <p14:creationId xmlns:p14="http://schemas.microsoft.com/office/powerpoint/2010/main" val="1994879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6B8E5-7CCE-4C73-B7B7-126B86E7B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3B579-4AFA-44CB-8992-5E4D0419EF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Power Recovery Train</a:t>
            </a:r>
          </a:p>
          <a:p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 err="1"/>
              <a:t>Mogen</a:t>
            </a:r>
            <a:r>
              <a:rPr lang="en-GB" sz="2200" dirty="0"/>
              <a:t> (Motor Generator)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22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/>
              <a:t>Air Blower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22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/>
              <a:t>Steam Turbine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22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/>
              <a:t>Expander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8920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AB09B-9353-4D27-A76E-EC36A1D35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Riser &amp; Reactor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1CDDB-1B41-4DAF-8482-431CAD16D7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Uses high temperatures with atomizing steam and catalyst to break the carbon from the product</a:t>
            </a:r>
          </a:p>
          <a:p>
            <a:endParaRPr lang="en-GB" dirty="0"/>
          </a:p>
          <a:p>
            <a:r>
              <a:rPr lang="en-GB" dirty="0"/>
              <a:t>Cyclones are used to separate the gases from the spent catalyst</a:t>
            </a:r>
          </a:p>
          <a:p>
            <a:endParaRPr lang="en-GB" dirty="0"/>
          </a:p>
          <a:p>
            <a:r>
              <a:rPr lang="en-GB" dirty="0"/>
              <a:t>Spent catalyst falls and sits on SCSV 02-D-105</a:t>
            </a:r>
          </a:p>
          <a:p>
            <a:endParaRPr lang="en-GB" dirty="0"/>
          </a:p>
          <a:p>
            <a:r>
              <a:rPr lang="en-GB" dirty="0"/>
              <a:t>The gases come off through the header into the bottom of the </a:t>
            </a:r>
            <a:r>
              <a:rPr lang="en-GB" dirty="0" err="1"/>
              <a:t>Fractionor</a:t>
            </a:r>
            <a:r>
              <a:rPr lang="en-GB" dirty="0"/>
              <a:t> Column, and the catalyst goes into the Regenerator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931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6BF88-FAEC-459D-BD07-143B92638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Regenerator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D66B8-C6CF-48BD-8090-A99793323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Regenerates the spent catalyst</a:t>
            </a:r>
          </a:p>
          <a:p>
            <a:endParaRPr lang="en-GB" dirty="0"/>
          </a:p>
          <a:p>
            <a:r>
              <a:rPr lang="en-GB" dirty="0"/>
              <a:t>Uses the hot air from the air blower and the heater to burn off the carbon making the regenerator self-sustaining</a:t>
            </a:r>
          </a:p>
          <a:p>
            <a:endParaRPr lang="en-GB" dirty="0"/>
          </a:p>
          <a:p>
            <a:r>
              <a:rPr lang="en-GB" dirty="0"/>
              <a:t>Regenerated catalyst sits on RCSV 02-D-104</a:t>
            </a:r>
          </a:p>
          <a:p>
            <a:endParaRPr lang="en-GB" dirty="0"/>
          </a:p>
          <a:p>
            <a:r>
              <a:rPr lang="en-GB" dirty="0"/>
              <a:t>Hot gases go through the expander and into the waste heat boiler</a:t>
            </a:r>
          </a:p>
        </p:txBody>
      </p:sp>
    </p:spTree>
    <p:extLst>
      <p:ext uri="{BB962C8B-B14F-4D97-AF65-F5344CB8AC3E}">
        <p14:creationId xmlns:p14="http://schemas.microsoft.com/office/powerpoint/2010/main" val="792280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96788-3A62-454A-9CB6-FD8A1C1C7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Main Fractionator Column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F9193-DC73-425E-BF03-157B359ADA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Separates the heavy and light cycle gas oils</a:t>
            </a:r>
          </a:p>
          <a:p>
            <a:endParaRPr lang="en-GB" dirty="0"/>
          </a:p>
          <a:p>
            <a:r>
              <a:rPr lang="en-GB" dirty="0"/>
              <a:t>Product is quenched to bring the temperature down to +/-350 degrees</a:t>
            </a:r>
          </a:p>
          <a:p>
            <a:endParaRPr lang="en-GB" dirty="0"/>
          </a:p>
          <a:p>
            <a:r>
              <a:rPr lang="en-GB" dirty="0"/>
              <a:t>HCGS products sent to storage or for blending and are used for quenching</a:t>
            </a:r>
          </a:p>
          <a:p>
            <a:endParaRPr lang="en-GB" dirty="0"/>
          </a:p>
          <a:p>
            <a:r>
              <a:rPr lang="en-GB" dirty="0"/>
              <a:t>Light products are sent onto other units for further refining through WGC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834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80ECA-BDCE-4156-9583-264880082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WGC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65E5E-CBCB-436E-8EBC-44C5EBA4BB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Wet Gas Compressor</a:t>
            </a:r>
          </a:p>
          <a:p>
            <a:endParaRPr lang="en-GB" dirty="0"/>
          </a:p>
          <a:p>
            <a:r>
              <a:rPr lang="en-GB" dirty="0"/>
              <a:t> two stage centrifugal Pump</a:t>
            </a:r>
          </a:p>
          <a:p>
            <a:endParaRPr lang="en-GB" dirty="0"/>
          </a:p>
          <a:p>
            <a:r>
              <a:rPr lang="en-GB" dirty="0"/>
              <a:t>Increases the pressure to help the product get to other units</a:t>
            </a:r>
          </a:p>
          <a:p>
            <a:endParaRPr lang="en-GB" dirty="0"/>
          </a:p>
          <a:p>
            <a:r>
              <a:rPr lang="en-GB" dirty="0"/>
              <a:t>3 stages or knock out drums</a:t>
            </a:r>
          </a:p>
          <a:p>
            <a:endParaRPr lang="en-GB" dirty="0"/>
          </a:p>
          <a:p>
            <a:r>
              <a:rPr lang="en-GB" dirty="0"/>
              <a:t>02-PT-0077 controls the pressure between the Main Fractionator Column and the WGC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639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52E166-5FE9-49D4-AA9A-E4C616987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0415" y="2782486"/>
            <a:ext cx="8610600" cy="1293028"/>
          </a:xfrm>
        </p:spPr>
        <p:txBody>
          <a:bodyPr/>
          <a:lstStyle/>
          <a:p>
            <a:r>
              <a:rPr lang="en-GB" cap="none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63122731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lossy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tint val="95000"/>
              <a:shade val="95000"/>
              <a:satMod val="120000"/>
            </a:schemeClr>
          </a:solidFill>
          <a:prstDash val="solid"/>
        </a:ln>
        <a:ln w="55000" cap="flat" cmpd="thickThin" algn="ctr">
          <a:solidFill>
            <a:schemeClr val="phClr">
              <a:tint val="90000"/>
              <a:satMod val="130000"/>
            </a:schemeClr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82</TotalTime>
  <Words>248</Words>
  <Application>Microsoft Office PowerPoint</Application>
  <PresentationFormat>Widescreen</PresentationFormat>
  <Paragraphs>59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Wingdings</vt:lpstr>
      <vt:lpstr>Vapor Trail</vt:lpstr>
      <vt:lpstr>The fccu</vt:lpstr>
      <vt:lpstr>What Is The FCCU?</vt:lpstr>
      <vt:lpstr>PRT</vt:lpstr>
      <vt:lpstr>Riser &amp; Reactor </vt:lpstr>
      <vt:lpstr>Regenerator</vt:lpstr>
      <vt:lpstr>Main Fractionator Column</vt:lpstr>
      <vt:lpstr>WGC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fccu -Fluid Catalytic Cracking Unit</dc:title>
  <dc:creator>Thomas Davies</dc:creator>
  <cp:lastModifiedBy>Peter Taylor</cp:lastModifiedBy>
  <cp:revision>18</cp:revision>
  <cp:lastPrinted>2022-03-30T10:41:44Z</cp:lastPrinted>
  <dcterms:created xsi:type="dcterms:W3CDTF">2022-03-23T11:01:40Z</dcterms:created>
  <dcterms:modified xsi:type="dcterms:W3CDTF">2022-06-10T14:34:07Z</dcterms:modified>
</cp:coreProperties>
</file>