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 id="2147483752" r:id="rId2"/>
  </p:sldMasterIdLst>
  <p:notesMasterIdLst>
    <p:notesMasterId r:id="rId28"/>
  </p:notesMasterIdLst>
  <p:sldIdLst>
    <p:sldId id="256" r:id="rId3"/>
    <p:sldId id="257" r:id="rId4"/>
    <p:sldId id="258" r:id="rId5"/>
    <p:sldId id="267" r:id="rId6"/>
    <p:sldId id="266" r:id="rId7"/>
    <p:sldId id="260" r:id="rId8"/>
    <p:sldId id="280" r:id="rId9"/>
    <p:sldId id="268" r:id="rId10"/>
    <p:sldId id="259" r:id="rId11"/>
    <p:sldId id="269" r:id="rId12"/>
    <p:sldId id="261" r:id="rId13"/>
    <p:sldId id="262" r:id="rId14"/>
    <p:sldId id="263" r:id="rId15"/>
    <p:sldId id="264" r:id="rId16"/>
    <p:sldId id="275" r:id="rId17"/>
    <p:sldId id="270" r:id="rId18"/>
    <p:sldId id="276" r:id="rId19"/>
    <p:sldId id="271" r:id="rId20"/>
    <p:sldId id="277" r:id="rId21"/>
    <p:sldId id="272" r:id="rId22"/>
    <p:sldId id="278" r:id="rId23"/>
    <p:sldId id="273" r:id="rId24"/>
    <p:sldId id="279" r:id="rId25"/>
    <p:sldId id="265" r:id="rId26"/>
    <p:sldId id="274"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77" autoAdjust="0"/>
    <p:restoredTop sz="82222" autoAdjust="0"/>
  </p:normalViewPr>
  <p:slideViewPr>
    <p:cSldViewPr snapToGrid="0">
      <p:cViewPr varScale="1">
        <p:scale>
          <a:sx n="92" d="100"/>
          <a:sy n="92" d="100"/>
        </p:scale>
        <p:origin x="133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C782E7-F3C3-48C3-B1C6-EA75F4E6DAE0}" type="doc">
      <dgm:prSet loTypeId="urn:microsoft.com/office/officeart/2018/layout/CircleProcess" loCatId="simpleprocesssa" qsTypeId="urn:microsoft.com/office/officeart/2005/8/quickstyle/simple1" qsCatId="simple" csTypeId="urn:microsoft.com/office/officeart/2005/8/colors/colorful2" csCatId="colorful" phldr="1"/>
      <dgm:spPr/>
      <dgm:t>
        <a:bodyPr/>
        <a:lstStyle/>
        <a:p>
          <a:endParaRPr lang="en-US"/>
        </a:p>
      </dgm:t>
    </dgm:pt>
    <dgm:pt modelId="{92828636-9F50-4F85-8239-F0182EE6D6E8}">
      <dgm:prSet/>
      <dgm:spPr/>
      <dgm:t>
        <a:bodyPr/>
        <a:lstStyle/>
        <a:p>
          <a:r>
            <a:rPr lang="en-GB" dirty="0"/>
            <a:t>Use of space</a:t>
          </a:r>
          <a:endParaRPr lang="en-US" dirty="0"/>
        </a:p>
      </dgm:t>
    </dgm:pt>
    <dgm:pt modelId="{E4F9EE88-8268-4AA0-A2FD-9C1C6FB490A6}" type="parTrans" cxnId="{A3CF6953-E6C0-446B-9C7E-168676056E06}">
      <dgm:prSet/>
      <dgm:spPr/>
      <dgm:t>
        <a:bodyPr/>
        <a:lstStyle/>
        <a:p>
          <a:endParaRPr lang="en-US"/>
        </a:p>
      </dgm:t>
    </dgm:pt>
    <dgm:pt modelId="{D43B4167-7C66-49CE-B13D-3E983E920844}" type="sibTrans" cxnId="{A3CF6953-E6C0-446B-9C7E-168676056E06}">
      <dgm:prSet/>
      <dgm:spPr/>
      <dgm:t>
        <a:bodyPr/>
        <a:lstStyle/>
        <a:p>
          <a:endParaRPr lang="en-US"/>
        </a:p>
      </dgm:t>
    </dgm:pt>
    <dgm:pt modelId="{7D091837-B12C-4446-86AB-0240E2889BA2}">
      <dgm:prSet/>
      <dgm:spPr/>
      <dgm:t>
        <a:bodyPr/>
        <a:lstStyle/>
        <a:p>
          <a:r>
            <a:rPr lang="en-GB"/>
            <a:t>Movement of Ball</a:t>
          </a:r>
          <a:endParaRPr lang="en-US"/>
        </a:p>
      </dgm:t>
    </dgm:pt>
    <dgm:pt modelId="{2C5E57DE-926D-4541-A9F7-464A9C3691D1}" type="parTrans" cxnId="{F1020F46-EC65-45AB-A98D-A438CB8DC25B}">
      <dgm:prSet/>
      <dgm:spPr/>
      <dgm:t>
        <a:bodyPr/>
        <a:lstStyle/>
        <a:p>
          <a:endParaRPr lang="en-US"/>
        </a:p>
      </dgm:t>
    </dgm:pt>
    <dgm:pt modelId="{38F28FFE-B185-4AE0-863F-E43CEBDD52E3}" type="sibTrans" cxnId="{F1020F46-EC65-45AB-A98D-A438CB8DC25B}">
      <dgm:prSet/>
      <dgm:spPr/>
      <dgm:t>
        <a:bodyPr/>
        <a:lstStyle/>
        <a:p>
          <a:endParaRPr lang="en-US"/>
        </a:p>
      </dgm:t>
    </dgm:pt>
    <dgm:pt modelId="{B9C83CC7-E0E3-40AD-AEB4-0E99CC5F34A5}">
      <dgm:prSet/>
      <dgm:spPr/>
      <dgm:t>
        <a:bodyPr/>
        <a:lstStyle/>
        <a:p>
          <a:r>
            <a:rPr lang="en-GB" dirty="0"/>
            <a:t>Alternative Pass selection</a:t>
          </a:r>
          <a:endParaRPr lang="en-US" dirty="0"/>
        </a:p>
      </dgm:t>
    </dgm:pt>
    <dgm:pt modelId="{AEBAE465-D7B0-40F2-B131-BB5F721AF79C}" type="parTrans" cxnId="{EFC3EB1E-08CB-40CD-B6D9-8E548F796D34}">
      <dgm:prSet/>
      <dgm:spPr/>
      <dgm:t>
        <a:bodyPr/>
        <a:lstStyle/>
        <a:p>
          <a:endParaRPr lang="en-US"/>
        </a:p>
      </dgm:t>
    </dgm:pt>
    <dgm:pt modelId="{D6308C33-CE8B-41E7-8ABC-81B7131F8890}" type="sibTrans" cxnId="{EFC3EB1E-08CB-40CD-B6D9-8E548F796D34}">
      <dgm:prSet/>
      <dgm:spPr/>
      <dgm:t>
        <a:bodyPr/>
        <a:lstStyle/>
        <a:p>
          <a:endParaRPr lang="en-US"/>
        </a:p>
      </dgm:t>
    </dgm:pt>
    <dgm:pt modelId="{536891B2-760A-40D0-85B5-5BA4932F062D}">
      <dgm:prSet/>
      <dgm:spPr/>
      <dgm:t>
        <a:bodyPr/>
        <a:lstStyle/>
        <a:p>
          <a:r>
            <a:rPr lang="en-US" dirty="0"/>
            <a:t>Creating Scoring chances</a:t>
          </a:r>
        </a:p>
      </dgm:t>
    </dgm:pt>
    <dgm:pt modelId="{ABF1376A-034C-492B-9AB7-1203BED6F2C6}" type="parTrans" cxnId="{44BA1237-130C-48A0-94B8-05AACD3831BE}">
      <dgm:prSet/>
      <dgm:spPr/>
      <dgm:t>
        <a:bodyPr/>
        <a:lstStyle/>
        <a:p>
          <a:endParaRPr lang="en-GB"/>
        </a:p>
      </dgm:t>
    </dgm:pt>
    <dgm:pt modelId="{985A9CD6-DD39-42F0-B3FB-7B7496EB42F8}" type="sibTrans" cxnId="{44BA1237-130C-48A0-94B8-05AACD3831BE}">
      <dgm:prSet/>
      <dgm:spPr/>
      <dgm:t>
        <a:bodyPr/>
        <a:lstStyle/>
        <a:p>
          <a:endParaRPr lang="en-GB"/>
        </a:p>
      </dgm:t>
    </dgm:pt>
    <dgm:pt modelId="{26EF3A41-396C-4067-8DC6-A783A77FBD95}" type="pres">
      <dgm:prSet presAssocID="{35C782E7-F3C3-48C3-B1C6-EA75F4E6DAE0}" presName="Name0" presStyleCnt="0">
        <dgm:presLayoutVars>
          <dgm:chMax val="11"/>
          <dgm:chPref val="11"/>
          <dgm:dir/>
          <dgm:resizeHandles/>
        </dgm:presLayoutVars>
      </dgm:prSet>
      <dgm:spPr/>
    </dgm:pt>
    <dgm:pt modelId="{E89BF36B-9939-4819-9D23-C2F1B0613869}" type="pres">
      <dgm:prSet presAssocID="{536891B2-760A-40D0-85B5-5BA4932F062D}" presName="Accent4" presStyleCnt="0"/>
      <dgm:spPr/>
    </dgm:pt>
    <dgm:pt modelId="{8B949AFD-4598-4B09-8F5C-6BD6F5B87CCC}" type="pres">
      <dgm:prSet presAssocID="{536891B2-760A-40D0-85B5-5BA4932F062D}" presName="Accent" presStyleLbl="node1" presStyleIdx="0" presStyleCnt="8"/>
      <dgm:spPr/>
    </dgm:pt>
    <dgm:pt modelId="{214B3CE6-1DD3-481A-9276-C2FBD4656024}" type="pres">
      <dgm:prSet presAssocID="{536891B2-760A-40D0-85B5-5BA4932F062D}" presName="ParentBackground4" presStyleCnt="0"/>
      <dgm:spPr/>
    </dgm:pt>
    <dgm:pt modelId="{74CF2474-C71D-40A4-BD78-D315D644369F}" type="pres">
      <dgm:prSet presAssocID="{536891B2-760A-40D0-85B5-5BA4932F062D}" presName="ParentBackground" presStyleLbl="node1" presStyleIdx="1" presStyleCnt="8"/>
      <dgm:spPr/>
    </dgm:pt>
    <dgm:pt modelId="{0FC7AD3D-4D85-43FF-84F7-19723F3FAEA8}" type="pres">
      <dgm:prSet presAssocID="{536891B2-760A-40D0-85B5-5BA4932F062D}" presName="Parent4" presStyleLbl="fgAcc0" presStyleIdx="0" presStyleCnt="0">
        <dgm:presLayoutVars>
          <dgm:chMax val="1"/>
          <dgm:chPref val="1"/>
          <dgm:bulletEnabled val="1"/>
        </dgm:presLayoutVars>
      </dgm:prSet>
      <dgm:spPr/>
    </dgm:pt>
    <dgm:pt modelId="{6DACC5E4-2961-46D2-B671-3C9D2AF0DC47}" type="pres">
      <dgm:prSet presAssocID="{B9C83CC7-E0E3-40AD-AEB4-0E99CC5F34A5}" presName="Accent3" presStyleCnt="0"/>
      <dgm:spPr/>
    </dgm:pt>
    <dgm:pt modelId="{1158A67A-C469-4D3A-8959-E2C688CF39E4}" type="pres">
      <dgm:prSet presAssocID="{B9C83CC7-E0E3-40AD-AEB4-0E99CC5F34A5}" presName="Accent" presStyleLbl="node1" presStyleIdx="2" presStyleCnt="8"/>
      <dgm:spPr/>
    </dgm:pt>
    <dgm:pt modelId="{894D6FDF-573D-4835-AF58-804A9D78365D}" type="pres">
      <dgm:prSet presAssocID="{B9C83CC7-E0E3-40AD-AEB4-0E99CC5F34A5}" presName="ParentBackground3" presStyleCnt="0"/>
      <dgm:spPr/>
    </dgm:pt>
    <dgm:pt modelId="{E17D5ED4-08D7-4CD6-AE82-7F6C3F949195}" type="pres">
      <dgm:prSet presAssocID="{B9C83CC7-E0E3-40AD-AEB4-0E99CC5F34A5}" presName="ParentBackground" presStyleLbl="node1" presStyleIdx="3" presStyleCnt="8"/>
      <dgm:spPr/>
    </dgm:pt>
    <dgm:pt modelId="{1C41947C-6C89-49FE-B68C-D680F297C2A5}" type="pres">
      <dgm:prSet presAssocID="{B9C83CC7-E0E3-40AD-AEB4-0E99CC5F34A5}" presName="Parent3" presStyleLbl="fgAcc0" presStyleIdx="0" presStyleCnt="0">
        <dgm:presLayoutVars>
          <dgm:chMax val="1"/>
          <dgm:chPref val="1"/>
          <dgm:bulletEnabled val="1"/>
        </dgm:presLayoutVars>
      </dgm:prSet>
      <dgm:spPr/>
    </dgm:pt>
    <dgm:pt modelId="{13EBAA60-48A1-4AD5-8DBD-781586123D74}" type="pres">
      <dgm:prSet presAssocID="{7D091837-B12C-4446-86AB-0240E2889BA2}" presName="Accent2" presStyleCnt="0"/>
      <dgm:spPr/>
    </dgm:pt>
    <dgm:pt modelId="{633A90B3-758A-4E16-8CF9-3B63755E24D8}" type="pres">
      <dgm:prSet presAssocID="{7D091837-B12C-4446-86AB-0240E2889BA2}" presName="Accent" presStyleLbl="node1" presStyleIdx="4" presStyleCnt="8"/>
      <dgm:spPr/>
    </dgm:pt>
    <dgm:pt modelId="{690A31F9-9499-4CFF-89DE-B2B8F1E2BB42}" type="pres">
      <dgm:prSet presAssocID="{7D091837-B12C-4446-86AB-0240E2889BA2}" presName="ParentBackground2" presStyleCnt="0"/>
      <dgm:spPr/>
    </dgm:pt>
    <dgm:pt modelId="{33B9942E-AC80-4344-A9DB-0DE3F6A2406B}" type="pres">
      <dgm:prSet presAssocID="{7D091837-B12C-4446-86AB-0240E2889BA2}" presName="ParentBackground" presStyleLbl="node1" presStyleIdx="5" presStyleCnt="8"/>
      <dgm:spPr/>
    </dgm:pt>
    <dgm:pt modelId="{FB0E264E-CE3B-48B2-8127-1FB1801EF83E}" type="pres">
      <dgm:prSet presAssocID="{7D091837-B12C-4446-86AB-0240E2889BA2}" presName="Parent2" presStyleLbl="fgAcc0" presStyleIdx="0" presStyleCnt="0">
        <dgm:presLayoutVars>
          <dgm:chMax val="1"/>
          <dgm:chPref val="1"/>
          <dgm:bulletEnabled val="1"/>
        </dgm:presLayoutVars>
      </dgm:prSet>
      <dgm:spPr/>
    </dgm:pt>
    <dgm:pt modelId="{ED1D2AA5-C4AD-4537-9865-4A61B03B44F3}" type="pres">
      <dgm:prSet presAssocID="{92828636-9F50-4F85-8239-F0182EE6D6E8}" presName="Accent1" presStyleCnt="0"/>
      <dgm:spPr/>
    </dgm:pt>
    <dgm:pt modelId="{A33834CC-F190-4BA8-A9B2-FCC2BCD81E24}" type="pres">
      <dgm:prSet presAssocID="{92828636-9F50-4F85-8239-F0182EE6D6E8}" presName="Accent" presStyleLbl="node1" presStyleIdx="6" presStyleCnt="8"/>
      <dgm:spPr/>
    </dgm:pt>
    <dgm:pt modelId="{171B99D8-0E77-499C-A3B9-EE5F4163A312}" type="pres">
      <dgm:prSet presAssocID="{92828636-9F50-4F85-8239-F0182EE6D6E8}" presName="ParentBackground1" presStyleCnt="0"/>
      <dgm:spPr/>
    </dgm:pt>
    <dgm:pt modelId="{044D8D89-BA88-4BB4-BB04-07E2C40BD8C8}" type="pres">
      <dgm:prSet presAssocID="{92828636-9F50-4F85-8239-F0182EE6D6E8}" presName="ParentBackground" presStyleLbl="node1" presStyleIdx="7" presStyleCnt="8"/>
      <dgm:spPr/>
    </dgm:pt>
    <dgm:pt modelId="{B730F59C-CDE5-469E-99F8-57202471E53C}" type="pres">
      <dgm:prSet presAssocID="{92828636-9F50-4F85-8239-F0182EE6D6E8}" presName="Parent1" presStyleLbl="fgAcc0" presStyleIdx="0" presStyleCnt="0">
        <dgm:presLayoutVars>
          <dgm:chMax val="1"/>
          <dgm:chPref val="1"/>
          <dgm:bulletEnabled val="1"/>
        </dgm:presLayoutVars>
      </dgm:prSet>
      <dgm:spPr/>
    </dgm:pt>
  </dgm:ptLst>
  <dgm:cxnLst>
    <dgm:cxn modelId="{EFC3EB1E-08CB-40CD-B6D9-8E548F796D34}" srcId="{35C782E7-F3C3-48C3-B1C6-EA75F4E6DAE0}" destId="{B9C83CC7-E0E3-40AD-AEB4-0E99CC5F34A5}" srcOrd="2" destOrd="0" parTransId="{AEBAE465-D7B0-40F2-B131-BB5F721AF79C}" sibTransId="{D6308C33-CE8B-41E7-8ABC-81B7131F8890}"/>
    <dgm:cxn modelId="{577A7326-55FF-4355-B25B-5365FAA861DB}" type="presOf" srcId="{92828636-9F50-4F85-8239-F0182EE6D6E8}" destId="{044D8D89-BA88-4BB4-BB04-07E2C40BD8C8}" srcOrd="0" destOrd="0" presId="urn:microsoft.com/office/officeart/2018/layout/CircleProcess"/>
    <dgm:cxn modelId="{281BA92C-6594-4D36-8039-4279724CE44F}" type="presOf" srcId="{35C782E7-F3C3-48C3-B1C6-EA75F4E6DAE0}" destId="{26EF3A41-396C-4067-8DC6-A783A77FBD95}" srcOrd="0" destOrd="0" presId="urn:microsoft.com/office/officeart/2018/layout/CircleProcess"/>
    <dgm:cxn modelId="{2956ED2D-0AB8-4F5B-BF44-97F802C736E5}" type="presOf" srcId="{536891B2-760A-40D0-85B5-5BA4932F062D}" destId="{74CF2474-C71D-40A4-BD78-D315D644369F}" srcOrd="0" destOrd="0" presId="urn:microsoft.com/office/officeart/2018/layout/CircleProcess"/>
    <dgm:cxn modelId="{44BA1237-130C-48A0-94B8-05AACD3831BE}" srcId="{35C782E7-F3C3-48C3-B1C6-EA75F4E6DAE0}" destId="{536891B2-760A-40D0-85B5-5BA4932F062D}" srcOrd="3" destOrd="0" parTransId="{ABF1376A-034C-492B-9AB7-1203BED6F2C6}" sibTransId="{985A9CD6-DD39-42F0-B3FB-7B7496EB42F8}"/>
    <dgm:cxn modelId="{F1020F46-EC65-45AB-A98D-A438CB8DC25B}" srcId="{35C782E7-F3C3-48C3-B1C6-EA75F4E6DAE0}" destId="{7D091837-B12C-4446-86AB-0240E2889BA2}" srcOrd="1" destOrd="0" parTransId="{2C5E57DE-926D-4541-A9F7-464A9C3691D1}" sibTransId="{38F28FFE-B185-4AE0-863F-E43CEBDD52E3}"/>
    <dgm:cxn modelId="{A3CF6953-E6C0-446B-9C7E-168676056E06}" srcId="{35C782E7-F3C3-48C3-B1C6-EA75F4E6DAE0}" destId="{92828636-9F50-4F85-8239-F0182EE6D6E8}" srcOrd="0" destOrd="0" parTransId="{E4F9EE88-8268-4AA0-A2FD-9C1C6FB490A6}" sibTransId="{D43B4167-7C66-49CE-B13D-3E983E920844}"/>
    <dgm:cxn modelId="{87DF2885-26CF-4854-9F76-7445FB8A61E8}" type="presOf" srcId="{92828636-9F50-4F85-8239-F0182EE6D6E8}" destId="{B730F59C-CDE5-469E-99F8-57202471E53C}" srcOrd="1" destOrd="0" presId="urn:microsoft.com/office/officeart/2018/layout/CircleProcess"/>
    <dgm:cxn modelId="{4769E488-8FE7-4247-816F-1A184E838E2D}" type="presOf" srcId="{B9C83CC7-E0E3-40AD-AEB4-0E99CC5F34A5}" destId="{1C41947C-6C89-49FE-B68C-D680F297C2A5}" srcOrd="1" destOrd="0" presId="urn:microsoft.com/office/officeart/2018/layout/CircleProcess"/>
    <dgm:cxn modelId="{100DB8B8-0236-47A2-9885-F6006297FDFD}" type="presOf" srcId="{7D091837-B12C-4446-86AB-0240E2889BA2}" destId="{33B9942E-AC80-4344-A9DB-0DE3F6A2406B}" srcOrd="0" destOrd="0" presId="urn:microsoft.com/office/officeart/2018/layout/CircleProcess"/>
    <dgm:cxn modelId="{48C714C8-4DC2-4230-BDC4-89AE23FFA365}" type="presOf" srcId="{B9C83CC7-E0E3-40AD-AEB4-0E99CC5F34A5}" destId="{E17D5ED4-08D7-4CD6-AE82-7F6C3F949195}" srcOrd="0" destOrd="0" presId="urn:microsoft.com/office/officeart/2018/layout/CircleProcess"/>
    <dgm:cxn modelId="{6435DECF-4B82-4A60-B325-5390C664E61A}" type="presOf" srcId="{536891B2-760A-40D0-85B5-5BA4932F062D}" destId="{0FC7AD3D-4D85-43FF-84F7-19723F3FAEA8}" srcOrd="1" destOrd="0" presId="urn:microsoft.com/office/officeart/2018/layout/CircleProcess"/>
    <dgm:cxn modelId="{FCA0F5F7-6478-44F0-B676-5A6714D2FC0B}" type="presOf" srcId="{7D091837-B12C-4446-86AB-0240E2889BA2}" destId="{FB0E264E-CE3B-48B2-8127-1FB1801EF83E}" srcOrd="1" destOrd="0" presId="urn:microsoft.com/office/officeart/2018/layout/CircleProcess"/>
    <dgm:cxn modelId="{5C5C6FD0-CA0E-4158-884A-D55B80EEDBA1}" type="presParOf" srcId="{26EF3A41-396C-4067-8DC6-A783A77FBD95}" destId="{E89BF36B-9939-4819-9D23-C2F1B0613869}" srcOrd="0" destOrd="0" presId="urn:microsoft.com/office/officeart/2018/layout/CircleProcess"/>
    <dgm:cxn modelId="{231EDE33-841F-429E-ABD0-9DB9F43AC7F1}" type="presParOf" srcId="{E89BF36B-9939-4819-9D23-C2F1B0613869}" destId="{8B949AFD-4598-4B09-8F5C-6BD6F5B87CCC}" srcOrd="0" destOrd="0" presId="urn:microsoft.com/office/officeart/2018/layout/CircleProcess"/>
    <dgm:cxn modelId="{24619BA8-8072-40DE-A988-BB0E31B8F761}" type="presParOf" srcId="{26EF3A41-396C-4067-8DC6-A783A77FBD95}" destId="{214B3CE6-1DD3-481A-9276-C2FBD4656024}" srcOrd="1" destOrd="0" presId="urn:microsoft.com/office/officeart/2018/layout/CircleProcess"/>
    <dgm:cxn modelId="{697C80F9-34E9-48BF-B445-D8C39B972B18}" type="presParOf" srcId="{214B3CE6-1DD3-481A-9276-C2FBD4656024}" destId="{74CF2474-C71D-40A4-BD78-D315D644369F}" srcOrd="0" destOrd="0" presId="urn:microsoft.com/office/officeart/2018/layout/CircleProcess"/>
    <dgm:cxn modelId="{C73C5884-729B-43F0-AD71-E210DCC8A310}" type="presParOf" srcId="{26EF3A41-396C-4067-8DC6-A783A77FBD95}" destId="{0FC7AD3D-4D85-43FF-84F7-19723F3FAEA8}" srcOrd="2" destOrd="0" presId="urn:microsoft.com/office/officeart/2018/layout/CircleProcess"/>
    <dgm:cxn modelId="{8942A9C7-153C-4C14-BB21-8D5A8F9CDE6F}" type="presParOf" srcId="{26EF3A41-396C-4067-8DC6-A783A77FBD95}" destId="{6DACC5E4-2961-46D2-B671-3C9D2AF0DC47}" srcOrd="3" destOrd="0" presId="urn:microsoft.com/office/officeart/2018/layout/CircleProcess"/>
    <dgm:cxn modelId="{5F54F376-44CA-4EFB-9415-C0624D683FEA}" type="presParOf" srcId="{6DACC5E4-2961-46D2-B671-3C9D2AF0DC47}" destId="{1158A67A-C469-4D3A-8959-E2C688CF39E4}" srcOrd="0" destOrd="0" presId="urn:microsoft.com/office/officeart/2018/layout/CircleProcess"/>
    <dgm:cxn modelId="{D7DBE261-60C0-4551-9827-E3C761BCE662}" type="presParOf" srcId="{26EF3A41-396C-4067-8DC6-A783A77FBD95}" destId="{894D6FDF-573D-4835-AF58-804A9D78365D}" srcOrd="4" destOrd="0" presId="urn:microsoft.com/office/officeart/2018/layout/CircleProcess"/>
    <dgm:cxn modelId="{A0B91000-8264-46C5-B0EB-B16D56006277}" type="presParOf" srcId="{894D6FDF-573D-4835-AF58-804A9D78365D}" destId="{E17D5ED4-08D7-4CD6-AE82-7F6C3F949195}" srcOrd="0" destOrd="0" presId="urn:microsoft.com/office/officeart/2018/layout/CircleProcess"/>
    <dgm:cxn modelId="{3D18A5B9-DAE8-4278-AF30-BA47E3E9CEEC}" type="presParOf" srcId="{26EF3A41-396C-4067-8DC6-A783A77FBD95}" destId="{1C41947C-6C89-49FE-B68C-D680F297C2A5}" srcOrd="5" destOrd="0" presId="urn:microsoft.com/office/officeart/2018/layout/CircleProcess"/>
    <dgm:cxn modelId="{74F9CDE3-29E7-40F7-8DA8-AF73B3DA672E}" type="presParOf" srcId="{26EF3A41-396C-4067-8DC6-A783A77FBD95}" destId="{13EBAA60-48A1-4AD5-8DBD-781586123D74}" srcOrd="6" destOrd="0" presId="urn:microsoft.com/office/officeart/2018/layout/CircleProcess"/>
    <dgm:cxn modelId="{0ED90815-8967-4ADD-8E27-2DEC5CAEF151}" type="presParOf" srcId="{13EBAA60-48A1-4AD5-8DBD-781586123D74}" destId="{633A90B3-758A-4E16-8CF9-3B63755E24D8}" srcOrd="0" destOrd="0" presId="urn:microsoft.com/office/officeart/2018/layout/CircleProcess"/>
    <dgm:cxn modelId="{7E04518A-4384-4661-AA1B-D4FE753F1296}" type="presParOf" srcId="{26EF3A41-396C-4067-8DC6-A783A77FBD95}" destId="{690A31F9-9499-4CFF-89DE-B2B8F1E2BB42}" srcOrd="7" destOrd="0" presId="urn:microsoft.com/office/officeart/2018/layout/CircleProcess"/>
    <dgm:cxn modelId="{ACDFDAF7-25E3-475B-8D32-333107CCD6BB}" type="presParOf" srcId="{690A31F9-9499-4CFF-89DE-B2B8F1E2BB42}" destId="{33B9942E-AC80-4344-A9DB-0DE3F6A2406B}" srcOrd="0" destOrd="0" presId="urn:microsoft.com/office/officeart/2018/layout/CircleProcess"/>
    <dgm:cxn modelId="{65C8FBFE-B139-40BD-AB94-83597E6D2FA8}" type="presParOf" srcId="{26EF3A41-396C-4067-8DC6-A783A77FBD95}" destId="{FB0E264E-CE3B-48B2-8127-1FB1801EF83E}" srcOrd="8" destOrd="0" presId="urn:microsoft.com/office/officeart/2018/layout/CircleProcess"/>
    <dgm:cxn modelId="{FD8A695C-92C5-43B0-A259-0043B1142C67}" type="presParOf" srcId="{26EF3A41-396C-4067-8DC6-A783A77FBD95}" destId="{ED1D2AA5-C4AD-4537-9865-4A61B03B44F3}" srcOrd="9" destOrd="0" presId="urn:microsoft.com/office/officeart/2018/layout/CircleProcess"/>
    <dgm:cxn modelId="{5BAFCA9C-823F-4C15-8A15-85DF788BCF68}" type="presParOf" srcId="{ED1D2AA5-C4AD-4537-9865-4A61B03B44F3}" destId="{A33834CC-F190-4BA8-A9B2-FCC2BCD81E24}" srcOrd="0" destOrd="0" presId="urn:microsoft.com/office/officeart/2018/layout/CircleProcess"/>
    <dgm:cxn modelId="{B12351C5-6FDA-493E-B367-09DD35540171}" type="presParOf" srcId="{26EF3A41-396C-4067-8DC6-A783A77FBD95}" destId="{171B99D8-0E77-499C-A3B9-EE5F4163A312}" srcOrd="10" destOrd="0" presId="urn:microsoft.com/office/officeart/2018/layout/CircleProcess"/>
    <dgm:cxn modelId="{F2FF0E6D-8034-464F-8700-CB335313F4C1}" type="presParOf" srcId="{171B99D8-0E77-499C-A3B9-EE5F4163A312}" destId="{044D8D89-BA88-4BB4-BB04-07E2C40BD8C8}" srcOrd="0" destOrd="0" presId="urn:microsoft.com/office/officeart/2018/layout/CircleProcess"/>
    <dgm:cxn modelId="{A45AC3C3-0E29-49AA-8A0B-783B5B1A8A7A}" type="presParOf" srcId="{26EF3A41-396C-4067-8DC6-A783A77FBD95}" destId="{B730F59C-CDE5-469E-99F8-57202471E53C}" srcOrd="11" destOrd="0" presId="urn:microsoft.com/office/officeart/2018/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700EAC-FF0B-415A-973D-E5389BE235DE}"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CBF784B5-3C90-401A-8204-D7BADC245AA5}">
      <dgm:prSet/>
      <dgm:spPr/>
      <dgm:t>
        <a:bodyPr/>
        <a:lstStyle/>
        <a:p>
          <a:pPr>
            <a:lnSpc>
              <a:spcPct val="100000"/>
            </a:lnSpc>
          </a:pPr>
          <a:r>
            <a:rPr lang="en-GB"/>
            <a:t>Session 1: ‘Avoid the Mosh Pit’ – Use of Space. </a:t>
          </a:r>
          <a:endParaRPr lang="en-US"/>
        </a:p>
      </dgm:t>
    </dgm:pt>
    <dgm:pt modelId="{366EE42D-D6E6-47A7-B347-51A43CB27D3C}" type="parTrans" cxnId="{DEB9276E-1389-4972-B080-96D0E22BF9FD}">
      <dgm:prSet/>
      <dgm:spPr/>
      <dgm:t>
        <a:bodyPr/>
        <a:lstStyle/>
        <a:p>
          <a:endParaRPr lang="en-US"/>
        </a:p>
      </dgm:t>
    </dgm:pt>
    <dgm:pt modelId="{0BE20149-12D8-441E-84E1-B8B92960E0A8}" type="sibTrans" cxnId="{DEB9276E-1389-4972-B080-96D0E22BF9FD}">
      <dgm:prSet/>
      <dgm:spPr/>
      <dgm:t>
        <a:bodyPr/>
        <a:lstStyle/>
        <a:p>
          <a:endParaRPr lang="en-US"/>
        </a:p>
      </dgm:t>
    </dgm:pt>
    <dgm:pt modelId="{FC08CF04-86B6-41A0-8940-BC4F1E4C667E}">
      <dgm:prSet/>
      <dgm:spPr/>
      <dgm:t>
        <a:bodyPr/>
        <a:lstStyle/>
        <a:p>
          <a:pPr>
            <a:lnSpc>
              <a:spcPct val="100000"/>
            </a:lnSpc>
          </a:pPr>
          <a:r>
            <a:rPr lang="en-GB"/>
            <a:t>Session 2: ‘Working the Space’ – How to unlock defences, Range of Passes and Continuation of Working the Space.</a:t>
          </a:r>
          <a:endParaRPr lang="en-US"/>
        </a:p>
      </dgm:t>
    </dgm:pt>
    <dgm:pt modelId="{D2929F3B-D7BC-4966-9F5D-7B64369CF6CF}" type="parTrans" cxnId="{4B04CE2A-7601-4026-9B56-795953E9386C}">
      <dgm:prSet/>
      <dgm:spPr/>
      <dgm:t>
        <a:bodyPr/>
        <a:lstStyle/>
        <a:p>
          <a:endParaRPr lang="en-US"/>
        </a:p>
      </dgm:t>
    </dgm:pt>
    <dgm:pt modelId="{D9C3C3F6-74D4-4A67-A66F-54C1BD7C48D4}" type="sibTrans" cxnId="{4B04CE2A-7601-4026-9B56-795953E9386C}">
      <dgm:prSet/>
      <dgm:spPr/>
      <dgm:t>
        <a:bodyPr/>
        <a:lstStyle/>
        <a:p>
          <a:endParaRPr lang="en-US"/>
        </a:p>
      </dgm:t>
    </dgm:pt>
    <dgm:pt modelId="{C0809909-0940-4484-8126-011399D0A3EA}">
      <dgm:prSet/>
      <dgm:spPr/>
      <dgm:t>
        <a:bodyPr/>
        <a:lstStyle/>
        <a:p>
          <a:pPr>
            <a:lnSpc>
              <a:spcPct val="100000"/>
            </a:lnSpc>
          </a:pPr>
          <a:r>
            <a:rPr lang="en-GB" dirty="0"/>
            <a:t>Session 3: Game centred session - series constraints game leading to full game.</a:t>
          </a:r>
          <a:endParaRPr lang="en-US" dirty="0"/>
        </a:p>
      </dgm:t>
    </dgm:pt>
    <dgm:pt modelId="{67CCBD0C-F71C-41C5-9F14-413886723D9E}" type="parTrans" cxnId="{293B4AC8-4C00-464C-BE25-D9F17E875A28}">
      <dgm:prSet/>
      <dgm:spPr/>
      <dgm:t>
        <a:bodyPr/>
        <a:lstStyle/>
        <a:p>
          <a:endParaRPr lang="en-US"/>
        </a:p>
      </dgm:t>
    </dgm:pt>
    <dgm:pt modelId="{35168A0D-44A2-4958-B70D-CE10023E0C78}" type="sibTrans" cxnId="{293B4AC8-4C00-464C-BE25-D9F17E875A28}">
      <dgm:prSet/>
      <dgm:spPr/>
      <dgm:t>
        <a:bodyPr/>
        <a:lstStyle/>
        <a:p>
          <a:endParaRPr lang="en-US"/>
        </a:p>
      </dgm:t>
    </dgm:pt>
    <dgm:pt modelId="{592584EA-87ED-49D2-8936-E801F0276077}">
      <dgm:prSet/>
      <dgm:spPr/>
      <dgm:t>
        <a:bodyPr/>
        <a:lstStyle/>
        <a:p>
          <a:pPr>
            <a:lnSpc>
              <a:spcPct val="100000"/>
            </a:lnSpc>
          </a:pPr>
          <a:r>
            <a:rPr lang="en-GB" dirty="0"/>
            <a:t>Session 4: Creating Chances – Looking at ‘How to create opportunities to score’, High Percentage opportunities vs Low Percentage opportunities to score and transitions of play.</a:t>
          </a:r>
          <a:endParaRPr lang="en-US" dirty="0"/>
        </a:p>
      </dgm:t>
    </dgm:pt>
    <dgm:pt modelId="{9AC7DDA7-EFA2-4A32-AB2F-1E3008623B49}" type="parTrans" cxnId="{C01F96C3-3537-44B7-99F1-FD7BEBB1D433}">
      <dgm:prSet/>
      <dgm:spPr/>
      <dgm:t>
        <a:bodyPr/>
        <a:lstStyle/>
        <a:p>
          <a:endParaRPr lang="en-US"/>
        </a:p>
      </dgm:t>
    </dgm:pt>
    <dgm:pt modelId="{C76FB04B-6BCE-427E-869D-EC5489AAF609}" type="sibTrans" cxnId="{C01F96C3-3537-44B7-99F1-FD7BEBB1D433}">
      <dgm:prSet/>
      <dgm:spPr/>
      <dgm:t>
        <a:bodyPr/>
        <a:lstStyle/>
        <a:p>
          <a:endParaRPr lang="en-US"/>
        </a:p>
      </dgm:t>
    </dgm:pt>
    <dgm:pt modelId="{91EAD12A-C151-4EE7-8A2D-8923D6E70F7D}">
      <dgm:prSet/>
      <dgm:spPr/>
      <dgm:t>
        <a:bodyPr/>
        <a:lstStyle/>
        <a:p>
          <a:pPr>
            <a:lnSpc>
              <a:spcPct val="100000"/>
            </a:lnSpc>
          </a:pPr>
          <a:r>
            <a:rPr lang="en-GB"/>
            <a:t>Session 5: All in Games. Blocked games with different constraints designed to promote 3 different areas looked at.</a:t>
          </a:r>
          <a:endParaRPr lang="en-US"/>
        </a:p>
      </dgm:t>
    </dgm:pt>
    <dgm:pt modelId="{163D6BCA-5340-488E-BA55-7E6B51FBB576}" type="parTrans" cxnId="{8D9E8C10-9E7D-46B8-BA5F-68D812A48CDA}">
      <dgm:prSet/>
      <dgm:spPr/>
      <dgm:t>
        <a:bodyPr/>
        <a:lstStyle/>
        <a:p>
          <a:endParaRPr lang="en-US"/>
        </a:p>
      </dgm:t>
    </dgm:pt>
    <dgm:pt modelId="{4972E41F-3173-4455-8093-6B188B6CDD50}" type="sibTrans" cxnId="{8D9E8C10-9E7D-46B8-BA5F-68D812A48CDA}">
      <dgm:prSet/>
      <dgm:spPr/>
      <dgm:t>
        <a:bodyPr/>
        <a:lstStyle/>
        <a:p>
          <a:endParaRPr lang="en-US"/>
        </a:p>
      </dgm:t>
    </dgm:pt>
    <dgm:pt modelId="{382EC624-C86A-4499-8BDE-8A4F0011B114}" type="pres">
      <dgm:prSet presAssocID="{86700EAC-FF0B-415A-973D-E5389BE235DE}" presName="root" presStyleCnt="0">
        <dgm:presLayoutVars>
          <dgm:dir/>
          <dgm:resizeHandles val="exact"/>
        </dgm:presLayoutVars>
      </dgm:prSet>
      <dgm:spPr/>
    </dgm:pt>
    <dgm:pt modelId="{4B6430F0-E438-42A1-9A65-D8A924C171C6}" type="pres">
      <dgm:prSet presAssocID="{CBF784B5-3C90-401A-8204-D7BADC245AA5}" presName="compNode" presStyleCnt="0"/>
      <dgm:spPr/>
    </dgm:pt>
    <dgm:pt modelId="{29D18B13-37C3-4FAB-8C7B-01D0780403AA}" type="pres">
      <dgm:prSet presAssocID="{CBF784B5-3C90-401A-8204-D7BADC245AA5}" presName="iconRect" presStyleLbl="node1" presStyleIdx="0" presStyleCnt="5"/>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Group of people with solid fill"/>
        </a:ext>
      </dgm:extLst>
    </dgm:pt>
    <dgm:pt modelId="{BE496C55-CB88-4C48-8565-D7C46CC32743}" type="pres">
      <dgm:prSet presAssocID="{CBF784B5-3C90-401A-8204-D7BADC245AA5}" presName="spaceRect" presStyleCnt="0"/>
      <dgm:spPr/>
    </dgm:pt>
    <dgm:pt modelId="{D3737FCD-D6E7-42C9-97EE-5141FD624BBC}" type="pres">
      <dgm:prSet presAssocID="{CBF784B5-3C90-401A-8204-D7BADC245AA5}" presName="textRect" presStyleLbl="revTx" presStyleIdx="0" presStyleCnt="5">
        <dgm:presLayoutVars>
          <dgm:chMax val="1"/>
          <dgm:chPref val="1"/>
        </dgm:presLayoutVars>
      </dgm:prSet>
      <dgm:spPr/>
    </dgm:pt>
    <dgm:pt modelId="{6DDB8337-789C-426F-AF1C-1DD32A56832F}" type="pres">
      <dgm:prSet presAssocID="{0BE20149-12D8-441E-84E1-B8B92960E0A8}" presName="sibTrans" presStyleCnt="0"/>
      <dgm:spPr/>
    </dgm:pt>
    <dgm:pt modelId="{E1A14110-A8B7-402F-9CDA-CA3498125BEE}" type="pres">
      <dgm:prSet presAssocID="{FC08CF04-86B6-41A0-8940-BC4F1E4C667E}" presName="compNode" presStyleCnt="0"/>
      <dgm:spPr/>
    </dgm:pt>
    <dgm:pt modelId="{12F208DA-4280-4C43-9FA2-947C143006B1}" type="pres">
      <dgm:prSet presAssocID="{FC08CF04-86B6-41A0-8940-BC4F1E4C667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rt Lock"/>
        </a:ext>
      </dgm:extLst>
    </dgm:pt>
    <dgm:pt modelId="{C2778514-10C0-4AB8-B4AE-411AB88968E5}" type="pres">
      <dgm:prSet presAssocID="{FC08CF04-86B6-41A0-8940-BC4F1E4C667E}" presName="spaceRect" presStyleCnt="0"/>
      <dgm:spPr/>
    </dgm:pt>
    <dgm:pt modelId="{2C67241A-3D56-438F-8892-21B1EF429AC6}" type="pres">
      <dgm:prSet presAssocID="{FC08CF04-86B6-41A0-8940-BC4F1E4C667E}" presName="textRect" presStyleLbl="revTx" presStyleIdx="1" presStyleCnt="5">
        <dgm:presLayoutVars>
          <dgm:chMax val="1"/>
          <dgm:chPref val="1"/>
        </dgm:presLayoutVars>
      </dgm:prSet>
      <dgm:spPr/>
    </dgm:pt>
    <dgm:pt modelId="{E97B27E3-ED71-4506-8687-D4DCFD82EBAB}" type="pres">
      <dgm:prSet presAssocID="{D9C3C3F6-74D4-4A67-A66F-54C1BD7C48D4}" presName="sibTrans" presStyleCnt="0"/>
      <dgm:spPr/>
    </dgm:pt>
    <dgm:pt modelId="{22768E3C-862D-49D8-88FA-7C14ECC363AB}" type="pres">
      <dgm:prSet presAssocID="{C0809909-0940-4484-8126-011399D0A3EA}" presName="compNode" presStyleCnt="0"/>
      <dgm:spPr/>
    </dgm:pt>
    <dgm:pt modelId="{14FA929A-F1A7-473C-B643-A3DD9F98EF12}" type="pres">
      <dgm:prSet presAssocID="{C0809909-0940-4484-8126-011399D0A3E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me controller"/>
        </a:ext>
      </dgm:extLst>
    </dgm:pt>
    <dgm:pt modelId="{91F86E94-BAA0-46A2-8F21-6D0C6185110A}" type="pres">
      <dgm:prSet presAssocID="{C0809909-0940-4484-8126-011399D0A3EA}" presName="spaceRect" presStyleCnt="0"/>
      <dgm:spPr/>
    </dgm:pt>
    <dgm:pt modelId="{87B3C9D8-0108-456A-AFDB-A94E6C47D5A3}" type="pres">
      <dgm:prSet presAssocID="{C0809909-0940-4484-8126-011399D0A3EA}" presName="textRect" presStyleLbl="revTx" presStyleIdx="2" presStyleCnt="5">
        <dgm:presLayoutVars>
          <dgm:chMax val="1"/>
          <dgm:chPref val="1"/>
        </dgm:presLayoutVars>
      </dgm:prSet>
      <dgm:spPr/>
    </dgm:pt>
    <dgm:pt modelId="{BB8E10FE-9EA6-42EC-9F8F-8DDC9EB6FCA3}" type="pres">
      <dgm:prSet presAssocID="{35168A0D-44A2-4958-B70D-CE10023E0C78}" presName="sibTrans" presStyleCnt="0"/>
      <dgm:spPr/>
    </dgm:pt>
    <dgm:pt modelId="{769BFA04-6C06-487D-B98A-A2A1AA6D7F1F}" type="pres">
      <dgm:prSet presAssocID="{592584EA-87ED-49D2-8936-E801F0276077}" presName="compNode" presStyleCnt="0"/>
      <dgm:spPr/>
    </dgm:pt>
    <dgm:pt modelId="{535AF267-810F-49D5-BF2C-146EF00DC56B}" type="pres">
      <dgm:prSet presAssocID="{592584EA-87ED-49D2-8936-E801F0276077}" presName="iconRect" presStyleLbl="node1" presStyleIdx="3" presStyleCnt="5"/>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Basketball Hoop with solid fill"/>
        </a:ext>
      </dgm:extLst>
    </dgm:pt>
    <dgm:pt modelId="{2808AEBD-9D05-4DF8-8F91-7991C4B07DDD}" type="pres">
      <dgm:prSet presAssocID="{592584EA-87ED-49D2-8936-E801F0276077}" presName="spaceRect" presStyleCnt="0"/>
      <dgm:spPr/>
    </dgm:pt>
    <dgm:pt modelId="{0757C58A-9107-42A5-A93A-6323D69247AE}" type="pres">
      <dgm:prSet presAssocID="{592584EA-87ED-49D2-8936-E801F0276077}" presName="textRect" presStyleLbl="revTx" presStyleIdx="3" presStyleCnt="5">
        <dgm:presLayoutVars>
          <dgm:chMax val="1"/>
          <dgm:chPref val="1"/>
        </dgm:presLayoutVars>
      </dgm:prSet>
      <dgm:spPr/>
    </dgm:pt>
    <dgm:pt modelId="{811C4069-522C-4B30-A13A-98917BD3FFBE}" type="pres">
      <dgm:prSet presAssocID="{C76FB04B-6BCE-427E-869D-EC5489AAF609}" presName="sibTrans" presStyleCnt="0"/>
      <dgm:spPr/>
    </dgm:pt>
    <dgm:pt modelId="{F7850367-91D7-473E-B22F-3CB1B6FF5398}" type="pres">
      <dgm:prSet presAssocID="{91EAD12A-C151-4EE7-8A2D-8923D6E70F7D}" presName="compNode" presStyleCnt="0"/>
      <dgm:spPr/>
    </dgm:pt>
    <dgm:pt modelId="{FF66B601-E7D8-47F6-B9C4-2FC564C846BF}" type="pres">
      <dgm:prSet presAssocID="{91EAD12A-C151-4EE7-8A2D-8923D6E70F7D}" presName="iconRect" presStyleLbl="node1" presStyleIdx="4" presStyleCnt="5"/>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Basketball with solid fill"/>
        </a:ext>
      </dgm:extLst>
    </dgm:pt>
    <dgm:pt modelId="{0AAB47C1-0A23-42E2-8B05-9A7AA37EE368}" type="pres">
      <dgm:prSet presAssocID="{91EAD12A-C151-4EE7-8A2D-8923D6E70F7D}" presName="spaceRect" presStyleCnt="0"/>
      <dgm:spPr/>
    </dgm:pt>
    <dgm:pt modelId="{1714EE03-1C79-4267-A0AA-98BFA7944C5B}" type="pres">
      <dgm:prSet presAssocID="{91EAD12A-C151-4EE7-8A2D-8923D6E70F7D}" presName="textRect" presStyleLbl="revTx" presStyleIdx="4" presStyleCnt="5">
        <dgm:presLayoutVars>
          <dgm:chMax val="1"/>
          <dgm:chPref val="1"/>
        </dgm:presLayoutVars>
      </dgm:prSet>
      <dgm:spPr/>
    </dgm:pt>
  </dgm:ptLst>
  <dgm:cxnLst>
    <dgm:cxn modelId="{8D9E8C10-9E7D-46B8-BA5F-68D812A48CDA}" srcId="{86700EAC-FF0B-415A-973D-E5389BE235DE}" destId="{91EAD12A-C151-4EE7-8A2D-8923D6E70F7D}" srcOrd="4" destOrd="0" parTransId="{163D6BCA-5340-488E-BA55-7E6B51FBB576}" sibTransId="{4972E41F-3173-4455-8093-6B188B6CDD50}"/>
    <dgm:cxn modelId="{A1905F18-595C-41EF-B12D-AA82A6C9478D}" type="presOf" srcId="{592584EA-87ED-49D2-8936-E801F0276077}" destId="{0757C58A-9107-42A5-A93A-6323D69247AE}" srcOrd="0" destOrd="0" presId="urn:microsoft.com/office/officeart/2018/2/layout/IconLabelList"/>
    <dgm:cxn modelId="{4B04CE2A-7601-4026-9B56-795953E9386C}" srcId="{86700EAC-FF0B-415A-973D-E5389BE235DE}" destId="{FC08CF04-86B6-41A0-8940-BC4F1E4C667E}" srcOrd="1" destOrd="0" parTransId="{D2929F3B-D7BC-4966-9F5D-7B64369CF6CF}" sibTransId="{D9C3C3F6-74D4-4A67-A66F-54C1BD7C48D4}"/>
    <dgm:cxn modelId="{8C7A3330-7777-4FA4-A5DC-5256B5EA789A}" type="presOf" srcId="{C0809909-0940-4484-8126-011399D0A3EA}" destId="{87B3C9D8-0108-456A-AFDB-A94E6C47D5A3}" srcOrd="0" destOrd="0" presId="urn:microsoft.com/office/officeart/2018/2/layout/IconLabelList"/>
    <dgm:cxn modelId="{DEB9276E-1389-4972-B080-96D0E22BF9FD}" srcId="{86700EAC-FF0B-415A-973D-E5389BE235DE}" destId="{CBF784B5-3C90-401A-8204-D7BADC245AA5}" srcOrd="0" destOrd="0" parTransId="{366EE42D-D6E6-47A7-B347-51A43CB27D3C}" sibTransId="{0BE20149-12D8-441E-84E1-B8B92960E0A8}"/>
    <dgm:cxn modelId="{6EA653B7-7670-49A6-980C-BCC915CF4320}" type="presOf" srcId="{FC08CF04-86B6-41A0-8940-BC4F1E4C667E}" destId="{2C67241A-3D56-438F-8892-21B1EF429AC6}" srcOrd="0" destOrd="0" presId="urn:microsoft.com/office/officeart/2018/2/layout/IconLabelList"/>
    <dgm:cxn modelId="{713FCCBD-4BE8-4B2F-9079-619A1D39E72B}" type="presOf" srcId="{91EAD12A-C151-4EE7-8A2D-8923D6E70F7D}" destId="{1714EE03-1C79-4267-A0AA-98BFA7944C5B}" srcOrd="0" destOrd="0" presId="urn:microsoft.com/office/officeart/2018/2/layout/IconLabelList"/>
    <dgm:cxn modelId="{C01F96C3-3537-44B7-99F1-FD7BEBB1D433}" srcId="{86700EAC-FF0B-415A-973D-E5389BE235DE}" destId="{592584EA-87ED-49D2-8936-E801F0276077}" srcOrd="3" destOrd="0" parTransId="{9AC7DDA7-EFA2-4A32-AB2F-1E3008623B49}" sibTransId="{C76FB04B-6BCE-427E-869D-EC5489AAF609}"/>
    <dgm:cxn modelId="{293B4AC8-4C00-464C-BE25-D9F17E875A28}" srcId="{86700EAC-FF0B-415A-973D-E5389BE235DE}" destId="{C0809909-0940-4484-8126-011399D0A3EA}" srcOrd="2" destOrd="0" parTransId="{67CCBD0C-F71C-41C5-9F14-413886723D9E}" sibTransId="{35168A0D-44A2-4958-B70D-CE10023E0C78}"/>
    <dgm:cxn modelId="{D9346CC9-53E3-469B-8D36-C829F0803914}" type="presOf" srcId="{86700EAC-FF0B-415A-973D-E5389BE235DE}" destId="{382EC624-C86A-4499-8BDE-8A4F0011B114}" srcOrd="0" destOrd="0" presId="urn:microsoft.com/office/officeart/2018/2/layout/IconLabelList"/>
    <dgm:cxn modelId="{D1317BFA-23C4-4ABD-8997-8BC935682DDF}" type="presOf" srcId="{CBF784B5-3C90-401A-8204-D7BADC245AA5}" destId="{D3737FCD-D6E7-42C9-97EE-5141FD624BBC}" srcOrd="0" destOrd="0" presId="urn:microsoft.com/office/officeart/2018/2/layout/IconLabelList"/>
    <dgm:cxn modelId="{577CB509-D5B9-4964-B628-94983BEFA007}" type="presParOf" srcId="{382EC624-C86A-4499-8BDE-8A4F0011B114}" destId="{4B6430F0-E438-42A1-9A65-D8A924C171C6}" srcOrd="0" destOrd="0" presId="urn:microsoft.com/office/officeart/2018/2/layout/IconLabelList"/>
    <dgm:cxn modelId="{3F1BB82F-B088-48C8-A7C0-D542A2FF7202}" type="presParOf" srcId="{4B6430F0-E438-42A1-9A65-D8A924C171C6}" destId="{29D18B13-37C3-4FAB-8C7B-01D0780403AA}" srcOrd="0" destOrd="0" presId="urn:microsoft.com/office/officeart/2018/2/layout/IconLabelList"/>
    <dgm:cxn modelId="{8AC3F973-C35B-4DBF-BD85-5F575E960EDB}" type="presParOf" srcId="{4B6430F0-E438-42A1-9A65-D8A924C171C6}" destId="{BE496C55-CB88-4C48-8565-D7C46CC32743}" srcOrd="1" destOrd="0" presId="urn:microsoft.com/office/officeart/2018/2/layout/IconLabelList"/>
    <dgm:cxn modelId="{72B4FB77-C3E8-487E-BACE-B6A409D9D556}" type="presParOf" srcId="{4B6430F0-E438-42A1-9A65-D8A924C171C6}" destId="{D3737FCD-D6E7-42C9-97EE-5141FD624BBC}" srcOrd="2" destOrd="0" presId="urn:microsoft.com/office/officeart/2018/2/layout/IconLabelList"/>
    <dgm:cxn modelId="{CE5F8A42-E534-46E1-88AF-85FA3FCF0204}" type="presParOf" srcId="{382EC624-C86A-4499-8BDE-8A4F0011B114}" destId="{6DDB8337-789C-426F-AF1C-1DD32A56832F}" srcOrd="1" destOrd="0" presId="urn:microsoft.com/office/officeart/2018/2/layout/IconLabelList"/>
    <dgm:cxn modelId="{28D8017F-552A-4F0E-9F49-209E496E4C91}" type="presParOf" srcId="{382EC624-C86A-4499-8BDE-8A4F0011B114}" destId="{E1A14110-A8B7-402F-9CDA-CA3498125BEE}" srcOrd="2" destOrd="0" presId="urn:microsoft.com/office/officeart/2018/2/layout/IconLabelList"/>
    <dgm:cxn modelId="{E0EBE56F-7B5D-4FEC-A083-92F3A75F4009}" type="presParOf" srcId="{E1A14110-A8B7-402F-9CDA-CA3498125BEE}" destId="{12F208DA-4280-4C43-9FA2-947C143006B1}" srcOrd="0" destOrd="0" presId="urn:microsoft.com/office/officeart/2018/2/layout/IconLabelList"/>
    <dgm:cxn modelId="{3A03F95D-2418-4F95-88EB-C4C4889FC361}" type="presParOf" srcId="{E1A14110-A8B7-402F-9CDA-CA3498125BEE}" destId="{C2778514-10C0-4AB8-B4AE-411AB88968E5}" srcOrd="1" destOrd="0" presId="urn:microsoft.com/office/officeart/2018/2/layout/IconLabelList"/>
    <dgm:cxn modelId="{921D7D93-E952-45F7-85EE-E3681D8E5917}" type="presParOf" srcId="{E1A14110-A8B7-402F-9CDA-CA3498125BEE}" destId="{2C67241A-3D56-438F-8892-21B1EF429AC6}" srcOrd="2" destOrd="0" presId="urn:microsoft.com/office/officeart/2018/2/layout/IconLabelList"/>
    <dgm:cxn modelId="{5ECB1E83-F719-4F81-8677-303DB9070084}" type="presParOf" srcId="{382EC624-C86A-4499-8BDE-8A4F0011B114}" destId="{E97B27E3-ED71-4506-8687-D4DCFD82EBAB}" srcOrd="3" destOrd="0" presId="urn:microsoft.com/office/officeart/2018/2/layout/IconLabelList"/>
    <dgm:cxn modelId="{BF5D5E3B-4E50-4D87-A9DC-183C280E4657}" type="presParOf" srcId="{382EC624-C86A-4499-8BDE-8A4F0011B114}" destId="{22768E3C-862D-49D8-88FA-7C14ECC363AB}" srcOrd="4" destOrd="0" presId="urn:microsoft.com/office/officeart/2018/2/layout/IconLabelList"/>
    <dgm:cxn modelId="{2E4EB37B-F2F7-4E26-8FE6-5B57AD0F46A0}" type="presParOf" srcId="{22768E3C-862D-49D8-88FA-7C14ECC363AB}" destId="{14FA929A-F1A7-473C-B643-A3DD9F98EF12}" srcOrd="0" destOrd="0" presId="urn:microsoft.com/office/officeart/2018/2/layout/IconLabelList"/>
    <dgm:cxn modelId="{B660DB23-527A-4CEC-A82F-99CFC00A5316}" type="presParOf" srcId="{22768E3C-862D-49D8-88FA-7C14ECC363AB}" destId="{91F86E94-BAA0-46A2-8F21-6D0C6185110A}" srcOrd="1" destOrd="0" presId="urn:microsoft.com/office/officeart/2018/2/layout/IconLabelList"/>
    <dgm:cxn modelId="{6E748856-A304-4343-B20A-7D0B4E7F5F96}" type="presParOf" srcId="{22768E3C-862D-49D8-88FA-7C14ECC363AB}" destId="{87B3C9D8-0108-456A-AFDB-A94E6C47D5A3}" srcOrd="2" destOrd="0" presId="urn:microsoft.com/office/officeart/2018/2/layout/IconLabelList"/>
    <dgm:cxn modelId="{5F3C6ECE-3821-453B-8882-BA64F1BF1D28}" type="presParOf" srcId="{382EC624-C86A-4499-8BDE-8A4F0011B114}" destId="{BB8E10FE-9EA6-42EC-9F8F-8DDC9EB6FCA3}" srcOrd="5" destOrd="0" presId="urn:microsoft.com/office/officeart/2018/2/layout/IconLabelList"/>
    <dgm:cxn modelId="{593A9AE9-6519-4771-B915-A8B9F7BB810F}" type="presParOf" srcId="{382EC624-C86A-4499-8BDE-8A4F0011B114}" destId="{769BFA04-6C06-487D-B98A-A2A1AA6D7F1F}" srcOrd="6" destOrd="0" presId="urn:microsoft.com/office/officeart/2018/2/layout/IconLabelList"/>
    <dgm:cxn modelId="{FFB4A533-2150-4D21-8132-2D77B33193E4}" type="presParOf" srcId="{769BFA04-6C06-487D-B98A-A2A1AA6D7F1F}" destId="{535AF267-810F-49D5-BF2C-146EF00DC56B}" srcOrd="0" destOrd="0" presId="urn:microsoft.com/office/officeart/2018/2/layout/IconLabelList"/>
    <dgm:cxn modelId="{533B6A97-05C9-4106-B398-58A4E3E0F56C}" type="presParOf" srcId="{769BFA04-6C06-487D-B98A-A2A1AA6D7F1F}" destId="{2808AEBD-9D05-4DF8-8F91-7991C4B07DDD}" srcOrd="1" destOrd="0" presId="urn:microsoft.com/office/officeart/2018/2/layout/IconLabelList"/>
    <dgm:cxn modelId="{B49E0F30-18CD-449D-8CEA-8EA36D3FD270}" type="presParOf" srcId="{769BFA04-6C06-487D-B98A-A2A1AA6D7F1F}" destId="{0757C58A-9107-42A5-A93A-6323D69247AE}" srcOrd="2" destOrd="0" presId="urn:microsoft.com/office/officeart/2018/2/layout/IconLabelList"/>
    <dgm:cxn modelId="{F25418C0-0B5E-4922-9252-630C0F35B0D1}" type="presParOf" srcId="{382EC624-C86A-4499-8BDE-8A4F0011B114}" destId="{811C4069-522C-4B30-A13A-98917BD3FFBE}" srcOrd="7" destOrd="0" presId="urn:microsoft.com/office/officeart/2018/2/layout/IconLabelList"/>
    <dgm:cxn modelId="{F0CDF1C6-51D6-48CA-8B48-34C51817BE05}" type="presParOf" srcId="{382EC624-C86A-4499-8BDE-8A4F0011B114}" destId="{F7850367-91D7-473E-B22F-3CB1B6FF5398}" srcOrd="8" destOrd="0" presId="urn:microsoft.com/office/officeart/2018/2/layout/IconLabelList"/>
    <dgm:cxn modelId="{D2D15C62-A7DF-4767-8418-22C868B7FE1B}" type="presParOf" srcId="{F7850367-91D7-473E-B22F-3CB1B6FF5398}" destId="{FF66B601-E7D8-47F6-B9C4-2FC564C846BF}" srcOrd="0" destOrd="0" presId="urn:microsoft.com/office/officeart/2018/2/layout/IconLabelList"/>
    <dgm:cxn modelId="{907F29A0-D25E-4F4E-93C3-6E3A618CFEB9}" type="presParOf" srcId="{F7850367-91D7-473E-B22F-3CB1B6FF5398}" destId="{0AAB47C1-0A23-42E2-8B05-9A7AA37EE368}" srcOrd="1" destOrd="0" presId="urn:microsoft.com/office/officeart/2018/2/layout/IconLabelList"/>
    <dgm:cxn modelId="{9BC9214A-65EB-4FF7-B2A8-8948B9FBD397}" type="presParOf" srcId="{F7850367-91D7-473E-B22F-3CB1B6FF5398}" destId="{1714EE03-1C79-4267-A0AA-98BFA7944C5B}"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055CF9-5769-40D2-8532-4FDC84B2624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3FFC7CB-EF0D-4391-B1E2-E6400D63E3E2}">
      <dgm:prSet/>
      <dgm:spPr/>
      <dgm:t>
        <a:bodyPr/>
        <a:lstStyle/>
        <a:p>
          <a:r>
            <a:rPr lang="en-GB"/>
            <a:t>5-minute reflection.</a:t>
          </a:r>
          <a:endParaRPr lang="en-US"/>
        </a:p>
      </dgm:t>
    </dgm:pt>
    <dgm:pt modelId="{6121AB59-F2FD-49F5-8BD4-2CA6670B0B92}" type="parTrans" cxnId="{7F467A24-3B65-4419-8F18-DED78DF8F2C3}">
      <dgm:prSet/>
      <dgm:spPr/>
      <dgm:t>
        <a:bodyPr/>
        <a:lstStyle/>
        <a:p>
          <a:endParaRPr lang="en-US"/>
        </a:p>
      </dgm:t>
    </dgm:pt>
    <dgm:pt modelId="{3A1B258F-0F23-404D-B693-4A8048526AB6}" type="sibTrans" cxnId="{7F467A24-3B65-4419-8F18-DED78DF8F2C3}">
      <dgm:prSet/>
      <dgm:spPr/>
      <dgm:t>
        <a:bodyPr/>
        <a:lstStyle/>
        <a:p>
          <a:endParaRPr lang="en-US"/>
        </a:p>
      </dgm:t>
    </dgm:pt>
    <dgm:pt modelId="{D528BA99-A1F5-496F-A5B4-FD6B8E718433}">
      <dgm:prSet/>
      <dgm:spPr/>
      <dgm:t>
        <a:bodyPr/>
        <a:lstStyle/>
        <a:p>
          <a:r>
            <a:rPr lang="en-GB"/>
            <a:t>Key points of a Lay Up</a:t>
          </a:r>
          <a:endParaRPr lang="en-US"/>
        </a:p>
      </dgm:t>
    </dgm:pt>
    <dgm:pt modelId="{539C7297-5B44-4552-8731-9F8DC12E0B0C}" type="parTrans" cxnId="{54E44B61-8053-4D92-8396-BF2D04BFF3B0}">
      <dgm:prSet/>
      <dgm:spPr/>
      <dgm:t>
        <a:bodyPr/>
        <a:lstStyle/>
        <a:p>
          <a:endParaRPr lang="en-US"/>
        </a:p>
      </dgm:t>
    </dgm:pt>
    <dgm:pt modelId="{7321875C-F218-421D-8155-C3CE6E60B83A}" type="sibTrans" cxnId="{54E44B61-8053-4D92-8396-BF2D04BFF3B0}">
      <dgm:prSet/>
      <dgm:spPr/>
      <dgm:t>
        <a:bodyPr/>
        <a:lstStyle/>
        <a:p>
          <a:endParaRPr lang="en-US"/>
        </a:p>
      </dgm:t>
    </dgm:pt>
    <dgm:pt modelId="{B06BD9A3-94C3-407B-BAF1-11692309AF3D}">
      <dgm:prSet/>
      <dgm:spPr/>
      <dgm:t>
        <a:bodyPr/>
        <a:lstStyle/>
        <a:p>
          <a:r>
            <a:rPr lang="en-GB"/>
            <a:t>Where can we use this?</a:t>
          </a:r>
          <a:endParaRPr lang="en-US"/>
        </a:p>
      </dgm:t>
    </dgm:pt>
    <dgm:pt modelId="{B1AA6CAE-515B-4F3B-B616-69B71B6ABFEA}" type="parTrans" cxnId="{95FF960D-0EC9-4DD2-9FC1-198BFBD27C7F}">
      <dgm:prSet/>
      <dgm:spPr/>
      <dgm:t>
        <a:bodyPr/>
        <a:lstStyle/>
        <a:p>
          <a:endParaRPr lang="en-US"/>
        </a:p>
      </dgm:t>
    </dgm:pt>
    <dgm:pt modelId="{53B56878-A7D3-4BC7-81B4-84FD0E7410B6}" type="sibTrans" cxnId="{95FF960D-0EC9-4DD2-9FC1-198BFBD27C7F}">
      <dgm:prSet/>
      <dgm:spPr/>
      <dgm:t>
        <a:bodyPr/>
        <a:lstStyle/>
        <a:p>
          <a:endParaRPr lang="en-US"/>
        </a:p>
      </dgm:t>
    </dgm:pt>
    <dgm:pt modelId="{6593F81E-7863-47E9-9ED4-F5E3FE132DC5}">
      <dgm:prSet/>
      <dgm:spPr/>
      <dgm:t>
        <a:bodyPr/>
        <a:lstStyle/>
        <a:p>
          <a:r>
            <a:rPr lang="en-GB"/>
            <a:t>Why do we use this?</a:t>
          </a:r>
          <a:endParaRPr lang="en-US"/>
        </a:p>
      </dgm:t>
    </dgm:pt>
    <dgm:pt modelId="{94CB480E-394C-4CED-BFF3-049956D7013D}" type="parTrans" cxnId="{F05DEB99-8E49-48D1-BEEB-BE2D923B3690}">
      <dgm:prSet/>
      <dgm:spPr/>
      <dgm:t>
        <a:bodyPr/>
        <a:lstStyle/>
        <a:p>
          <a:endParaRPr lang="en-US"/>
        </a:p>
      </dgm:t>
    </dgm:pt>
    <dgm:pt modelId="{A054F4F1-26D6-4C9E-984C-AC840F467089}" type="sibTrans" cxnId="{F05DEB99-8E49-48D1-BEEB-BE2D923B3690}">
      <dgm:prSet/>
      <dgm:spPr/>
      <dgm:t>
        <a:bodyPr/>
        <a:lstStyle/>
        <a:p>
          <a:endParaRPr lang="en-US"/>
        </a:p>
      </dgm:t>
    </dgm:pt>
    <dgm:pt modelId="{8D17C3E5-7553-4D53-A997-715216580BEA}">
      <dgm:prSet/>
      <dgm:spPr/>
      <dgm:t>
        <a:bodyPr/>
        <a:lstStyle/>
        <a:p>
          <a:r>
            <a:rPr lang="en-GB"/>
            <a:t>How can we work ‘space’?</a:t>
          </a:r>
          <a:endParaRPr lang="en-US"/>
        </a:p>
      </dgm:t>
    </dgm:pt>
    <dgm:pt modelId="{35FC055C-DE46-4A9F-A12B-D70FE1AAA953}" type="parTrans" cxnId="{AFB4732E-56FA-455C-B21A-7F87A83C2424}">
      <dgm:prSet/>
      <dgm:spPr/>
      <dgm:t>
        <a:bodyPr/>
        <a:lstStyle/>
        <a:p>
          <a:endParaRPr lang="en-US"/>
        </a:p>
      </dgm:t>
    </dgm:pt>
    <dgm:pt modelId="{D6BAA73D-DBCD-4C47-B621-99932D1BD486}" type="sibTrans" cxnId="{AFB4732E-56FA-455C-B21A-7F87A83C2424}">
      <dgm:prSet/>
      <dgm:spPr/>
      <dgm:t>
        <a:bodyPr/>
        <a:lstStyle/>
        <a:p>
          <a:endParaRPr lang="en-US"/>
        </a:p>
      </dgm:t>
    </dgm:pt>
    <dgm:pt modelId="{24C73678-4BC5-41E1-9304-585A57E97884}">
      <dgm:prSet/>
      <dgm:spPr/>
      <dgm:t>
        <a:bodyPr/>
        <a:lstStyle/>
        <a:p>
          <a:r>
            <a:rPr lang="en-GB"/>
            <a:t>View to next session</a:t>
          </a:r>
          <a:endParaRPr lang="en-US"/>
        </a:p>
      </dgm:t>
    </dgm:pt>
    <dgm:pt modelId="{266E9A86-5DB9-4A02-A96D-EFCB83CBBCF7}" type="parTrans" cxnId="{6B377690-49BB-4A62-8828-5E2C0CC41982}">
      <dgm:prSet/>
      <dgm:spPr/>
      <dgm:t>
        <a:bodyPr/>
        <a:lstStyle/>
        <a:p>
          <a:endParaRPr lang="en-US"/>
        </a:p>
      </dgm:t>
    </dgm:pt>
    <dgm:pt modelId="{22956712-53EC-47DA-9944-4AD84B92D437}" type="sibTrans" cxnId="{6B377690-49BB-4A62-8828-5E2C0CC41982}">
      <dgm:prSet/>
      <dgm:spPr/>
      <dgm:t>
        <a:bodyPr/>
        <a:lstStyle/>
        <a:p>
          <a:endParaRPr lang="en-US"/>
        </a:p>
      </dgm:t>
    </dgm:pt>
    <dgm:pt modelId="{A56A0056-8D46-4DCF-A992-7C2D343FED38}" type="pres">
      <dgm:prSet presAssocID="{FD055CF9-5769-40D2-8532-4FDC84B26243}" presName="linear" presStyleCnt="0">
        <dgm:presLayoutVars>
          <dgm:animLvl val="lvl"/>
          <dgm:resizeHandles val="exact"/>
        </dgm:presLayoutVars>
      </dgm:prSet>
      <dgm:spPr/>
    </dgm:pt>
    <dgm:pt modelId="{CEE9CBB7-B90A-4771-87BE-2C9395B68CD5}" type="pres">
      <dgm:prSet presAssocID="{E3FFC7CB-EF0D-4391-B1E2-E6400D63E3E2}" presName="parentText" presStyleLbl="node1" presStyleIdx="0" presStyleCnt="6">
        <dgm:presLayoutVars>
          <dgm:chMax val="0"/>
          <dgm:bulletEnabled val="1"/>
        </dgm:presLayoutVars>
      </dgm:prSet>
      <dgm:spPr/>
    </dgm:pt>
    <dgm:pt modelId="{54DBB4CC-449F-4642-80F8-C80C61FAFCF3}" type="pres">
      <dgm:prSet presAssocID="{3A1B258F-0F23-404D-B693-4A8048526AB6}" presName="spacer" presStyleCnt="0"/>
      <dgm:spPr/>
    </dgm:pt>
    <dgm:pt modelId="{E62B4DC0-F082-48FD-B862-255F07A31AE6}" type="pres">
      <dgm:prSet presAssocID="{D528BA99-A1F5-496F-A5B4-FD6B8E718433}" presName="parentText" presStyleLbl="node1" presStyleIdx="1" presStyleCnt="6">
        <dgm:presLayoutVars>
          <dgm:chMax val="0"/>
          <dgm:bulletEnabled val="1"/>
        </dgm:presLayoutVars>
      </dgm:prSet>
      <dgm:spPr/>
    </dgm:pt>
    <dgm:pt modelId="{8AF7509F-D92D-4B26-B487-DF04AF7D74AD}" type="pres">
      <dgm:prSet presAssocID="{7321875C-F218-421D-8155-C3CE6E60B83A}" presName="spacer" presStyleCnt="0"/>
      <dgm:spPr/>
    </dgm:pt>
    <dgm:pt modelId="{6A9356E4-448D-476C-B016-579414E80609}" type="pres">
      <dgm:prSet presAssocID="{B06BD9A3-94C3-407B-BAF1-11692309AF3D}" presName="parentText" presStyleLbl="node1" presStyleIdx="2" presStyleCnt="6">
        <dgm:presLayoutVars>
          <dgm:chMax val="0"/>
          <dgm:bulletEnabled val="1"/>
        </dgm:presLayoutVars>
      </dgm:prSet>
      <dgm:spPr/>
    </dgm:pt>
    <dgm:pt modelId="{1C3E805D-2F7F-4F65-8B6A-973A301E176F}" type="pres">
      <dgm:prSet presAssocID="{53B56878-A7D3-4BC7-81B4-84FD0E7410B6}" presName="spacer" presStyleCnt="0"/>
      <dgm:spPr/>
    </dgm:pt>
    <dgm:pt modelId="{7D0B8032-11B3-4D28-BC09-4B1C2C85E377}" type="pres">
      <dgm:prSet presAssocID="{6593F81E-7863-47E9-9ED4-F5E3FE132DC5}" presName="parentText" presStyleLbl="node1" presStyleIdx="3" presStyleCnt="6">
        <dgm:presLayoutVars>
          <dgm:chMax val="0"/>
          <dgm:bulletEnabled val="1"/>
        </dgm:presLayoutVars>
      </dgm:prSet>
      <dgm:spPr/>
    </dgm:pt>
    <dgm:pt modelId="{753D9EFF-E916-452A-89AD-74872E60CAFC}" type="pres">
      <dgm:prSet presAssocID="{A054F4F1-26D6-4C9E-984C-AC840F467089}" presName="spacer" presStyleCnt="0"/>
      <dgm:spPr/>
    </dgm:pt>
    <dgm:pt modelId="{FF85A8F1-045E-4020-818A-BA446175C7B5}" type="pres">
      <dgm:prSet presAssocID="{8D17C3E5-7553-4D53-A997-715216580BEA}" presName="parentText" presStyleLbl="node1" presStyleIdx="4" presStyleCnt="6">
        <dgm:presLayoutVars>
          <dgm:chMax val="0"/>
          <dgm:bulletEnabled val="1"/>
        </dgm:presLayoutVars>
      </dgm:prSet>
      <dgm:spPr/>
    </dgm:pt>
    <dgm:pt modelId="{D80A9B78-F66B-499C-BA55-D3B544B59314}" type="pres">
      <dgm:prSet presAssocID="{D6BAA73D-DBCD-4C47-B621-99932D1BD486}" presName="spacer" presStyleCnt="0"/>
      <dgm:spPr/>
    </dgm:pt>
    <dgm:pt modelId="{D8888230-3249-4F66-B915-853C2319D2BD}" type="pres">
      <dgm:prSet presAssocID="{24C73678-4BC5-41E1-9304-585A57E97884}" presName="parentText" presStyleLbl="node1" presStyleIdx="5" presStyleCnt="6">
        <dgm:presLayoutVars>
          <dgm:chMax val="0"/>
          <dgm:bulletEnabled val="1"/>
        </dgm:presLayoutVars>
      </dgm:prSet>
      <dgm:spPr/>
    </dgm:pt>
  </dgm:ptLst>
  <dgm:cxnLst>
    <dgm:cxn modelId="{95FF960D-0EC9-4DD2-9FC1-198BFBD27C7F}" srcId="{FD055CF9-5769-40D2-8532-4FDC84B26243}" destId="{B06BD9A3-94C3-407B-BAF1-11692309AF3D}" srcOrd="2" destOrd="0" parTransId="{B1AA6CAE-515B-4F3B-B616-69B71B6ABFEA}" sibTransId="{53B56878-A7D3-4BC7-81B4-84FD0E7410B6}"/>
    <dgm:cxn modelId="{A05B6314-4375-4620-BF9D-F536833BD461}" type="presOf" srcId="{E3FFC7CB-EF0D-4391-B1E2-E6400D63E3E2}" destId="{CEE9CBB7-B90A-4771-87BE-2C9395B68CD5}" srcOrd="0" destOrd="0" presId="urn:microsoft.com/office/officeart/2005/8/layout/vList2"/>
    <dgm:cxn modelId="{C741DE22-C699-4035-A464-467471FE0394}" type="presOf" srcId="{24C73678-4BC5-41E1-9304-585A57E97884}" destId="{D8888230-3249-4F66-B915-853C2319D2BD}" srcOrd="0" destOrd="0" presId="urn:microsoft.com/office/officeart/2005/8/layout/vList2"/>
    <dgm:cxn modelId="{7F467A24-3B65-4419-8F18-DED78DF8F2C3}" srcId="{FD055CF9-5769-40D2-8532-4FDC84B26243}" destId="{E3FFC7CB-EF0D-4391-B1E2-E6400D63E3E2}" srcOrd="0" destOrd="0" parTransId="{6121AB59-F2FD-49F5-8BD4-2CA6670B0B92}" sibTransId="{3A1B258F-0F23-404D-B693-4A8048526AB6}"/>
    <dgm:cxn modelId="{AFB4732E-56FA-455C-B21A-7F87A83C2424}" srcId="{FD055CF9-5769-40D2-8532-4FDC84B26243}" destId="{8D17C3E5-7553-4D53-A997-715216580BEA}" srcOrd="4" destOrd="0" parTransId="{35FC055C-DE46-4A9F-A12B-D70FE1AAA953}" sibTransId="{D6BAA73D-DBCD-4C47-B621-99932D1BD486}"/>
    <dgm:cxn modelId="{7515B53B-24B9-4D5E-86E3-C6358124C19B}" type="presOf" srcId="{FD055CF9-5769-40D2-8532-4FDC84B26243}" destId="{A56A0056-8D46-4DCF-A992-7C2D343FED38}" srcOrd="0" destOrd="0" presId="urn:microsoft.com/office/officeart/2005/8/layout/vList2"/>
    <dgm:cxn modelId="{54E44B61-8053-4D92-8396-BF2D04BFF3B0}" srcId="{FD055CF9-5769-40D2-8532-4FDC84B26243}" destId="{D528BA99-A1F5-496F-A5B4-FD6B8E718433}" srcOrd="1" destOrd="0" parTransId="{539C7297-5B44-4552-8731-9F8DC12E0B0C}" sibTransId="{7321875C-F218-421D-8155-C3CE6E60B83A}"/>
    <dgm:cxn modelId="{EF49B365-C212-4FF6-9392-6DEDC22348DE}" type="presOf" srcId="{8D17C3E5-7553-4D53-A997-715216580BEA}" destId="{FF85A8F1-045E-4020-818A-BA446175C7B5}" srcOrd="0" destOrd="0" presId="urn:microsoft.com/office/officeart/2005/8/layout/vList2"/>
    <dgm:cxn modelId="{2D664C6D-F0CB-4051-93CB-D89702F1A8F9}" type="presOf" srcId="{B06BD9A3-94C3-407B-BAF1-11692309AF3D}" destId="{6A9356E4-448D-476C-B016-579414E80609}" srcOrd="0" destOrd="0" presId="urn:microsoft.com/office/officeart/2005/8/layout/vList2"/>
    <dgm:cxn modelId="{6B377690-49BB-4A62-8828-5E2C0CC41982}" srcId="{FD055CF9-5769-40D2-8532-4FDC84B26243}" destId="{24C73678-4BC5-41E1-9304-585A57E97884}" srcOrd="5" destOrd="0" parTransId="{266E9A86-5DB9-4A02-A96D-EFCB83CBBCF7}" sibTransId="{22956712-53EC-47DA-9944-4AD84B92D437}"/>
    <dgm:cxn modelId="{F05DEB99-8E49-48D1-BEEB-BE2D923B3690}" srcId="{FD055CF9-5769-40D2-8532-4FDC84B26243}" destId="{6593F81E-7863-47E9-9ED4-F5E3FE132DC5}" srcOrd="3" destOrd="0" parTransId="{94CB480E-394C-4CED-BFF3-049956D7013D}" sibTransId="{A054F4F1-26D6-4C9E-984C-AC840F467089}"/>
    <dgm:cxn modelId="{F8668B9B-285F-4C28-AA72-A506B6E07901}" type="presOf" srcId="{6593F81E-7863-47E9-9ED4-F5E3FE132DC5}" destId="{7D0B8032-11B3-4D28-BC09-4B1C2C85E377}" srcOrd="0" destOrd="0" presId="urn:microsoft.com/office/officeart/2005/8/layout/vList2"/>
    <dgm:cxn modelId="{6D5668A9-4DEE-482B-B2B4-E4172AAD8CB1}" type="presOf" srcId="{D528BA99-A1F5-496F-A5B4-FD6B8E718433}" destId="{E62B4DC0-F082-48FD-B862-255F07A31AE6}" srcOrd="0" destOrd="0" presId="urn:microsoft.com/office/officeart/2005/8/layout/vList2"/>
    <dgm:cxn modelId="{13CDA833-3205-4A8B-9DF7-C27E12BA6B3E}" type="presParOf" srcId="{A56A0056-8D46-4DCF-A992-7C2D343FED38}" destId="{CEE9CBB7-B90A-4771-87BE-2C9395B68CD5}" srcOrd="0" destOrd="0" presId="urn:microsoft.com/office/officeart/2005/8/layout/vList2"/>
    <dgm:cxn modelId="{8A9D3B6B-BF26-4EDB-B6F4-7A2802DEAF66}" type="presParOf" srcId="{A56A0056-8D46-4DCF-A992-7C2D343FED38}" destId="{54DBB4CC-449F-4642-80F8-C80C61FAFCF3}" srcOrd="1" destOrd="0" presId="urn:microsoft.com/office/officeart/2005/8/layout/vList2"/>
    <dgm:cxn modelId="{41AF5EEF-8584-4BAC-8E60-30ACF7A68BC6}" type="presParOf" srcId="{A56A0056-8D46-4DCF-A992-7C2D343FED38}" destId="{E62B4DC0-F082-48FD-B862-255F07A31AE6}" srcOrd="2" destOrd="0" presId="urn:microsoft.com/office/officeart/2005/8/layout/vList2"/>
    <dgm:cxn modelId="{AF39A470-6C8D-4A00-ADB7-1F663D1FE84E}" type="presParOf" srcId="{A56A0056-8D46-4DCF-A992-7C2D343FED38}" destId="{8AF7509F-D92D-4B26-B487-DF04AF7D74AD}" srcOrd="3" destOrd="0" presId="urn:microsoft.com/office/officeart/2005/8/layout/vList2"/>
    <dgm:cxn modelId="{2F2F3CA5-EC52-4B9B-812E-95ED0BC75851}" type="presParOf" srcId="{A56A0056-8D46-4DCF-A992-7C2D343FED38}" destId="{6A9356E4-448D-476C-B016-579414E80609}" srcOrd="4" destOrd="0" presId="urn:microsoft.com/office/officeart/2005/8/layout/vList2"/>
    <dgm:cxn modelId="{3AD86C88-6861-461F-8E82-E4DE46D8310C}" type="presParOf" srcId="{A56A0056-8D46-4DCF-A992-7C2D343FED38}" destId="{1C3E805D-2F7F-4F65-8B6A-973A301E176F}" srcOrd="5" destOrd="0" presId="urn:microsoft.com/office/officeart/2005/8/layout/vList2"/>
    <dgm:cxn modelId="{87437122-A62A-49AD-A884-B92E82F72729}" type="presParOf" srcId="{A56A0056-8D46-4DCF-A992-7C2D343FED38}" destId="{7D0B8032-11B3-4D28-BC09-4B1C2C85E377}" srcOrd="6" destOrd="0" presId="urn:microsoft.com/office/officeart/2005/8/layout/vList2"/>
    <dgm:cxn modelId="{04309C26-92E7-4ABD-B593-6927C6D5CF1B}" type="presParOf" srcId="{A56A0056-8D46-4DCF-A992-7C2D343FED38}" destId="{753D9EFF-E916-452A-89AD-74872E60CAFC}" srcOrd="7" destOrd="0" presId="urn:microsoft.com/office/officeart/2005/8/layout/vList2"/>
    <dgm:cxn modelId="{7C21B519-7A67-4478-BFA5-D4CACBD9579E}" type="presParOf" srcId="{A56A0056-8D46-4DCF-A992-7C2D343FED38}" destId="{FF85A8F1-045E-4020-818A-BA446175C7B5}" srcOrd="8" destOrd="0" presId="urn:microsoft.com/office/officeart/2005/8/layout/vList2"/>
    <dgm:cxn modelId="{B05D795B-CD98-40CC-963E-BBE572FFC703}" type="presParOf" srcId="{A56A0056-8D46-4DCF-A992-7C2D343FED38}" destId="{D80A9B78-F66B-499C-BA55-D3B544B59314}" srcOrd="9" destOrd="0" presId="urn:microsoft.com/office/officeart/2005/8/layout/vList2"/>
    <dgm:cxn modelId="{89CABBC8-83FE-4C6E-B9A4-617B6A4700D4}" type="presParOf" srcId="{A56A0056-8D46-4DCF-A992-7C2D343FED38}" destId="{D8888230-3249-4F66-B915-853C2319D2BD}"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949AFD-4598-4B09-8F5C-6BD6F5B87CCC}">
      <dsp:nvSpPr>
        <dsp:cNvPr id="0" name=""/>
        <dsp:cNvSpPr/>
      </dsp:nvSpPr>
      <dsp:spPr>
        <a:xfrm>
          <a:off x="7854097" y="849403"/>
          <a:ext cx="2250349" cy="2250464"/>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CF2474-C71D-40A4-BD78-D315D644369F}">
      <dsp:nvSpPr>
        <dsp:cNvPr id="0" name=""/>
        <dsp:cNvSpPr/>
      </dsp:nvSpPr>
      <dsp:spPr>
        <a:xfrm>
          <a:off x="7929366" y="924431"/>
          <a:ext cx="2100776" cy="2100407"/>
        </a:xfrm>
        <a:prstGeom prst="ellipse">
          <a:avLst/>
        </a:prstGeom>
        <a:solidFill>
          <a:schemeClr val="accent2">
            <a:hueOff val="214730"/>
            <a:satOff val="-3476"/>
            <a:lumOff val="-15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Creating Scoring chances</a:t>
          </a:r>
        </a:p>
      </dsp:txBody>
      <dsp:txXfrm>
        <a:off x="8229476" y="1224546"/>
        <a:ext cx="1500554" cy="1500177"/>
      </dsp:txXfrm>
    </dsp:sp>
    <dsp:sp modelId="{1158A67A-C469-4D3A-8959-E2C688CF39E4}">
      <dsp:nvSpPr>
        <dsp:cNvPr id="0" name=""/>
        <dsp:cNvSpPr/>
      </dsp:nvSpPr>
      <dsp:spPr>
        <a:xfrm rot="2700000">
          <a:off x="5518810" y="849244"/>
          <a:ext cx="2250386" cy="2250386"/>
        </a:xfrm>
        <a:prstGeom prst="teardrop">
          <a:avLst>
            <a:gd name="adj" fmla="val 100000"/>
          </a:avLst>
        </a:prstGeom>
        <a:solidFill>
          <a:schemeClr val="accent2">
            <a:hueOff val="429460"/>
            <a:satOff val="-6951"/>
            <a:lumOff val="-30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7D5ED4-08D7-4CD6-AE82-7F6C3F949195}">
      <dsp:nvSpPr>
        <dsp:cNvPr id="0" name=""/>
        <dsp:cNvSpPr/>
      </dsp:nvSpPr>
      <dsp:spPr>
        <a:xfrm>
          <a:off x="5603747" y="924431"/>
          <a:ext cx="2100776" cy="2100407"/>
        </a:xfrm>
        <a:prstGeom prst="ellipse">
          <a:avLst/>
        </a:prstGeom>
        <a:solidFill>
          <a:schemeClr val="accent2">
            <a:hueOff val="644190"/>
            <a:satOff val="-10427"/>
            <a:lumOff val="-46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Alternative Pass selection</a:t>
          </a:r>
          <a:endParaRPr lang="en-US" sz="2200" kern="1200" dirty="0"/>
        </a:p>
      </dsp:txBody>
      <dsp:txXfrm>
        <a:off x="5903858" y="1224546"/>
        <a:ext cx="1500554" cy="1500177"/>
      </dsp:txXfrm>
    </dsp:sp>
    <dsp:sp modelId="{633A90B3-758A-4E16-8CF9-3B63755E24D8}">
      <dsp:nvSpPr>
        <dsp:cNvPr id="0" name=""/>
        <dsp:cNvSpPr/>
      </dsp:nvSpPr>
      <dsp:spPr>
        <a:xfrm rot="2700000">
          <a:off x="3202842" y="849244"/>
          <a:ext cx="2250386" cy="2250386"/>
        </a:xfrm>
        <a:prstGeom prst="teardrop">
          <a:avLst>
            <a:gd name="adj" fmla="val 100000"/>
          </a:avLst>
        </a:prstGeom>
        <a:solidFill>
          <a:schemeClr val="accent2">
            <a:hueOff val="858921"/>
            <a:satOff val="-13903"/>
            <a:lumOff val="-61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B9942E-AC80-4344-A9DB-0DE3F6A2406B}">
      <dsp:nvSpPr>
        <dsp:cNvPr id="0" name=""/>
        <dsp:cNvSpPr/>
      </dsp:nvSpPr>
      <dsp:spPr>
        <a:xfrm>
          <a:off x="3278129" y="924431"/>
          <a:ext cx="2100776" cy="2100407"/>
        </a:xfrm>
        <a:prstGeom prst="ellipse">
          <a:avLst/>
        </a:prstGeom>
        <a:solidFill>
          <a:schemeClr val="accent2">
            <a:hueOff val="1073651"/>
            <a:satOff val="-17379"/>
            <a:lumOff val="-77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a:t>Movement of Ball</a:t>
          </a:r>
          <a:endParaRPr lang="en-US" sz="2200" kern="1200"/>
        </a:p>
      </dsp:txBody>
      <dsp:txXfrm>
        <a:off x="3578240" y="1224546"/>
        <a:ext cx="1500554" cy="1500177"/>
      </dsp:txXfrm>
    </dsp:sp>
    <dsp:sp modelId="{A33834CC-F190-4BA8-A9B2-FCC2BCD81E24}">
      <dsp:nvSpPr>
        <dsp:cNvPr id="0" name=""/>
        <dsp:cNvSpPr/>
      </dsp:nvSpPr>
      <dsp:spPr>
        <a:xfrm rot="2700000">
          <a:off x="877223" y="849244"/>
          <a:ext cx="2250386" cy="2250386"/>
        </a:xfrm>
        <a:prstGeom prst="teardrop">
          <a:avLst>
            <a:gd name="adj" fmla="val 100000"/>
          </a:avLst>
        </a:prstGeom>
        <a:solidFill>
          <a:schemeClr val="accent2">
            <a:hueOff val="1288381"/>
            <a:satOff val="-20854"/>
            <a:lumOff val="-92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4D8D89-BA88-4BB4-BB04-07E2C40BD8C8}">
      <dsp:nvSpPr>
        <dsp:cNvPr id="0" name=""/>
        <dsp:cNvSpPr/>
      </dsp:nvSpPr>
      <dsp:spPr>
        <a:xfrm>
          <a:off x="952511" y="924431"/>
          <a:ext cx="2100776" cy="2100407"/>
        </a:xfrm>
        <a:prstGeom prst="ellipse">
          <a:avLst/>
        </a:prstGeom>
        <a:solidFill>
          <a:schemeClr val="accent2">
            <a:hueOff val="1503111"/>
            <a:satOff val="-24330"/>
            <a:lumOff val="-10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t>Use of space</a:t>
          </a:r>
          <a:endParaRPr lang="en-US" sz="2200" kern="1200" dirty="0"/>
        </a:p>
      </dsp:txBody>
      <dsp:txXfrm>
        <a:off x="1252622" y="1224546"/>
        <a:ext cx="1500554" cy="15001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D18B13-37C3-4FAB-8C7B-01D0780403AA}">
      <dsp:nvSpPr>
        <dsp:cNvPr id="0" name=""/>
        <dsp:cNvSpPr/>
      </dsp:nvSpPr>
      <dsp:spPr>
        <a:xfrm>
          <a:off x="622800" y="865150"/>
          <a:ext cx="810000" cy="810000"/>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737FCD-D6E7-42C9-97EE-5141FD624BBC}">
      <dsp:nvSpPr>
        <dsp:cNvPr id="0" name=""/>
        <dsp:cNvSpPr/>
      </dsp:nvSpPr>
      <dsp:spPr>
        <a:xfrm>
          <a:off x="127800" y="2068511"/>
          <a:ext cx="1800000" cy="1417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Session 1: ‘Avoid the Mosh Pit’ – Use of Space. </a:t>
          </a:r>
          <a:endParaRPr lang="en-US" sz="1100" kern="1200"/>
        </a:p>
      </dsp:txBody>
      <dsp:txXfrm>
        <a:off x="127800" y="2068511"/>
        <a:ext cx="1800000" cy="1417675"/>
      </dsp:txXfrm>
    </dsp:sp>
    <dsp:sp modelId="{12F208DA-4280-4C43-9FA2-947C143006B1}">
      <dsp:nvSpPr>
        <dsp:cNvPr id="0" name=""/>
        <dsp:cNvSpPr/>
      </dsp:nvSpPr>
      <dsp:spPr>
        <a:xfrm>
          <a:off x="2737800" y="865150"/>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67241A-3D56-438F-8892-21B1EF429AC6}">
      <dsp:nvSpPr>
        <dsp:cNvPr id="0" name=""/>
        <dsp:cNvSpPr/>
      </dsp:nvSpPr>
      <dsp:spPr>
        <a:xfrm>
          <a:off x="2242800" y="2068511"/>
          <a:ext cx="1800000" cy="1417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Session 2: ‘Working the Space’ – How to unlock defences, Range of Passes and Continuation of Working the Space.</a:t>
          </a:r>
          <a:endParaRPr lang="en-US" sz="1100" kern="1200"/>
        </a:p>
      </dsp:txBody>
      <dsp:txXfrm>
        <a:off x="2242800" y="2068511"/>
        <a:ext cx="1800000" cy="1417675"/>
      </dsp:txXfrm>
    </dsp:sp>
    <dsp:sp modelId="{14FA929A-F1A7-473C-B643-A3DD9F98EF12}">
      <dsp:nvSpPr>
        <dsp:cNvPr id="0" name=""/>
        <dsp:cNvSpPr/>
      </dsp:nvSpPr>
      <dsp:spPr>
        <a:xfrm>
          <a:off x="4852800" y="865150"/>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B3C9D8-0108-456A-AFDB-A94E6C47D5A3}">
      <dsp:nvSpPr>
        <dsp:cNvPr id="0" name=""/>
        <dsp:cNvSpPr/>
      </dsp:nvSpPr>
      <dsp:spPr>
        <a:xfrm>
          <a:off x="4357800" y="2068511"/>
          <a:ext cx="1800000" cy="1417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Session 3: Game centred session - series constraints game leading to full game.</a:t>
          </a:r>
          <a:endParaRPr lang="en-US" sz="1100" kern="1200" dirty="0"/>
        </a:p>
      </dsp:txBody>
      <dsp:txXfrm>
        <a:off x="4357800" y="2068511"/>
        <a:ext cx="1800000" cy="1417675"/>
      </dsp:txXfrm>
    </dsp:sp>
    <dsp:sp modelId="{535AF267-810F-49D5-BF2C-146EF00DC56B}">
      <dsp:nvSpPr>
        <dsp:cNvPr id="0" name=""/>
        <dsp:cNvSpPr/>
      </dsp:nvSpPr>
      <dsp:spPr>
        <a:xfrm>
          <a:off x="6967800" y="865150"/>
          <a:ext cx="810000" cy="810000"/>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57C58A-9107-42A5-A93A-6323D69247AE}">
      <dsp:nvSpPr>
        <dsp:cNvPr id="0" name=""/>
        <dsp:cNvSpPr/>
      </dsp:nvSpPr>
      <dsp:spPr>
        <a:xfrm>
          <a:off x="6472800" y="2068511"/>
          <a:ext cx="1800000" cy="1417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Session 4: Creating Chances – Looking at ‘How to create opportunities to score’, High Percentage opportunities vs Low Percentage opportunities to score and transitions of play.</a:t>
          </a:r>
          <a:endParaRPr lang="en-US" sz="1100" kern="1200" dirty="0"/>
        </a:p>
      </dsp:txBody>
      <dsp:txXfrm>
        <a:off x="6472800" y="2068511"/>
        <a:ext cx="1800000" cy="1417675"/>
      </dsp:txXfrm>
    </dsp:sp>
    <dsp:sp modelId="{FF66B601-E7D8-47F6-B9C4-2FC564C846BF}">
      <dsp:nvSpPr>
        <dsp:cNvPr id="0" name=""/>
        <dsp:cNvSpPr/>
      </dsp:nvSpPr>
      <dsp:spPr>
        <a:xfrm>
          <a:off x="9082800" y="865150"/>
          <a:ext cx="810000" cy="810000"/>
        </a:xfrm>
        <a:prstGeom prst="rect">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14EE03-1C79-4267-A0AA-98BFA7944C5B}">
      <dsp:nvSpPr>
        <dsp:cNvPr id="0" name=""/>
        <dsp:cNvSpPr/>
      </dsp:nvSpPr>
      <dsp:spPr>
        <a:xfrm>
          <a:off x="8587800" y="2068511"/>
          <a:ext cx="1800000" cy="1417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Session 5: All in Games. Blocked games with different constraints designed to promote 3 different areas looked at.</a:t>
          </a:r>
          <a:endParaRPr lang="en-US" sz="1100" kern="1200"/>
        </a:p>
      </dsp:txBody>
      <dsp:txXfrm>
        <a:off x="8587800" y="2068511"/>
        <a:ext cx="1800000" cy="1417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E9CBB7-B90A-4771-87BE-2C9395B68CD5}">
      <dsp:nvSpPr>
        <dsp:cNvPr id="0" name=""/>
        <dsp:cNvSpPr/>
      </dsp:nvSpPr>
      <dsp:spPr>
        <a:xfrm>
          <a:off x="0" y="60794"/>
          <a:ext cx="6057900"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5-minute reflection.</a:t>
          </a:r>
          <a:endParaRPr lang="en-US" sz="3100" kern="1200"/>
        </a:p>
      </dsp:txBody>
      <dsp:txXfrm>
        <a:off x="36296" y="97090"/>
        <a:ext cx="5985308" cy="670943"/>
      </dsp:txXfrm>
    </dsp:sp>
    <dsp:sp modelId="{E62B4DC0-F082-48FD-B862-255F07A31AE6}">
      <dsp:nvSpPr>
        <dsp:cNvPr id="0" name=""/>
        <dsp:cNvSpPr/>
      </dsp:nvSpPr>
      <dsp:spPr>
        <a:xfrm>
          <a:off x="0" y="893609"/>
          <a:ext cx="6057900" cy="743535"/>
        </a:xfrm>
        <a:prstGeom prst="roundRect">
          <a:avLst/>
        </a:prstGeom>
        <a:solidFill>
          <a:schemeClr val="accent2">
            <a:hueOff val="291951"/>
            <a:satOff val="-1401"/>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Key points of a Lay Up</a:t>
          </a:r>
          <a:endParaRPr lang="en-US" sz="3100" kern="1200"/>
        </a:p>
      </dsp:txBody>
      <dsp:txXfrm>
        <a:off x="36296" y="929905"/>
        <a:ext cx="5985308" cy="670943"/>
      </dsp:txXfrm>
    </dsp:sp>
    <dsp:sp modelId="{6A9356E4-448D-476C-B016-579414E80609}">
      <dsp:nvSpPr>
        <dsp:cNvPr id="0" name=""/>
        <dsp:cNvSpPr/>
      </dsp:nvSpPr>
      <dsp:spPr>
        <a:xfrm>
          <a:off x="0" y="1726424"/>
          <a:ext cx="6057900" cy="743535"/>
        </a:xfrm>
        <a:prstGeom prst="roundRect">
          <a:avLst/>
        </a:prstGeom>
        <a:solidFill>
          <a:schemeClr val="accent2">
            <a:hueOff val="583903"/>
            <a:satOff val="-2803"/>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Where can we use this?</a:t>
          </a:r>
          <a:endParaRPr lang="en-US" sz="3100" kern="1200"/>
        </a:p>
      </dsp:txBody>
      <dsp:txXfrm>
        <a:off x="36296" y="1762720"/>
        <a:ext cx="5985308" cy="670943"/>
      </dsp:txXfrm>
    </dsp:sp>
    <dsp:sp modelId="{7D0B8032-11B3-4D28-BC09-4B1C2C85E377}">
      <dsp:nvSpPr>
        <dsp:cNvPr id="0" name=""/>
        <dsp:cNvSpPr/>
      </dsp:nvSpPr>
      <dsp:spPr>
        <a:xfrm>
          <a:off x="0" y="2559239"/>
          <a:ext cx="6057900" cy="743535"/>
        </a:xfrm>
        <a:prstGeom prst="roundRect">
          <a:avLst/>
        </a:prstGeom>
        <a:solidFill>
          <a:schemeClr val="accent2">
            <a:hueOff val="875854"/>
            <a:satOff val="-4204"/>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Why do we use this?</a:t>
          </a:r>
          <a:endParaRPr lang="en-US" sz="3100" kern="1200"/>
        </a:p>
      </dsp:txBody>
      <dsp:txXfrm>
        <a:off x="36296" y="2595535"/>
        <a:ext cx="5985308" cy="670943"/>
      </dsp:txXfrm>
    </dsp:sp>
    <dsp:sp modelId="{FF85A8F1-045E-4020-818A-BA446175C7B5}">
      <dsp:nvSpPr>
        <dsp:cNvPr id="0" name=""/>
        <dsp:cNvSpPr/>
      </dsp:nvSpPr>
      <dsp:spPr>
        <a:xfrm>
          <a:off x="0" y="3392055"/>
          <a:ext cx="6057900" cy="743535"/>
        </a:xfrm>
        <a:prstGeom prst="roundRect">
          <a:avLst/>
        </a:prstGeom>
        <a:solidFill>
          <a:schemeClr val="accent2">
            <a:hueOff val="1167806"/>
            <a:satOff val="-5606"/>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How can we work ‘space’?</a:t>
          </a:r>
          <a:endParaRPr lang="en-US" sz="3100" kern="1200"/>
        </a:p>
      </dsp:txBody>
      <dsp:txXfrm>
        <a:off x="36296" y="3428351"/>
        <a:ext cx="5985308" cy="670943"/>
      </dsp:txXfrm>
    </dsp:sp>
    <dsp:sp modelId="{D8888230-3249-4F66-B915-853C2319D2BD}">
      <dsp:nvSpPr>
        <dsp:cNvPr id="0" name=""/>
        <dsp:cNvSpPr/>
      </dsp:nvSpPr>
      <dsp:spPr>
        <a:xfrm>
          <a:off x="0" y="4224870"/>
          <a:ext cx="6057900" cy="743535"/>
        </a:xfrm>
        <a:prstGeom prst="roundRect">
          <a:avLst/>
        </a:prstGeom>
        <a:solidFill>
          <a:schemeClr val="accent2">
            <a:hueOff val="1459757"/>
            <a:satOff val="-7007"/>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View to next session</a:t>
          </a:r>
          <a:endParaRPr lang="en-US" sz="3100" kern="1200"/>
        </a:p>
      </dsp:txBody>
      <dsp:txXfrm>
        <a:off x="36296" y="4261166"/>
        <a:ext cx="5985308" cy="670943"/>
      </dsp:txXfrm>
    </dsp:sp>
  </dsp:spTree>
</dsp:drawing>
</file>

<file path=ppt/diagrams/layout1.xml><?xml version="1.0" encoding="utf-8"?>
<dgm:layoutDef xmlns:dgm="http://schemas.openxmlformats.org/drawingml/2006/diagram" xmlns:a="http://schemas.openxmlformats.org/drawingml/2006/main" uniqueId="urn:microsoft.com/office/officeart/2018/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node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AE37AF-25EA-49A4-AEC0-50A38A34142D}" type="datetimeFigureOut">
              <a:rPr lang="en-GB" smtClean="0"/>
              <a:t>27/02/2025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B9A24B-9806-472E-A346-9C41C549B4B8}" type="slidenum">
              <a:rPr lang="en-GB" smtClean="0"/>
              <a:t>‹#›</a:t>
            </a:fld>
            <a:endParaRPr lang="en-GB"/>
          </a:p>
        </p:txBody>
      </p:sp>
    </p:spTree>
    <p:extLst>
      <p:ext uri="{BB962C8B-B14F-4D97-AF65-F5344CB8AC3E}">
        <p14:creationId xmlns:p14="http://schemas.microsoft.com/office/powerpoint/2010/main" val="1567045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Retention Test (Week 3&amp;5) – To build upon skills already acquired. As many can talk through the skill and recognise components but not accurately show what it is physically (Starkes et al., 2004)</a:t>
            </a:r>
          </a:p>
        </p:txBody>
      </p:sp>
      <p:sp>
        <p:nvSpPr>
          <p:cNvPr id="4" name="Slide Number Placeholder 3"/>
          <p:cNvSpPr>
            <a:spLocks noGrp="1"/>
          </p:cNvSpPr>
          <p:nvPr>
            <p:ph type="sldNum" sz="quarter" idx="5"/>
          </p:nvPr>
        </p:nvSpPr>
        <p:spPr/>
        <p:txBody>
          <a:bodyPr/>
          <a:lstStyle/>
          <a:p>
            <a:fld id="{ABB9A24B-9806-472E-A346-9C41C549B4B8}" type="slidenum">
              <a:rPr lang="en-GB" smtClean="0"/>
              <a:t>5</a:t>
            </a:fld>
            <a:endParaRPr lang="en-GB"/>
          </a:p>
        </p:txBody>
      </p:sp>
    </p:spTree>
    <p:extLst>
      <p:ext uri="{BB962C8B-B14F-4D97-AF65-F5344CB8AC3E}">
        <p14:creationId xmlns:p14="http://schemas.microsoft.com/office/powerpoint/2010/main" val="24687143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TGFU</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“that the Teaching Games For Understanding model can improve the basic technical skills of sports and extracurricular learning, if given in the form of basic concepts of playing to students who take part in sports and extracurricular learning.” (</a:t>
            </a:r>
            <a:r>
              <a:rPr lang="en-GB" dirty="0" err="1">
                <a:solidFill>
                  <a:srgbClr val="222222"/>
                </a:solidFill>
                <a:latin typeface="Arial" panose="020B0604020202020204" pitchFamily="34" charset="0"/>
              </a:rPr>
              <a:t>Calábria</a:t>
            </a:r>
            <a:r>
              <a:rPr lang="en-GB" dirty="0">
                <a:solidFill>
                  <a:srgbClr val="222222"/>
                </a:solidFill>
                <a:latin typeface="Arial" panose="020B0604020202020204" pitchFamily="34" charset="0"/>
              </a:rPr>
              <a:t>-Lopes et al.,</a:t>
            </a:r>
            <a:r>
              <a:rPr lang="en-GB" dirty="0"/>
              <a:t> 2022, p.27)</a:t>
            </a:r>
          </a:p>
          <a:p>
            <a:endParaRPr lang="en-GB" dirty="0"/>
          </a:p>
          <a:p>
            <a:r>
              <a:rPr lang="en-GB" dirty="0"/>
              <a:t>“The </a:t>
            </a:r>
            <a:r>
              <a:rPr lang="en-GB" dirty="0" err="1"/>
              <a:t>TGfU</a:t>
            </a:r>
            <a:r>
              <a:rPr lang="en-GB" dirty="0"/>
              <a:t> approach also shows that the basketball game is very well developed and increases HOTS and reduces bullying </a:t>
            </a:r>
            <a:r>
              <a:rPr lang="en-GB" dirty="0" err="1"/>
              <a:t>behavior</a:t>
            </a:r>
            <a:r>
              <a:rPr lang="en-GB" dirty="0"/>
              <a:t>” (</a:t>
            </a:r>
            <a:r>
              <a:rPr lang="en-GB" sz="1200" dirty="0" err="1"/>
              <a:t>Waffak</a:t>
            </a:r>
            <a:r>
              <a:rPr lang="en-GB" sz="1200" dirty="0"/>
              <a:t>, 2021, </a:t>
            </a:r>
            <a:r>
              <a:rPr lang="en-GB" dirty="0"/>
              <a:t> p.49)</a:t>
            </a:r>
          </a:p>
          <a:p>
            <a:endParaRPr lang="en-GB" dirty="0"/>
          </a:p>
          <a:p>
            <a:r>
              <a:rPr lang="en-GB" dirty="0"/>
              <a:t>Patterns of Schema – Using each session to reinforce and build on blocks of knowledge (Toner et al. , 2014)</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Relatedness - “Increased by providing individuals with a rationale for doing an uninteresting activity, acknowledging the participants’ perspectives and feelings about the activity, and supporting the experience of choice while minimising the use of pressure to do the behaviour” (Deci and Ryan, 2008, p.17)</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Providing rationale for what we are trying to do to allow for students become more understanding of the tasks – (Hill et al., 2015)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Constrain Led Games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Looking for connection to task, environment or people for progression - “</a:t>
            </a:r>
            <a:r>
              <a:rPr lang="en-GB" b="0" i="0" dirty="0">
                <a:effectLst/>
                <a:latin typeface="Times New Roman" panose="02020603050405020304" pitchFamily="18" charset="0"/>
              </a:rPr>
              <a:t>In sum, the spatial-temporal relations between players that give rise to the attacker’s action of a drive may be constrained not only by the immediate opponent, but also by the relationships developed with other teammates and opponents.” – When talking about Attacker vs Defender in basketball (</a:t>
            </a:r>
            <a:r>
              <a:rPr lang="en-GB" b="0" i="0" dirty="0" err="1">
                <a:effectLst/>
                <a:latin typeface="Times New Roman" panose="02020603050405020304" pitchFamily="18" charset="0"/>
              </a:rPr>
              <a:t>Bourbousson</a:t>
            </a:r>
            <a:r>
              <a:rPr lang="en-GB" b="0" i="0" dirty="0">
                <a:effectLst/>
                <a:latin typeface="Times New Roman" panose="02020603050405020304" pitchFamily="18" charset="0"/>
              </a:rPr>
              <a:t> et al., 2014, p.1395)</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ABB9A24B-9806-472E-A346-9C41C549B4B8}" type="slidenum">
              <a:rPr lang="en-GB" smtClean="0"/>
              <a:t>6</a:t>
            </a:fld>
            <a:endParaRPr lang="en-GB"/>
          </a:p>
        </p:txBody>
      </p:sp>
    </p:spTree>
    <p:extLst>
      <p:ext uri="{BB962C8B-B14F-4D97-AF65-F5344CB8AC3E}">
        <p14:creationId xmlns:p14="http://schemas.microsoft.com/office/powerpoint/2010/main" val="37280697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Multi-station warm-up to avoid queuing.</a:t>
            </a:r>
          </a:p>
          <a:p>
            <a:endParaRPr lang="en-GB" dirty="0"/>
          </a:p>
          <a:p>
            <a:r>
              <a:rPr lang="en-GB" dirty="0"/>
              <a:t>RAMP – “warm-up must always be kept in mind, that is to ensure optimal preparation for performance, and activities should be selected that provide for raising, activation, mobilisation and potentiation, but without the development of undue fatigue” – (Jeffreys, 2007, p.17)</a:t>
            </a:r>
          </a:p>
          <a:p>
            <a:endParaRPr lang="en-GB" dirty="0"/>
          </a:p>
          <a:p>
            <a:r>
              <a:rPr lang="en-GB" dirty="0"/>
              <a:t>“In terms of specific activation, the inclusion of this will depend upon the needs of the athlete and/or the sport. In some instances, where key muscle groups may need to be stimulated, exercises can be selected that target these key muscles.” (Jeffreys, 2007, p.17)</a:t>
            </a:r>
          </a:p>
        </p:txBody>
      </p:sp>
      <p:sp>
        <p:nvSpPr>
          <p:cNvPr id="4" name="Slide Number Placeholder 3"/>
          <p:cNvSpPr>
            <a:spLocks noGrp="1"/>
          </p:cNvSpPr>
          <p:nvPr>
            <p:ph type="sldNum" sz="quarter" idx="5"/>
          </p:nvPr>
        </p:nvSpPr>
        <p:spPr/>
        <p:txBody>
          <a:bodyPr/>
          <a:lstStyle/>
          <a:p>
            <a:fld id="{ABB9A24B-9806-472E-A346-9C41C549B4B8}" type="slidenum">
              <a:rPr lang="en-GB" smtClean="0"/>
              <a:t>8</a:t>
            </a:fld>
            <a:endParaRPr lang="en-GB"/>
          </a:p>
        </p:txBody>
      </p:sp>
    </p:spTree>
    <p:extLst>
      <p:ext uri="{BB962C8B-B14F-4D97-AF65-F5344CB8AC3E}">
        <p14:creationId xmlns:p14="http://schemas.microsoft.com/office/powerpoint/2010/main" val="17052326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Working within a team to increase relatedness and promote task engagement (more relatedness).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Visual Aid – “our findings suggest that visual analogy learning not only enhanced performance and learning compared to cases where other methods like verbal analogy and explicit learning were used but it also caused the working memory to function better to some extent” (</a:t>
            </a:r>
            <a:r>
              <a:rPr lang="en-GB" dirty="0" err="1"/>
              <a:t>Ramezani</a:t>
            </a:r>
            <a:r>
              <a:rPr lang="en-GB" dirty="0"/>
              <a:t> et al., 2022, p.8)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latin typeface="Times New Roman" panose="02020603050405020304" pitchFamily="18" charset="0"/>
              </a:rPr>
              <a:t>“These patterns were high in terms of imagery potential but difficult to verbalise. They found that retention of movement patterns was improved when individuals combined verbal labelling with imagery” – (Hodges and Franks, 2004, p.151)</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Positive Feedback – “a substantial number of experimental and correlational studies indicate that positive competence feedback yields a significant impact on motivation in PE and sports settings..” – (</a:t>
            </a:r>
            <a:r>
              <a:rPr lang="en-GB" dirty="0" err="1"/>
              <a:t>Mouratidis</a:t>
            </a:r>
            <a:r>
              <a:rPr lang="en-GB" dirty="0"/>
              <a:t> et al, 2008, p.244)</a:t>
            </a:r>
          </a:p>
          <a:p>
            <a:endParaRPr lang="en-GB" dirty="0"/>
          </a:p>
          <a:p>
            <a:endParaRPr lang="en-GB" dirty="0"/>
          </a:p>
        </p:txBody>
      </p:sp>
      <p:sp>
        <p:nvSpPr>
          <p:cNvPr id="4" name="Slide Number Placeholder 3"/>
          <p:cNvSpPr>
            <a:spLocks noGrp="1"/>
          </p:cNvSpPr>
          <p:nvPr>
            <p:ph type="sldNum" sz="quarter" idx="5"/>
          </p:nvPr>
        </p:nvSpPr>
        <p:spPr/>
        <p:txBody>
          <a:bodyPr/>
          <a:lstStyle/>
          <a:p>
            <a:fld id="{ABB9A24B-9806-472E-A346-9C41C549B4B8}" type="slidenum">
              <a:rPr lang="en-GB" smtClean="0"/>
              <a:t>9</a:t>
            </a:fld>
            <a:endParaRPr lang="en-GB"/>
          </a:p>
        </p:txBody>
      </p:sp>
    </p:spTree>
    <p:extLst>
      <p:ext uri="{BB962C8B-B14F-4D97-AF65-F5344CB8AC3E}">
        <p14:creationId xmlns:p14="http://schemas.microsoft.com/office/powerpoint/2010/main" val="31308286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“Increased by providing individuals with a rationale for doing an uninteresting activity, acknowledging the participants’ perspectives and feelings about the activity, and supporting the experience of choice while minimising the use of pressure to do the behaviour” (Deci and Ryan, 2008, p.17)</a:t>
            </a:r>
          </a:p>
          <a:p>
            <a:endParaRPr lang="en-GB" dirty="0"/>
          </a:p>
          <a:p>
            <a:r>
              <a:rPr lang="en-GB" dirty="0"/>
              <a:t>“Because of the interconnectedness of such systems, a small change in one part of the system can reverberate through it leading to large-scale global changes emerging” (Renshaw et al. , 2010, p.120) – Promoting problems to encourage Problem solving skills.</a:t>
            </a:r>
          </a:p>
        </p:txBody>
      </p:sp>
      <p:sp>
        <p:nvSpPr>
          <p:cNvPr id="4" name="Slide Number Placeholder 3"/>
          <p:cNvSpPr>
            <a:spLocks noGrp="1"/>
          </p:cNvSpPr>
          <p:nvPr>
            <p:ph type="sldNum" sz="quarter" idx="5"/>
          </p:nvPr>
        </p:nvSpPr>
        <p:spPr/>
        <p:txBody>
          <a:bodyPr/>
          <a:lstStyle/>
          <a:p>
            <a:fld id="{ABB9A24B-9806-472E-A346-9C41C549B4B8}" type="slidenum">
              <a:rPr lang="en-GB" smtClean="0"/>
              <a:t>10</a:t>
            </a:fld>
            <a:endParaRPr lang="en-GB"/>
          </a:p>
        </p:txBody>
      </p:sp>
    </p:spTree>
    <p:extLst>
      <p:ext uri="{BB962C8B-B14F-4D97-AF65-F5344CB8AC3E}">
        <p14:creationId xmlns:p14="http://schemas.microsoft.com/office/powerpoint/2010/main" val="13827628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do we use a lay-up? </a:t>
            </a:r>
          </a:p>
          <a:p>
            <a:endParaRPr lang="en-GB" dirty="0"/>
          </a:p>
          <a:p>
            <a:r>
              <a:rPr lang="en-GB" dirty="0"/>
              <a:t>Benefits of driving at the basket.</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03AE3B9-E661-4979-A351-2CEB4E2A9A00}"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49176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r>
              <a:rPr lang="en-GB" b="0" i="0" dirty="0">
                <a:effectLst/>
                <a:latin typeface="Times New Roman" panose="02020603050405020304" pitchFamily="18" charset="0"/>
              </a:rPr>
              <a:t>In sum, the spatial-temporal relations between players that give rise to the attacker’s action of a drive may be constrained not only by the immediate opponent, but also by the relationships</a:t>
            </a:r>
            <a:br>
              <a:rPr lang="en-GB" dirty="0"/>
            </a:br>
            <a:r>
              <a:rPr lang="en-GB" b="0" i="0" dirty="0">
                <a:effectLst/>
                <a:latin typeface="Times New Roman" panose="02020603050405020304" pitchFamily="18" charset="0"/>
              </a:rPr>
              <a:t>developed with other teammates and opponents.” – When talking about Attacker vs Defender in basketball (</a:t>
            </a:r>
            <a:r>
              <a:rPr lang="en-GB" b="0" i="0" dirty="0" err="1">
                <a:effectLst/>
                <a:latin typeface="Times New Roman" panose="02020603050405020304" pitchFamily="18" charset="0"/>
              </a:rPr>
              <a:t>Bourbousson</a:t>
            </a:r>
            <a:r>
              <a:rPr lang="en-GB" b="0" i="0" dirty="0">
                <a:effectLst/>
                <a:latin typeface="Times New Roman" panose="02020603050405020304" pitchFamily="18" charset="0"/>
              </a:rPr>
              <a:t> et al., 2014, p.1395)</a:t>
            </a:r>
            <a:endParaRPr lang="en-GB" dirty="0"/>
          </a:p>
          <a:p>
            <a:endParaRPr lang="en-GB" dirty="0"/>
          </a:p>
        </p:txBody>
      </p:sp>
      <p:sp>
        <p:nvSpPr>
          <p:cNvPr id="4" name="Slide Number Placeholder 3"/>
          <p:cNvSpPr>
            <a:spLocks noGrp="1"/>
          </p:cNvSpPr>
          <p:nvPr>
            <p:ph type="sldNum" sz="quarter" idx="5"/>
          </p:nvPr>
        </p:nvSpPr>
        <p:spPr/>
        <p:txBody>
          <a:bodyPr/>
          <a:lstStyle/>
          <a:p>
            <a:fld id="{ABB9A24B-9806-472E-A346-9C41C549B4B8}" type="slidenum">
              <a:rPr lang="en-GB" smtClean="0"/>
              <a:t>12</a:t>
            </a:fld>
            <a:endParaRPr lang="en-GB"/>
          </a:p>
        </p:txBody>
      </p:sp>
    </p:spTree>
    <p:extLst>
      <p:ext uri="{BB962C8B-B14F-4D97-AF65-F5344CB8AC3E}">
        <p14:creationId xmlns:p14="http://schemas.microsoft.com/office/powerpoint/2010/main" val="40098865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“Reflection is based upon the data collected and is usually fostered by discussion” – (Cassidy, 2008, p.27)</a:t>
            </a:r>
          </a:p>
          <a:p>
            <a:endParaRPr lang="en-GB" dirty="0"/>
          </a:p>
          <a:p>
            <a:endParaRPr lang="en-GB" dirty="0"/>
          </a:p>
        </p:txBody>
      </p:sp>
      <p:sp>
        <p:nvSpPr>
          <p:cNvPr id="4" name="Slide Number Placeholder 3"/>
          <p:cNvSpPr>
            <a:spLocks noGrp="1"/>
          </p:cNvSpPr>
          <p:nvPr>
            <p:ph type="sldNum" sz="quarter" idx="5"/>
          </p:nvPr>
        </p:nvSpPr>
        <p:spPr/>
        <p:txBody>
          <a:bodyPr/>
          <a:lstStyle/>
          <a:p>
            <a:fld id="{ABB9A24B-9806-472E-A346-9C41C549B4B8}" type="slidenum">
              <a:rPr lang="en-GB" smtClean="0"/>
              <a:t>14</a:t>
            </a:fld>
            <a:endParaRPr lang="en-GB"/>
          </a:p>
        </p:txBody>
      </p:sp>
    </p:spTree>
    <p:extLst>
      <p:ext uri="{BB962C8B-B14F-4D97-AF65-F5344CB8AC3E}">
        <p14:creationId xmlns:p14="http://schemas.microsoft.com/office/powerpoint/2010/main" val="19286671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B9A24B-9806-472E-A346-9C41C549B4B8}" type="slidenum">
              <a:rPr lang="en-GB" smtClean="0"/>
              <a:t>18</a:t>
            </a:fld>
            <a:endParaRPr lang="en-GB"/>
          </a:p>
        </p:txBody>
      </p:sp>
    </p:spTree>
    <p:extLst>
      <p:ext uri="{BB962C8B-B14F-4D97-AF65-F5344CB8AC3E}">
        <p14:creationId xmlns:p14="http://schemas.microsoft.com/office/powerpoint/2010/main" val="1065301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83D70-91AA-429A-BD57-1CB6792B30EE}"/>
              </a:ext>
            </a:extLst>
          </p:cNvPr>
          <p:cNvSpPr>
            <a:spLocks noGrp="1"/>
          </p:cNvSpPr>
          <p:nvPr>
            <p:ph type="ctrTitle"/>
          </p:nvPr>
        </p:nvSpPr>
        <p:spPr>
          <a:xfrm>
            <a:off x="1088136" y="1078030"/>
            <a:ext cx="9288096" cy="2956718"/>
          </a:xfrm>
        </p:spPr>
        <p:txBody>
          <a:bodyPr anchor="t">
            <a:noAutofit/>
          </a:bodyPr>
          <a:lstStyle>
            <a:lvl1pPr algn="l">
              <a:defRPr sz="6600" cap="all" baseline="0"/>
            </a:lvl1pPr>
          </a:lstStyle>
          <a:p>
            <a:r>
              <a:rPr lang="en-US" dirty="0"/>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4455621"/>
            <a:ext cx="9288096" cy="1435331"/>
          </a:xfrm>
        </p:spPr>
        <p:txBody>
          <a:bodyPr>
            <a:normAutofit/>
          </a:bodyPr>
          <a:lstStyle>
            <a:lvl1pPr marL="0" indent="0" algn="l">
              <a:lnSpc>
                <a:spcPct val="12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E42BF426-2FAD-41AB-A312-1F159FB14B1D}" type="datetime1">
              <a:rPr lang="en-US" smtClean="0"/>
              <a:t>2/27/2025</a:t>
            </a:fld>
            <a:endParaRPr lang="en-US"/>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r>
              <a:rPr lang="en-US"/>
              <a:t>2200074 BMSS6001</a:t>
            </a:r>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3321220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67BD4FAE-935D-44FE-9380-37F47D20F471}" type="datetime1">
              <a:rPr lang="en-US" smtClean="0"/>
              <a:t>2/27/2025</a:t>
            </a:fld>
            <a:endParaRPr lang="en-US"/>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r>
              <a:rPr lang="en-US"/>
              <a:t>2200074 BMSS6001</a:t>
            </a:r>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8361795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8007D-9B1D-4E2C-B38F-29C6820996DF}"/>
              </a:ext>
            </a:extLst>
          </p:cNvPr>
          <p:cNvSpPr>
            <a:spLocks noGrp="1"/>
          </p:cNvSpPr>
          <p:nvPr>
            <p:ph type="title"/>
          </p:nvPr>
        </p:nvSpPr>
        <p:spPr>
          <a:xfrm>
            <a:off x="1090940" y="1099127"/>
            <a:ext cx="9272260" cy="3472874"/>
          </a:xfrm>
        </p:spPr>
        <p:txBody>
          <a:bodyPr anchor="t">
            <a:normAutofit/>
          </a:bodyPr>
          <a:lstStyle>
            <a:lvl1pPr>
              <a:defRPr sz="40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960C51B-B525-4032-9D08-2978D7367BFF}"/>
              </a:ext>
            </a:extLst>
          </p:cNvPr>
          <p:cNvSpPr>
            <a:spLocks noGrp="1"/>
          </p:cNvSpPr>
          <p:nvPr>
            <p:ph type="body" idx="1"/>
          </p:nvPr>
        </p:nvSpPr>
        <p:spPr>
          <a:xfrm>
            <a:off x="1090939" y="4572000"/>
            <a:ext cx="9272262" cy="1320801"/>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p>
            <a:fld id="{048FEAAC-DC93-44D6-AFC2-A9AEE8EC1168}" type="datetime1">
              <a:rPr lang="en-US" smtClean="0"/>
              <a:t>2/27/2025</a:t>
            </a:fld>
            <a:endParaRPr lang="en-US"/>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p>
            <a:r>
              <a:rPr lang="en-US"/>
              <a:t>2200074 BMSS6001</a:t>
            </a:r>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8682558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088136"/>
            <a:ext cx="9890066" cy="129422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1F843452-7C08-4A0F-9AD7-CE58F128EAB2}" type="datetime1">
              <a:rPr lang="en-US" smtClean="0"/>
              <a:t>2/27/2025</a:t>
            </a:fld>
            <a:endParaRPr lang="en-US"/>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r>
              <a:rPr lang="en-US"/>
              <a:t>2200074 BMSS6001</a:t>
            </a:r>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8944273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084333"/>
            <a:ext cx="9949455" cy="838856"/>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20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20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BD8CE2A2-8914-4E3F-8F45-574AF0F35F23}" type="datetime1">
              <a:rPr lang="en-US" smtClean="0"/>
              <a:t>2/27/2025</a:t>
            </a:fld>
            <a:endParaRPr lang="en-US"/>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r>
              <a:rPr lang="en-US"/>
              <a:t>2200074 BMSS6001</a:t>
            </a:r>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336407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p:txBody>
          <a:bodyPr/>
          <a:lstStyle>
            <a:lvl1pPr>
              <a:defRPr cap="all" baseline="0"/>
            </a:lvl1pPr>
          </a:lstStyle>
          <a:p>
            <a:r>
              <a:rPr lang="en-US" dirty="0"/>
              <a:t>Click to edit Master title style</a:t>
            </a:r>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37627D1D-098C-48D7-8E28-D91FF449DA0B}" type="datetime1">
              <a:rPr lang="en-US" smtClean="0"/>
              <a:t>2/27/2025</a:t>
            </a:fld>
            <a:endParaRPr lang="en-US"/>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r>
              <a:rPr lang="en-US"/>
              <a:t>2200074 BMSS6001</a:t>
            </a:r>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9310784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48B02B-A32A-4383-BBC7-0C383390A96F}"/>
              </a:ext>
            </a:extLst>
          </p:cNvPr>
          <p:cNvSpPr>
            <a:spLocks noGrp="1"/>
          </p:cNvSpPr>
          <p:nvPr>
            <p:ph type="dt" sz="half" idx="10"/>
          </p:nvPr>
        </p:nvSpPr>
        <p:spPr/>
        <p:txBody>
          <a:bodyPr/>
          <a:lstStyle/>
          <a:p>
            <a:fld id="{44FB1E3D-0CCC-4734-87DD-E60991F35C52}" type="datetime1">
              <a:rPr lang="en-US" smtClean="0"/>
              <a:t>2/27/2025</a:t>
            </a:fld>
            <a:endParaRPr lang="en-US"/>
          </a:p>
        </p:txBody>
      </p:sp>
      <p:sp>
        <p:nvSpPr>
          <p:cNvPr id="3" name="Footer Placeholder 2">
            <a:extLst>
              <a:ext uri="{FF2B5EF4-FFF2-40B4-BE49-F238E27FC236}">
                <a16:creationId xmlns:a16="http://schemas.microsoft.com/office/drawing/2014/main" id="{FCFF7E77-47E0-4F9E-9148-8D0C59C0CFCE}"/>
              </a:ext>
            </a:extLst>
          </p:cNvPr>
          <p:cNvSpPr>
            <a:spLocks noGrp="1"/>
          </p:cNvSpPr>
          <p:nvPr>
            <p:ph type="ftr" sz="quarter" idx="11"/>
          </p:nvPr>
        </p:nvSpPr>
        <p:spPr/>
        <p:txBody>
          <a:bodyPr/>
          <a:lstStyle/>
          <a:p>
            <a:r>
              <a:rPr lang="en-US"/>
              <a:t>2200074 BMSS6001</a:t>
            </a:r>
          </a:p>
        </p:txBody>
      </p:sp>
      <p:sp>
        <p:nvSpPr>
          <p:cNvPr id="4" name="Slide Number Placeholder 3">
            <a:extLst>
              <a:ext uri="{FF2B5EF4-FFF2-40B4-BE49-F238E27FC236}">
                <a16:creationId xmlns:a16="http://schemas.microsoft.com/office/drawing/2014/main" id="{898005A2-ECF0-4759-A17B-FDECE80683F4}"/>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42888068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1DD4B-5676-477E-8C52-4C1CF160FCDE}"/>
              </a:ext>
            </a:extLst>
          </p:cNvPr>
          <p:cNvSpPr>
            <a:spLocks noGrp="1"/>
          </p:cNvSpPr>
          <p:nvPr>
            <p:ph type="title"/>
          </p:nvPr>
        </p:nvSpPr>
        <p:spPr>
          <a:xfrm>
            <a:off x="1090940" y="1094448"/>
            <a:ext cx="3785860" cy="1554362"/>
          </a:xfrm>
        </p:spPr>
        <p:txBody>
          <a:bodyPr anchor="t">
            <a:normAutofit/>
          </a:bodyPr>
          <a:lstStyle>
            <a:lvl1pPr>
              <a:defRPr sz="2800" cap="all" baseline="0"/>
            </a:lvl1pPr>
          </a:lstStyle>
          <a:p>
            <a:r>
              <a:rPr lang="en-US" dirty="0"/>
              <a:t>Click to edit Master title style</a:t>
            </a:r>
          </a:p>
        </p:txBody>
      </p:sp>
      <p:sp>
        <p:nvSpPr>
          <p:cNvPr id="3" name="Content Placeholder 2">
            <a:extLst>
              <a:ext uri="{FF2B5EF4-FFF2-40B4-BE49-F238E27FC236}">
                <a16:creationId xmlns:a16="http://schemas.microsoft.com/office/drawing/2014/main" id="{4B5A3E63-EB15-4D82-BF2B-36BB030C430D}"/>
              </a:ext>
            </a:extLst>
          </p:cNvPr>
          <p:cNvSpPr>
            <a:spLocks noGrp="1"/>
          </p:cNvSpPr>
          <p:nvPr>
            <p:ph idx="1"/>
          </p:nvPr>
        </p:nvSpPr>
        <p:spPr>
          <a:xfrm>
            <a:off x="5524500" y="922689"/>
            <a:ext cx="548600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CBE994E-BAB7-43DC-A0E4-C779CF2A33D5}"/>
              </a:ext>
            </a:extLst>
          </p:cNvPr>
          <p:cNvSpPr>
            <a:spLocks noGrp="1"/>
          </p:cNvSpPr>
          <p:nvPr>
            <p:ph type="body" sz="half" idx="2"/>
          </p:nvPr>
        </p:nvSpPr>
        <p:spPr>
          <a:xfrm>
            <a:off x="1090940" y="2701254"/>
            <a:ext cx="3785860" cy="316773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DEFAAA-1B70-42AA-ADCC-F49B58132654}"/>
              </a:ext>
            </a:extLst>
          </p:cNvPr>
          <p:cNvSpPr>
            <a:spLocks noGrp="1"/>
          </p:cNvSpPr>
          <p:nvPr>
            <p:ph type="dt" sz="half" idx="10"/>
          </p:nvPr>
        </p:nvSpPr>
        <p:spPr/>
        <p:txBody>
          <a:bodyPr/>
          <a:lstStyle/>
          <a:p>
            <a:fld id="{5555F799-0C55-4CC2-991E-C1A58FE82314}" type="datetime1">
              <a:rPr lang="en-US" smtClean="0"/>
              <a:t>2/27/2025</a:t>
            </a:fld>
            <a:endParaRPr lang="en-US"/>
          </a:p>
        </p:txBody>
      </p:sp>
      <p:sp>
        <p:nvSpPr>
          <p:cNvPr id="6" name="Footer Placeholder 5">
            <a:extLst>
              <a:ext uri="{FF2B5EF4-FFF2-40B4-BE49-F238E27FC236}">
                <a16:creationId xmlns:a16="http://schemas.microsoft.com/office/drawing/2014/main" id="{E4C7B6CC-1C13-4F34-AC86-CCD442C8C3DA}"/>
              </a:ext>
            </a:extLst>
          </p:cNvPr>
          <p:cNvSpPr>
            <a:spLocks noGrp="1"/>
          </p:cNvSpPr>
          <p:nvPr>
            <p:ph type="ftr" sz="quarter" idx="11"/>
          </p:nvPr>
        </p:nvSpPr>
        <p:spPr/>
        <p:txBody>
          <a:bodyPr/>
          <a:lstStyle/>
          <a:p>
            <a:r>
              <a:rPr lang="en-US"/>
              <a:t>2200074 BMSS6001</a:t>
            </a:r>
          </a:p>
        </p:txBody>
      </p:sp>
      <p:sp>
        <p:nvSpPr>
          <p:cNvPr id="7" name="Slide Number Placeholder 6">
            <a:extLst>
              <a:ext uri="{FF2B5EF4-FFF2-40B4-BE49-F238E27FC236}">
                <a16:creationId xmlns:a16="http://schemas.microsoft.com/office/drawing/2014/main" id="{69F1B638-9061-41AD-AF47-73A4AF8B781A}"/>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809108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F3C43-1676-4A29-83F9-D788ED2E71E9}"/>
              </a:ext>
            </a:extLst>
          </p:cNvPr>
          <p:cNvSpPr>
            <a:spLocks noGrp="1"/>
          </p:cNvSpPr>
          <p:nvPr>
            <p:ph type="title"/>
          </p:nvPr>
        </p:nvSpPr>
        <p:spPr>
          <a:xfrm>
            <a:off x="1090940" y="1097280"/>
            <a:ext cx="3785860" cy="1559740"/>
          </a:xfrm>
        </p:spPr>
        <p:txBody>
          <a:bodyPr anchor="t">
            <a:normAutofit/>
          </a:bodyPr>
          <a:lstStyle>
            <a:lvl1pPr>
              <a:defRPr sz="2800" cap="all"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214A903-97C7-4349-B8CE-1BBED1942E3B}"/>
              </a:ext>
            </a:extLst>
          </p:cNvPr>
          <p:cNvSpPr>
            <a:spLocks noGrp="1"/>
          </p:cNvSpPr>
          <p:nvPr>
            <p:ph type="pic" idx="1"/>
          </p:nvPr>
        </p:nvSpPr>
        <p:spPr>
          <a:xfrm>
            <a:off x="5524500" y="1143000"/>
            <a:ext cx="5486400"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BF0A9F58-4AEB-4286-98F7-3C77AA913BE8}"/>
              </a:ext>
            </a:extLst>
          </p:cNvPr>
          <p:cNvSpPr>
            <a:spLocks noGrp="1"/>
          </p:cNvSpPr>
          <p:nvPr>
            <p:ph type="body" sz="half" idx="2"/>
          </p:nvPr>
        </p:nvSpPr>
        <p:spPr>
          <a:xfrm>
            <a:off x="1090940" y="2697480"/>
            <a:ext cx="3785860" cy="309342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F55A58-F085-4500-AF61-045B12C8F41E}"/>
              </a:ext>
            </a:extLst>
          </p:cNvPr>
          <p:cNvSpPr>
            <a:spLocks noGrp="1"/>
          </p:cNvSpPr>
          <p:nvPr>
            <p:ph type="dt" sz="half" idx="10"/>
          </p:nvPr>
        </p:nvSpPr>
        <p:spPr/>
        <p:txBody>
          <a:bodyPr/>
          <a:lstStyle/>
          <a:p>
            <a:fld id="{7266B66C-E96C-4CF4-9139-AC3712AF655E}" type="datetime1">
              <a:rPr lang="en-US" smtClean="0"/>
              <a:t>2/27/2025</a:t>
            </a:fld>
            <a:endParaRPr lang="en-US"/>
          </a:p>
        </p:txBody>
      </p:sp>
      <p:sp>
        <p:nvSpPr>
          <p:cNvPr id="6" name="Footer Placeholder 5">
            <a:extLst>
              <a:ext uri="{FF2B5EF4-FFF2-40B4-BE49-F238E27FC236}">
                <a16:creationId xmlns:a16="http://schemas.microsoft.com/office/drawing/2014/main" id="{E9936470-561D-49AE-AC84-B79D483FDA77}"/>
              </a:ext>
            </a:extLst>
          </p:cNvPr>
          <p:cNvSpPr>
            <a:spLocks noGrp="1"/>
          </p:cNvSpPr>
          <p:nvPr>
            <p:ph type="ftr" sz="quarter" idx="11"/>
          </p:nvPr>
        </p:nvSpPr>
        <p:spPr/>
        <p:txBody>
          <a:bodyPr/>
          <a:lstStyle/>
          <a:p>
            <a:r>
              <a:rPr lang="en-US"/>
              <a:t>2200074 BMSS6001</a:t>
            </a:r>
          </a:p>
        </p:txBody>
      </p:sp>
      <p:sp>
        <p:nvSpPr>
          <p:cNvPr id="7" name="Slide Number Placeholder 6">
            <a:extLst>
              <a:ext uri="{FF2B5EF4-FFF2-40B4-BE49-F238E27FC236}">
                <a16:creationId xmlns:a16="http://schemas.microsoft.com/office/drawing/2014/main" id="{6EEF2BE2-DF21-4683-9D5F-849A525FD5C4}"/>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7857316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6C900-05BC-4021-B69F-2DAF974B7EF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3F26E227-253A-44A0-9404-1CFD8CE41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4E85738F-8976-473B-8923-F0DA307C824E}" type="datetime1">
              <a:rPr lang="en-US" smtClean="0"/>
              <a:t>2/27/2025</a:t>
            </a:fld>
            <a:endParaRPr lang="en-US"/>
          </a:p>
        </p:txBody>
      </p:sp>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r>
              <a:rPr lang="en-US"/>
              <a:t>2200074 BMSS6001</a:t>
            </a:r>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5200347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2CF945-D70F-49C1-8CE5-5758C1166014}"/>
              </a:ext>
            </a:extLst>
          </p:cNvPr>
          <p:cNvSpPr>
            <a:spLocks noGrp="1"/>
          </p:cNvSpPr>
          <p:nvPr>
            <p:ph type="title" orient="vert"/>
          </p:nvPr>
        </p:nvSpPr>
        <p:spPr>
          <a:xfrm>
            <a:off x="9182100" y="1091381"/>
            <a:ext cx="2171700" cy="495336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C2FDB721-04AA-4330-8045-3F2D9BB4BC66}"/>
              </a:ext>
            </a:extLst>
          </p:cNvPr>
          <p:cNvSpPr>
            <a:spLocks noGrp="1"/>
          </p:cNvSpPr>
          <p:nvPr>
            <p:ph type="body" orient="vert" idx="1"/>
          </p:nvPr>
        </p:nvSpPr>
        <p:spPr>
          <a:xfrm>
            <a:off x="838200" y="1091381"/>
            <a:ext cx="8265340" cy="495336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F418C15-991C-4C71-8DCD-DB3B3888831F}"/>
              </a:ext>
            </a:extLst>
          </p:cNvPr>
          <p:cNvSpPr>
            <a:spLocks noGrp="1"/>
          </p:cNvSpPr>
          <p:nvPr>
            <p:ph type="dt" sz="half" idx="10"/>
          </p:nvPr>
        </p:nvSpPr>
        <p:spPr/>
        <p:txBody>
          <a:bodyPr/>
          <a:lstStyle/>
          <a:p>
            <a:fld id="{A388F580-C19C-48CE-818A-5020B4ADF518}" type="datetime1">
              <a:rPr lang="en-US" smtClean="0"/>
              <a:t>2/27/2025</a:t>
            </a:fld>
            <a:endParaRPr lang="en-US"/>
          </a:p>
        </p:txBody>
      </p:sp>
      <p:sp>
        <p:nvSpPr>
          <p:cNvPr id="5" name="Footer Placeholder 4">
            <a:extLst>
              <a:ext uri="{FF2B5EF4-FFF2-40B4-BE49-F238E27FC236}">
                <a16:creationId xmlns:a16="http://schemas.microsoft.com/office/drawing/2014/main" id="{F7728CC3-5830-4EFA-B28E-1648904DE189}"/>
              </a:ext>
            </a:extLst>
          </p:cNvPr>
          <p:cNvSpPr>
            <a:spLocks noGrp="1"/>
          </p:cNvSpPr>
          <p:nvPr>
            <p:ph type="ftr" sz="quarter" idx="11"/>
          </p:nvPr>
        </p:nvSpPr>
        <p:spPr/>
        <p:txBody>
          <a:bodyPr/>
          <a:lstStyle/>
          <a:p>
            <a:r>
              <a:rPr lang="en-US"/>
              <a:t>2200074 BMSS6001</a:t>
            </a:r>
          </a:p>
        </p:txBody>
      </p:sp>
      <p:sp>
        <p:nvSpPr>
          <p:cNvPr id="6" name="Slide Number Placeholder 5">
            <a:extLst>
              <a:ext uri="{FF2B5EF4-FFF2-40B4-BE49-F238E27FC236}">
                <a16:creationId xmlns:a16="http://schemas.microsoft.com/office/drawing/2014/main" id="{FCDA91B6-E419-4483-9B66-3C758788BC48}"/>
              </a:ext>
            </a:extLst>
          </p:cNvPr>
          <p:cNvSpPr>
            <a:spLocks noGrp="1"/>
          </p:cNvSpPr>
          <p:nvPr>
            <p:ph type="sldNum" sz="quarter" idx="12"/>
          </p:nvPr>
        </p:nvSpPr>
        <p:spPr/>
        <p:txBody>
          <a:bodyPr/>
          <a:lstStyle/>
          <a:p>
            <a:fld id="{719D7796-F675-488F-AC46-C88938C80352}" type="slidenum">
              <a:rPr lang="en-US" smtClean="0"/>
              <a:t>‹#›</a:t>
            </a:fld>
            <a:endParaRPr lang="en-US"/>
          </a:p>
        </p:txBody>
      </p:sp>
      <p:cxnSp>
        <p:nvCxnSpPr>
          <p:cNvPr id="7" name="Straight Connector 6">
            <a:extLst>
              <a:ext uri="{FF2B5EF4-FFF2-40B4-BE49-F238E27FC236}">
                <a16:creationId xmlns:a16="http://schemas.microsoft.com/office/drawing/2014/main" id="{DE447C6A-78C3-4687-9A71-A05DBF6700DE}"/>
              </a:ext>
            </a:extLst>
          </p:cNvPr>
          <p:cNvCxnSpPr>
            <a:cxnSpLocks/>
          </p:cNvCxnSpPr>
          <p:nvPr/>
        </p:nvCxnSpPr>
        <p:spPr>
          <a:xfrm>
            <a:off x="11387805"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92520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0C4F9-5EE7-47B7-B965-368EB53A4352}"/>
              </a:ext>
            </a:extLst>
          </p:cNvPr>
          <p:cNvSpPr>
            <a:spLocks noGrp="1"/>
          </p:cNvSpPr>
          <p:nvPr>
            <p:ph type="ctrTitle"/>
          </p:nvPr>
        </p:nvSpPr>
        <p:spPr>
          <a:xfrm>
            <a:off x="647700" y="1181099"/>
            <a:ext cx="6864724" cy="3581399"/>
          </a:xfrm>
        </p:spPr>
        <p:txBody>
          <a:bodyPr anchor="b">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7A4A1F1-374F-4FC8-89F7-83065EA4F5DD}"/>
              </a:ext>
            </a:extLst>
          </p:cNvPr>
          <p:cNvSpPr>
            <a:spLocks noGrp="1"/>
          </p:cNvSpPr>
          <p:nvPr>
            <p:ph type="subTitle" idx="1"/>
          </p:nvPr>
        </p:nvSpPr>
        <p:spPr>
          <a:xfrm>
            <a:off x="647700" y="5075227"/>
            <a:ext cx="6864724" cy="868374"/>
          </a:xfrm>
        </p:spPr>
        <p:txBody>
          <a:bodyPr>
            <a:normAutofit/>
          </a:bodyPr>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FB5CB5F-AE9B-4C02-B16F-C462CAFC1963}"/>
              </a:ext>
            </a:extLst>
          </p:cNvPr>
          <p:cNvSpPr>
            <a:spLocks noGrp="1"/>
          </p:cNvSpPr>
          <p:nvPr>
            <p:ph type="dt" sz="half" idx="10"/>
          </p:nvPr>
        </p:nvSpPr>
        <p:spPr/>
        <p:txBody>
          <a:bodyPr/>
          <a:lstStyle/>
          <a:p>
            <a:fld id="{3F6A47A9-BF8F-47BA-8E2F-71F76042A870}" type="datetime1">
              <a:rPr lang="en-US" smtClean="0"/>
              <a:t>2/27/2025</a:t>
            </a:fld>
            <a:endParaRPr lang="en-US"/>
          </a:p>
        </p:txBody>
      </p:sp>
      <p:sp>
        <p:nvSpPr>
          <p:cNvPr id="5" name="Footer Placeholder 4">
            <a:extLst>
              <a:ext uri="{FF2B5EF4-FFF2-40B4-BE49-F238E27FC236}">
                <a16:creationId xmlns:a16="http://schemas.microsoft.com/office/drawing/2014/main" id="{4114B1CC-830B-4695-B174-D9E9100A86F7}"/>
              </a:ext>
            </a:extLst>
          </p:cNvPr>
          <p:cNvSpPr>
            <a:spLocks noGrp="1"/>
          </p:cNvSpPr>
          <p:nvPr>
            <p:ph type="ftr" sz="quarter" idx="11"/>
          </p:nvPr>
        </p:nvSpPr>
        <p:spPr/>
        <p:txBody>
          <a:bodyPr/>
          <a:lstStyle/>
          <a:p>
            <a:r>
              <a:rPr lang="en-US"/>
              <a:t>2200074 BMSS6001</a:t>
            </a:r>
          </a:p>
        </p:txBody>
      </p:sp>
      <p:sp>
        <p:nvSpPr>
          <p:cNvPr id="6" name="Slide Number Placeholder 5">
            <a:extLst>
              <a:ext uri="{FF2B5EF4-FFF2-40B4-BE49-F238E27FC236}">
                <a16:creationId xmlns:a16="http://schemas.microsoft.com/office/drawing/2014/main" id="{03DCD43F-E516-4123-A6D8-DB72C3CC50B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5443132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FF197-4D72-4945-8068-57D52018E6C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C81FA8-039D-4BAF-8AAB-7B6616AFEE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5A1054D1-7644-48EC-87D3-0C8CDE8931B3}" type="datetime1">
              <a:rPr lang="en-US" smtClean="0"/>
              <a:t>2/27/2025</a:t>
            </a:fld>
            <a:endParaRPr lang="en-US"/>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r>
              <a:rPr lang="en-US"/>
              <a:t>2200074 BMSS6001</a:t>
            </a:r>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7111061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596BE-9AF9-4E97-9204-5B672D797384}"/>
              </a:ext>
            </a:extLst>
          </p:cNvPr>
          <p:cNvSpPr>
            <a:spLocks noGrp="1"/>
          </p:cNvSpPr>
          <p:nvPr>
            <p:ph type="title"/>
          </p:nvPr>
        </p:nvSpPr>
        <p:spPr>
          <a:xfrm>
            <a:off x="1981200" y="2362200"/>
            <a:ext cx="7696200" cy="24003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5EDF98A-E8AE-4443-9A8C-CB35DEB2CE60}"/>
              </a:ext>
            </a:extLst>
          </p:cNvPr>
          <p:cNvSpPr>
            <a:spLocks noGrp="1"/>
          </p:cNvSpPr>
          <p:nvPr>
            <p:ph type="body" idx="1"/>
          </p:nvPr>
        </p:nvSpPr>
        <p:spPr>
          <a:xfrm>
            <a:off x="1981200" y="5067300"/>
            <a:ext cx="7696200" cy="876300"/>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B7114B-35CB-40C5-BCC8-C5039524FFC1}"/>
              </a:ext>
            </a:extLst>
          </p:cNvPr>
          <p:cNvSpPr>
            <a:spLocks noGrp="1"/>
          </p:cNvSpPr>
          <p:nvPr>
            <p:ph type="dt" sz="half" idx="10"/>
          </p:nvPr>
        </p:nvSpPr>
        <p:spPr/>
        <p:txBody>
          <a:bodyPr/>
          <a:lstStyle/>
          <a:p>
            <a:fld id="{D4A0A33A-7B6F-47A8-A048-3FD7279DC6CD}" type="datetime1">
              <a:rPr lang="en-US" smtClean="0"/>
              <a:t>2/27/2025</a:t>
            </a:fld>
            <a:endParaRPr lang="en-US"/>
          </a:p>
        </p:txBody>
      </p:sp>
      <p:sp>
        <p:nvSpPr>
          <p:cNvPr id="5" name="Footer Placeholder 4">
            <a:extLst>
              <a:ext uri="{FF2B5EF4-FFF2-40B4-BE49-F238E27FC236}">
                <a16:creationId xmlns:a16="http://schemas.microsoft.com/office/drawing/2014/main" id="{7A1AA324-982E-42C4-8002-5F236877CFD5}"/>
              </a:ext>
            </a:extLst>
          </p:cNvPr>
          <p:cNvSpPr>
            <a:spLocks noGrp="1"/>
          </p:cNvSpPr>
          <p:nvPr>
            <p:ph type="ftr" sz="quarter" idx="11"/>
          </p:nvPr>
        </p:nvSpPr>
        <p:spPr/>
        <p:txBody>
          <a:bodyPr/>
          <a:lstStyle/>
          <a:p>
            <a:r>
              <a:rPr lang="en-US"/>
              <a:t>2200074 BMSS6001</a:t>
            </a:r>
          </a:p>
        </p:txBody>
      </p:sp>
      <p:sp>
        <p:nvSpPr>
          <p:cNvPr id="6" name="Slide Number Placeholder 5">
            <a:extLst>
              <a:ext uri="{FF2B5EF4-FFF2-40B4-BE49-F238E27FC236}">
                <a16:creationId xmlns:a16="http://schemas.microsoft.com/office/drawing/2014/main" id="{5D401596-9353-4C1A-972E-6522F2B4204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0731969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F0BC9-7469-437A-B92B-0A2627E4B9B4}"/>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1B7D887-595C-4649-AF8E-E78307000D4A}"/>
              </a:ext>
            </a:extLst>
          </p:cNvPr>
          <p:cNvSpPr>
            <a:spLocks noGrp="1"/>
          </p:cNvSpPr>
          <p:nvPr>
            <p:ph sz="half" idx="1"/>
          </p:nvPr>
        </p:nvSpPr>
        <p:spPr>
          <a:xfrm>
            <a:off x="914400" y="1825625"/>
            <a:ext cx="49911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39FE29C-ED37-4DD9-949F-0024342619E1}"/>
              </a:ext>
            </a:extLst>
          </p:cNvPr>
          <p:cNvSpPr>
            <a:spLocks noGrp="1"/>
          </p:cNvSpPr>
          <p:nvPr>
            <p:ph sz="half" idx="2"/>
          </p:nvPr>
        </p:nvSpPr>
        <p:spPr>
          <a:xfrm>
            <a:off x="6248400" y="1825625"/>
            <a:ext cx="5029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A6F6AA34-8CC0-4E5B-8396-0AC75633142B}"/>
              </a:ext>
            </a:extLst>
          </p:cNvPr>
          <p:cNvSpPr>
            <a:spLocks noGrp="1"/>
          </p:cNvSpPr>
          <p:nvPr>
            <p:ph type="dt" sz="half" idx="10"/>
          </p:nvPr>
        </p:nvSpPr>
        <p:spPr/>
        <p:txBody>
          <a:bodyPr/>
          <a:lstStyle/>
          <a:p>
            <a:fld id="{EC56568B-B04C-42F8-B90D-13A21A0EE475}" type="datetime1">
              <a:rPr lang="en-US" smtClean="0"/>
              <a:t>2/27/2025</a:t>
            </a:fld>
            <a:endParaRPr lang="en-US"/>
          </a:p>
        </p:txBody>
      </p:sp>
      <p:sp>
        <p:nvSpPr>
          <p:cNvPr id="6" name="Footer Placeholder 5">
            <a:extLst>
              <a:ext uri="{FF2B5EF4-FFF2-40B4-BE49-F238E27FC236}">
                <a16:creationId xmlns:a16="http://schemas.microsoft.com/office/drawing/2014/main" id="{28DF7398-73FE-4D27-AFF9-91BEBFED32A5}"/>
              </a:ext>
            </a:extLst>
          </p:cNvPr>
          <p:cNvSpPr>
            <a:spLocks noGrp="1"/>
          </p:cNvSpPr>
          <p:nvPr>
            <p:ph type="ftr" sz="quarter" idx="11"/>
          </p:nvPr>
        </p:nvSpPr>
        <p:spPr/>
        <p:txBody>
          <a:bodyPr/>
          <a:lstStyle/>
          <a:p>
            <a:r>
              <a:rPr lang="en-US"/>
              <a:t>2200074 BMSS6001</a:t>
            </a:r>
          </a:p>
        </p:txBody>
      </p:sp>
      <p:sp>
        <p:nvSpPr>
          <p:cNvPr id="7" name="Slide Number Placeholder 6">
            <a:extLst>
              <a:ext uri="{FF2B5EF4-FFF2-40B4-BE49-F238E27FC236}">
                <a16:creationId xmlns:a16="http://schemas.microsoft.com/office/drawing/2014/main" id="{11700880-10EE-4115-8BBB-13DDF270DBD1}"/>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4617029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F3C9B-D20D-43FA-BA18-D50F86A9127E}"/>
              </a:ext>
            </a:extLst>
          </p:cNvPr>
          <p:cNvSpPr>
            <a:spLocks noGrp="1"/>
          </p:cNvSpPr>
          <p:nvPr>
            <p:ph type="title"/>
          </p:nvPr>
        </p:nvSpPr>
        <p:spPr>
          <a:xfrm>
            <a:off x="652371" y="647699"/>
            <a:ext cx="10625229" cy="115062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D52F00A-F4EE-40FC-9325-373840422D52}"/>
              </a:ext>
            </a:extLst>
          </p:cNvPr>
          <p:cNvSpPr>
            <a:spLocks noGrp="1"/>
          </p:cNvSpPr>
          <p:nvPr>
            <p:ph type="body" idx="1"/>
          </p:nvPr>
        </p:nvSpPr>
        <p:spPr>
          <a:xfrm>
            <a:off x="655863" y="1879599"/>
            <a:ext cx="5157787"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75DD90-A306-4A8B-A54C-8033B7F7F0E9}"/>
              </a:ext>
            </a:extLst>
          </p:cNvPr>
          <p:cNvSpPr>
            <a:spLocks noGrp="1"/>
          </p:cNvSpPr>
          <p:nvPr>
            <p:ph sz="half" idx="2"/>
          </p:nvPr>
        </p:nvSpPr>
        <p:spPr>
          <a:xfrm>
            <a:off x="655863" y="2560955"/>
            <a:ext cx="5157787"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040E0AA-F8F8-4862-B27B-50FAF2F34DE0}"/>
              </a:ext>
            </a:extLst>
          </p:cNvPr>
          <p:cNvSpPr>
            <a:spLocks noGrp="1"/>
          </p:cNvSpPr>
          <p:nvPr>
            <p:ph type="body" sz="quarter" idx="3"/>
          </p:nvPr>
        </p:nvSpPr>
        <p:spPr>
          <a:xfrm>
            <a:off x="6094412" y="1879599"/>
            <a:ext cx="5183188"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FEBDD6-EDA1-4CE7-9DDC-9D977E12DDAB}"/>
              </a:ext>
            </a:extLst>
          </p:cNvPr>
          <p:cNvSpPr>
            <a:spLocks noGrp="1"/>
          </p:cNvSpPr>
          <p:nvPr>
            <p:ph sz="quarter" idx="4"/>
          </p:nvPr>
        </p:nvSpPr>
        <p:spPr>
          <a:xfrm>
            <a:off x="6094412" y="2560955"/>
            <a:ext cx="5183188"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E0044487-D350-4434-A5C7-A96942FFC95E}"/>
              </a:ext>
            </a:extLst>
          </p:cNvPr>
          <p:cNvSpPr>
            <a:spLocks noGrp="1"/>
          </p:cNvSpPr>
          <p:nvPr>
            <p:ph type="dt" sz="half" idx="10"/>
          </p:nvPr>
        </p:nvSpPr>
        <p:spPr/>
        <p:txBody>
          <a:bodyPr/>
          <a:lstStyle/>
          <a:p>
            <a:fld id="{DA14F5FA-3161-4C83-9D8C-83B1AB84B86F}" type="datetime1">
              <a:rPr lang="en-US" smtClean="0"/>
              <a:t>2/27/2025</a:t>
            </a:fld>
            <a:endParaRPr lang="en-US"/>
          </a:p>
        </p:txBody>
      </p:sp>
      <p:sp>
        <p:nvSpPr>
          <p:cNvPr id="8" name="Footer Placeholder 7">
            <a:extLst>
              <a:ext uri="{FF2B5EF4-FFF2-40B4-BE49-F238E27FC236}">
                <a16:creationId xmlns:a16="http://schemas.microsoft.com/office/drawing/2014/main" id="{3389DC43-E591-42BF-82EE-E4887E4BC53A}"/>
              </a:ext>
            </a:extLst>
          </p:cNvPr>
          <p:cNvSpPr>
            <a:spLocks noGrp="1"/>
          </p:cNvSpPr>
          <p:nvPr>
            <p:ph type="ftr" sz="quarter" idx="11"/>
          </p:nvPr>
        </p:nvSpPr>
        <p:spPr/>
        <p:txBody>
          <a:bodyPr/>
          <a:lstStyle/>
          <a:p>
            <a:r>
              <a:rPr lang="en-US"/>
              <a:t>2200074 BMSS6001</a:t>
            </a:r>
          </a:p>
        </p:txBody>
      </p:sp>
      <p:sp>
        <p:nvSpPr>
          <p:cNvPr id="9" name="Slide Number Placeholder 8">
            <a:extLst>
              <a:ext uri="{FF2B5EF4-FFF2-40B4-BE49-F238E27FC236}">
                <a16:creationId xmlns:a16="http://schemas.microsoft.com/office/drawing/2014/main" id="{568CD421-2D00-41DD-A393-4739E389D95E}"/>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9572648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39A8B-0FAF-431C-9657-9003FA03731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1BBA2A1-331D-40F8-867B-CE15011360A1}"/>
              </a:ext>
            </a:extLst>
          </p:cNvPr>
          <p:cNvSpPr>
            <a:spLocks noGrp="1"/>
          </p:cNvSpPr>
          <p:nvPr>
            <p:ph type="dt" sz="half" idx="10"/>
          </p:nvPr>
        </p:nvSpPr>
        <p:spPr/>
        <p:txBody>
          <a:bodyPr/>
          <a:lstStyle/>
          <a:p>
            <a:fld id="{DCD3FFAE-5B7E-4FD0-84BC-E047C4C79016}" type="datetime1">
              <a:rPr lang="en-US" smtClean="0"/>
              <a:t>2/27/2025</a:t>
            </a:fld>
            <a:endParaRPr lang="en-US"/>
          </a:p>
        </p:txBody>
      </p:sp>
      <p:sp>
        <p:nvSpPr>
          <p:cNvPr id="4" name="Footer Placeholder 3">
            <a:extLst>
              <a:ext uri="{FF2B5EF4-FFF2-40B4-BE49-F238E27FC236}">
                <a16:creationId xmlns:a16="http://schemas.microsoft.com/office/drawing/2014/main" id="{850995C1-5121-47B6-AC6D-F60C0FF6635F}"/>
              </a:ext>
            </a:extLst>
          </p:cNvPr>
          <p:cNvSpPr>
            <a:spLocks noGrp="1"/>
          </p:cNvSpPr>
          <p:nvPr>
            <p:ph type="ftr" sz="quarter" idx="11"/>
          </p:nvPr>
        </p:nvSpPr>
        <p:spPr/>
        <p:txBody>
          <a:bodyPr/>
          <a:lstStyle/>
          <a:p>
            <a:r>
              <a:rPr lang="en-US"/>
              <a:t>2200074 BMSS6001</a:t>
            </a:r>
          </a:p>
        </p:txBody>
      </p:sp>
      <p:sp>
        <p:nvSpPr>
          <p:cNvPr id="5" name="Slide Number Placeholder 4">
            <a:extLst>
              <a:ext uri="{FF2B5EF4-FFF2-40B4-BE49-F238E27FC236}">
                <a16:creationId xmlns:a16="http://schemas.microsoft.com/office/drawing/2014/main" id="{DEDBE022-9B54-431C-80D5-5D8F2AFCB92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3703150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15B6E5-6347-41F6-85FC-3BF3652D1BC3}"/>
              </a:ext>
            </a:extLst>
          </p:cNvPr>
          <p:cNvSpPr>
            <a:spLocks noGrp="1"/>
          </p:cNvSpPr>
          <p:nvPr>
            <p:ph type="dt" sz="half" idx="10"/>
          </p:nvPr>
        </p:nvSpPr>
        <p:spPr/>
        <p:txBody>
          <a:bodyPr/>
          <a:lstStyle/>
          <a:p>
            <a:fld id="{F8390CFD-611C-414A-A318-DDF49B467D34}" type="datetime1">
              <a:rPr lang="en-US" smtClean="0"/>
              <a:t>2/27/2025</a:t>
            </a:fld>
            <a:endParaRPr lang="en-US"/>
          </a:p>
        </p:txBody>
      </p:sp>
      <p:sp>
        <p:nvSpPr>
          <p:cNvPr id="3" name="Footer Placeholder 2">
            <a:extLst>
              <a:ext uri="{FF2B5EF4-FFF2-40B4-BE49-F238E27FC236}">
                <a16:creationId xmlns:a16="http://schemas.microsoft.com/office/drawing/2014/main" id="{1C6A93F6-45F8-4453-B5DC-B2F3D5D0B50A}"/>
              </a:ext>
            </a:extLst>
          </p:cNvPr>
          <p:cNvSpPr>
            <a:spLocks noGrp="1"/>
          </p:cNvSpPr>
          <p:nvPr>
            <p:ph type="ftr" sz="quarter" idx="11"/>
          </p:nvPr>
        </p:nvSpPr>
        <p:spPr/>
        <p:txBody>
          <a:bodyPr/>
          <a:lstStyle/>
          <a:p>
            <a:r>
              <a:rPr lang="en-US"/>
              <a:t>2200074 BMSS6001</a:t>
            </a:r>
          </a:p>
        </p:txBody>
      </p:sp>
      <p:sp>
        <p:nvSpPr>
          <p:cNvPr id="4" name="Slide Number Placeholder 3">
            <a:extLst>
              <a:ext uri="{FF2B5EF4-FFF2-40B4-BE49-F238E27FC236}">
                <a16:creationId xmlns:a16="http://schemas.microsoft.com/office/drawing/2014/main" id="{7EE364E1-213B-4AF0-80D7-8101EFD5E41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577212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90B5D-E76D-4797-AD77-15625D675F3A}"/>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9744D8D-C9CF-43B2-905D-2368B17A539A}"/>
              </a:ext>
            </a:extLst>
          </p:cNvPr>
          <p:cNvSpPr>
            <a:spLocks noGrp="1"/>
          </p:cNvSpPr>
          <p:nvPr>
            <p:ph idx="1"/>
          </p:nvPr>
        </p:nvSpPr>
        <p:spPr>
          <a:xfrm>
            <a:off x="5540188" y="914400"/>
            <a:ext cx="5737412" cy="50291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1B4BF0C-D14C-46D7-ACDD-1885DDD883F1}"/>
              </a:ext>
            </a:extLst>
          </p:cNvPr>
          <p:cNvSpPr>
            <a:spLocks noGrp="1"/>
          </p:cNvSpPr>
          <p:nvPr>
            <p:ph type="body" sz="half" idx="2"/>
          </p:nvPr>
        </p:nvSpPr>
        <p:spPr>
          <a:xfrm>
            <a:off x="652372" y="2697479"/>
            <a:ext cx="4119654" cy="32461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FD7D8D-72E7-4ABD-BB87-80BB49003104}"/>
              </a:ext>
            </a:extLst>
          </p:cNvPr>
          <p:cNvSpPr>
            <a:spLocks noGrp="1"/>
          </p:cNvSpPr>
          <p:nvPr>
            <p:ph type="dt" sz="half" idx="10"/>
          </p:nvPr>
        </p:nvSpPr>
        <p:spPr/>
        <p:txBody>
          <a:bodyPr/>
          <a:lstStyle/>
          <a:p>
            <a:fld id="{9F631072-3010-4A9F-8BFC-AF53F9AEA61B}" type="datetime1">
              <a:rPr lang="en-US" smtClean="0"/>
              <a:t>2/27/2025</a:t>
            </a:fld>
            <a:endParaRPr lang="en-US"/>
          </a:p>
        </p:txBody>
      </p:sp>
      <p:sp>
        <p:nvSpPr>
          <p:cNvPr id="6" name="Footer Placeholder 5">
            <a:extLst>
              <a:ext uri="{FF2B5EF4-FFF2-40B4-BE49-F238E27FC236}">
                <a16:creationId xmlns:a16="http://schemas.microsoft.com/office/drawing/2014/main" id="{A9D9C1CE-C8CE-4364-A021-ADC2D6472609}"/>
              </a:ext>
            </a:extLst>
          </p:cNvPr>
          <p:cNvSpPr>
            <a:spLocks noGrp="1"/>
          </p:cNvSpPr>
          <p:nvPr>
            <p:ph type="ftr" sz="quarter" idx="11"/>
          </p:nvPr>
        </p:nvSpPr>
        <p:spPr/>
        <p:txBody>
          <a:bodyPr/>
          <a:lstStyle/>
          <a:p>
            <a:r>
              <a:rPr lang="en-US"/>
              <a:t>2200074 BMSS6001</a:t>
            </a:r>
          </a:p>
        </p:txBody>
      </p:sp>
      <p:sp>
        <p:nvSpPr>
          <p:cNvPr id="7" name="Slide Number Placeholder 6">
            <a:extLst>
              <a:ext uri="{FF2B5EF4-FFF2-40B4-BE49-F238E27FC236}">
                <a16:creationId xmlns:a16="http://schemas.microsoft.com/office/drawing/2014/main" id="{6AE6FA33-09EF-495A-853E-63750CA37AC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41996260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F023E-952E-40DF-A101-74D22789D534}"/>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841E98DD-BF5D-4CCA-8C66-F2A6CE11271C}"/>
              </a:ext>
            </a:extLst>
          </p:cNvPr>
          <p:cNvSpPr>
            <a:spLocks noGrp="1"/>
          </p:cNvSpPr>
          <p:nvPr>
            <p:ph type="pic" idx="1"/>
          </p:nvPr>
        </p:nvSpPr>
        <p:spPr>
          <a:xfrm>
            <a:off x="5486400" y="914400"/>
            <a:ext cx="5791200" cy="50291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0EC22A6-F2C2-4A88-BEE5-2D6CEB520EB9}"/>
              </a:ext>
            </a:extLst>
          </p:cNvPr>
          <p:cNvSpPr>
            <a:spLocks noGrp="1"/>
          </p:cNvSpPr>
          <p:nvPr>
            <p:ph type="body" sz="half" idx="2"/>
          </p:nvPr>
        </p:nvSpPr>
        <p:spPr>
          <a:xfrm>
            <a:off x="652372" y="2697480"/>
            <a:ext cx="4119654" cy="31715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A1F755-C7AF-4C50-8CA8-828612A767B0}"/>
              </a:ext>
            </a:extLst>
          </p:cNvPr>
          <p:cNvSpPr>
            <a:spLocks noGrp="1"/>
          </p:cNvSpPr>
          <p:nvPr>
            <p:ph type="dt" sz="half" idx="10"/>
          </p:nvPr>
        </p:nvSpPr>
        <p:spPr/>
        <p:txBody>
          <a:bodyPr/>
          <a:lstStyle/>
          <a:p>
            <a:fld id="{D4F531B1-66BC-44BD-BC26-F311497FFDC5}" type="datetime1">
              <a:rPr lang="en-US" smtClean="0"/>
              <a:t>2/27/2025</a:t>
            </a:fld>
            <a:endParaRPr lang="en-US"/>
          </a:p>
        </p:txBody>
      </p:sp>
      <p:sp>
        <p:nvSpPr>
          <p:cNvPr id="6" name="Footer Placeholder 5">
            <a:extLst>
              <a:ext uri="{FF2B5EF4-FFF2-40B4-BE49-F238E27FC236}">
                <a16:creationId xmlns:a16="http://schemas.microsoft.com/office/drawing/2014/main" id="{C1EDE175-E818-477C-A3F6-7DD65C12688E}"/>
              </a:ext>
            </a:extLst>
          </p:cNvPr>
          <p:cNvSpPr>
            <a:spLocks noGrp="1"/>
          </p:cNvSpPr>
          <p:nvPr>
            <p:ph type="ftr" sz="quarter" idx="11"/>
          </p:nvPr>
        </p:nvSpPr>
        <p:spPr/>
        <p:txBody>
          <a:bodyPr/>
          <a:lstStyle/>
          <a:p>
            <a:r>
              <a:rPr lang="en-US"/>
              <a:t>2200074 BMSS6001</a:t>
            </a:r>
          </a:p>
        </p:txBody>
      </p:sp>
      <p:sp>
        <p:nvSpPr>
          <p:cNvPr id="7" name="Slide Number Placeholder 6">
            <a:extLst>
              <a:ext uri="{FF2B5EF4-FFF2-40B4-BE49-F238E27FC236}">
                <a16:creationId xmlns:a16="http://schemas.microsoft.com/office/drawing/2014/main" id="{91D0B8E3-DB91-440B-818F-71E4248BB10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4603127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8C0AF-44D0-4830-AF13-49B8522BE62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61B4D8C-6045-47B3-9A0C-F2215A904C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19A9F1-F398-416A-A8C0-0A36D838DD15}"/>
              </a:ext>
            </a:extLst>
          </p:cNvPr>
          <p:cNvSpPr>
            <a:spLocks noGrp="1"/>
          </p:cNvSpPr>
          <p:nvPr>
            <p:ph type="dt" sz="half" idx="10"/>
          </p:nvPr>
        </p:nvSpPr>
        <p:spPr/>
        <p:txBody>
          <a:bodyPr/>
          <a:lstStyle/>
          <a:p>
            <a:fld id="{A0AD4FE8-4D81-44BD-B68D-77E80D476F23}" type="datetime1">
              <a:rPr lang="en-US" smtClean="0"/>
              <a:t>2/27/2025</a:t>
            </a:fld>
            <a:endParaRPr lang="en-US"/>
          </a:p>
        </p:txBody>
      </p:sp>
      <p:sp>
        <p:nvSpPr>
          <p:cNvPr id="5" name="Footer Placeholder 4">
            <a:extLst>
              <a:ext uri="{FF2B5EF4-FFF2-40B4-BE49-F238E27FC236}">
                <a16:creationId xmlns:a16="http://schemas.microsoft.com/office/drawing/2014/main" id="{6E37F801-C9FB-4A34-8386-BA9FBACCBC3C}"/>
              </a:ext>
            </a:extLst>
          </p:cNvPr>
          <p:cNvSpPr>
            <a:spLocks noGrp="1"/>
          </p:cNvSpPr>
          <p:nvPr>
            <p:ph type="ftr" sz="quarter" idx="11"/>
          </p:nvPr>
        </p:nvSpPr>
        <p:spPr/>
        <p:txBody>
          <a:bodyPr/>
          <a:lstStyle/>
          <a:p>
            <a:r>
              <a:rPr lang="en-US"/>
              <a:t>2200074 BMSS6001</a:t>
            </a:r>
          </a:p>
        </p:txBody>
      </p:sp>
      <p:sp>
        <p:nvSpPr>
          <p:cNvPr id="6" name="Slide Number Placeholder 5">
            <a:extLst>
              <a:ext uri="{FF2B5EF4-FFF2-40B4-BE49-F238E27FC236}">
                <a16:creationId xmlns:a16="http://schemas.microsoft.com/office/drawing/2014/main" id="{B8E05176-F6E9-4997-8355-74F2A4560A65}"/>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613779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EBC807-13E1-4F3F-83FA-FD9BD24F3B1F}"/>
              </a:ext>
            </a:extLst>
          </p:cNvPr>
          <p:cNvSpPr>
            <a:spLocks noGrp="1"/>
          </p:cNvSpPr>
          <p:nvPr>
            <p:ph type="title" orient="vert"/>
          </p:nvPr>
        </p:nvSpPr>
        <p:spPr>
          <a:xfrm>
            <a:off x="8986520" y="647699"/>
            <a:ext cx="2291080" cy="52959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9B7E2EAA-155E-482E-A2B8-547653B253EE}"/>
              </a:ext>
            </a:extLst>
          </p:cNvPr>
          <p:cNvSpPr>
            <a:spLocks noGrp="1"/>
          </p:cNvSpPr>
          <p:nvPr>
            <p:ph type="body" orient="vert" idx="1"/>
          </p:nvPr>
        </p:nvSpPr>
        <p:spPr>
          <a:xfrm>
            <a:off x="652371" y="647699"/>
            <a:ext cx="8120789" cy="52959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C4A4BDC-BDD0-417D-AF7C-516EE556D7E4}"/>
              </a:ext>
            </a:extLst>
          </p:cNvPr>
          <p:cNvSpPr>
            <a:spLocks noGrp="1"/>
          </p:cNvSpPr>
          <p:nvPr>
            <p:ph type="dt" sz="half" idx="10"/>
          </p:nvPr>
        </p:nvSpPr>
        <p:spPr/>
        <p:txBody>
          <a:bodyPr/>
          <a:lstStyle/>
          <a:p>
            <a:fld id="{E092988B-5928-4F82-9CDE-B27789E4B4B0}" type="datetime1">
              <a:rPr lang="en-US" smtClean="0"/>
              <a:t>2/27/2025</a:t>
            </a:fld>
            <a:endParaRPr lang="en-US"/>
          </a:p>
        </p:txBody>
      </p:sp>
      <p:sp>
        <p:nvSpPr>
          <p:cNvPr id="5" name="Footer Placeholder 4">
            <a:extLst>
              <a:ext uri="{FF2B5EF4-FFF2-40B4-BE49-F238E27FC236}">
                <a16:creationId xmlns:a16="http://schemas.microsoft.com/office/drawing/2014/main" id="{0EF663EC-23F9-4202-80F3-F8E550884F61}"/>
              </a:ext>
            </a:extLst>
          </p:cNvPr>
          <p:cNvSpPr>
            <a:spLocks noGrp="1"/>
          </p:cNvSpPr>
          <p:nvPr>
            <p:ph type="ftr" sz="quarter" idx="11"/>
          </p:nvPr>
        </p:nvSpPr>
        <p:spPr/>
        <p:txBody>
          <a:bodyPr/>
          <a:lstStyle/>
          <a:p>
            <a:r>
              <a:rPr lang="en-US"/>
              <a:t>2200074 BMSS6001</a:t>
            </a:r>
          </a:p>
        </p:txBody>
      </p:sp>
      <p:sp>
        <p:nvSpPr>
          <p:cNvPr id="6" name="Slide Number Placeholder 5">
            <a:extLst>
              <a:ext uri="{FF2B5EF4-FFF2-40B4-BE49-F238E27FC236}">
                <a16:creationId xmlns:a16="http://schemas.microsoft.com/office/drawing/2014/main" id="{DAC8402D-7367-485B-AEA6-5AB2B8209D1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9990615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129422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447778"/>
            <a:ext cx="9922764" cy="383872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7315200" y="6389688"/>
            <a:ext cx="3695302" cy="365125"/>
          </a:xfrm>
          <a:prstGeom prst="rect">
            <a:avLst/>
          </a:prstGeom>
        </p:spPr>
        <p:txBody>
          <a:bodyPr vert="horz" lIns="91440" tIns="45720" rIns="91440" bIns="45720" rtlCol="0" anchor="ctr"/>
          <a:lstStyle>
            <a:lvl1pPr algn="l">
              <a:defRPr sz="900">
                <a:solidFill>
                  <a:schemeClr val="tx1"/>
                </a:solidFill>
              </a:defRPr>
            </a:lvl1pPr>
          </a:lstStyle>
          <a:p>
            <a:fld id="{6A92F018-2DD5-45B0-B26F-8A20FC9939F9}" type="datetime1">
              <a:rPr lang="en-US" smtClean="0"/>
              <a:t>2/27/2025</a:t>
            </a:fld>
            <a:endParaRPr lang="en-US"/>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90940" y="6389688"/>
            <a:ext cx="4433560" cy="365125"/>
          </a:xfrm>
          <a:prstGeom prst="rect">
            <a:avLst/>
          </a:prstGeom>
        </p:spPr>
        <p:txBody>
          <a:bodyPr vert="horz" lIns="91440" tIns="45720" rIns="91440" bIns="45720" rtlCol="0" anchor="ctr"/>
          <a:lstStyle>
            <a:lvl1pPr algn="l">
              <a:defRPr sz="900">
                <a:solidFill>
                  <a:schemeClr val="tx1"/>
                </a:solidFill>
              </a:defRPr>
            </a:lvl1pPr>
          </a:lstStyle>
          <a:p>
            <a:r>
              <a:rPr lang="en-US"/>
              <a:t>2200074 BMSS6001</a:t>
            </a:r>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983190" y="6389688"/>
            <a:ext cx="940296" cy="365125"/>
          </a:xfrm>
          <a:prstGeom prst="rect">
            <a:avLst/>
          </a:prstGeom>
        </p:spPr>
        <p:txBody>
          <a:bodyPr vert="horz" lIns="91440" tIns="45720" rIns="91440" bIns="45720" rtlCol="0" anchor="ctr"/>
          <a:lstStyle>
            <a:lvl1pPr algn="r">
              <a:defRPr sz="900">
                <a:solidFill>
                  <a:schemeClr val="tx1"/>
                </a:solidFill>
              </a:defRPr>
            </a:lvl1pPr>
          </a:lstStyle>
          <a:p>
            <a:fld id="{719D7796-F675-488F-AC46-C88938C80352}" type="slidenum">
              <a:rPr lang="en-US" smtClean="0"/>
              <a:t>‹#›</a:t>
            </a:fld>
            <a:endParaRPr lang="en-US"/>
          </a:p>
        </p:txBody>
      </p:sp>
      <p:cxnSp>
        <p:nvCxnSpPr>
          <p:cNvPr id="28" name="Straight Connector 27">
            <a:extLst>
              <a:ext uri="{FF2B5EF4-FFF2-40B4-BE49-F238E27FC236}">
                <a16:creationId xmlns:a16="http://schemas.microsoft.com/office/drawing/2014/main" id="{D8689CE0-64D2-447C-9C1F-872D111D8AC3}"/>
              </a:ext>
            </a:extLst>
          </p:cNvPr>
          <p:cNvCxnSpPr>
            <a:cxnSpLocks/>
          </p:cNvCxnSpPr>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7222035"/>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hf hdr="0" dt="0"/>
  <p:txStyles>
    <p:titleStyle>
      <a:lvl1pPr algn="l" defTabSz="914400" rtl="0" eaLnBrk="1" latinLnBrk="0" hangingPunct="1">
        <a:lnSpc>
          <a:spcPct val="85000"/>
        </a:lnSpc>
        <a:spcBef>
          <a:spcPct val="0"/>
        </a:spcBef>
        <a:buNone/>
        <a:defRPr sz="4400" b="1" kern="1200" cap="none"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Neue Haas Grotesk Text Pro" panose="020B05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30000"/>
        </a:lnSpc>
        <a:spcBef>
          <a:spcPts val="500"/>
        </a:spcBef>
        <a:buFont typeface="Neue Haas Grotesk Text Pro" panose="020B05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5EB7D6-B8CB-49E3-874F-2255BEE82473}"/>
              </a:ext>
            </a:extLst>
          </p:cNvPr>
          <p:cNvSpPr>
            <a:spLocks noGrp="1"/>
          </p:cNvSpPr>
          <p:nvPr>
            <p:ph type="title"/>
          </p:nvPr>
        </p:nvSpPr>
        <p:spPr>
          <a:xfrm>
            <a:off x="652371" y="647700"/>
            <a:ext cx="10625229" cy="1147053"/>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FBEEAC5-A8AB-4FE8-A270-D70F7DED4A50}"/>
              </a:ext>
            </a:extLst>
          </p:cNvPr>
          <p:cNvSpPr>
            <a:spLocks noGrp="1"/>
          </p:cNvSpPr>
          <p:nvPr>
            <p:ph type="body" idx="1"/>
          </p:nvPr>
        </p:nvSpPr>
        <p:spPr>
          <a:xfrm>
            <a:off x="652371" y="2095500"/>
            <a:ext cx="10620855" cy="38481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7B6506C-52BF-4C05-AD31-7C08B80151CB}"/>
              </a:ext>
            </a:extLst>
          </p:cNvPr>
          <p:cNvSpPr>
            <a:spLocks noGrp="1"/>
          </p:cNvSpPr>
          <p:nvPr>
            <p:ph type="dt" sz="half" idx="2"/>
          </p:nvPr>
        </p:nvSpPr>
        <p:spPr>
          <a:xfrm>
            <a:off x="652371" y="6332538"/>
            <a:ext cx="3006492" cy="365125"/>
          </a:xfrm>
          <a:prstGeom prst="rect">
            <a:avLst/>
          </a:prstGeom>
        </p:spPr>
        <p:txBody>
          <a:bodyPr vert="horz" lIns="91440" tIns="45720" rIns="91440" bIns="45720" rtlCol="0" anchor="ctr"/>
          <a:lstStyle>
            <a:lvl1pPr algn="l">
              <a:defRPr sz="900" b="1" spc="100" baseline="0">
                <a:solidFill>
                  <a:schemeClr val="tx1"/>
                </a:solidFill>
              </a:defRPr>
            </a:lvl1pPr>
          </a:lstStyle>
          <a:p>
            <a:fld id="{FD6C9A30-DE2F-486A-B2E7-3880860081B1}" type="datetime1">
              <a:rPr lang="en-US" smtClean="0"/>
              <a:t>2/27/2025</a:t>
            </a:fld>
            <a:endParaRPr lang="en-US"/>
          </a:p>
        </p:txBody>
      </p:sp>
      <p:sp>
        <p:nvSpPr>
          <p:cNvPr id="5" name="Footer Placeholder 4">
            <a:extLst>
              <a:ext uri="{FF2B5EF4-FFF2-40B4-BE49-F238E27FC236}">
                <a16:creationId xmlns:a16="http://schemas.microsoft.com/office/drawing/2014/main" id="{F2534630-6C67-4A40-A499-CB025B2438CE}"/>
              </a:ext>
            </a:extLst>
          </p:cNvPr>
          <p:cNvSpPr>
            <a:spLocks noGrp="1"/>
          </p:cNvSpPr>
          <p:nvPr>
            <p:ph type="ftr" sz="quarter" idx="3"/>
          </p:nvPr>
        </p:nvSpPr>
        <p:spPr>
          <a:xfrm>
            <a:off x="8034169" y="6332538"/>
            <a:ext cx="3505459" cy="365125"/>
          </a:xfrm>
          <a:prstGeom prst="rect">
            <a:avLst/>
          </a:prstGeom>
        </p:spPr>
        <p:txBody>
          <a:bodyPr vert="horz" lIns="91440" tIns="45720" rIns="91440" bIns="45720" rtlCol="0" anchor="ctr"/>
          <a:lstStyle>
            <a:lvl1pPr algn="r">
              <a:defRPr sz="900" b="1" spc="100" baseline="0">
                <a:solidFill>
                  <a:schemeClr val="tx1"/>
                </a:solidFill>
              </a:defRPr>
            </a:lvl1pPr>
          </a:lstStyle>
          <a:p>
            <a:r>
              <a:rPr lang="en-US"/>
              <a:t>2200074 BMSS6001</a:t>
            </a:r>
          </a:p>
        </p:txBody>
      </p:sp>
      <p:sp>
        <p:nvSpPr>
          <p:cNvPr id="6" name="Slide Number Placeholder 5">
            <a:extLst>
              <a:ext uri="{FF2B5EF4-FFF2-40B4-BE49-F238E27FC236}">
                <a16:creationId xmlns:a16="http://schemas.microsoft.com/office/drawing/2014/main" id="{E964E14B-0EE8-4015-809C-DD36B5459B82}"/>
              </a:ext>
            </a:extLst>
          </p:cNvPr>
          <p:cNvSpPr>
            <a:spLocks noGrp="1"/>
          </p:cNvSpPr>
          <p:nvPr>
            <p:ph type="sldNum" sz="quarter" idx="4"/>
          </p:nvPr>
        </p:nvSpPr>
        <p:spPr>
          <a:xfrm>
            <a:off x="11444747" y="6332538"/>
            <a:ext cx="539808" cy="365125"/>
          </a:xfrm>
          <a:prstGeom prst="rect">
            <a:avLst/>
          </a:prstGeom>
        </p:spPr>
        <p:txBody>
          <a:bodyPr vert="horz" lIns="91440" tIns="45720" rIns="91440" bIns="45720" rtlCol="0" anchor="ctr"/>
          <a:lstStyle>
            <a:lvl1pPr algn="r">
              <a:defRPr sz="900" b="1" spc="100" baseline="0">
                <a:solidFill>
                  <a:schemeClr val="tx1"/>
                </a:solidFill>
              </a:defRPr>
            </a:lvl1pPr>
          </a:lstStyle>
          <a:p>
            <a:fld id="{4BA915EE-10CB-4CF1-8569-6154455DA573}" type="slidenum">
              <a:rPr lang="en-US" smtClean="0"/>
              <a:t>‹#›</a:t>
            </a:fld>
            <a:endParaRPr lang="en-US"/>
          </a:p>
        </p:txBody>
      </p:sp>
    </p:spTree>
    <p:extLst>
      <p:ext uri="{BB962C8B-B14F-4D97-AF65-F5344CB8AC3E}">
        <p14:creationId xmlns:p14="http://schemas.microsoft.com/office/powerpoint/2010/main" val="3886745709"/>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Lst>
  <p:hf hdr="0" dt="0"/>
  <p:txStyles>
    <p:titleStyle>
      <a:lvl1pPr algn="l" defTabSz="914400" rtl="0" eaLnBrk="1" latinLnBrk="0" hangingPunct="1">
        <a:lnSpc>
          <a:spcPct val="120000"/>
        </a:lnSpc>
        <a:spcBef>
          <a:spcPct val="0"/>
        </a:spcBef>
        <a:buNone/>
        <a:defRPr sz="3600" kern="1200" cap="all" spc="300" baseline="0">
          <a:solidFill>
            <a:srgbClr val="FFFFFF"/>
          </a:solidFill>
          <a:highlight>
            <a:srgbClr val="000000"/>
          </a:highligh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SzPct val="75000"/>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hyperlink" Target="https://www.ukcoaching.org/resources/topics/guides/subscription/self-determination-theory,-a-guide-for-coaches"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CE54A2A-DF49-4800-82E7-3AF9353F8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6125ED7-F0CF-40D9-8C60-51E188053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88CC755-3B8A-22DD-7EA6-CA5642F24DC9}"/>
              </a:ext>
            </a:extLst>
          </p:cNvPr>
          <p:cNvPicPr>
            <a:picLocks noChangeAspect="1"/>
          </p:cNvPicPr>
          <p:nvPr/>
        </p:nvPicPr>
        <p:blipFill>
          <a:blip r:embed="rId2">
            <a:alphaModFix amt="60000"/>
          </a:blip>
          <a:srcRect t="3334" b="12397"/>
          <a:stretch/>
        </p:blipFill>
        <p:spPr>
          <a:xfrm>
            <a:off x="20" y="10"/>
            <a:ext cx="12191980" cy="6857990"/>
          </a:xfrm>
          <a:prstGeom prst="rect">
            <a:avLst/>
          </a:prstGeom>
        </p:spPr>
      </p:pic>
      <p:sp>
        <p:nvSpPr>
          <p:cNvPr id="2" name="Title 1">
            <a:extLst>
              <a:ext uri="{FF2B5EF4-FFF2-40B4-BE49-F238E27FC236}">
                <a16:creationId xmlns:a16="http://schemas.microsoft.com/office/drawing/2014/main" id="{108A7F4F-35CC-C3FA-CB45-3BA6A5325A73}"/>
              </a:ext>
            </a:extLst>
          </p:cNvPr>
          <p:cNvSpPr>
            <a:spLocks noGrp="1"/>
          </p:cNvSpPr>
          <p:nvPr>
            <p:ph type="ctrTitle"/>
          </p:nvPr>
        </p:nvSpPr>
        <p:spPr>
          <a:xfrm>
            <a:off x="1052146" y="1077626"/>
            <a:ext cx="9958754" cy="3317443"/>
          </a:xfrm>
        </p:spPr>
        <p:txBody>
          <a:bodyPr anchor="t">
            <a:normAutofit/>
          </a:bodyPr>
          <a:lstStyle/>
          <a:p>
            <a:r>
              <a:rPr lang="en-GB" sz="8000">
                <a:solidFill>
                  <a:srgbClr val="FFFFFF"/>
                </a:solidFill>
              </a:rPr>
              <a:t>Coaching Portfolio</a:t>
            </a:r>
          </a:p>
        </p:txBody>
      </p:sp>
      <p:sp>
        <p:nvSpPr>
          <p:cNvPr id="3" name="Subtitle 2">
            <a:extLst>
              <a:ext uri="{FF2B5EF4-FFF2-40B4-BE49-F238E27FC236}">
                <a16:creationId xmlns:a16="http://schemas.microsoft.com/office/drawing/2014/main" id="{6284B0DD-684B-F5D4-3706-BAB461ED8D91}"/>
              </a:ext>
            </a:extLst>
          </p:cNvPr>
          <p:cNvSpPr>
            <a:spLocks noGrp="1"/>
          </p:cNvSpPr>
          <p:nvPr>
            <p:ph type="subTitle" idx="1"/>
          </p:nvPr>
        </p:nvSpPr>
        <p:spPr>
          <a:xfrm>
            <a:off x="1097280" y="4572000"/>
            <a:ext cx="9257512" cy="1263047"/>
          </a:xfrm>
        </p:spPr>
        <p:txBody>
          <a:bodyPr anchor="b">
            <a:normAutofit/>
          </a:bodyPr>
          <a:lstStyle/>
          <a:p>
            <a:r>
              <a:rPr lang="en-GB">
                <a:solidFill>
                  <a:srgbClr val="FFFFFF"/>
                </a:solidFill>
              </a:rPr>
              <a:t>James Dillon</a:t>
            </a:r>
          </a:p>
        </p:txBody>
      </p:sp>
      <p:cxnSp>
        <p:nvCxnSpPr>
          <p:cNvPr id="15" name="Straight Connector 14">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06934"/>
            <a:ext cx="804195" cy="0"/>
          </a:xfrm>
          <a:prstGeom prst="line">
            <a:avLst/>
          </a:prstGeom>
          <a:ln w="123825">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C292066D-8830-E5F5-2107-987E92B870DD}"/>
              </a:ext>
            </a:extLst>
          </p:cNvPr>
          <p:cNvSpPr>
            <a:spLocks noGrp="1"/>
          </p:cNvSpPr>
          <p:nvPr>
            <p:ph type="ftr" sz="quarter" idx="11"/>
          </p:nvPr>
        </p:nvSpPr>
        <p:spPr>
          <a:xfrm>
            <a:off x="1090940" y="6389688"/>
            <a:ext cx="4433560" cy="365125"/>
          </a:xfrm>
        </p:spPr>
        <p:txBody>
          <a:bodyPr>
            <a:normAutofit/>
          </a:bodyPr>
          <a:lstStyle/>
          <a:p>
            <a:pPr>
              <a:spcAft>
                <a:spcPts val="600"/>
              </a:spcAft>
            </a:pPr>
            <a:r>
              <a:rPr lang="en-GB">
                <a:solidFill>
                  <a:srgbClr val="FFFFFF"/>
                </a:solidFill>
              </a:rPr>
              <a:t>2200074 BMSS6001</a:t>
            </a:r>
            <a:endParaRPr lang="en-GB" dirty="0">
              <a:solidFill>
                <a:srgbClr val="FFFFFF"/>
              </a:solidFill>
            </a:endParaRPr>
          </a:p>
        </p:txBody>
      </p:sp>
      <p:sp>
        <p:nvSpPr>
          <p:cNvPr id="5" name="Slide Number Placeholder 4">
            <a:extLst>
              <a:ext uri="{FF2B5EF4-FFF2-40B4-BE49-F238E27FC236}">
                <a16:creationId xmlns:a16="http://schemas.microsoft.com/office/drawing/2014/main" id="{3D02F100-C823-3D79-FE02-FF194A0B2061}"/>
              </a:ext>
            </a:extLst>
          </p:cNvPr>
          <p:cNvSpPr>
            <a:spLocks noGrp="1"/>
          </p:cNvSpPr>
          <p:nvPr>
            <p:ph type="sldNum" sz="quarter" idx="12"/>
          </p:nvPr>
        </p:nvSpPr>
        <p:spPr>
          <a:xfrm>
            <a:off x="10983190" y="6389688"/>
            <a:ext cx="940296" cy="365125"/>
          </a:xfrm>
        </p:spPr>
        <p:txBody>
          <a:bodyPr>
            <a:normAutofit/>
          </a:bodyPr>
          <a:lstStyle/>
          <a:p>
            <a:pPr>
              <a:spcAft>
                <a:spcPts val="600"/>
              </a:spcAft>
            </a:pPr>
            <a:fld id="{BD3F0E26-ADA3-495A-9E92-72D5568865D6}" type="slidenum">
              <a:rPr lang="en-GB">
                <a:solidFill>
                  <a:srgbClr val="FFFFFF"/>
                </a:solidFill>
              </a:rPr>
              <a:pPr>
                <a:spcAft>
                  <a:spcPts val="600"/>
                </a:spcAft>
              </a:pPr>
              <a:t>1</a:t>
            </a:fld>
            <a:endParaRPr lang="en-GB">
              <a:solidFill>
                <a:srgbClr val="FFFFFF"/>
              </a:solidFill>
            </a:endParaRPr>
          </a:p>
        </p:txBody>
      </p:sp>
    </p:spTree>
    <p:extLst>
      <p:ext uri="{BB962C8B-B14F-4D97-AF65-F5344CB8AC3E}">
        <p14:creationId xmlns:p14="http://schemas.microsoft.com/office/powerpoint/2010/main" val="238387438"/>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47A6ACE-A9C5-47FE-8B87-BB64849E66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7A815E-F397-3984-1092-F508868646E1}"/>
              </a:ext>
            </a:extLst>
          </p:cNvPr>
          <p:cNvSpPr>
            <a:spLocks noGrp="1"/>
          </p:cNvSpPr>
          <p:nvPr>
            <p:ph type="title"/>
          </p:nvPr>
        </p:nvSpPr>
        <p:spPr>
          <a:xfrm>
            <a:off x="1090105" y="1084943"/>
            <a:ext cx="3786696" cy="5083939"/>
          </a:xfrm>
        </p:spPr>
        <p:txBody>
          <a:bodyPr>
            <a:normAutofit/>
          </a:bodyPr>
          <a:lstStyle/>
          <a:p>
            <a:r>
              <a:rPr lang="en-GB" sz="4000" dirty="0"/>
              <a:t>Contents</a:t>
            </a:r>
          </a:p>
        </p:txBody>
      </p:sp>
      <p:cxnSp>
        <p:nvCxnSpPr>
          <p:cNvPr id="10" name="Straight Connector 9">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79420"/>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B0CA19A-A100-1DA9-9646-59AED66E4065}"/>
              </a:ext>
            </a:extLst>
          </p:cNvPr>
          <p:cNvSpPr>
            <a:spLocks noGrp="1"/>
          </p:cNvSpPr>
          <p:nvPr>
            <p:ph idx="1"/>
          </p:nvPr>
        </p:nvSpPr>
        <p:spPr>
          <a:xfrm>
            <a:off x="5524500" y="1020395"/>
            <a:ext cx="5486399" cy="5148492"/>
          </a:xfrm>
        </p:spPr>
        <p:txBody>
          <a:bodyPr>
            <a:normAutofit/>
          </a:bodyPr>
          <a:lstStyle/>
          <a:p>
            <a:r>
              <a:rPr lang="en-GB" dirty="0"/>
              <a:t>Background</a:t>
            </a:r>
          </a:p>
          <a:p>
            <a:r>
              <a:rPr lang="en-GB" dirty="0"/>
              <a:t>Target Areas</a:t>
            </a:r>
          </a:p>
          <a:p>
            <a:r>
              <a:rPr lang="en-GB" dirty="0"/>
              <a:t>Overview of Sessions</a:t>
            </a:r>
          </a:p>
          <a:p>
            <a:r>
              <a:rPr lang="en-GB" dirty="0"/>
              <a:t>Coaching Model</a:t>
            </a:r>
          </a:p>
          <a:p>
            <a:r>
              <a:rPr lang="en-GB" dirty="0"/>
              <a:t>Breakdown of Session 4.</a:t>
            </a:r>
          </a:p>
          <a:p>
            <a:r>
              <a:rPr lang="en-GB" dirty="0"/>
              <a:t>Synopsis of Other Sessions</a:t>
            </a:r>
          </a:p>
          <a:p>
            <a:r>
              <a:rPr lang="en-GB" dirty="0"/>
              <a:t>Reference List</a:t>
            </a:r>
          </a:p>
          <a:p>
            <a:r>
              <a:rPr lang="en-GB" dirty="0"/>
              <a:t>Questions</a:t>
            </a:r>
          </a:p>
          <a:p>
            <a:endParaRPr lang="en-GB" dirty="0"/>
          </a:p>
        </p:txBody>
      </p:sp>
      <p:sp>
        <p:nvSpPr>
          <p:cNvPr id="4" name="Footer Placeholder 3">
            <a:extLst>
              <a:ext uri="{FF2B5EF4-FFF2-40B4-BE49-F238E27FC236}">
                <a16:creationId xmlns:a16="http://schemas.microsoft.com/office/drawing/2014/main" id="{DC3A9837-6527-9B58-DD83-A0BCE6CDDC3A}"/>
              </a:ext>
            </a:extLst>
          </p:cNvPr>
          <p:cNvSpPr>
            <a:spLocks noGrp="1"/>
          </p:cNvSpPr>
          <p:nvPr>
            <p:ph type="ftr" sz="quarter" idx="11"/>
          </p:nvPr>
        </p:nvSpPr>
        <p:spPr/>
        <p:txBody>
          <a:bodyPr/>
          <a:lstStyle/>
          <a:p>
            <a:r>
              <a:rPr lang="en-US"/>
              <a:t>2200074 BMSS6001</a:t>
            </a:r>
          </a:p>
        </p:txBody>
      </p:sp>
      <p:sp>
        <p:nvSpPr>
          <p:cNvPr id="5" name="Slide Number Placeholder 4">
            <a:extLst>
              <a:ext uri="{FF2B5EF4-FFF2-40B4-BE49-F238E27FC236}">
                <a16:creationId xmlns:a16="http://schemas.microsoft.com/office/drawing/2014/main" id="{4359759B-8535-3F25-300F-D10163354DDD}"/>
              </a:ext>
            </a:extLst>
          </p:cNvPr>
          <p:cNvSpPr>
            <a:spLocks noGrp="1"/>
          </p:cNvSpPr>
          <p:nvPr>
            <p:ph type="sldNum" sz="quarter" idx="12"/>
          </p:nvPr>
        </p:nvSpPr>
        <p:spPr/>
        <p:txBody>
          <a:bodyPr/>
          <a:lstStyle/>
          <a:p>
            <a:fld id="{719D7796-F675-488F-AC46-C88938C80352}" type="slidenum">
              <a:rPr lang="en-US" smtClean="0"/>
              <a:t>2</a:t>
            </a:fld>
            <a:endParaRPr lang="en-US"/>
          </a:p>
        </p:txBody>
      </p:sp>
    </p:spTree>
    <p:extLst>
      <p:ext uri="{BB962C8B-B14F-4D97-AF65-F5344CB8AC3E}">
        <p14:creationId xmlns:p14="http://schemas.microsoft.com/office/powerpoint/2010/main" val="3101466915"/>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F4A55-EEA0-EAFC-689C-CC37C36AACF8}"/>
              </a:ext>
            </a:extLst>
          </p:cNvPr>
          <p:cNvSpPr>
            <a:spLocks noGrp="1"/>
          </p:cNvSpPr>
          <p:nvPr>
            <p:ph type="title"/>
          </p:nvPr>
        </p:nvSpPr>
        <p:spPr/>
        <p:txBody>
          <a:bodyPr/>
          <a:lstStyle/>
          <a:p>
            <a:r>
              <a:rPr lang="en-GB" dirty="0"/>
              <a:t>Background </a:t>
            </a:r>
          </a:p>
        </p:txBody>
      </p:sp>
      <p:sp>
        <p:nvSpPr>
          <p:cNvPr id="3" name="Content Placeholder 2">
            <a:extLst>
              <a:ext uri="{FF2B5EF4-FFF2-40B4-BE49-F238E27FC236}">
                <a16:creationId xmlns:a16="http://schemas.microsoft.com/office/drawing/2014/main" id="{01BCD1E2-67F1-604D-9CE5-5CBC726A5474}"/>
              </a:ext>
            </a:extLst>
          </p:cNvPr>
          <p:cNvSpPr>
            <a:spLocks noGrp="1"/>
          </p:cNvSpPr>
          <p:nvPr>
            <p:ph idx="1"/>
          </p:nvPr>
        </p:nvSpPr>
        <p:spPr/>
        <p:txBody>
          <a:bodyPr/>
          <a:lstStyle/>
          <a:p>
            <a:r>
              <a:rPr lang="en-GB" dirty="0"/>
              <a:t>Under 12’s basketball Coach</a:t>
            </a:r>
          </a:p>
          <a:p>
            <a:r>
              <a:rPr lang="en-GB" dirty="0"/>
              <a:t>Recreation League</a:t>
            </a:r>
          </a:p>
          <a:p>
            <a:r>
              <a:rPr lang="en-GB" dirty="0"/>
              <a:t>1 Training Session and 1 Game a week.</a:t>
            </a:r>
          </a:p>
          <a:p>
            <a:r>
              <a:rPr lang="en-GB" dirty="0"/>
              <a:t>Training Session is 1 hour in School Hall.</a:t>
            </a:r>
          </a:p>
          <a:p>
            <a:r>
              <a:rPr lang="en-GB" dirty="0"/>
              <a:t>Experience Level of Novice to Moderate Experience.</a:t>
            </a:r>
          </a:p>
          <a:p>
            <a:r>
              <a:rPr lang="en-GB" dirty="0"/>
              <a:t>PE and Professional Game the biggest influence on their game.</a:t>
            </a:r>
          </a:p>
          <a:p>
            <a:pPr marL="0" indent="0">
              <a:buNone/>
            </a:pPr>
            <a:endParaRPr lang="en-GB" dirty="0"/>
          </a:p>
          <a:p>
            <a:endParaRPr lang="en-GB" dirty="0"/>
          </a:p>
        </p:txBody>
      </p:sp>
      <p:sp>
        <p:nvSpPr>
          <p:cNvPr id="4" name="Footer Placeholder 3">
            <a:extLst>
              <a:ext uri="{FF2B5EF4-FFF2-40B4-BE49-F238E27FC236}">
                <a16:creationId xmlns:a16="http://schemas.microsoft.com/office/drawing/2014/main" id="{A0907B70-9D9B-6C97-E8AF-E4035F402789}"/>
              </a:ext>
            </a:extLst>
          </p:cNvPr>
          <p:cNvSpPr>
            <a:spLocks noGrp="1"/>
          </p:cNvSpPr>
          <p:nvPr>
            <p:ph type="ftr" sz="quarter" idx="11"/>
          </p:nvPr>
        </p:nvSpPr>
        <p:spPr/>
        <p:txBody>
          <a:bodyPr/>
          <a:lstStyle/>
          <a:p>
            <a:r>
              <a:rPr lang="en-US"/>
              <a:t>2200074 BMSS6001</a:t>
            </a:r>
          </a:p>
        </p:txBody>
      </p:sp>
      <p:sp>
        <p:nvSpPr>
          <p:cNvPr id="5" name="Slide Number Placeholder 4">
            <a:extLst>
              <a:ext uri="{FF2B5EF4-FFF2-40B4-BE49-F238E27FC236}">
                <a16:creationId xmlns:a16="http://schemas.microsoft.com/office/drawing/2014/main" id="{91CF4AFC-3568-0D0C-E424-62560A919BBC}"/>
              </a:ext>
            </a:extLst>
          </p:cNvPr>
          <p:cNvSpPr>
            <a:spLocks noGrp="1"/>
          </p:cNvSpPr>
          <p:nvPr>
            <p:ph type="sldNum" sz="quarter" idx="12"/>
          </p:nvPr>
        </p:nvSpPr>
        <p:spPr/>
        <p:txBody>
          <a:bodyPr/>
          <a:lstStyle/>
          <a:p>
            <a:fld id="{719D7796-F675-488F-AC46-C88938C80352}" type="slidenum">
              <a:rPr lang="en-US" smtClean="0"/>
              <a:t>3</a:t>
            </a:fld>
            <a:endParaRPr lang="en-US"/>
          </a:p>
        </p:txBody>
      </p:sp>
    </p:spTree>
    <p:extLst>
      <p:ext uri="{BB962C8B-B14F-4D97-AF65-F5344CB8AC3E}">
        <p14:creationId xmlns:p14="http://schemas.microsoft.com/office/powerpoint/2010/main" val="3888837088"/>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65E17-B110-CB31-E535-4204C81C77AF}"/>
              </a:ext>
            </a:extLst>
          </p:cNvPr>
          <p:cNvSpPr>
            <a:spLocks noGrp="1"/>
          </p:cNvSpPr>
          <p:nvPr>
            <p:ph type="title"/>
          </p:nvPr>
        </p:nvSpPr>
        <p:spPr/>
        <p:txBody>
          <a:bodyPr/>
          <a:lstStyle/>
          <a:p>
            <a:r>
              <a:rPr lang="en-GB" dirty="0"/>
              <a:t>Target Areas</a:t>
            </a:r>
          </a:p>
        </p:txBody>
      </p:sp>
      <p:graphicFrame>
        <p:nvGraphicFramePr>
          <p:cNvPr id="6" name="Content Placeholder 2">
            <a:extLst>
              <a:ext uri="{FF2B5EF4-FFF2-40B4-BE49-F238E27FC236}">
                <a16:creationId xmlns:a16="http://schemas.microsoft.com/office/drawing/2014/main" id="{8154B0A5-6542-D9F5-75C5-997E1C101F26}"/>
              </a:ext>
            </a:extLst>
          </p:cNvPr>
          <p:cNvGraphicFramePr>
            <a:graphicFrameLocks noGrp="1"/>
          </p:cNvGraphicFramePr>
          <p:nvPr>
            <p:ph idx="1"/>
            <p:extLst>
              <p:ext uri="{D42A27DB-BD31-4B8C-83A1-F6EECF244321}">
                <p14:modId xmlns:p14="http://schemas.microsoft.com/office/powerpoint/2010/main" val="4270494350"/>
              </p:ext>
            </p:extLst>
          </p:nvPr>
        </p:nvGraphicFramePr>
        <p:xfrm>
          <a:off x="791718" y="1941484"/>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Footer Placeholder 6">
            <a:extLst>
              <a:ext uri="{FF2B5EF4-FFF2-40B4-BE49-F238E27FC236}">
                <a16:creationId xmlns:a16="http://schemas.microsoft.com/office/drawing/2014/main" id="{8C554E0D-93D8-3E65-0478-39766DC56A38}"/>
              </a:ext>
            </a:extLst>
          </p:cNvPr>
          <p:cNvSpPr>
            <a:spLocks noGrp="1"/>
          </p:cNvSpPr>
          <p:nvPr>
            <p:ph type="ftr" sz="quarter" idx="11"/>
          </p:nvPr>
        </p:nvSpPr>
        <p:spPr/>
        <p:txBody>
          <a:bodyPr/>
          <a:lstStyle/>
          <a:p>
            <a:r>
              <a:rPr lang="en-US"/>
              <a:t>2200074 BMSS6001</a:t>
            </a:r>
          </a:p>
        </p:txBody>
      </p:sp>
      <p:sp>
        <p:nvSpPr>
          <p:cNvPr id="8" name="Slide Number Placeholder 7">
            <a:extLst>
              <a:ext uri="{FF2B5EF4-FFF2-40B4-BE49-F238E27FC236}">
                <a16:creationId xmlns:a16="http://schemas.microsoft.com/office/drawing/2014/main" id="{F615960E-4E81-86FE-35C3-FAE8E3BDF6F8}"/>
              </a:ext>
            </a:extLst>
          </p:cNvPr>
          <p:cNvSpPr>
            <a:spLocks noGrp="1"/>
          </p:cNvSpPr>
          <p:nvPr>
            <p:ph type="sldNum" sz="quarter" idx="12"/>
          </p:nvPr>
        </p:nvSpPr>
        <p:spPr/>
        <p:txBody>
          <a:bodyPr/>
          <a:lstStyle/>
          <a:p>
            <a:fld id="{719D7796-F675-488F-AC46-C88938C80352}" type="slidenum">
              <a:rPr lang="en-US" smtClean="0"/>
              <a:t>4</a:t>
            </a:fld>
            <a:endParaRPr lang="en-US"/>
          </a:p>
        </p:txBody>
      </p:sp>
    </p:spTree>
    <p:extLst>
      <p:ext uri="{BB962C8B-B14F-4D97-AF65-F5344CB8AC3E}">
        <p14:creationId xmlns:p14="http://schemas.microsoft.com/office/powerpoint/2010/main" val="1524941877"/>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E6C21-D3D7-1888-BA48-D93C3EC55D58}"/>
              </a:ext>
            </a:extLst>
          </p:cNvPr>
          <p:cNvSpPr>
            <a:spLocks noGrp="1"/>
          </p:cNvSpPr>
          <p:nvPr>
            <p:ph type="title"/>
          </p:nvPr>
        </p:nvSpPr>
        <p:spPr/>
        <p:txBody>
          <a:bodyPr/>
          <a:lstStyle/>
          <a:p>
            <a:r>
              <a:rPr lang="en-GB" dirty="0"/>
              <a:t>Overview of Sessions</a:t>
            </a:r>
          </a:p>
        </p:txBody>
      </p:sp>
      <p:graphicFrame>
        <p:nvGraphicFramePr>
          <p:cNvPr id="4" name="Content Placeholder 2">
            <a:extLst>
              <a:ext uri="{FF2B5EF4-FFF2-40B4-BE49-F238E27FC236}">
                <a16:creationId xmlns:a16="http://schemas.microsoft.com/office/drawing/2014/main" id="{6BF5E26A-5747-5712-4281-53DF573E0881}"/>
              </a:ext>
            </a:extLst>
          </p:cNvPr>
          <p:cNvGraphicFramePr>
            <a:graphicFrameLocks noGrp="1"/>
          </p:cNvGraphicFramePr>
          <p:nvPr>
            <p:ph idx="1"/>
            <p:extLst>
              <p:ext uri="{D42A27DB-BD31-4B8C-83A1-F6EECF244321}">
                <p14:modId xmlns:p14="http://schemas.microsoft.com/office/powerpoint/2010/main" val="342206430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Footer Placeholder 4">
            <a:extLst>
              <a:ext uri="{FF2B5EF4-FFF2-40B4-BE49-F238E27FC236}">
                <a16:creationId xmlns:a16="http://schemas.microsoft.com/office/drawing/2014/main" id="{EDA737B3-587D-B03D-BBB3-157D2A34A524}"/>
              </a:ext>
            </a:extLst>
          </p:cNvPr>
          <p:cNvSpPr>
            <a:spLocks noGrp="1"/>
          </p:cNvSpPr>
          <p:nvPr>
            <p:ph type="ftr" sz="quarter" idx="11"/>
          </p:nvPr>
        </p:nvSpPr>
        <p:spPr/>
        <p:txBody>
          <a:bodyPr/>
          <a:lstStyle/>
          <a:p>
            <a:r>
              <a:rPr lang="en-US"/>
              <a:t>2200074 BMSS6001</a:t>
            </a:r>
          </a:p>
        </p:txBody>
      </p:sp>
      <p:sp>
        <p:nvSpPr>
          <p:cNvPr id="6" name="Slide Number Placeholder 5">
            <a:extLst>
              <a:ext uri="{FF2B5EF4-FFF2-40B4-BE49-F238E27FC236}">
                <a16:creationId xmlns:a16="http://schemas.microsoft.com/office/drawing/2014/main" id="{A531E5E5-9180-081E-D1AE-F58C0591EEE2}"/>
              </a:ext>
            </a:extLst>
          </p:cNvPr>
          <p:cNvSpPr>
            <a:spLocks noGrp="1"/>
          </p:cNvSpPr>
          <p:nvPr>
            <p:ph type="sldNum" sz="quarter" idx="12"/>
          </p:nvPr>
        </p:nvSpPr>
        <p:spPr/>
        <p:txBody>
          <a:bodyPr/>
          <a:lstStyle/>
          <a:p>
            <a:fld id="{719D7796-F675-488F-AC46-C88938C80352}" type="slidenum">
              <a:rPr lang="en-US" smtClean="0"/>
              <a:t>5</a:t>
            </a:fld>
            <a:endParaRPr lang="en-US"/>
          </a:p>
        </p:txBody>
      </p:sp>
    </p:spTree>
    <p:extLst>
      <p:ext uri="{BB962C8B-B14F-4D97-AF65-F5344CB8AC3E}">
        <p14:creationId xmlns:p14="http://schemas.microsoft.com/office/powerpoint/2010/main" val="4185636965"/>
      </p:ext>
    </p:extLst>
  </p:cSld>
  <p:clrMapOvr>
    <a:masterClrMapping/>
  </p:clrMapOvr>
  <p:transition spd="slow">
    <p:push/>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D421C-4E40-56B0-BE42-86C24ED8A0DF}"/>
              </a:ext>
            </a:extLst>
          </p:cNvPr>
          <p:cNvSpPr>
            <a:spLocks noGrp="1"/>
          </p:cNvSpPr>
          <p:nvPr>
            <p:ph type="title"/>
          </p:nvPr>
        </p:nvSpPr>
        <p:spPr/>
        <p:txBody>
          <a:bodyPr/>
          <a:lstStyle/>
          <a:p>
            <a:r>
              <a:rPr lang="en-GB" dirty="0"/>
              <a:t>Coaching Model</a:t>
            </a:r>
          </a:p>
        </p:txBody>
      </p:sp>
      <p:sp>
        <p:nvSpPr>
          <p:cNvPr id="3" name="Content Placeholder 2">
            <a:extLst>
              <a:ext uri="{FF2B5EF4-FFF2-40B4-BE49-F238E27FC236}">
                <a16:creationId xmlns:a16="http://schemas.microsoft.com/office/drawing/2014/main" id="{3C8DC55E-41C9-DF9A-E1EF-C72DE9DE6E10}"/>
              </a:ext>
            </a:extLst>
          </p:cNvPr>
          <p:cNvSpPr>
            <a:spLocks noGrp="1"/>
          </p:cNvSpPr>
          <p:nvPr>
            <p:ph idx="1"/>
          </p:nvPr>
        </p:nvSpPr>
        <p:spPr/>
        <p:txBody>
          <a:bodyPr/>
          <a:lstStyle/>
          <a:p>
            <a:r>
              <a:rPr lang="en-GB" dirty="0"/>
              <a:t>TGFU Model – For Tactical Awareness and Game Appreciation.</a:t>
            </a:r>
          </a:p>
          <a:p>
            <a:r>
              <a:rPr lang="en-GB" dirty="0"/>
              <a:t>Piaget’s Patterns of Schema for better skill and tactical retention.</a:t>
            </a:r>
          </a:p>
          <a:p>
            <a:r>
              <a:rPr lang="en-GB" dirty="0"/>
              <a:t>Whole-Part-Whole or Blocked Practice Format.</a:t>
            </a:r>
          </a:p>
          <a:p>
            <a:r>
              <a:rPr lang="en-GB" dirty="0"/>
              <a:t>Constraint Led Games – Promote problem solving and increase interaction with Task, Environment.</a:t>
            </a:r>
          </a:p>
          <a:p>
            <a:r>
              <a:rPr lang="en-GB" dirty="0"/>
              <a:t>Mostly Team or Group activities to promote Relatedness. Setting Team intrinsic Goals of mastery of skills rather than team achievement. </a:t>
            </a:r>
          </a:p>
        </p:txBody>
      </p:sp>
      <p:sp>
        <p:nvSpPr>
          <p:cNvPr id="4" name="Footer Placeholder 3">
            <a:extLst>
              <a:ext uri="{FF2B5EF4-FFF2-40B4-BE49-F238E27FC236}">
                <a16:creationId xmlns:a16="http://schemas.microsoft.com/office/drawing/2014/main" id="{DD40C095-9FE4-C523-EF9F-D22DC901D0BB}"/>
              </a:ext>
            </a:extLst>
          </p:cNvPr>
          <p:cNvSpPr>
            <a:spLocks noGrp="1"/>
          </p:cNvSpPr>
          <p:nvPr>
            <p:ph type="ftr" sz="quarter" idx="11"/>
          </p:nvPr>
        </p:nvSpPr>
        <p:spPr/>
        <p:txBody>
          <a:bodyPr/>
          <a:lstStyle/>
          <a:p>
            <a:r>
              <a:rPr lang="en-US"/>
              <a:t>2200074 BMSS6001</a:t>
            </a:r>
          </a:p>
        </p:txBody>
      </p:sp>
      <p:sp>
        <p:nvSpPr>
          <p:cNvPr id="5" name="Slide Number Placeholder 4">
            <a:extLst>
              <a:ext uri="{FF2B5EF4-FFF2-40B4-BE49-F238E27FC236}">
                <a16:creationId xmlns:a16="http://schemas.microsoft.com/office/drawing/2014/main" id="{0773899F-FEE1-6E1A-85D4-56A2806C900D}"/>
              </a:ext>
            </a:extLst>
          </p:cNvPr>
          <p:cNvSpPr>
            <a:spLocks noGrp="1"/>
          </p:cNvSpPr>
          <p:nvPr>
            <p:ph type="sldNum" sz="quarter" idx="12"/>
          </p:nvPr>
        </p:nvSpPr>
        <p:spPr/>
        <p:txBody>
          <a:bodyPr/>
          <a:lstStyle/>
          <a:p>
            <a:fld id="{719D7796-F675-488F-AC46-C88938C80352}" type="slidenum">
              <a:rPr lang="en-US" smtClean="0"/>
              <a:t>6</a:t>
            </a:fld>
            <a:endParaRPr lang="en-US"/>
          </a:p>
        </p:txBody>
      </p:sp>
    </p:spTree>
    <p:extLst>
      <p:ext uri="{BB962C8B-B14F-4D97-AF65-F5344CB8AC3E}">
        <p14:creationId xmlns:p14="http://schemas.microsoft.com/office/powerpoint/2010/main" val="2983170764"/>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A61D2FA-9D1A-322D-B13C-AAD4165A46E3}"/>
              </a:ext>
            </a:extLst>
          </p:cNvPr>
          <p:cNvSpPr>
            <a:spLocks noGrp="1"/>
          </p:cNvSpPr>
          <p:nvPr>
            <p:ph type="title"/>
          </p:nvPr>
        </p:nvSpPr>
        <p:spPr/>
        <p:txBody>
          <a:bodyPr/>
          <a:lstStyle/>
          <a:p>
            <a:r>
              <a:rPr lang="en-GB" dirty="0"/>
              <a:t>Breakdown of Session 4.</a:t>
            </a:r>
          </a:p>
        </p:txBody>
      </p:sp>
      <p:sp>
        <p:nvSpPr>
          <p:cNvPr id="4" name="Footer Placeholder 3">
            <a:extLst>
              <a:ext uri="{FF2B5EF4-FFF2-40B4-BE49-F238E27FC236}">
                <a16:creationId xmlns:a16="http://schemas.microsoft.com/office/drawing/2014/main" id="{64028B5C-6226-BDA5-9200-BCAA86C28452}"/>
              </a:ext>
            </a:extLst>
          </p:cNvPr>
          <p:cNvSpPr>
            <a:spLocks noGrp="1"/>
          </p:cNvSpPr>
          <p:nvPr>
            <p:ph type="ftr" sz="quarter" idx="11"/>
          </p:nvPr>
        </p:nvSpPr>
        <p:spPr/>
        <p:txBody>
          <a:bodyPr/>
          <a:lstStyle/>
          <a:p>
            <a:r>
              <a:rPr lang="en-US"/>
              <a:t>2200074 BMSS6001</a:t>
            </a:r>
          </a:p>
        </p:txBody>
      </p:sp>
      <p:sp>
        <p:nvSpPr>
          <p:cNvPr id="5" name="Slide Number Placeholder 4">
            <a:extLst>
              <a:ext uri="{FF2B5EF4-FFF2-40B4-BE49-F238E27FC236}">
                <a16:creationId xmlns:a16="http://schemas.microsoft.com/office/drawing/2014/main" id="{2A0B1EEB-6E8D-46AB-05F3-6F14296ED1B6}"/>
              </a:ext>
            </a:extLst>
          </p:cNvPr>
          <p:cNvSpPr>
            <a:spLocks noGrp="1"/>
          </p:cNvSpPr>
          <p:nvPr>
            <p:ph type="sldNum" sz="quarter" idx="12"/>
          </p:nvPr>
        </p:nvSpPr>
        <p:spPr/>
        <p:txBody>
          <a:bodyPr/>
          <a:lstStyle/>
          <a:p>
            <a:fld id="{719D7796-F675-488F-AC46-C88938C80352}" type="slidenum">
              <a:rPr lang="en-US" smtClean="0"/>
              <a:t>7</a:t>
            </a:fld>
            <a:endParaRPr lang="en-US"/>
          </a:p>
        </p:txBody>
      </p:sp>
    </p:spTree>
    <p:extLst>
      <p:ext uri="{BB962C8B-B14F-4D97-AF65-F5344CB8AC3E}">
        <p14:creationId xmlns:p14="http://schemas.microsoft.com/office/powerpoint/2010/main" val="831720383"/>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CAFEDC9-01F4-403B-9CC2-619E67A6C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068"/>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randview Display"/>
              <a:ea typeface="+mn-ea"/>
              <a:cs typeface="+mn-cs"/>
            </a:endParaRPr>
          </a:p>
        </p:txBody>
      </p:sp>
      <p:pic>
        <p:nvPicPr>
          <p:cNvPr id="4" name="Picture 3">
            <a:extLst>
              <a:ext uri="{FF2B5EF4-FFF2-40B4-BE49-F238E27FC236}">
                <a16:creationId xmlns:a16="http://schemas.microsoft.com/office/drawing/2014/main" id="{A7852682-12EB-63E1-0DC4-E7D247B5F305}"/>
              </a:ext>
            </a:extLst>
          </p:cNvPr>
          <p:cNvPicPr>
            <a:picLocks noChangeAspect="1"/>
          </p:cNvPicPr>
          <p:nvPr/>
        </p:nvPicPr>
        <p:blipFill>
          <a:blip r:embed="rId3"/>
          <a:srcRect t="11930" r="4711" b="15869"/>
          <a:stretch/>
        </p:blipFill>
        <p:spPr>
          <a:xfrm>
            <a:off x="59455" y="273269"/>
            <a:ext cx="3716002" cy="1877092"/>
          </a:xfrm>
          <a:prstGeom prst="rect">
            <a:avLst/>
          </a:prstGeom>
        </p:spPr>
      </p:pic>
      <p:pic>
        <p:nvPicPr>
          <p:cNvPr id="5" name="Picture 4">
            <a:extLst>
              <a:ext uri="{FF2B5EF4-FFF2-40B4-BE49-F238E27FC236}">
                <a16:creationId xmlns:a16="http://schemas.microsoft.com/office/drawing/2014/main" id="{73EF15DB-EC2A-2DEF-3EC8-40376339F30C}"/>
              </a:ext>
            </a:extLst>
          </p:cNvPr>
          <p:cNvPicPr>
            <a:picLocks noChangeAspect="1"/>
          </p:cNvPicPr>
          <p:nvPr/>
        </p:nvPicPr>
        <p:blipFill>
          <a:blip r:embed="rId4"/>
          <a:srcRect l="2672" t="4152" r="2219" b="12241"/>
          <a:stretch/>
        </p:blipFill>
        <p:spPr>
          <a:xfrm>
            <a:off x="98322" y="2617470"/>
            <a:ext cx="3498795" cy="2449830"/>
          </a:xfrm>
          <a:prstGeom prst="rect">
            <a:avLst/>
          </a:prstGeom>
        </p:spPr>
      </p:pic>
      <p:pic>
        <p:nvPicPr>
          <p:cNvPr id="6" name="Picture 5">
            <a:extLst>
              <a:ext uri="{FF2B5EF4-FFF2-40B4-BE49-F238E27FC236}">
                <a16:creationId xmlns:a16="http://schemas.microsoft.com/office/drawing/2014/main" id="{E3191525-50B6-66B4-9B9F-9B437A649091}"/>
              </a:ext>
            </a:extLst>
          </p:cNvPr>
          <p:cNvPicPr>
            <a:picLocks noChangeAspect="1"/>
          </p:cNvPicPr>
          <p:nvPr/>
        </p:nvPicPr>
        <p:blipFill>
          <a:blip r:embed="rId5"/>
          <a:srcRect l="26037" r="30786" b="-1"/>
          <a:stretch/>
        </p:blipFill>
        <p:spPr>
          <a:xfrm>
            <a:off x="3834904" y="294290"/>
            <a:ext cx="3718514" cy="5081376"/>
          </a:xfrm>
          <a:prstGeom prst="rect">
            <a:avLst/>
          </a:prstGeom>
        </p:spPr>
      </p:pic>
      <p:sp>
        <p:nvSpPr>
          <p:cNvPr id="2" name="Title 1">
            <a:extLst>
              <a:ext uri="{FF2B5EF4-FFF2-40B4-BE49-F238E27FC236}">
                <a16:creationId xmlns:a16="http://schemas.microsoft.com/office/drawing/2014/main" id="{45BD0CF5-7C6B-A492-6F3C-21C4FFD79BF6}"/>
              </a:ext>
            </a:extLst>
          </p:cNvPr>
          <p:cNvSpPr>
            <a:spLocks noGrp="1"/>
          </p:cNvSpPr>
          <p:nvPr>
            <p:ph type="title"/>
          </p:nvPr>
        </p:nvSpPr>
        <p:spPr>
          <a:xfrm>
            <a:off x="7553418" y="573177"/>
            <a:ext cx="4900609" cy="1700765"/>
          </a:xfrm>
        </p:spPr>
        <p:txBody>
          <a:bodyPr anchor="b">
            <a:normAutofit/>
          </a:bodyPr>
          <a:lstStyle/>
          <a:p>
            <a:r>
              <a:rPr lang="en-GB" dirty="0"/>
              <a:t>Warm Up Multi-stations</a:t>
            </a:r>
          </a:p>
        </p:txBody>
      </p:sp>
      <p:sp>
        <p:nvSpPr>
          <p:cNvPr id="3" name="Content Placeholder 2">
            <a:extLst>
              <a:ext uri="{FF2B5EF4-FFF2-40B4-BE49-F238E27FC236}">
                <a16:creationId xmlns:a16="http://schemas.microsoft.com/office/drawing/2014/main" id="{D4A60784-D8E3-F7E5-6815-7FF97FBA4A99}"/>
              </a:ext>
            </a:extLst>
          </p:cNvPr>
          <p:cNvSpPr>
            <a:spLocks noGrp="1"/>
          </p:cNvSpPr>
          <p:nvPr>
            <p:ph idx="1"/>
          </p:nvPr>
        </p:nvSpPr>
        <p:spPr>
          <a:xfrm>
            <a:off x="8153400" y="2861187"/>
            <a:ext cx="3124200" cy="3082413"/>
          </a:xfrm>
        </p:spPr>
        <p:txBody>
          <a:bodyPr>
            <a:normAutofit/>
          </a:bodyPr>
          <a:lstStyle/>
          <a:p>
            <a:pPr>
              <a:lnSpc>
                <a:spcPct val="110000"/>
              </a:lnSpc>
            </a:pPr>
            <a:r>
              <a:rPr lang="en-GB" sz="1300" dirty="0"/>
              <a:t>Use of </a:t>
            </a:r>
            <a:r>
              <a:rPr lang="en-GB" sz="1300" dirty="0" err="1"/>
              <a:t>mutli</a:t>
            </a:r>
            <a:r>
              <a:rPr lang="en-GB" sz="1300" dirty="0"/>
              <a:t>-stations for differing activities.</a:t>
            </a:r>
          </a:p>
          <a:p>
            <a:pPr>
              <a:lnSpc>
                <a:spcPct val="110000"/>
              </a:lnSpc>
            </a:pPr>
            <a:r>
              <a:rPr lang="en-GB" sz="1300" dirty="0"/>
              <a:t>Small ‘Figure 8’ style handling activity.</a:t>
            </a:r>
          </a:p>
          <a:p>
            <a:pPr>
              <a:lnSpc>
                <a:spcPct val="110000"/>
              </a:lnSpc>
            </a:pPr>
            <a:r>
              <a:rPr lang="en-GB" sz="1300" dirty="0"/>
              <a:t>Dribbling then Pass station with varying pass techniques.</a:t>
            </a:r>
          </a:p>
          <a:p>
            <a:pPr>
              <a:lnSpc>
                <a:spcPct val="110000"/>
              </a:lnSpc>
            </a:pPr>
            <a:r>
              <a:rPr lang="en-GB" sz="1300" dirty="0"/>
              <a:t>Dribbling around a cone, bouncing balls at differing heights under control.</a:t>
            </a:r>
          </a:p>
          <a:p>
            <a:pPr>
              <a:lnSpc>
                <a:spcPct val="110000"/>
              </a:lnSpc>
            </a:pPr>
            <a:r>
              <a:rPr lang="en-GB" sz="1300" dirty="0"/>
              <a:t>3-4 minutes a station.</a:t>
            </a:r>
          </a:p>
          <a:p>
            <a:pPr>
              <a:lnSpc>
                <a:spcPct val="110000"/>
              </a:lnSpc>
            </a:pPr>
            <a:endParaRPr lang="en-GB" sz="1300" dirty="0"/>
          </a:p>
          <a:p>
            <a:pPr>
              <a:lnSpc>
                <a:spcPct val="110000"/>
              </a:lnSpc>
            </a:pPr>
            <a:endParaRPr lang="en-GB" sz="1300" dirty="0"/>
          </a:p>
        </p:txBody>
      </p:sp>
      <p:sp>
        <p:nvSpPr>
          <p:cNvPr id="7" name="Rectangle 6">
            <a:extLst>
              <a:ext uri="{FF2B5EF4-FFF2-40B4-BE49-F238E27FC236}">
                <a16:creationId xmlns:a16="http://schemas.microsoft.com/office/drawing/2014/main" id="{5071C8A2-CCCD-DF91-3258-4BA8E6EA5F80}"/>
              </a:ext>
            </a:extLst>
          </p:cNvPr>
          <p:cNvSpPr/>
          <p:nvPr/>
        </p:nvSpPr>
        <p:spPr>
          <a:xfrm>
            <a:off x="59446" y="5086390"/>
            <a:ext cx="3716011" cy="161249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randview Display"/>
              <a:ea typeface="+mn-ea"/>
              <a:cs typeface="+mn-cs"/>
            </a:endParaRPr>
          </a:p>
        </p:txBody>
      </p:sp>
      <p:sp>
        <p:nvSpPr>
          <p:cNvPr id="8" name="Isosceles Triangle 7">
            <a:extLst>
              <a:ext uri="{FF2B5EF4-FFF2-40B4-BE49-F238E27FC236}">
                <a16:creationId xmlns:a16="http://schemas.microsoft.com/office/drawing/2014/main" id="{A312ED46-E3D5-DBDB-EA45-62ED74FE8BE5}"/>
              </a:ext>
            </a:extLst>
          </p:cNvPr>
          <p:cNvSpPr/>
          <p:nvPr/>
        </p:nvSpPr>
        <p:spPr>
          <a:xfrm>
            <a:off x="835742" y="5761703"/>
            <a:ext cx="226142" cy="181897"/>
          </a:xfrm>
          <a:prstGeom prst="triangle">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randview Display"/>
              <a:ea typeface="+mn-ea"/>
              <a:cs typeface="+mn-cs"/>
            </a:endParaRPr>
          </a:p>
        </p:txBody>
      </p:sp>
      <p:sp>
        <p:nvSpPr>
          <p:cNvPr id="9" name="Isosceles Triangle 8">
            <a:extLst>
              <a:ext uri="{FF2B5EF4-FFF2-40B4-BE49-F238E27FC236}">
                <a16:creationId xmlns:a16="http://schemas.microsoft.com/office/drawing/2014/main" id="{3AB41373-4905-D1F0-B425-2E695AA8AFF1}"/>
              </a:ext>
            </a:extLst>
          </p:cNvPr>
          <p:cNvSpPr/>
          <p:nvPr/>
        </p:nvSpPr>
        <p:spPr>
          <a:xfrm>
            <a:off x="2472813" y="5761703"/>
            <a:ext cx="226142" cy="181897"/>
          </a:xfrm>
          <a:prstGeom prst="triangle">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randview Display"/>
              <a:ea typeface="+mn-ea"/>
              <a:cs typeface="+mn-cs"/>
            </a:endParaRPr>
          </a:p>
        </p:txBody>
      </p:sp>
      <p:cxnSp>
        <p:nvCxnSpPr>
          <p:cNvPr id="12" name="Straight Arrow Connector 11">
            <a:extLst>
              <a:ext uri="{FF2B5EF4-FFF2-40B4-BE49-F238E27FC236}">
                <a16:creationId xmlns:a16="http://schemas.microsoft.com/office/drawing/2014/main" id="{AD89AB09-ADAD-79D7-5418-B675A681DF66}"/>
              </a:ext>
            </a:extLst>
          </p:cNvPr>
          <p:cNvCxnSpPr>
            <a:cxnSpLocks/>
          </p:cNvCxnSpPr>
          <p:nvPr/>
        </p:nvCxnSpPr>
        <p:spPr>
          <a:xfrm>
            <a:off x="948813" y="5582880"/>
            <a:ext cx="1524000" cy="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4" name="Footer Placeholder 3">
            <a:extLst>
              <a:ext uri="{FF2B5EF4-FFF2-40B4-BE49-F238E27FC236}">
                <a16:creationId xmlns:a16="http://schemas.microsoft.com/office/drawing/2014/main" id="{1F870493-B150-04CD-E045-EC9EC017DDD5}"/>
              </a:ext>
            </a:extLst>
          </p:cNvPr>
          <p:cNvSpPr>
            <a:spLocks noGrp="1"/>
          </p:cNvSpPr>
          <p:nvPr>
            <p:ph type="ftr" sz="quarter" idx="11"/>
          </p:nvPr>
        </p:nvSpPr>
        <p:spPr>
          <a:xfrm>
            <a:off x="1090940" y="6389688"/>
            <a:ext cx="4433560" cy="365125"/>
          </a:xfrm>
        </p:spPr>
        <p:txBody>
          <a:bodyPr/>
          <a:lstStyle/>
          <a:p>
            <a:r>
              <a:rPr lang="en-US"/>
              <a:t>2200074 BMSS6001</a:t>
            </a:r>
            <a:endParaRPr lang="en-US" dirty="0"/>
          </a:p>
        </p:txBody>
      </p:sp>
      <p:sp>
        <p:nvSpPr>
          <p:cNvPr id="10" name="Slide Number Placeholder 9">
            <a:extLst>
              <a:ext uri="{FF2B5EF4-FFF2-40B4-BE49-F238E27FC236}">
                <a16:creationId xmlns:a16="http://schemas.microsoft.com/office/drawing/2014/main" id="{D607ED29-AA4B-9EE3-AF51-ADBAAFDACDC0}"/>
              </a:ext>
            </a:extLst>
          </p:cNvPr>
          <p:cNvSpPr>
            <a:spLocks noGrp="1"/>
          </p:cNvSpPr>
          <p:nvPr>
            <p:ph type="sldNum" sz="quarter" idx="12"/>
          </p:nvPr>
        </p:nvSpPr>
        <p:spPr/>
        <p:txBody>
          <a:bodyPr/>
          <a:lstStyle/>
          <a:p>
            <a:fld id="{4BA915EE-10CB-4CF1-8569-6154455DA573}" type="slidenum">
              <a:rPr lang="en-US" smtClean="0"/>
              <a:t>8</a:t>
            </a:fld>
            <a:endParaRPr lang="en-US"/>
          </a:p>
        </p:txBody>
      </p:sp>
    </p:spTree>
    <p:extLst>
      <p:ext uri="{BB962C8B-B14F-4D97-AF65-F5344CB8AC3E}">
        <p14:creationId xmlns:p14="http://schemas.microsoft.com/office/powerpoint/2010/main" val="1222471342"/>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F1E851-CD33-4DE3-B862-1D439E2BB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61957495-4034-4A2F-81B2-CC1852DD0273}"/>
              </a:ext>
            </a:extLst>
          </p:cNvPr>
          <p:cNvSpPr>
            <a:spLocks noGrp="1"/>
          </p:cNvSpPr>
          <p:nvPr>
            <p:ph type="title"/>
          </p:nvPr>
        </p:nvSpPr>
        <p:spPr>
          <a:xfrm>
            <a:off x="660592" y="914399"/>
            <a:ext cx="4787709" cy="1447801"/>
          </a:xfrm>
        </p:spPr>
        <p:txBody>
          <a:bodyPr anchor="b">
            <a:normAutofit/>
          </a:bodyPr>
          <a:lstStyle/>
          <a:p>
            <a:r>
              <a:rPr lang="en-GB" sz="3300"/>
              <a:t>Skill Acquisition activity 1</a:t>
            </a:r>
          </a:p>
        </p:txBody>
      </p:sp>
      <p:sp>
        <p:nvSpPr>
          <p:cNvPr id="3" name="Content Placeholder 2">
            <a:extLst>
              <a:ext uri="{FF2B5EF4-FFF2-40B4-BE49-F238E27FC236}">
                <a16:creationId xmlns:a16="http://schemas.microsoft.com/office/drawing/2014/main" id="{B98CB073-EFD3-CF75-0D1A-2BE3D5DF0E82}"/>
              </a:ext>
            </a:extLst>
          </p:cNvPr>
          <p:cNvSpPr>
            <a:spLocks noGrp="1"/>
          </p:cNvSpPr>
          <p:nvPr>
            <p:ph idx="1"/>
          </p:nvPr>
        </p:nvSpPr>
        <p:spPr>
          <a:xfrm>
            <a:off x="660592" y="2884869"/>
            <a:ext cx="4787710" cy="3325430"/>
          </a:xfrm>
        </p:spPr>
        <p:txBody>
          <a:bodyPr>
            <a:normAutofit/>
          </a:bodyPr>
          <a:lstStyle/>
          <a:p>
            <a:pPr>
              <a:lnSpc>
                <a:spcPct val="110000"/>
              </a:lnSpc>
            </a:pPr>
            <a:r>
              <a:rPr lang="en-GB" sz="1700" dirty="0"/>
              <a:t>Teaching of ‘lay-up’ style shot.</a:t>
            </a:r>
          </a:p>
          <a:p>
            <a:pPr>
              <a:lnSpc>
                <a:spcPct val="110000"/>
              </a:lnSpc>
            </a:pPr>
            <a:r>
              <a:rPr lang="en-GB" sz="1700" dirty="0"/>
              <a:t>Looking for correct technique, foot positioning, release of the ball, and where to aim the ball.</a:t>
            </a:r>
          </a:p>
          <a:p>
            <a:pPr>
              <a:lnSpc>
                <a:spcPct val="110000"/>
              </a:lnSpc>
            </a:pPr>
            <a:r>
              <a:rPr lang="en-GB" sz="1700" dirty="0"/>
              <a:t>‘X-s’ put out around the hoops and walls of the gymnasium to show where the ball needs to hit and can practice in smaller areas for more activity time. </a:t>
            </a:r>
          </a:p>
          <a:p>
            <a:pPr>
              <a:lnSpc>
                <a:spcPct val="110000"/>
              </a:lnSpc>
            </a:pPr>
            <a:r>
              <a:rPr lang="en-GB" sz="1700" dirty="0"/>
              <a:t>2-3 minutes explanation, 5-7 minutes activity time. Groups of 3-4.</a:t>
            </a:r>
          </a:p>
        </p:txBody>
      </p:sp>
      <p:pic>
        <p:nvPicPr>
          <p:cNvPr id="5" name="Picture 4">
            <a:extLst>
              <a:ext uri="{FF2B5EF4-FFF2-40B4-BE49-F238E27FC236}">
                <a16:creationId xmlns:a16="http://schemas.microsoft.com/office/drawing/2014/main" id="{AC17DEFD-A840-64AA-043C-62EE052DED6A}"/>
              </a:ext>
            </a:extLst>
          </p:cNvPr>
          <p:cNvPicPr>
            <a:picLocks noChangeAspect="1"/>
          </p:cNvPicPr>
          <p:nvPr/>
        </p:nvPicPr>
        <p:blipFill>
          <a:blip r:embed="rId3"/>
          <a:stretch>
            <a:fillRect/>
          </a:stretch>
        </p:blipFill>
        <p:spPr>
          <a:xfrm>
            <a:off x="6321287" y="1472891"/>
            <a:ext cx="5223013" cy="3912218"/>
          </a:xfrm>
          <a:prstGeom prst="rect">
            <a:avLst/>
          </a:prstGeom>
        </p:spPr>
      </p:pic>
      <p:sp>
        <p:nvSpPr>
          <p:cNvPr id="7" name="Footer Placeholder 3">
            <a:extLst>
              <a:ext uri="{FF2B5EF4-FFF2-40B4-BE49-F238E27FC236}">
                <a16:creationId xmlns:a16="http://schemas.microsoft.com/office/drawing/2014/main" id="{AFC5D97A-23E9-F42A-526E-311F6B82ED17}"/>
              </a:ext>
            </a:extLst>
          </p:cNvPr>
          <p:cNvSpPr>
            <a:spLocks noGrp="1"/>
          </p:cNvSpPr>
          <p:nvPr>
            <p:ph type="ftr" sz="quarter" idx="11"/>
          </p:nvPr>
        </p:nvSpPr>
        <p:spPr>
          <a:xfrm>
            <a:off x="1090940" y="6389688"/>
            <a:ext cx="4433560" cy="365125"/>
          </a:xfrm>
        </p:spPr>
        <p:txBody>
          <a:bodyPr/>
          <a:lstStyle/>
          <a:p>
            <a:r>
              <a:rPr lang="en-US"/>
              <a:t>2200074 BMSS6001</a:t>
            </a:r>
            <a:endParaRPr lang="en-US" dirty="0"/>
          </a:p>
        </p:txBody>
      </p:sp>
      <p:sp>
        <p:nvSpPr>
          <p:cNvPr id="4" name="Slide Number Placeholder 3">
            <a:extLst>
              <a:ext uri="{FF2B5EF4-FFF2-40B4-BE49-F238E27FC236}">
                <a16:creationId xmlns:a16="http://schemas.microsoft.com/office/drawing/2014/main" id="{00767CC0-0F96-CEAE-0FB5-0108F78C6E0D}"/>
              </a:ext>
            </a:extLst>
          </p:cNvPr>
          <p:cNvSpPr>
            <a:spLocks noGrp="1"/>
          </p:cNvSpPr>
          <p:nvPr>
            <p:ph type="sldNum" sz="quarter" idx="12"/>
          </p:nvPr>
        </p:nvSpPr>
        <p:spPr/>
        <p:txBody>
          <a:bodyPr/>
          <a:lstStyle/>
          <a:p>
            <a:fld id="{4BA915EE-10CB-4CF1-8569-6154455DA573}" type="slidenum">
              <a:rPr lang="en-US" smtClean="0"/>
              <a:t>9</a:t>
            </a:fld>
            <a:endParaRPr lang="en-US"/>
          </a:p>
        </p:txBody>
      </p:sp>
    </p:spTree>
    <p:extLst>
      <p:ext uri="{BB962C8B-B14F-4D97-AF65-F5344CB8AC3E}">
        <p14:creationId xmlns:p14="http://schemas.microsoft.com/office/powerpoint/2010/main" val="13601211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04B78-443E-37F5-CB37-C58203F8A557}"/>
              </a:ext>
            </a:extLst>
          </p:cNvPr>
          <p:cNvSpPr>
            <a:spLocks noGrp="1"/>
          </p:cNvSpPr>
          <p:nvPr>
            <p:ph type="title"/>
          </p:nvPr>
        </p:nvSpPr>
        <p:spPr/>
        <p:txBody>
          <a:bodyPr/>
          <a:lstStyle/>
          <a:p>
            <a:r>
              <a:rPr lang="en-GB" dirty="0"/>
              <a:t>Constrained Game 1</a:t>
            </a:r>
          </a:p>
        </p:txBody>
      </p:sp>
      <p:sp>
        <p:nvSpPr>
          <p:cNvPr id="3" name="Content Placeholder 2">
            <a:extLst>
              <a:ext uri="{FF2B5EF4-FFF2-40B4-BE49-F238E27FC236}">
                <a16:creationId xmlns:a16="http://schemas.microsoft.com/office/drawing/2014/main" id="{F2B9E8BE-F005-EAAB-3018-A2E7A2D4A6B0}"/>
              </a:ext>
            </a:extLst>
          </p:cNvPr>
          <p:cNvSpPr>
            <a:spLocks noGrp="1"/>
          </p:cNvSpPr>
          <p:nvPr>
            <p:ph idx="1"/>
          </p:nvPr>
        </p:nvSpPr>
        <p:spPr>
          <a:xfrm>
            <a:off x="5692877" y="2095500"/>
            <a:ext cx="5580349" cy="3848100"/>
          </a:xfrm>
        </p:spPr>
        <p:txBody>
          <a:bodyPr/>
          <a:lstStyle/>
          <a:p>
            <a:r>
              <a:rPr lang="en-GB" dirty="0"/>
              <a:t>Small sided games where 2 teams work against each other to score. Teams of 3-4.</a:t>
            </a:r>
          </a:p>
          <a:p>
            <a:r>
              <a:rPr lang="en-GB" dirty="0"/>
              <a:t>Game only inside the ‘D’.</a:t>
            </a:r>
          </a:p>
          <a:p>
            <a:r>
              <a:rPr lang="en-GB" dirty="0"/>
              <a:t>2 points awarded for a lay-up style shot and 1 point for a regular basket.</a:t>
            </a:r>
          </a:p>
          <a:p>
            <a:r>
              <a:rPr lang="en-GB" dirty="0"/>
              <a:t>10 minutes.</a:t>
            </a:r>
          </a:p>
        </p:txBody>
      </p:sp>
      <p:pic>
        <p:nvPicPr>
          <p:cNvPr id="4" name="Picture 3">
            <a:extLst>
              <a:ext uri="{FF2B5EF4-FFF2-40B4-BE49-F238E27FC236}">
                <a16:creationId xmlns:a16="http://schemas.microsoft.com/office/drawing/2014/main" id="{420B7186-5759-BEFF-A19E-9C026B16EF06}"/>
              </a:ext>
            </a:extLst>
          </p:cNvPr>
          <p:cNvPicPr>
            <a:picLocks noChangeAspect="1"/>
          </p:cNvPicPr>
          <p:nvPr/>
        </p:nvPicPr>
        <p:blipFill>
          <a:blip r:embed="rId3"/>
          <a:stretch>
            <a:fillRect/>
          </a:stretch>
        </p:blipFill>
        <p:spPr>
          <a:xfrm rot="5400000">
            <a:off x="1335783" y="2111186"/>
            <a:ext cx="4170714" cy="4027514"/>
          </a:xfrm>
          <a:prstGeom prst="rect">
            <a:avLst/>
          </a:prstGeom>
        </p:spPr>
      </p:pic>
      <p:sp>
        <p:nvSpPr>
          <p:cNvPr id="7" name="Arrow: Right 6">
            <a:extLst>
              <a:ext uri="{FF2B5EF4-FFF2-40B4-BE49-F238E27FC236}">
                <a16:creationId xmlns:a16="http://schemas.microsoft.com/office/drawing/2014/main" id="{3F0DFE2A-B849-7787-4292-64E3D775D527}"/>
              </a:ext>
            </a:extLst>
          </p:cNvPr>
          <p:cNvSpPr/>
          <p:nvPr/>
        </p:nvSpPr>
        <p:spPr>
          <a:xfrm rot="1417370">
            <a:off x="918774" y="2753032"/>
            <a:ext cx="1549123" cy="76691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randview Display"/>
              <a:ea typeface="+mn-ea"/>
              <a:cs typeface="+mn-cs"/>
            </a:endParaRPr>
          </a:p>
        </p:txBody>
      </p:sp>
      <p:sp>
        <p:nvSpPr>
          <p:cNvPr id="8" name="Footer Placeholder 3">
            <a:extLst>
              <a:ext uri="{FF2B5EF4-FFF2-40B4-BE49-F238E27FC236}">
                <a16:creationId xmlns:a16="http://schemas.microsoft.com/office/drawing/2014/main" id="{37D232DF-296D-C876-4D4F-10D90EB6ED00}"/>
              </a:ext>
            </a:extLst>
          </p:cNvPr>
          <p:cNvSpPr>
            <a:spLocks noGrp="1"/>
          </p:cNvSpPr>
          <p:nvPr>
            <p:ph type="ftr" sz="quarter" idx="11"/>
          </p:nvPr>
        </p:nvSpPr>
        <p:spPr>
          <a:xfrm>
            <a:off x="1090940" y="6389688"/>
            <a:ext cx="4433560" cy="365125"/>
          </a:xfrm>
        </p:spPr>
        <p:txBody>
          <a:bodyPr/>
          <a:lstStyle/>
          <a:p>
            <a:r>
              <a:rPr lang="en-US"/>
              <a:t>2200074 BMSS6001</a:t>
            </a:r>
            <a:endParaRPr lang="en-US" dirty="0"/>
          </a:p>
        </p:txBody>
      </p:sp>
      <p:sp>
        <p:nvSpPr>
          <p:cNvPr id="5" name="Slide Number Placeholder 4">
            <a:extLst>
              <a:ext uri="{FF2B5EF4-FFF2-40B4-BE49-F238E27FC236}">
                <a16:creationId xmlns:a16="http://schemas.microsoft.com/office/drawing/2014/main" id="{16D5BA1B-0CA7-67DF-E928-8B9BCEA346B1}"/>
              </a:ext>
            </a:extLst>
          </p:cNvPr>
          <p:cNvSpPr>
            <a:spLocks noGrp="1"/>
          </p:cNvSpPr>
          <p:nvPr>
            <p:ph type="sldNum" sz="quarter" idx="12"/>
          </p:nvPr>
        </p:nvSpPr>
        <p:spPr/>
        <p:txBody>
          <a:bodyPr/>
          <a:lstStyle/>
          <a:p>
            <a:fld id="{4BA915EE-10CB-4CF1-8569-6154455DA573}" type="slidenum">
              <a:rPr lang="en-US" smtClean="0"/>
              <a:t>10</a:t>
            </a:fld>
            <a:endParaRPr lang="en-US"/>
          </a:p>
        </p:txBody>
      </p:sp>
    </p:spTree>
    <p:extLst>
      <p:ext uri="{BB962C8B-B14F-4D97-AF65-F5344CB8AC3E}">
        <p14:creationId xmlns:p14="http://schemas.microsoft.com/office/powerpoint/2010/main" val="331445272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02F10-2B87-52A1-E115-89F3BDF82EB9}"/>
              </a:ext>
            </a:extLst>
          </p:cNvPr>
          <p:cNvSpPr>
            <a:spLocks noGrp="1"/>
          </p:cNvSpPr>
          <p:nvPr>
            <p:ph type="title"/>
          </p:nvPr>
        </p:nvSpPr>
        <p:spPr/>
        <p:txBody>
          <a:bodyPr/>
          <a:lstStyle/>
          <a:p>
            <a:r>
              <a:rPr lang="en-GB" dirty="0"/>
              <a:t>Tactical Implications</a:t>
            </a:r>
          </a:p>
        </p:txBody>
      </p:sp>
      <p:sp>
        <p:nvSpPr>
          <p:cNvPr id="3" name="Content Placeholder 2">
            <a:extLst>
              <a:ext uri="{FF2B5EF4-FFF2-40B4-BE49-F238E27FC236}">
                <a16:creationId xmlns:a16="http://schemas.microsoft.com/office/drawing/2014/main" id="{39A3D648-29FB-0083-8E65-24DB4E3E3A6A}"/>
              </a:ext>
            </a:extLst>
          </p:cNvPr>
          <p:cNvSpPr>
            <a:spLocks noGrp="1"/>
          </p:cNvSpPr>
          <p:nvPr>
            <p:ph idx="1"/>
          </p:nvPr>
        </p:nvSpPr>
        <p:spPr>
          <a:xfrm>
            <a:off x="652372" y="2095500"/>
            <a:ext cx="5158494" cy="3848100"/>
          </a:xfrm>
        </p:spPr>
        <p:txBody>
          <a:bodyPr>
            <a:normAutofit lnSpcReduction="10000"/>
          </a:bodyPr>
          <a:lstStyle/>
          <a:p>
            <a:r>
              <a:rPr lang="en-GB" dirty="0"/>
              <a:t>Introduce new activity, 3 passes then a lay-up. Reinforce learning of the passes and what they look like.</a:t>
            </a:r>
          </a:p>
          <a:p>
            <a:r>
              <a:rPr lang="en-GB" dirty="0"/>
              <a:t>Pass-Pass-Pass-Lay Up. Working in rotation. Still in Groups of 3-4.</a:t>
            </a:r>
          </a:p>
          <a:p>
            <a:r>
              <a:rPr lang="en-GB" dirty="0"/>
              <a:t>Follow your pass each time so each person reinforces learning from the Lay Up.</a:t>
            </a:r>
          </a:p>
          <a:p>
            <a:r>
              <a:rPr lang="en-GB" dirty="0"/>
              <a:t>2-3 minutes demo and explanation. 5-7 minutes activity time.</a:t>
            </a:r>
          </a:p>
          <a:p>
            <a:endParaRPr lang="en-GB" dirty="0"/>
          </a:p>
        </p:txBody>
      </p:sp>
      <p:pic>
        <p:nvPicPr>
          <p:cNvPr id="4" name="Picture 3">
            <a:extLst>
              <a:ext uri="{FF2B5EF4-FFF2-40B4-BE49-F238E27FC236}">
                <a16:creationId xmlns:a16="http://schemas.microsoft.com/office/drawing/2014/main" id="{51C12EB4-91B7-7BC9-4A1E-48A18A014448}"/>
              </a:ext>
            </a:extLst>
          </p:cNvPr>
          <p:cNvPicPr>
            <a:picLocks noChangeAspect="1"/>
          </p:cNvPicPr>
          <p:nvPr/>
        </p:nvPicPr>
        <p:blipFill>
          <a:blip r:embed="rId3"/>
          <a:srcRect r="41724"/>
          <a:stretch/>
        </p:blipFill>
        <p:spPr>
          <a:xfrm rot="5400000">
            <a:off x="7141029" y="1794753"/>
            <a:ext cx="4136571" cy="3992754"/>
          </a:xfrm>
          <a:prstGeom prst="rect">
            <a:avLst/>
          </a:prstGeom>
        </p:spPr>
      </p:pic>
      <p:sp>
        <p:nvSpPr>
          <p:cNvPr id="5" name="Oval 4">
            <a:extLst>
              <a:ext uri="{FF2B5EF4-FFF2-40B4-BE49-F238E27FC236}">
                <a16:creationId xmlns:a16="http://schemas.microsoft.com/office/drawing/2014/main" id="{67644074-25AB-1DA0-DDA4-33DBA9CB49CB}"/>
              </a:ext>
            </a:extLst>
          </p:cNvPr>
          <p:cNvSpPr/>
          <p:nvPr/>
        </p:nvSpPr>
        <p:spPr>
          <a:xfrm>
            <a:off x="8125659" y="1981909"/>
            <a:ext cx="251209" cy="22718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randview Display"/>
              <a:ea typeface="+mn-ea"/>
              <a:cs typeface="+mn-cs"/>
            </a:endParaRPr>
          </a:p>
        </p:txBody>
      </p:sp>
      <p:sp>
        <p:nvSpPr>
          <p:cNvPr id="6" name="Oval 5">
            <a:extLst>
              <a:ext uri="{FF2B5EF4-FFF2-40B4-BE49-F238E27FC236}">
                <a16:creationId xmlns:a16="http://schemas.microsoft.com/office/drawing/2014/main" id="{76271358-6743-59F8-9E10-E83483D9F7F3}"/>
              </a:ext>
            </a:extLst>
          </p:cNvPr>
          <p:cNvSpPr/>
          <p:nvPr/>
        </p:nvSpPr>
        <p:spPr>
          <a:xfrm>
            <a:off x="7589801" y="3201819"/>
            <a:ext cx="251209" cy="22718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randview Display"/>
              <a:ea typeface="+mn-ea"/>
              <a:cs typeface="+mn-cs"/>
            </a:endParaRPr>
          </a:p>
        </p:txBody>
      </p:sp>
      <p:sp>
        <p:nvSpPr>
          <p:cNvPr id="7" name="Oval 6">
            <a:extLst>
              <a:ext uri="{FF2B5EF4-FFF2-40B4-BE49-F238E27FC236}">
                <a16:creationId xmlns:a16="http://schemas.microsoft.com/office/drawing/2014/main" id="{35F09777-DBDF-27FA-352F-8B85C867655E}"/>
              </a:ext>
            </a:extLst>
          </p:cNvPr>
          <p:cNvSpPr/>
          <p:nvPr/>
        </p:nvSpPr>
        <p:spPr>
          <a:xfrm>
            <a:off x="8460227" y="4327460"/>
            <a:ext cx="251209" cy="22718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randview Display"/>
              <a:ea typeface="+mn-ea"/>
              <a:cs typeface="+mn-cs"/>
            </a:endParaRPr>
          </a:p>
        </p:txBody>
      </p:sp>
      <p:sp>
        <p:nvSpPr>
          <p:cNvPr id="9" name="Arrow: Right 8">
            <a:extLst>
              <a:ext uri="{FF2B5EF4-FFF2-40B4-BE49-F238E27FC236}">
                <a16:creationId xmlns:a16="http://schemas.microsoft.com/office/drawing/2014/main" id="{0061A197-B906-E906-E803-6C4B9DBB3522}"/>
              </a:ext>
            </a:extLst>
          </p:cNvPr>
          <p:cNvSpPr/>
          <p:nvPr/>
        </p:nvSpPr>
        <p:spPr>
          <a:xfrm rot="17560740">
            <a:off x="7555455" y="2619744"/>
            <a:ext cx="870426" cy="2011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randview Display"/>
              <a:ea typeface="+mn-ea"/>
              <a:cs typeface="+mn-cs"/>
            </a:endParaRPr>
          </a:p>
        </p:txBody>
      </p:sp>
      <p:sp>
        <p:nvSpPr>
          <p:cNvPr id="10" name="Arrow: Right 9">
            <a:extLst>
              <a:ext uri="{FF2B5EF4-FFF2-40B4-BE49-F238E27FC236}">
                <a16:creationId xmlns:a16="http://schemas.microsoft.com/office/drawing/2014/main" id="{C4EB0581-34FF-BE27-FEDF-D8E6A7CF9EAE}"/>
              </a:ext>
            </a:extLst>
          </p:cNvPr>
          <p:cNvSpPr/>
          <p:nvPr/>
        </p:nvSpPr>
        <p:spPr>
          <a:xfrm rot="14024875">
            <a:off x="7690445" y="3775287"/>
            <a:ext cx="870426" cy="2011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randview Display"/>
              <a:ea typeface="+mn-ea"/>
              <a:cs typeface="+mn-cs"/>
            </a:endParaRPr>
          </a:p>
        </p:txBody>
      </p:sp>
      <p:sp>
        <p:nvSpPr>
          <p:cNvPr id="11" name="Arrow: Right 10">
            <a:extLst>
              <a:ext uri="{FF2B5EF4-FFF2-40B4-BE49-F238E27FC236}">
                <a16:creationId xmlns:a16="http://schemas.microsoft.com/office/drawing/2014/main" id="{A07B6DF1-1DBF-D933-29D6-57B99D537ADB}"/>
              </a:ext>
            </a:extLst>
          </p:cNvPr>
          <p:cNvSpPr/>
          <p:nvPr/>
        </p:nvSpPr>
        <p:spPr>
          <a:xfrm rot="4088217">
            <a:off x="8071451" y="2658012"/>
            <a:ext cx="870426" cy="2011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randview Display"/>
              <a:ea typeface="+mn-ea"/>
              <a:cs typeface="+mn-cs"/>
            </a:endParaRPr>
          </a:p>
        </p:txBody>
      </p:sp>
      <p:cxnSp>
        <p:nvCxnSpPr>
          <p:cNvPr id="13" name="Straight Arrow Connector 12">
            <a:extLst>
              <a:ext uri="{FF2B5EF4-FFF2-40B4-BE49-F238E27FC236}">
                <a16:creationId xmlns:a16="http://schemas.microsoft.com/office/drawing/2014/main" id="{9E22D71B-51CA-A1FE-1DCE-FD6F9BBF23EF}"/>
              </a:ext>
            </a:extLst>
          </p:cNvPr>
          <p:cNvCxnSpPr/>
          <p:nvPr/>
        </p:nvCxnSpPr>
        <p:spPr>
          <a:xfrm flipV="1">
            <a:off x="8585831" y="3429000"/>
            <a:ext cx="273034" cy="85728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B9F17F38-2C4E-5065-0964-4CA73E175D33}"/>
              </a:ext>
            </a:extLst>
          </p:cNvPr>
          <p:cNvSpPr/>
          <p:nvPr/>
        </p:nvSpPr>
        <p:spPr>
          <a:xfrm>
            <a:off x="8773422" y="3160648"/>
            <a:ext cx="251209" cy="22718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randview Display"/>
              <a:ea typeface="+mn-ea"/>
              <a:cs typeface="+mn-cs"/>
            </a:endParaRPr>
          </a:p>
        </p:txBody>
      </p:sp>
      <p:sp>
        <p:nvSpPr>
          <p:cNvPr id="15" name="Footer Placeholder 3">
            <a:extLst>
              <a:ext uri="{FF2B5EF4-FFF2-40B4-BE49-F238E27FC236}">
                <a16:creationId xmlns:a16="http://schemas.microsoft.com/office/drawing/2014/main" id="{EC89E7AB-4F97-6431-B831-118AB553514E}"/>
              </a:ext>
            </a:extLst>
          </p:cNvPr>
          <p:cNvSpPr>
            <a:spLocks noGrp="1"/>
          </p:cNvSpPr>
          <p:nvPr>
            <p:ph type="ftr" sz="quarter" idx="11"/>
          </p:nvPr>
        </p:nvSpPr>
        <p:spPr>
          <a:xfrm>
            <a:off x="1090940" y="6358158"/>
            <a:ext cx="4433560" cy="365125"/>
          </a:xfrm>
        </p:spPr>
        <p:txBody>
          <a:bodyPr/>
          <a:lstStyle/>
          <a:p>
            <a:r>
              <a:rPr lang="en-US"/>
              <a:t>2200074 BMSS6001</a:t>
            </a:r>
            <a:endParaRPr lang="en-US" dirty="0"/>
          </a:p>
        </p:txBody>
      </p:sp>
      <p:sp>
        <p:nvSpPr>
          <p:cNvPr id="8" name="Slide Number Placeholder 7">
            <a:extLst>
              <a:ext uri="{FF2B5EF4-FFF2-40B4-BE49-F238E27FC236}">
                <a16:creationId xmlns:a16="http://schemas.microsoft.com/office/drawing/2014/main" id="{7670E8C5-B416-547A-7643-0061FD663EF1}"/>
              </a:ext>
            </a:extLst>
          </p:cNvPr>
          <p:cNvSpPr>
            <a:spLocks noGrp="1"/>
          </p:cNvSpPr>
          <p:nvPr>
            <p:ph type="sldNum" sz="quarter" idx="12"/>
          </p:nvPr>
        </p:nvSpPr>
        <p:spPr/>
        <p:txBody>
          <a:bodyPr/>
          <a:lstStyle/>
          <a:p>
            <a:fld id="{4BA915EE-10CB-4CF1-8569-6154455DA573}" type="slidenum">
              <a:rPr lang="en-US" smtClean="0"/>
              <a:t>11</a:t>
            </a:fld>
            <a:endParaRPr lang="en-US"/>
          </a:p>
        </p:txBody>
      </p:sp>
    </p:spTree>
    <p:extLst>
      <p:ext uri="{BB962C8B-B14F-4D97-AF65-F5344CB8AC3E}">
        <p14:creationId xmlns:p14="http://schemas.microsoft.com/office/powerpoint/2010/main" val="5472209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fade">
                                      <p:cBhvr>
                                        <p:cTn id="21" dur="1000"/>
                                        <p:tgtEl>
                                          <p:spTgt spid="13"/>
                                        </p:tgtEl>
                                      </p:cBhvr>
                                    </p:animEffect>
                                    <p:anim calcmode="lin" valueType="num">
                                      <p:cBhvr>
                                        <p:cTn id="22" dur="1000" fill="hold"/>
                                        <p:tgtEl>
                                          <p:spTgt spid="13"/>
                                        </p:tgtEl>
                                        <p:attrNameLst>
                                          <p:attrName>ppt_x</p:attrName>
                                        </p:attrNameLst>
                                      </p:cBhvr>
                                      <p:tavLst>
                                        <p:tav tm="0">
                                          <p:val>
                                            <p:strVal val="#ppt_x"/>
                                          </p:val>
                                        </p:tav>
                                        <p:tav tm="100000">
                                          <p:val>
                                            <p:strVal val="#ppt_x"/>
                                          </p:val>
                                        </p:tav>
                                      </p:tavLst>
                                    </p:anim>
                                    <p:anim calcmode="lin" valueType="num">
                                      <p:cBhvr>
                                        <p:cTn id="23"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 presetClass="exit"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1000"/>
                                        <p:tgtEl>
                                          <p:spTgt spid="14"/>
                                        </p:tgtEl>
                                      </p:cBhvr>
                                    </p:animEffect>
                                    <p:anim calcmode="lin" valueType="num">
                                      <p:cBhvr>
                                        <p:cTn id="33" dur="1000" fill="hold"/>
                                        <p:tgtEl>
                                          <p:spTgt spid="14"/>
                                        </p:tgtEl>
                                        <p:attrNameLst>
                                          <p:attrName>ppt_x</p:attrName>
                                        </p:attrNameLst>
                                      </p:cBhvr>
                                      <p:tavLst>
                                        <p:tav tm="0">
                                          <p:val>
                                            <p:strVal val="#ppt_x"/>
                                          </p:val>
                                        </p:tav>
                                        <p:tav tm="100000">
                                          <p:val>
                                            <p:strVal val="#ppt_x"/>
                                          </p:val>
                                        </p:tav>
                                      </p:tavLst>
                                    </p:anim>
                                    <p:anim calcmode="lin" valueType="num">
                                      <p:cBhvr>
                                        <p:cTn id="34"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0" grpId="0" animBg="1"/>
      <p:bldP spid="1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654EB-FAF1-34CF-56B3-B7938CE020CD}"/>
              </a:ext>
            </a:extLst>
          </p:cNvPr>
          <p:cNvSpPr>
            <a:spLocks noGrp="1"/>
          </p:cNvSpPr>
          <p:nvPr>
            <p:ph type="title"/>
          </p:nvPr>
        </p:nvSpPr>
        <p:spPr/>
        <p:txBody>
          <a:bodyPr/>
          <a:lstStyle/>
          <a:p>
            <a:r>
              <a:rPr lang="en-GB" dirty="0"/>
              <a:t>Constrained Game 2</a:t>
            </a:r>
          </a:p>
        </p:txBody>
      </p:sp>
      <p:sp>
        <p:nvSpPr>
          <p:cNvPr id="3" name="Content Placeholder 2">
            <a:extLst>
              <a:ext uri="{FF2B5EF4-FFF2-40B4-BE49-F238E27FC236}">
                <a16:creationId xmlns:a16="http://schemas.microsoft.com/office/drawing/2014/main" id="{58ECB73B-C9D0-F0AE-29D3-714C1A34135E}"/>
              </a:ext>
            </a:extLst>
          </p:cNvPr>
          <p:cNvSpPr>
            <a:spLocks noGrp="1"/>
          </p:cNvSpPr>
          <p:nvPr>
            <p:ph idx="1"/>
          </p:nvPr>
        </p:nvSpPr>
        <p:spPr>
          <a:xfrm>
            <a:off x="652371" y="2095500"/>
            <a:ext cx="5443629" cy="3848100"/>
          </a:xfrm>
        </p:spPr>
        <p:txBody>
          <a:bodyPr/>
          <a:lstStyle/>
          <a:p>
            <a:r>
              <a:rPr lang="en-GB" dirty="0"/>
              <a:t>Regular sided games, even no. of players.</a:t>
            </a:r>
          </a:p>
          <a:p>
            <a:r>
              <a:rPr lang="en-GB" dirty="0"/>
              <a:t>3 players from each team allowed inside of the ‘D’. </a:t>
            </a:r>
          </a:p>
          <a:p>
            <a:r>
              <a:rPr lang="en-GB" dirty="0"/>
              <a:t>No shooting from outside the ‘D’. </a:t>
            </a:r>
          </a:p>
          <a:p>
            <a:r>
              <a:rPr lang="en-GB" dirty="0"/>
              <a:t>10-minute activity time.</a:t>
            </a:r>
          </a:p>
        </p:txBody>
      </p:sp>
      <p:pic>
        <p:nvPicPr>
          <p:cNvPr id="4" name="Picture 3">
            <a:extLst>
              <a:ext uri="{FF2B5EF4-FFF2-40B4-BE49-F238E27FC236}">
                <a16:creationId xmlns:a16="http://schemas.microsoft.com/office/drawing/2014/main" id="{9C95C6FC-207F-D7E0-430A-F8D69E381ACF}"/>
              </a:ext>
            </a:extLst>
          </p:cNvPr>
          <p:cNvPicPr>
            <a:picLocks noChangeAspect="1"/>
          </p:cNvPicPr>
          <p:nvPr/>
        </p:nvPicPr>
        <p:blipFill>
          <a:blip r:embed="rId3"/>
          <a:stretch>
            <a:fillRect/>
          </a:stretch>
        </p:blipFill>
        <p:spPr>
          <a:xfrm rot="5400000">
            <a:off x="6243374" y="1946031"/>
            <a:ext cx="5935227" cy="3338565"/>
          </a:xfrm>
          <a:prstGeom prst="rect">
            <a:avLst/>
          </a:prstGeom>
        </p:spPr>
      </p:pic>
      <p:sp>
        <p:nvSpPr>
          <p:cNvPr id="5" name="Oval 4">
            <a:extLst>
              <a:ext uri="{FF2B5EF4-FFF2-40B4-BE49-F238E27FC236}">
                <a16:creationId xmlns:a16="http://schemas.microsoft.com/office/drawing/2014/main" id="{38C60422-59C1-B9E5-A1D7-D3BF033817C5}"/>
              </a:ext>
            </a:extLst>
          </p:cNvPr>
          <p:cNvSpPr/>
          <p:nvPr/>
        </p:nvSpPr>
        <p:spPr>
          <a:xfrm>
            <a:off x="8125659" y="1401806"/>
            <a:ext cx="251209" cy="22718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randview Display"/>
              <a:ea typeface="+mn-ea"/>
              <a:cs typeface="+mn-cs"/>
            </a:endParaRPr>
          </a:p>
        </p:txBody>
      </p:sp>
      <p:sp>
        <p:nvSpPr>
          <p:cNvPr id="6" name="Oval 5">
            <a:extLst>
              <a:ext uri="{FF2B5EF4-FFF2-40B4-BE49-F238E27FC236}">
                <a16:creationId xmlns:a16="http://schemas.microsoft.com/office/drawing/2014/main" id="{D75C0503-0B8F-C20A-7BC4-E426A0A93D13}"/>
              </a:ext>
            </a:extLst>
          </p:cNvPr>
          <p:cNvSpPr/>
          <p:nvPr/>
        </p:nvSpPr>
        <p:spPr>
          <a:xfrm>
            <a:off x="8484536" y="2370283"/>
            <a:ext cx="251209" cy="22718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randview Display"/>
              <a:ea typeface="+mn-ea"/>
              <a:cs typeface="+mn-cs"/>
            </a:endParaRPr>
          </a:p>
        </p:txBody>
      </p:sp>
      <p:sp>
        <p:nvSpPr>
          <p:cNvPr id="7" name="Oval 6">
            <a:extLst>
              <a:ext uri="{FF2B5EF4-FFF2-40B4-BE49-F238E27FC236}">
                <a16:creationId xmlns:a16="http://schemas.microsoft.com/office/drawing/2014/main" id="{D93DF610-17E5-10FA-4246-F3A988FCAA82}"/>
              </a:ext>
            </a:extLst>
          </p:cNvPr>
          <p:cNvSpPr/>
          <p:nvPr/>
        </p:nvSpPr>
        <p:spPr>
          <a:xfrm>
            <a:off x="9377359" y="1401806"/>
            <a:ext cx="251209" cy="22718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randview Display"/>
              <a:ea typeface="+mn-ea"/>
              <a:cs typeface="+mn-cs"/>
            </a:endParaRPr>
          </a:p>
        </p:txBody>
      </p:sp>
      <p:sp>
        <p:nvSpPr>
          <p:cNvPr id="8" name="Oval 7">
            <a:extLst>
              <a:ext uri="{FF2B5EF4-FFF2-40B4-BE49-F238E27FC236}">
                <a16:creationId xmlns:a16="http://schemas.microsoft.com/office/drawing/2014/main" id="{9A1726CC-554B-F93F-C085-9A0C869FEA9D}"/>
              </a:ext>
            </a:extLst>
          </p:cNvPr>
          <p:cNvSpPr/>
          <p:nvPr/>
        </p:nvSpPr>
        <p:spPr>
          <a:xfrm>
            <a:off x="7898133" y="2773406"/>
            <a:ext cx="251209" cy="22718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randview Display"/>
              <a:ea typeface="+mn-ea"/>
              <a:cs typeface="+mn-cs"/>
            </a:endParaRPr>
          </a:p>
        </p:txBody>
      </p:sp>
      <p:sp>
        <p:nvSpPr>
          <p:cNvPr id="9" name="Oval 8">
            <a:extLst>
              <a:ext uri="{FF2B5EF4-FFF2-40B4-BE49-F238E27FC236}">
                <a16:creationId xmlns:a16="http://schemas.microsoft.com/office/drawing/2014/main" id="{D9111A67-B1BB-956F-6A34-8EF9ED55EFD0}"/>
              </a:ext>
            </a:extLst>
          </p:cNvPr>
          <p:cNvSpPr/>
          <p:nvPr/>
        </p:nvSpPr>
        <p:spPr>
          <a:xfrm>
            <a:off x="10097026" y="2777524"/>
            <a:ext cx="251209" cy="22718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randview Display"/>
              <a:ea typeface="+mn-ea"/>
              <a:cs typeface="+mn-cs"/>
            </a:endParaRPr>
          </a:p>
        </p:txBody>
      </p:sp>
      <p:sp>
        <p:nvSpPr>
          <p:cNvPr id="10" name="Oval 9">
            <a:extLst>
              <a:ext uri="{FF2B5EF4-FFF2-40B4-BE49-F238E27FC236}">
                <a16:creationId xmlns:a16="http://schemas.microsoft.com/office/drawing/2014/main" id="{623F92ED-8A07-F90D-D615-C51324312B55}"/>
              </a:ext>
            </a:extLst>
          </p:cNvPr>
          <p:cNvSpPr/>
          <p:nvPr/>
        </p:nvSpPr>
        <p:spPr>
          <a:xfrm>
            <a:off x="8528902" y="1561858"/>
            <a:ext cx="251209" cy="227181"/>
          </a:xfrm>
          <a:prstGeom prst="ellipse">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randview Display"/>
              <a:ea typeface="+mn-ea"/>
              <a:cs typeface="+mn-cs"/>
            </a:endParaRPr>
          </a:p>
        </p:txBody>
      </p:sp>
      <p:sp>
        <p:nvSpPr>
          <p:cNvPr id="11" name="Oval 10">
            <a:extLst>
              <a:ext uri="{FF2B5EF4-FFF2-40B4-BE49-F238E27FC236}">
                <a16:creationId xmlns:a16="http://schemas.microsoft.com/office/drawing/2014/main" id="{F6189507-FDDE-388D-DA62-A0B9CA5A02BF}"/>
              </a:ext>
            </a:extLst>
          </p:cNvPr>
          <p:cNvSpPr/>
          <p:nvPr/>
        </p:nvSpPr>
        <p:spPr>
          <a:xfrm>
            <a:off x="8780016" y="2256692"/>
            <a:ext cx="251209" cy="227181"/>
          </a:xfrm>
          <a:prstGeom prst="ellipse">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randview Display"/>
              <a:ea typeface="+mn-ea"/>
              <a:cs typeface="+mn-cs"/>
            </a:endParaRPr>
          </a:p>
        </p:txBody>
      </p:sp>
      <p:sp>
        <p:nvSpPr>
          <p:cNvPr id="12" name="Oval 11">
            <a:extLst>
              <a:ext uri="{FF2B5EF4-FFF2-40B4-BE49-F238E27FC236}">
                <a16:creationId xmlns:a16="http://schemas.microsoft.com/office/drawing/2014/main" id="{D6718D5B-9CEE-EBEC-AB92-AE5775F93F34}"/>
              </a:ext>
            </a:extLst>
          </p:cNvPr>
          <p:cNvSpPr/>
          <p:nvPr/>
        </p:nvSpPr>
        <p:spPr>
          <a:xfrm>
            <a:off x="9367336" y="1798541"/>
            <a:ext cx="251209" cy="227181"/>
          </a:xfrm>
          <a:prstGeom prst="ellipse">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randview Display"/>
              <a:ea typeface="+mn-ea"/>
              <a:cs typeface="+mn-cs"/>
            </a:endParaRPr>
          </a:p>
        </p:txBody>
      </p:sp>
      <p:sp>
        <p:nvSpPr>
          <p:cNvPr id="13" name="Oval 12">
            <a:extLst>
              <a:ext uri="{FF2B5EF4-FFF2-40B4-BE49-F238E27FC236}">
                <a16:creationId xmlns:a16="http://schemas.microsoft.com/office/drawing/2014/main" id="{AB494A12-E284-F5B5-8FF5-511AEC564DE7}"/>
              </a:ext>
            </a:extLst>
          </p:cNvPr>
          <p:cNvSpPr/>
          <p:nvPr/>
        </p:nvSpPr>
        <p:spPr>
          <a:xfrm>
            <a:off x="8735745" y="3059403"/>
            <a:ext cx="251209" cy="227181"/>
          </a:xfrm>
          <a:prstGeom prst="ellipse">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randview Display"/>
              <a:ea typeface="+mn-ea"/>
              <a:cs typeface="+mn-cs"/>
            </a:endParaRPr>
          </a:p>
        </p:txBody>
      </p:sp>
      <p:sp>
        <p:nvSpPr>
          <p:cNvPr id="14" name="Oval 13">
            <a:extLst>
              <a:ext uri="{FF2B5EF4-FFF2-40B4-BE49-F238E27FC236}">
                <a16:creationId xmlns:a16="http://schemas.microsoft.com/office/drawing/2014/main" id="{55B35362-4F9F-7747-C346-A79A1F76BB51}"/>
              </a:ext>
            </a:extLst>
          </p:cNvPr>
          <p:cNvSpPr/>
          <p:nvPr/>
        </p:nvSpPr>
        <p:spPr>
          <a:xfrm>
            <a:off x="10351325" y="2313487"/>
            <a:ext cx="251209" cy="227181"/>
          </a:xfrm>
          <a:prstGeom prst="ellipse">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Grandview Display"/>
              <a:ea typeface="+mn-ea"/>
              <a:cs typeface="+mn-cs"/>
            </a:endParaRPr>
          </a:p>
        </p:txBody>
      </p:sp>
      <p:sp>
        <p:nvSpPr>
          <p:cNvPr id="17" name="Footer Placeholder 3">
            <a:extLst>
              <a:ext uri="{FF2B5EF4-FFF2-40B4-BE49-F238E27FC236}">
                <a16:creationId xmlns:a16="http://schemas.microsoft.com/office/drawing/2014/main" id="{B1588740-BCA0-587A-3936-24472F29A1BD}"/>
              </a:ext>
            </a:extLst>
          </p:cNvPr>
          <p:cNvSpPr>
            <a:spLocks noGrp="1"/>
          </p:cNvSpPr>
          <p:nvPr>
            <p:ph type="ftr" sz="quarter" idx="11"/>
          </p:nvPr>
        </p:nvSpPr>
        <p:spPr>
          <a:xfrm>
            <a:off x="1090940" y="6389688"/>
            <a:ext cx="4433560" cy="365125"/>
          </a:xfrm>
        </p:spPr>
        <p:txBody>
          <a:bodyPr/>
          <a:lstStyle/>
          <a:p>
            <a:r>
              <a:rPr lang="en-US"/>
              <a:t>2200074 BMSS6001</a:t>
            </a:r>
            <a:endParaRPr lang="en-US" dirty="0"/>
          </a:p>
        </p:txBody>
      </p:sp>
      <p:sp>
        <p:nvSpPr>
          <p:cNvPr id="15" name="Slide Number Placeholder 14">
            <a:extLst>
              <a:ext uri="{FF2B5EF4-FFF2-40B4-BE49-F238E27FC236}">
                <a16:creationId xmlns:a16="http://schemas.microsoft.com/office/drawing/2014/main" id="{69A917D2-69C5-18F1-3842-252829ABEC63}"/>
              </a:ext>
            </a:extLst>
          </p:cNvPr>
          <p:cNvSpPr>
            <a:spLocks noGrp="1"/>
          </p:cNvSpPr>
          <p:nvPr>
            <p:ph type="sldNum" sz="quarter" idx="12"/>
          </p:nvPr>
        </p:nvSpPr>
        <p:spPr/>
        <p:txBody>
          <a:bodyPr/>
          <a:lstStyle/>
          <a:p>
            <a:fld id="{4BA915EE-10CB-4CF1-8569-6154455DA573}" type="slidenum">
              <a:rPr lang="en-US" smtClean="0"/>
              <a:t>12</a:t>
            </a:fld>
            <a:endParaRPr lang="en-US"/>
          </a:p>
        </p:txBody>
      </p:sp>
    </p:spTree>
    <p:extLst>
      <p:ext uri="{BB962C8B-B14F-4D97-AF65-F5344CB8AC3E}">
        <p14:creationId xmlns:p14="http://schemas.microsoft.com/office/powerpoint/2010/main" val="40073213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05AACD-5279-4270-B933-D48329B24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randview Display"/>
              <a:ea typeface="+mn-ea"/>
              <a:cs typeface="+mn-cs"/>
            </a:endParaRPr>
          </a:p>
        </p:txBody>
      </p:sp>
      <p:pic>
        <p:nvPicPr>
          <p:cNvPr id="4" name="Picture 3">
            <a:extLst>
              <a:ext uri="{FF2B5EF4-FFF2-40B4-BE49-F238E27FC236}">
                <a16:creationId xmlns:a16="http://schemas.microsoft.com/office/drawing/2014/main" id="{200EB79D-0CDD-3CCD-3F87-52BD69DC045D}"/>
              </a:ext>
            </a:extLst>
          </p:cNvPr>
          <p:cNvPicPr>
            <a:picLocks noChangeAspect="1"/>
          </p:cNvPicPr>
          <p:nvPr/>
        </p:nvPicPr>
        <p:blipFill>
          <a:blip r:embed="rId2"/>
          <a:srcRect t="16364" r="-1" b="20354"/>
          <a:stretch/>
        </p:blipFill>
        <p:spPr>
          <a:xfrm>
            <a:off x="20" y="10"/>
            <a:ext cx="6095980" cy="6857990"/>
          </a:xfrm>
          <a:prstGeom prst="rect">
            <a:avLst/>
          </a:prstGeom>
        </p:spPr>
      </p:pic>
      <p:sp>
        <p:nvSpPr>
          <p:cNvPr id="2" name="Title 1">
            <a:extLst>
              <a:ext uri="{FF2B5EF4-FFF2-40B4-BE49-F238E27FC236}">
                <a16:creationId xmlns:a16="http://schemas.microsoft.com/office/drawing/2014/main" id="{7F5EA992-FFBF-3249-4501-89A5C4C7C496}"/>
              </a:ext>
            </a:extLst>
          </p:cNvPr>
          <p:cNvSpPr>
            <a:spLocks noGrp="1"/>
          </p:cNvSpPr>
          <p:nvPr>
            <p:ph type="title"/>
          </p:nvPr>
        </p:nvSpPr>
        <p:spPr>
          <a:xfrm>
            <a:off x="652371" y="647701"/>
            <a:ext cx="4238748" cy="2371660"/>
          </a:xfrm>
        </p:spPr>
        <p:txBody>
          <a:bodyPr anchor="t">
            <a:normAutofit/>
          </a:bodyPr>
          <a:lstStyle/>
          <a:p>
            <a:r>
              <a:rPr lang="en-GB" sz="3300"/>
              <a:t>Unconstrained Game</a:t>
            </a:r>
          </a:p>
        </p:txBody>
      </p:sp>
      <p:sp>
        <p:nvSpPr>
          <p:cNvPr id="3" name="Content Placeholder 2">
            <a:extLst>
              <a:ext uri="{FF2B5EF4-FFF2-40B4-BE49-F238E27FC236}">
                <a16:creationId xmlns:a16="http://schemas.microsoft.com/office/drawing/2014/main" id="{8F9E9589-EA99-6B36-D6E4-BFB60FBB1324}"/>
              </a:ext>
            </a:extLst>
          </p:cNvPr>
          <p:cNvSpPr>
            <a:spLocks noGrp="1"/>
          </p:cNvSpPr>
          <p:nvPr>
            <p:ph idx="1"/>
          </p:nvPr>
        </p:nvSpPr>
        <p:spPr>
          <a:xfrm>
            <a:off x="7119641" y="914400"/>
            <a:ext cx="4157958" cy="5029200"/>
          </a:xfrm>
        </p:spPr>
        <p:txBody>
          <a:bodyPr>
            <a:normAutofit/>
          </a:bodyPr>
          <a:lstStyle/>
          <a:p>
            <a:r>
              <a:rPr lang="en-GB" dirty="0"/>
              <a:t>‘Free for all’ Game</a:t>
            </a:r>
          </a:p>
          <a:p>
            <a:r>
              <a:rPr lang="en-GB" dirty="0"/>
              <a:t>No restrictions.</a:t>
            </a:r>
          </a:p>
          <a:p>
            <a:r>
              <a:rPr lang="en-GB" dirty="0"/>
              <a:t>10 minutes activity time.</a:t>
            </a:r>
          </a:p>
        </p:txBody>
      </p:sp>
      <p:sp>
        <p:nvSpPr>
          <p:cNvPr id="7" name="Footer Placeholder 3">
            <a:extLst>
              <a:ext uri="{FF2B5EF4-FFF2-40B4-BE49-F238E27FC236}">
                <a16:creationId xmlns:a16="http://schemas.microsoft.com/office/drawing/2014/main" id="{A7BE7A77-630F-B5A6-604C-32AA3E60F4D1}"/>
              </a:ext>
            </a:extLst>
          </p:cNvPr>
          <p:cNvSpPr>
            <a:spLocks noGrp="1"/>
          </p:cNvSpPr>
          <p:nvPr>
            <p:ph type="ftr" sz="quarter" idx="11"/>
          </p:nvPr>
        </p:nvSpPr>
        <p:spPr>
          <a:xfrm>
            <a:off x="6844039" y="6332538"/>
            <a:ext cx="4433560" cy="365125"/>
          </a:xfrm>
        </p:spPr>
        <p:txBody>
          <a:bodyPr/>
          <a:lstStyle/>
          <a:p>
            <a:r>
              <a:rPr lang="en-US" dirty="0"/>
              <a:t>2200074 BMSS6001</a:t>
            </a:r>
          </a:p>
        </p:txBody>
      </p:sp>
      <p:sp>
        <p:nvSpPr>
          <p:cNvPr id="5" name="Slide Number Placeholder 4">
            <a:extLst>
              <a:ext uri="{FF2B5EF4-FFF2-40B4-BE49-F238E27FC236}">
                <a16:creationId xmlns:a16="http://schemas.microsoft.com/office/drawing/2014/main" id="{3572E4E4-C39F-7D8D-F762-96EFC498720B}"/>
              </a:ext>
            </a:extLst>
          </p:cNvPr>
          <p:cNvSpPr>
            <a:spLocks noGrp="1"/>
          </p:cNvSpPr>
          <p:nvPr>
            <p:ph type="sldNum" sz="quarter" idx="12"/>
          </p:nvPr>
        </p:nvSpPr>
        <p:spPr/>
        <p:txBody>
          <a:bodyPr/>
          <a:lstStyle/>
          <a:p>
            <a:fld id="{4BA915EE-10CB-4CF1-8569-6154455DA573}" type="slidenum">
              <a:rPr lang="en-US" smtClean="0"/>
              <a:t>13</a:t>
            </a:fld>
            <a:endParaRPr lang="en-US"/>
          </a:p>
        </p:txBody>
      </p:sp>
    </p:spTree>
    <p:extLst>
      <p:ext uri="{BB962C8B-B14F-4D97-AF65-F5344CB8AC3E}">
        <p14:creationId xmlns:p14="http://schemas.microsoft.com/office/powerpoint/2010/main" val="28556347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62405-1209-3AC6-E222-FE8ABB2B1EA3}"/>
              </a:ext>
            </a:extLst>
          </p:cNvPr>
          <p:cNvSpPr>
            <a:spLocks noGrp="1"/>
          </p:cNvSpPr>
          <p:nvPr>
            <p:ph type="title"/>
          </p:nvPr>
        </p:nvSpPr>
        <p:spPr>
          <a:xfrm>
            <a:off x="652371" y="647700"/>
            <a:ext cx="3424329" cy="2781300"/>
          </a:xfrm>
        </p:spPr>
        <p:txBody>
          <a:bodyPr anchor="t">
            <a:normAutofit/>
          </a:bodyPr>
          <a:lstStyle/>
          <a:p>
            <a:r>
              <a:rPr lang="en-GB" sz="3200"/>
              <a:t>reflection</a:t>
            </a:r>
          </a:p>
        </p:txBody>
      </p:sp>
      <p:graphicFrame>
        <p:nvGraphicFramePr>
          <p:cNvPr id="5" name="Content Placeholder 2">
            <a:extLst>
              <a:ext uri="{FF2B5EF4-FFF2-40B4-BE49-F238E27FC236}">
                <a16:creationId xmlns:a16="http://schemas.microsoft.com/office/drawing/2014/main" id="{08DC8437-8997-D945-AF41-6B7860956525}"/>
              </a:ext>
            </a:extLst>
          </p:cNvPr>
          <p:cNvGraphicFramePr>
            <a:graphicFrameLocks noGrp="1"/>
          </p:cNvGraphicFramePr>
          <p:nvPr>
            <p:ph idx="1"/>
          </p:nvPr>
        </p:nvGraphicFramePr>
        <p:xfrm>
          <a:off x="5486400" y="914400"/>
          <a:ext cx="6057900" cy="5029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Footer Placeholder 3">
            <a:extLst>
              <a:ext uri="{FF2B5EF4-FFF2-40B4-BE49-F238E27FC236}">
                <a16:creationId xmlns:a16="http://schemas.microsoft.com/office/drawing/2014/main" id="{38409032-19D1-479E-299B-7A03754ED9CC}"/>
              </a:ext>
            </a:extLst>
          </p:cNvPr>
          <p:cNvSpPr>
            <a:spLocks noGrp="1"/>
          </p:cNvSpPr>
          <p:nvPr>
            <p:ph type="ftr" sz="quarter" idx="11"/>
          </p:nvPr>
        </p:nvSpPr>
        <p:spPr>
          <a:xfrm>
            <a:off x="1090940" y="6389688"/>
            <a:ext cx="4433560" cy="365125"/>
          </a:xfrm>
        </p:spPr>
        <p:txBody>
          <a:bodyPr/>
          <a:lstStyle/>
          <a:p>
            <a:r>
              <a:rPr lang="en-US"/>
              <a:t>2200074 BMSS6001</a:t>
            </a:r>
            <a:endParaRPr lang="en-US" dirty="0"/>
          </a:p>
        </p:txBody>
      </p:sp>
      <p:sp>
        <p:nvSpPr>
          <p:cNvPr id="3" name="Slide Number Placeholder 2">
            <a:extLst>
              <a:ext uri="{FF2B5EF4-FFF2-40B4-BE49-F238E27FC236}">
                <a16:creationId xmlns:a16="http://schemas.microsoft.com/office/drawing/2014/main" id="{A4EA6343-29EB-4DEE-7283-E5ADF1B51119}"/>
              </a:ext>
            </a:extLst>
          </p:cNvPr>
          <p:cNvSpPr>
            <a:spLocks noGrp="1"/>
          </p:cNvSpPr>
          <p:nvPr>
            <p:ph type="sldNum" sz="quarter" idx="12"/>
          </p:nvPr>
        </p:nvSpPr>
        <p:spPr/>
        <p:txBody>
          <a:bodyPr/>
          <a:lstStyle/>
          <a:p>
            <a:fld id="{4BA915EE-10CB-4CF1-8569-6154455DA573}" type="slidenum">
              <a:rPr lang="en-US" smtClean="0"/>
              <a:t>14</a:t>
            </a:fld>
            <a:endParaRPr lang="en-US"/>
          </a:p>
        </p:txBody>
      </p:sp>
    </p:spTree>
    <p:extLst>
      <p:ext uri="{BB962C8B-B14F-4D97-AF65-F5344CB8AC3E}">
        <p14:creationId xmlns:p14="http://schemas.microsoft.com/office/powerpoint/2010/main" val="199966483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4E6F3-2DD5-93D7-6DBC-AB31AD89F23D}"/>
              </a:ext>
            </a:extLst>
          </p:cNvPr>
          <p:cNvSpPr>
            <a:spLocks noGrp="1"/>
          </p:cNvSpPr>
          <p:nvPr>
            <p:ph type="title"/>
          </p:nvPr>
        </p:nvSpPr>
        <p:spPr>
          <a:xfrm>
            <a:off x="647609" y="153129"/>
            <a:ext cx="10625229" cy="1147053"/>
          </a:xfrm>
        </p:spPr>
        <p:txBody>
          <a:bodyPr/>
          <a:lstStyle/>
          <a:p>
            <a:r>
              <a:rPr lang="en-GB" dirty="0"/>
              <a:t>Synopsis of Session Plans</a:t>
            </a:r>
          </a:p>
        </p:txBody>
      </p:sp>
      <p:pic>
        <p:nvPicPr>
          <p:cNvPr id="5" name="Content Placeholder 4">
            <a:extLst>
              <a:ext uri="{FF2B5EF4-FFF2-40B4-BE49-F238E27FC236}">
                <a16:creationId xmlns:a16="http://schemas.microsoft.com/office/drawing/2014/main" id="{5DCDE5A1-8538-5094-7C60-FB50857B268E}"/>
              </a:ext>
            </a:extLst>
          </p:cNvPr>
          <p:cNvPicPr>
            <a:picLocks noGrp="1" noChangeAspect="1"/>
          </p:cNvPicPr>
          <p:nvPr>
            <p:ph idx="1"/>
          </p:nvPr>
        </p:nvPicPr>
        <p:blipFill>
          <a:blip r:embed="rId2"/>
          <a:stretch>
            <a:fillRect/>
          </a:stretch>
        </p:blipFill>
        <p:spPr>
          <a:xfrm>
            <a:off x="647609" y="1300182"/>
            <a:ext cx="10620375" cy="3455749"/>
          </a:xfrm>
        </p:spPr>
      </p:pic>
      <p:pic>
        <p:nvPicPr>
          <p:cNvPr id="7" name="Picture 6" descr="A close-up of a white background&#10;&#10;AI-generated content may be incorrect.">
            <a:extLst>
              <a:ext uri="{FF2B5EF4-FFF2-40B4-BE49-F238E27FC236}">
                <a16:creationId xmlns:a16="http://schemas.microsoft.com/office/drawing/2014/main" id="{CEF751FB-FBDD-63C4-F1D2-28D0D00B5A90}"/>
              </a:ext>
            </a:extLst>
          </p:cNvPr>
          <p:cNvPicPr>
            <a:picLocks noChangeAspect="1"/>
          </p:cNvPicPr>
          <p:nvPr/>
        </p:nvPicPr>
        <p:blipFill>
          <a:blip r:embed="rId3">
            <a:extLst>
              <a:ext uri="{28A0092B-C50C-407E-A947-70E740481C1C}">
                <a14:useLocalDpi xmlns:a14="http://schemas.microsoft.com/office/drawing/2010/main" val="0"/>
              </a:ext>
            </a:extLst>
          </a:blip>
          <a:srcRect l="1" r="62" b="36783"/>
          <a:stretch/>
        </p:blipFill>
        <p:spPr>
          <a:xfrm>
            <a:off x="642755" y="4650827"/>
            <a:ext cx="10620375" cy="1571297"/>
          </a:xfrm>
          <a:prstGeom prst="rect">
            <a:avLst/>
          </a:prstGeom>
        </p:spPr>
      </p:pic>
      <p:sp>
        <p:nvSpPr>
          <p:cNvPr id="8" name="Footer Placeholder 7">
            <a:extLst>
              <a:ext uri="{FF2B5EF4-FFF2-40B4-BE49-F238E27FC236}">
                <a16:creationId xmlns:a16="http://schemas.microsoft.com/office/drawing/2014/main" id="{E3E5219B-5167-C8C8-986B-ED6EF1B883A0}"/>
              </a:ext>
            </a:extLst>
          </p:cNvPr>
          <p:cNvSpPr>
            <a:spLocks noGrp="1"/>
          </p:cNvSpPr>
          <p:nvPr>
            <p:ph type="ftr" sz="quarter" idx="11"/>
          </p:nvPr>
        </p:nvSpPr>
        <p:spPr/>
        <p:txBody>
          <a:bodyPr/>
          <a:lstStyle/>
          <a:p>
            <a:r>
              <a:rPr lang="en-US"/>
              <a:t>2200074 BMSS6001</a:t>
            </a:r>
          </a:p>
        </p:txBody>
      </p:sp>
      <p:sp>
        <p:nvSpPr>
          <p:cNvPr id="9" name="Slide Number Placeholder 8">
            <a:extLst>
              <a:ext uri="{FF2B5EF4-FFF2-40B4-BE49-F238E27FC236}">
                <a16:creationId xmlns:a16="http://schemas.microsoft.com/office/drawing/2014/main" id="{367284E6-D956-C305-28AB-95C5E05684B4}"/>
              </a:ext>
            </a:extLst>
          </p:cNvPr>
          <p:cNvSpPr>
            <a:spLocks noGrp="1"/>
          </p:cNvSpPr>
          <p:nvPr>
            <p:ph type="sldNum" sz="quarter" idx="12"/>
          </p:nvPr>
        </p:nvSpPr>
        <p:spPr/>
        <p:txBody>
          <a:bodyPr/>
          <a:lstStyle/>
          <a:p>
            <a:fld id="{4BA915EE-10CB-4CF1-8569-6154455DA573}" type="slidenum">
              <a:rPr lang="en-US" smtClean="0"/>
              <a:t>15</a:t>
            </a:fld>
            <a:endParaRPr lang="en-US"/>
          </a:p>
        </p:txBody>
      </p:sp>
    </p:spTree>
    <p:extLst>
      <p:ext uri="{BB962C8B-B14F-4D97-AF65-F5344CB8AC3E}">
        <p14:creationId xmlns:p14="http://schemas.microsoft.com/office/powerpoint/2010/main" val="1426008066"/>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73656-A7D9-8275-D66A-7A6E510EFA1C}"/>
              </a:ext>
            </a:extLst>
          </p:cNvPr>
          <p:cNvSpPr>
            <a:spLocks noGrp="1"/>
          </p:cNvSpPr>
          <p:nvPr>
            <p:ph type="title"/>
          </p:nvPr>
        </p:nvSpPr>
        <p:spPr>
          <a:xfrm>
            <a:off x="652369" y="470548"/>
            <a:ext cx="10625229" cy="1147053"/>
          </a:xfrm>
        </p:spPr>
        <p:txBody>
          <a:bodyPr/>
          <a:lstStyle/>
          <a:p>
            <a:r>
              <a:rPr lang="en-GB" dirty="0"/>
              <a:t>Session 1: Avoiding the Mosh Pit</a:t>
            </a:r>
          </a:p>
        </p:txBody>
      </p:sp>
      <p:sp>
        <p:nvSpPr>
          <p:cNvPr id="6" name="Footer Placeholder 3">
            <a:extLst>
              <a:ext uri="{FF2B5EF4-FFF2-40B4-BE49-F238E27FC236}">
                <a16:creationId xmlns:a16="http://schemas.microsoft.com/office/drawing/2014/main" id="{31777C76-0AEE-F8D4-93E8-2CB8E592CD47}"/>
              </a:ext>
            </a:extLst>
          </p:cNvPr>
          <p:cNvSpPr>
            <a:spLocks noGrp="1"/>
          </p:cNvSpPr>
          <p:nvPr>
            <p:ph type="ftr" sz="quarter" idx="11"/>
          </p:nvPr>
        </p:nvSpPr>
        <p:spPr>
          <a:xfrm>
            <a:off x="1090940" y="6389688"/>
            <a:ext cx="4433560" cy="365125"/>
          </a:xfrm>
        </p:spPr>
        <p:txBody>
          <a:bodyPr/>
          <a:lstStyle/>
          <a:p>
            <a:r>
              <a:rPr lang="en-US" dirty="0"/>
              <a:t>2200074 BMSS6001</a:t>
            </a:r>
          </a:p>
        </p:txBody>
      </p:sp>
      <p:pic>
        <p:nvPicPr>
          <p:cNvPr id="10" name="Picture 9" descr="A close-up of a paper&#10;&#10;AI-generated content may be incorrect.">
            <a:extLst>
              <a:ext uri="{FF2B5EF4-FFF2-40B4-BE49-F238E27FC236}">
                <a16:creationId xmlns:a16="http://schemas.microsoft.com/office/drawing/2014/main" id="{213F8FC0-94AF-CF61-2FCD-577C8BF78F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66009" y="1617601"/>
            <a:ext cx="8103661" cy="4772086"/>
          </a:xfrm>
          <a:prstGeom prst="rect">
            <a:avLst/>
          </a:prstGeom>
        </p:spPr>
      </p:pic>
      <p:sp>
        <p:nvSpPr>
          <p:cNvPr id="11" name="Slide Number Placeholder 10">
            <a:extLst>
              <a:ext uri="{FF2B5EF4-FFF2-40B4-BE49-F238E27FC236}">
                <a16:creationId xmlns:a16="http://schemas.microsoft.com/office/drawing/2014/main" id="{6F1CB529-E9E0-AB25-383D-A53F242FAAD9}"/>
              </a:ext>
            </a:extLst>
          </p:cNvPr>
          <p:cNvSpPr>
            <a:spLocks noGrp="1"/>
          </p:cNvSpPr>
          <p:nvPr>
            <p:ph type="sldNum" sz="quarter" idx="12"/>
          </p:nvPr>
        </p:nvSpPr>
        <p:spPr/>
        <p:txBody>
          <a:bodyPr/>
          <a:lstStyle/>
          <a:p>
            <a:fld id="{4BA915EE-10CB-4CF1-8569-6154455DA573}" type="slidenum">
              <a:rPr lang="en-US" smtClean="0"/>
              <a:t>16</a:t>
            </a:fld>
            <a:endParaRPr lang="en-US"/>
          </a:p>
        </p:txBody>
      </p:sp>
    </p:spTree>
    <p:extLst>
      <p:ext uri="{BB962C8B-B14F-4D97-AF65-F5344CB8AC3E}">
        <p14:creationId xmlns:p14="http://schemas.microsoft.com/office/powerpoint/2010/main" val="3817960015"/>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2F8AE-C165-80A2-07FE-DA8EC9AC5009}"/>
              </a:ext>
            </a:extLst>
          </p:cNvPr>
          <p:cNvSpPr>
            <a:spLocks noGrp="1"/>
          </p:cNvSpPr>
          <p:nvPr>
            <p:ph type="title"/>
          </p:nvPr>
        </p:nvSpPr>
        <p:spPr/>
        <p:txBody>
          <a:bodyPr>
            <a:normAutofit fontScale="90000"/>
          </a:bodyPr>
          <a:lstStyle/>
          <a:p>
            <a:r>
              <a:rPr lang="en-GB" dirty="0"/>
              <a:t>Session 1: Avoiding the Mosh Pit (cont.)</a:t>
            </a:r>
          </a:p>
        </p:txBody>
      </p:sp>
      <p:pic>
        <p:nvPicPr>
          <p:cNvPr id="5" name="Picture 4" descr="A close-up of a document&#10;&#10;AI-generated content may be incorrect.">
            <a:extLst>
              <a:ext uri="{FF2B5EF4-FFF2-40B4-BE49-F238E27FC236}">
                <a16:creationId xmlns:a16="http://schemas.microsoft.com/office/drawing/2014/main" id="{306F0083-B992-65F7-6635-9D91F57EF5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52335" y="1887469"/>
            <a:ext cx="9252906" cy="3929216"/>
          </a:xfrm>
          <a:prstGeom prst="rect">
            <a:avLst/>
          </a:prstGeom>
        </p:spPr>
      </p:pic>
      <p:sp>
        <p:nvSpPr>
          <p:cNvPr id="9" name="Footer Placeholder 8">
            <a:extLst>
              <a:ext uri="{FF2B5EF4-FFF2-40B4-BE49-F238E27FC236}">
                <a16:creationId xmlns:a16="http://schemas.microsoft.com/office/drawing/2014/main" id="{53B1682D-45EF-ED84-606B-2AD7666AE7A8}"/>
              </a:ext>
            </a:extLst>
          </p:cNvPr>
          <p:cNvSpPr>
            <a:spLocks noGrp="1"/>
          </p:cNvSpPr>
          <p:nvPr>
            <p:ph type="ftr" sz="quarter" idx="11"/>
          </p:nvPr>
        </p:nvSpPr>
        <p:spPr/>
        <p:txBody>
          <a:bodyPr/>
          <a:lstStyle/>
          <a:p>
            <a:r>
              <a:rPr lang="en-US"/>
              <a:t>2200074 BMSS6001</a:t>
            </a:r>
          </a:p>
        </p:txBody>
      </p:sp>
      <p:sp>
        <p:nvSpPr>
          <p:cNvPr id="10" name="Slide Number Placeholder 9">
            <a:extLst>
              <a:ext uri="{FF2B5EF4-FFF2-40B4-BE49-F238E27FC236}">
                <a16:creationId xmlns:a16="http://schemas.microsoft.com/office/drawing/2014/main" id="{14C19ED6-DF60-E699-D681-E098C5DD85EA}"/>
              </a:ext>
            </a:extLst>
          </p:cNvPr>
          <p:cNvSpPr>
            <a:spLocks noGrp="1"/>
          </p:cNvSpPr>
          <p:nvPr>
            <p:ph type="sldNum" sz="quarter" idx="12"/>
          </p:nvPr>
        </p:nvSpPr>
        <p:spPr/>
        <p:txBody>
          <a:bodyPr/>
          <a:lstStyle/>
          <a:p>
            <a:fld id="{4BA915EE-10CB-4CF1-8569-6154455DA573}" type="slidenum">
              <a:rPr lang="en-US" smtClean="0"/>
              <a:t>17</a:t>
            </a:fld>
            <a:endParaRPr lang="en-US"/>
          </a:p>
        </p:txBody>
      </p:sp>
    </p:spTree>
    <p:extLst>
      <p:ext uri="{BB962C8B-B14F-4D97-AF65-F5344CB8AC3E}">
        <p14:creationId xmlns:p14="http://schemas.microsoft.com/office/powerpoint/2010/main" val="577318086"/>
      </p:ext>
    </p:extLst>
  </p:cSld>
  <p:clrMapOvr>
    <a:masterClrMapping/>
  </p:clrMapOvr>
  <p:transition spd="slow">
    <p:push/>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6D448-E4C4-CA33-CEA4-798AEB3E0617}"/>
              </a:ext>
            </a:extLst>
          </p:cNvPr>
          <p:cNvSpPr>
            <a:spLocks noGrp="1"/>
          </p:cNvSpPr>
          <p:nvPr>
            <p:ph type="title"/>
          </p:nvPr>
        </p:nvSpPr>
        <p:spPr>
          <a:xfrm>
            <a:off x="647997" y="285750"/>
            <a:ext cx="10625229" cy="1147053"/>
          </a:xfrm>
        </p:spPr>
        <p:txBody>
          <a:bodyPr/>
          <a:lstStyle/>
          <a:p>
            <a:r>
              <a:rPr lang="en-GB" dirty="0"/>
              <a:t>Session 2: Working the space</a:t>
            </a:r>
          </a:p>
        </p:txBody>
      </p:sp>
      <p:sp>
        <p:nvSpPr>
          <p:cNvPr id="3" name="Content Placeholder 2">
            <a:extLst>
              <a:ext uri="{FF2B5EF4-FFF2-40B4-BE49-F238E27FC236}">
                <a16:creationId xmlns:a16="http://schemas.microsoft.com/office/drawing/2014/main" id="{4F92C340-7E95-4877-80FA-F1B6DCB5F867}"/>
              </a:ext>
            </a:extLst>
          </p:cNvPr>
          <p:cNvSpPr>
            <a:spLocks noGrp="1"/>
          </p:cNvSpPr>
          <p:nvPr>
            <p:ph idx="1"/>
          </p:nvPr>
        </p:nvSpPr>
        <p:spPr/>
        <p:txBody>
          <a:bodyPr/>
          <a:lstStyle/>
          <a:p>
            <a:endParaRPr lang="en-GB" dirty="0"/>
          </a:p>
          <a:p>
            <a:endParaRPr lang="en-GB" dirty="0"/>
          </a:p>
        </p:txBody>
      </p:sp>
      <p:sp>
        <p:nvSpPr>
          <p:cNvPr id="6" name="Footer Placeholder 3">
            <a:extLst>
              <a:ext uri="{FF2B5EF4-FFF2-40B4-BE49-F238E27FC236}">
                <a16:creationId xmlns:a16="http://schemas.microsoft.com/office/drawing/2014/main" id="{F1131EE7-A0B9-2B95-CD57-88BA9E50680D}"/>
              </a:ext>
            </a:extLst>
          </p:cNvPr>
          <p:cNvSpPr>
            <a:spLocks noGrp="1"/>
          </p:cNvSpPr>
          <p:nvPr>
            <p:ph type="ftr" sz="quarter" idx="11"/>
          </p:nvPr>
        </p:nvSpPr>
        <p:spPr>
          <a:xfrm>
            <a:off x="1090940" y="6389688"/>
            <a:ext cx="4433560" cy="365125"/>
          </a:xfrm>
        </p:spPr>
        <p:txBody>
          <a:bodyPr/>
          <a:lstStyle/>
          <a:p>
            <a:r>
              <a:rPr lang="en-US"/>
              <a:t>2200074 BMSS6001</a:t>
            </a:r>
            <a:endParaRPr lang="en-US" dirty="0"/>
          </a:p>
        </p:txBody>
      </p:sp>
      <p:pic>
        <p:nvPicPr>
          <p:cNvPr id="8" name="Picture 7" descr="A close-up of a basketball game&#10;&#10;AI-generated content may be incorrect.">
            <a:extLst>
              <a:ext uri="{FF2B5EF4-FFF2-40B4-BE49-F238E27FC236}">
                <a16:creationId xmlns:a16="http://schemas.microsoft.com/office/drawing/2014/main" id="{909368B4-788D-2E63-27B2-0882BFBA8C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91243" y="1432803"/>
            <a:ext cx="8466513" cy="4959805"/>
          </a:xfrm>
          <a:prstGeom prst="rect">
            <a:avLst/>
          </a:prstGeom>
        </p:spPr>
      </p:pic>
      <p:sp>
        <p:nvSpPr>
          <p:cNvPr id="9" name="Slide Number Placeholder 8">
            <a:extLst>
              <a:ext uri="{FF2B5EF4-FFF2-40B4-BE49-F238E27FC236}">
                <a16:creationId xmlns:a16="http://schemas.microsoft.com/office/drawing/2014/main" id="{710976E4-CE1C-A212-32CB-3FB6DBA55514}"/>
              </a:ext>
            </a:extLst>
          </p:cNvPr>
          <p:cNvSpPr>
            <a:spLocks noGrp="1"/>
          </p:cNvSpPr>
          <p:nvPr>
            <p:ph type="sldNum" sz="quarter" idx="12"/>
          </p:nvPr>
        </p:nvSpPr>
        <p:spPr/>
        <p:txBody>
          <a:bodyPr/>
          <a:lstStyle/>
          <a:p>
            <a:fld id="{4BA915EE-10CB-4CF1-8569-6154455DA573}" type="slidenum">
              <a:rPr lang="en-US" smtClean="0"/>
              <a:t>18</a:t>
            </a:fld>
            <a:endParaRPr lang="en-US"/>
          </a:p>
        </p:txBody>
      </p:sp>
    </p:spTree>
    <p:extLst>
      <p:ext uri="{BB962C8B-B14F-4D97-AF65-F5344CB8AC3E}">
        <p14:creationId xmlns:p14="http://schemas.microsoft.com/office/powerpoint/2010/main" val="1118103201"/>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D340C-80C5-9EE2-7CFE-ABB6C174A896}"/>
              </a:ext>
            </a:extLst>
          </p:cNvPr>
          <p:cNvSpPr>
            <a:spLocks noGrp="1"/>
          </p:cNvSpPr>
          <p:nvPr>
            <p:ph type="title"/>
          </p:nvPr>
        </p:nvSpPr>
        <p:spPr>
          <a:xfrm>
            <a:off x="652369" y="90651"/>
            <a:ext cx="10625229" cy="1147053"/>
          </a:xfrm>
        </p:spPr>
        <p:txBody>
          <a:bodyPr/>
          <a:lstStyle/>
          <a:p>
            <a:r>
              <a:rPr lang="en-GB" dirty="0"/>
              <a:t>Session 2: Working the space (cont.)</a:t>
            </a:r>
          </a:p>
        </p:txBody>
      </p:sp>
      <p:pic>
        <p:nvPicPr>
          <p:cNvPr id="5" name="Picture 4">
            <a:extLst>
              <a:ext uri="{FF2B5EF4-FFF2-40B4-BE49-F238E27FC236}">
                <a16:creationId xmlns:a16="http://schemas.microsoft.com/office/drawing/2014/main" id="{76AF5F1A-CD7D-3CC0-018F-CA6B3D824D37}"/>
              </a:ext>
            </a:extLst>
          </p:cNvPr>
          <p:cNvPicPr>
            <a:picLocks noChangeAspect="1"/>
          </p:cNvPicPr>
          <p:nvPr/>
        </p:nvPicPr>
        <p:blipFill>
          <a:blip r:embed="rId2"/>
          <a:stretch>
            <a:fillRect/>
          </a:stretch>
        </p:blipFill>
        <p:spPr>
          <a:xfrm>
            <a:off x="1804963" y="1416467"/>
            <a:ext cx="8320039" cy="4818749"/>
          </a:xfrm>
          <a:prstGeom prst="rect">
            <a:avLst/>
          </a:prstGeom>
        </p:spPr>
      </p:pic>
      <p:sp>
        <p:nvSpPr>
          <p:cNvPr id="6" name="Footer Placeholder 3">
            <a:extLst>
              <a:ext uri="{FF2B5EF4-FFF2-40B4-BE49-F238E27FC236}">
                <a16:creationId xmlns:a16="http://schemas.microsoft.com/office/drawing/2014/main" id="{A5EFB391-FD7C-0C9C-014E-E11FD66C3158}"/>
              </a:ext>
            </a:extLst>
          </p:cNvPr>
          <p:cNvSpPr>
            <a:spLocks noGrp="1"/>
          </p:cNvSpPr>
          <p:nvPr>
            <p:ph type="ftr" sz="quarter" idx="11"/>
          </p:nvPr>
        </p:nvSpPr>
        <p:spPr>
          <a:xfrm>
            <a:off x="1090940" y="6389688"/>
            <a:ext cx="4433560" cy="365125"/>
          </a:xfrm>
        </p:spPr>
        <p:txBody>
          <a:bodyPr/>
          <a:lstStyle/>
          <a:p>
            <a:r>
              <a:rPr lang="en-US"/>
              <a:t>2200074 BMSS6001</a:t>
            </a:r>
            <a:endParaRPr lang="en-US" dirty="0"/>
          </a:p>
        </p:txBody>
      </p:sp>
      <p:sp>
        <p:nvSpPr>
          <p:cNvPr id="7" name="Slide Number Placeholder 6">
            <a:extLst>
              <a:ext uri="{FF2B5EF4-FFF2-40B4-BE49-F238E27FC236}">
                <a16:creationId xmlns:a16="http://schemas.microsoft.com/office/drawing/2014/main" id="{E9C47754-D877-CEE1-3F62-88CF443AE5CE}"/>
              </a:ext>
            </a:extLst>
          </p:cNvPr>
          <p:cNvSpPr>
            <a:spLocks noGrp="1"/>
          </p:cNvSpPr>
          <p:nvPr>
            <p:ph type="sldNum" sz="quarter" idx="12"/>
          </p:nvPr>
        </p:nvSpPr>
        <p:spPr/>
        <p:txBody>
          <a:bodyPr/>
          <a:lstStyle/>
          <a:p>
            <a:fld id="{4BA915EE-10CB-4CF1-8569-6154455DA573}" type="slidenum">
              <a:rPr lang="en-US" smtClean="0"/>
              <a:t>19</a:t>
            </a:fld>
            <a:endParaRPr lang="en-US"/>
          </a:p>
        </p:txBody>
      </p:sp>
    </p:spTree>
    <p:extLst>
      <p:ext uri="{BB962C8B-B14F-4D97-AF65-F5344CB8AC3E}">
        <p14:creationId xmlns:p14="http://schemas.microsoft.com/office/powerpoint/2010/main" val="3411296783"/>
      </p:ext>
    </p:extLst>
  </p:cSld>
  <p:clrMapOvr>
    <a:masterClrMapping/>
  </p:clrMapOvr>
  <p:transition spd="slow">
    <p:push/>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8D460-05DC-9454-A8CF-045F53612DBA}"/>
              </a:ext>
            </a:extLst>
          </p:cNvPr>
          <p:cNvSpPr>
            <a:spLocks noGrp="1"/>
          </p:cNvSpPr>
          <p:nvPr>
            <p:ph type="title"/>
          </p:nvPr>
        </p:nvSpPr>
        <p:spPr/>
        <p:txBody>
          <a:bodyPr/>
          <a:lstStyle/>
          <a:p>
            <a:r>
              <a:rPr lang="en-GB" dirty="0"/>
              <a:t>Session 3: Game-centred Session </a:t>
            </a:r>
          </a:p>
        </p:txBody>
      </p:sp>
      <p:sp>
        <p:nvSpPr>
          <p:cNvPr id="6" name="Footer Placeholder 3">
            <a:extLst>
              <a:ext uri="{FF2B5EF4-FFF2-40B4-BE49-F238E27FC236}">
                <a16:creationId xmlns:a16="http://schemas.microsoft.com/office/drawing/2014/main" id="{A3492DB4-0037-F839-7097-88496A1F961A}"/>
              </a:ext>
            </a:extLst>
          </p:cNvPr>
          <p:cNvSpPr>
            <a:spLocks noGrp="1"/>
          </p:cNvSpPr>
          <p:nvPr>
            <p:ph type="ftr" sz="quarter" idx="11"/>
          </p:nvPr>
        </p:nvSpPr>
        <p:spPr>
          <a:xfrm>
            <a:off x="1090940" y="6389688"/>
            <a:ext cx="4433560" cy="365125"/>
          </a:xfrm>
        </p:spPr>
        <p:txBody>
          <a:bodyPr/>
          <a:lstStyle/>
          <a:p>
            <a:r>
              <a:rPr lang="en-US" dirty="0"/>
              <a:t>2200074 BMSS6001</a:t>
            </a:r>
          </a:p>
        </p:txBody>
      </p:sp>
      <p:pic>
        <p:nvPicPr>
          <p:cNvPr id="8" name="Picture 7">
            <a:extLst>
              <a:ext uri="{FF2B5EF4-FFF2-40B4-BE49-F238E27FC236}">
                <a16:creationId xmlns:a16="http://schemas.microsoft.com/office/drawing/2014/main" id="{DE70BAE2-2014-4035-2ADC-999F8B62AADF}"/>
              </a:ext>
            </a:extLst>
          </p:cNvPr>
          <p:cNvPicPr>
            <a:picLocks noChangeAspect="1"/>
          </p:cNvPicPr>
          <p:nvPr/>
        </p:nvPicPr>
        <p:blipFill>
          <a:blip r:embed="rId2"/>
          <a:stretch>
            <a:fillRect/>
          </a:stretch>
        </p:blipFill>
        <p:spPr>
          <a:xfrm>
            <a:off x="1640052" y="1794753"/>
            <a:ext cx="7768895" cy="4587026"/>
          </a:xfrm>
          <a:prstGeom prst="rect">
            <a:avLst/>
          </a:prstGeom>
        </p:spPr>
      </p:pic>
      <p:sp>
        <p:nvSpPr>
          <p:cNvPr id="9" name="Slide Number Placeholder 8">
            <a:extLst>
              <a:ext uri="{FF2B5EF4-FFF2-40B4-BE49-F238E27FC236}">
                <a16:creationId xmlns:a16="http://schemas.microsoft.com/office/drawing/2014/main" id="{30C41959-A3EE-8798-5F62-4D990040F882}"/>
              </a:ext>
            </a:extLst>
          </p:cNvPr>
          <p:cNvSpPr>
            <a:spLocks noGrp="1"/>
          </p:cNvSpPr>
          <p:nvPr>
            <p:ph type="sldNum" sz="quarter" idx="12"/>
          </p:nvPr>
        </p:nvSpPr>
        <p:spPr/>
        <p:txBody>
          <a:bodyPr/>
          <a:lstStyle/>
          <a:p>
            <a:fld id="{4BA915EE-10CB-4CF1-8569-6154455DA573}" type="slidenum">
              <a:rPr lang="en-US" smtClean="0"/>
              <a:t>20</a:t>
            </a:fld>
            <a:endParaRPr lang="en-US"/>
          </a:p>
        </p:txBody>
      </p:sp>
    </p:spTree>
    <p:extLst>
      <p:ext uri="{BB962C8B-B14F-4D97-AF65-F5344CB8AC3E}">
        <p14:creationId xmlns:p14="http://schemas.microsoft.com/office/powerpoint/2010/main" val="3483948363"/>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C2B31-F8ED-E014-FF4B-12846CEF935E}"/>
              </a:ext>
            </a:extLst>
          </p:cNvPr>
          <p:cNvSpPr>
            <a:spLocks noGrp="1"/>
          </p:cNvSpPr>
          <p:nvPr>
            <p:ph type="title"/>
          </p:nvPr>
        </p:nvSpPr>
        <p:spPr>
          <a:xfrm>
            <a:off x="647997" y="195755"/>
            <a:ext cx="10625229" cy="1147053"/>
          </a:xfrm>
        </p:spPr>
        <p:txBody>
          <a:bodyPr>
            <a:normAutofit fontScale="90000"/>
          </a:bodyPr>
          <a:lstStyle/>
          <a:p>
            <a:r>
              <a:rPr lang="en-GB" dirty="0"/>
              <a:t>Session 3: Game-centred Session(cont.)</a:t>
            </a:r>
          </a:p>
        </p:txBody>
      </p:sp>
      <p:pic>
        <p:nvPicPr>
          <p:cNvPr id="5" name="Picture 4">
            <a:extLst>
              <a:ext uri="{FF2B5EF4-FFF2-40B4-BE49-F238E27FC236}">
                <a16:creationId xmlns:a16="http://schemas.microsoft.com/office/drawing/2014/main" id="{FED7993E-3654-759D-B741-A2D08D8A7587}"/>
              </a:ext>
            </a:extLst>
          </p:cNvPr>
          <p:cNvPicPr>
            <a:picLocks noChangeAspect="1"/>
          </p:cNvPicPr>
          <p:nvPr/>
        </p:nvPicPr>
        <p:blipFill>
          <a:blip r:embed="rId2"/>
          <a:stretch>
            <a:fillRect/>
          </a:stretch>
        </p:blipFill>
        <p:spPr>
          <a:xfrm>
            <a:off x="1843151" y="1450953"/>
            <a:ext cx="7826367" cy="4640898"/>
          </a:xfrm>
          <a:prstGeom prst="rect">
            <a:avLst/>
          </a:prstGeom>
        </p:spPr>
      </p:pic>
      <p:sp>
        <p:nvSpPr>
          <p:cNvPr id="8" name="Footer Placeholder 3">
            <a:extLst>
              <a:ext uri="{FF2B5EF4-FFF2-40B4-BE49-F238E27FC236}">
                <a16:creationId xmlns:a16="http://schemas.microsoft.com/office/drawing/2014/main" id="{E5A2EF97-4B2E-3739-B133-9D2D62D6D8E1}"/>
              </a:ext>
            </a:extLst>
          </p:cNvPr>
          <p:cNvSpPr>
            <a:spLocks noGrp="1"/>
          </p:cNvSpPr>
          <p:nvPr>
            <p:ph type="ftr" sz="quarter" idx="11"/>
          </p:nvPr>
        </p:nvSpPr>
        <p:spPr>
          <a:xfrm>
            <a:off x="1090940" y="6389688"/>
            <a:ext cx="4433560" cy="365125"/>
          </a:xfrm>
        </p:spPr>
        <p:txBody>
          <a:bodyPr/>
          <a:lstStyle/>
          <a:p>
            <a:r>
              <a:rPr lang="en-US" dirty="0"/>
              <a:t>2200074 BMSS6001</a:t>
            </a:r>
          </a:p>
        </p:txBody>
      </p:sp>
      <p:sp>
        <p:nvSpPr>
          <p:cNvPr id="9" name="Slide Number Placeholder 8">
            <a:extLst>
              <a:ext uri="{FF2B5EF4-FFF2-40B4-BE49-F238E27FC236}">
                <a16:creationId xmlns:a16="http://schemas.microsoft.com/office/drawing/2014/main" id="{BD908532-1598-016E-9655-4120969CC827}"/>
              </a:ext>
            </a:extLst>
          </p:cNvPr>
          <p:cNvSpPr>
            <a:spLocks noGrp="1"/>
          </p:cNvSpPr>
          <p:nvPr>
            <p:ph type="sldNum" sz="quarter" idx="12"/>
          </p:nvPr>
        </p:nvSpPr>
        <p:spPr/>
        <p:txBody>
          <a:bodyPr/>
          <a:lstStyle/>
          <a:p>
            <a:fld id="{4BA915EE-10CB-4CF1-8569-6154455DA573}" type="slidenum">
              <a:rPr lang="en-US" smtClean="0"/>
              <a:t>21</a:t>
            </a:fld>
            <a:endParaRPr lang="en-US"/>
          </a:p>
        </p:txBody>
      </p:sp>
    </p:spTree>
    <p:extLst>
      <p:ext uri="{BB962C8B-B14F-4D97-AF65-F5344CB8AC3E}">
        <p14:creationId xmlns:p14="http://schemas.microsoft.com/office/powerpoint/2010/main" val="2508790557"/>
      </p:ext>
    </p:extLst>
  </p:cSld>
  <p:clrMapOvr>
    <a:masterClrMapping/>
  </p:clrMapOvr>
  <p:transition spd="slow">
    <p:push/>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893D0-20A7-FBD0-6E76-29EBEB55DFD8}"/>
              </a:ext>
            </a:extLst>
          </p:cNvPr>
          <p:cNvSpPr>
            <a:spLocks noGrp="1"/>
          </p:cNvSpPr>
          <p:nvPr>
            <p:ph type="title"/>
          </p:nvPr>
        </p:nvSpPr>
        <p:spPr>
          <a:xfrm>
            <a:off x="673391" y="363920"/>
            <a:ext cx="10625229" cy="1147053"/>
          </a:xfrm>
        </p:spPr>
        <p:txBody>
          <a:bodyPr/>
          <a:lstStyle/>
          <a:p>
            <a:r>
              <a:rPr lang="en-GB" dirty="0"/>
              <a:t>Session 5: All in Games</a:t>
            </a:r>
          </a:p>
        </p:txBody>
      </p:sp>
      <p:sp>
        <p:nvSpPr>
          <p:cNvPr id="6" name="Footer Placeholder 3">
            <a:extLst>
              <a:ext uri="{FF2B5EF4-FFF2-40B4-BE49-F238E27FC236}">
                <a16:creationId xmlns:a16="http://schemas.microsoft.com/office/drawing/2014/main" id="{01BD49A7-A2F2-933E-5CE0-2B1818494158}"/>
              </a:ext>
            </a:extLst>
          </p:cNvPr>
          <p:cNvSpPr>
            <a:spLocks noGrp="1"/>
          </p:cNvSpPr>
          <p:nvPr>
            <p:ph type="ftr" sz="quarter" idx="11"/>
          </p:nvPr>
        </p:nvSpPr>
        <p:spPr>
          <a:xfrm>
            <a:off x="1090940" y="6389688"/>
            <a:ext cx="4433560" cy="365125"/>
          </a:xfrm>
        </p:spPr>
        <p:txBody>
          <a:bodyPr/>
          <a:lstStyle/>
          <a:p>
            <a:r>
              <a:rPr lang="en-US"/>
              <a:t>2200074 BMSS6001</a:t>
            </a:r>
            <a:endParaRPr lang="en-US" dirty="0"/>
          </a:p>
        </p:txBody>
      </p:sp>
      <p:pic>
        <p:nvPicPr>
          <p:cNvPr id="5" name="Picture 4">
            <a:extLst>
              <a:ext uri="{FF2B5EF4-FFF2-40B4-BE49-F238E27FC236}">
                <a16:creationId xmlns:a16="http://schemas.microsoft.com/office/drawing/2014/main" id="{99179A3C-D1A4-FC10-9E02-2A7109754427}"/>
              </a:ext>
            </a:extLst>
          </p:cNvPr>
          <p:cNvPicPr>
            <a:picLocks noChangeAspect="1"/>
          </p:cNvPicPr>
          <p:nvPr/>
        </p:nvPicPr>
        <p:blipFill>
          <a:blip r:embed="rId2"/>
          <a:stretch>
            <a:fillRect/>
          </a:stretch>
        </p:blipFill>
        <p:spPr>
          <a:xfrm>
            <a:off x="1515326" y="1627700"/>
            <a:ext cx="8018348" cy="4761988"/>
          </a:xfrm>
          <a:prstGeom prst="rect">
            <a:avLst/>
          </a:prstGeom>
        </p:spPr>
      </p:pic>
      <p:sp>
        <p:nvSpPr>
          <p:cNvPr id="7" name="Slide Number Placeholder 6">
            <a:extLst>
              <a:ext uri="{FF2B5EF4-FFF2-40B4-BE49-F238E27FC236}">
                <a16:creationId xmlns:a16="http://schemas.microsoft.com/office/drawing/2014/main" id="{796744DF-A7A0-0F2E-13BF-BF5815113DBB}"/>
              </a:ext>
            </a:extLst>
          </p:cNvPr>
          <p:cNvSpPr>
            <a:spLocks noGrp="1"/>
          </p:cNvSpPr>
          <p:nvPr>
            <p:ph type="sldNum" sz="quarter" idx="12"/>
          </p:nvPr>
        </p:nvSpPr>
        <p:spPr/>
        <p:txBody>
          <a:bodyPr/>
          <a:lstStyle/>
          <a:p>
            <a:fld id="{4BA915EE-10CB-4CF1-8569-6154455DA573}" type="slidenum">
              <a:rPr lang="en-US" smtClean="0"/>
              <a:t>22</a:t>
            </a:fld>
            <a:endParaRPr lang="en-US"/>
          </a:p>
        </p:txBody>
      </p:sp>
    </p:spTree>
    <p:extLst>
      <p:ext uri="{BB962C8B-B14F-4D97-AF65-F5344CB8AC3E}">
        <p14:creationId xmlns:p14="http://schemas.microsoft.com/office/powerpoint/2010/main" val="295984023"/>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BD0B5-17E6-4048-BF4A-79F8DCF0E4E7}"/>
              </a:ext>
            </a:extLst>
          </p:cNvPr>
          <p:cNvSpPr>
            <a:spLocks noGrp="1"/>
          </p:cNvSpPr>
          <p:nvPr>
            <p:ph type="title"/>
          </p:nvPr>
        </p:nvSpPr>
        <p:spPr/>
        <p:txBody>
          <a:bodyPr/>
          <a:lstStyle/>
          <a:p>
            <a:r>
              <a:rPr lang="en-GB" dirty="0"/>
              <a:t>Session 5: All in Games (cont.)</a:t>
            </a:r>
          </a:p>
        </p:txBody>
      </p:sp>
      <p:pic>
        <p:nvPicPr>
          <p:cNvPr id="7" name="Picture 6">
            <a:extLst>
              <a:ext uri="{FF2B5EF4-FFF2-40B4-BE49-F238E27FC236}">
                <a16:creationId xmlns:a16="http://schemas.microsoft.com/office/drawing/2014/main" id="{B862C23A-0F0A-F822-D663-07B0B65C6AF2}"/>
              </a:ext>
            </a:extLst>
          </p:cNvPr>
          <p:cNvPicPr>
            <a:picLocks noChangeAspect="1"/>
          </p:cNvPicPr>
          <p:nvPr/>
        </p:nvPicPr>
        <p:blipFill>
          <a:blip r:embed="rId2"/>
          <a:stretch>
            <a:fillRect/>
          </a:stretch>
        </p:blipFill>
        <p:spPr>
          <a:xfrm>
            <a:off x="670755" y="2047682"/>
            <a:ext cx="10850489" cy="2762636"/>
          </a:xfrm>
          <a:prstGeom prst="rect">
            <a:avLst/>
          </a:prstGeom>
        </p:spPr>
      </p:pic>
      <p:sp>
        <p:nvSpPr>
          <p:cNvPr id="8" name="Footer Placeholder 7">
            <a:extLst>
              <a:ext uri="{FF2B5EF4-FFF2-40B4-BE49-F238E27FC236}">
                <a16:creationId xmlns:a16="http://schemas.microsoft.com/office/drawing/2014/main" id="{F2996461-C183-0C91-5934-96F767E8E5B3}"/>
              </a:ext>
            </a:extLst>
          </p:cNvPr>
          <p:cNvSpPr>
            <a:spLocks noGrp="1"/>
          </p:cNvSpPr>
          <p:nvPr>
            <p:ph type="ftr" sz="quarter" idx="11"/>
          </p:nvPr>
        </p:nvSpPr>
        <p:spPr/>
        <p:txBody>
          <a:bodyPr/>
          <a:lstStyle/>
          <a:p>
            <a:r>
              <a:rPr lang="en-US"/>
              <a:t>2200074 BMSS6001</a:t>
            </a:r>
          </a:p>
        </p:txBody>
      </p:sp>
      <p:sp>
        <p:nvSpPr>
          <p:cNvPr id="9" name="Slide Number Placeholder 8">
            <a:extLst>
              <a:ext uri="{FF2B5EF4-FFF2-40B4-BE49-F238E27FC236}">
                <a16:creationId xmlns:a16="http://schemas.microsoft.com/office/drawing/2014/main" id="{E6A6BC4F-3481-94BF-8B41-72BBCACDAD98}"/>
              </a:ext>
            </a:extLst>
          </p:cNvPr>
          <p:cNvSpPr>
            <a:spLocks noGrp="1"/>
          </p:cNvSpPr>
          <p:nvPr>
            <p:ph type="sldNum" sz="quarter" idx="12"/>
          </p:nvPr>
        </p:nvSpPr>
        <p:spPr/>
        <p:txBody>
          <a:bodyPr/>
          <a:lstStyle/>
          <a:p>
            <a:fld id="{4BA915EE-10CB-4CF1-8569-6154455DA573}" type="slidenum">
              <a:rPr lang="en-US" smtClean="0"/>
              <a:t>23</a:t>
            </a:fld>
            <a:endParaRPr lang="en-US"/>
          </a:p>
        </p:txBody>
      </p:sp>
    </p:spTree>
    <p:extLst>
      <p:ext uri="{BB962C8B-B14F-4D97-AF65-F5344CB8AC3E}">
        <p14:creationId xmlns:p14="http://schemas.microsoft.com/office/powerpoint/2010/main" val="2245719119"/>
      </p:ext>
    </p:extLst>
  </p:cSld>
  <p:clrMapOvr>
    <a:masterClrMapping/>
  </p:clrMapOvr>
  <p:transition spd="slow">
    <p:push/>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E981D-CB5A-2BDA-CC93-D761D7AFD7AC}"/>
              </a:ext>
            </a:extLst>
          </p:cNvPr>
          <p:cNvSpPr>
            <a:spLocks noGrp="1"/>
          </p:cNvSpPr>
          <p:nvPr>
            <p:ph type="title"/>
          </p:nvPr>
        </p:nvSpPr>
        <p:spPr>
          <a:xfrm>
            <a:off x="1088136" y="515664"/>
            <a:ext cx="9922764" cy="1294228"/>
          </a:xfrm>
        </p:spPr>
        <p:txBody>
          <a:bodyPr/>
          <a:lstStyle/>
          <a:p>
            <a:r>
              <a:rPr lang="en-GB" dirty="0"/>
              <a:t>Reference List</a:t>
            </a:r>
          </a:p>
        </p:txBody>
      </p:sp>
      <p:sp>
        <p:nvSpPr>
          <p:cNvPr id="3" name="Content Placeholder 2">
            <a:extLst>
              <a:ext uri="{FF2B5EF4-FFF2-40B4-BE49-F238E27FC236}">
                <a16:creationId xmlns:a16="http://schemas.microsoft.com/office/drawing/2014/main" id="{8963C1CD-AD81-B779-F78F-6FF01B783065}"/>
              </a:ext>
            </a:extLst>
          </p:cNvPr>
          <p:cNvSpPr>
            <a:spLocks noGrp="1"/>
          </p:cNvSpPr>
          <p:nvPr>
            <p:ph idx="1"/>
          </p:nvPr>
        </p:nvSpPr>
        <p:spPr>
          <a:xfrm>
            <a:off x="1088136" y="1270000"/>
            <a:ext cx="9922764" cy="5012466"/>
          </a:xfrm>
        </p:spPr>
        <p:txBody>
          <a:bodyPr>
            <a:noAutofit/>
          </a:bodyPr>
          <a:lstStyle/>
          <a:p>
            <a:r>
              <a:rPr lang="en-GB" sz="800" dirty="0" err="1"/>
              <a:t>Bourbousson</a:t>
            </a:r>
            <a:r>
              <a:rPr lang="en-GB" sz="800" dirty="0"/>
              <a:t>, J. , Deschamps, T and </a:t>
            </a:r>
            <a:r>
              <a:rPr lang="en-GB" sz="800" dirty="0" err="1"/>
              <a:t>Travassos</a:t>
            </a:r>
            <a:r>
              <a:rPr lang="en-GB" sz="800" dirty="0"/>
              <a:t>, B. (2014). From Players to Teams: Towards a </a:t>
            </a:r>
            <a:r>
              <a:rPr lang="en-GB" sz="800" dirty="0" err="1"/>
              <a:t>MultiLevel</a:t>
            </a:r>
            <a:r>
              <a:rPr lang="en-GB" sz="800" dirty="0"/>
              <a:t> Approach of Game Constraints in Team Sports</a:t>
            </a:r>
            <a:r>
              <a:rPr lang="en-GB" sz="800" i="1" dirty="0"/>
              <a:t>.</a:t>
            </a:r>
            <a:r>
              <a:rPr lang="en-GB" sz="800" dirty="0"/>
              <a:t> </a:t>
            </a:r>
            <a:r>
              <a:rPr lang="en-GB" sz="800" i="1" dirty="0"/>
              <a:t>International Journal of Sports Science &amp; Coaching</a:t>
            </a:r>
            <a:r>
              <a:rPr lang="en-GB" sz="800" dirty="0"/>
              <a:t>. 2014. 9(6). Pp. 1393-1406.  </a:t>
            </a:r>
          </a:p>
          <a:p>
            <a:r>
              <a:rPr lang="en-GB" sz="800" dirty="0" err="1">
                <a:solidFill>
                  <a:srgbClr val="222222"/>
                </a:solidFill>
                <a:latin typeface="Arial" panose="020B0604020202020204" pitchFamily="34" charset="0"/>
              </a:rPr>
              <a:t>Calábria</a:t>
            </a:r>
            <a:r>
              <a:rPr lang="en-GB" sz="800" dirty="0">
                <a:solidFill>
                  <a:srgbClr val="222222"/>
                </a:solidFill>
                <a:latin typeface="Arial" panose="020B0604020202020204" pitchFamily="34" charset="0"/>
              </a:rPr>
              <a:t>-Lopes, M., Greco, P.J. and Pérez-Morales, J.C. (2019). Teaching Games for Understanding in basketball camp: the impact on process and product performance.[Teaching Games for Understanding </a:t>
            </a:r>
            <a:r>
              <a:rPr lang="en-GB" sz="800" dirty="0" err="1">
                <a:solidFill>
                  <a:srgbClr val="222222"/>
                </a:solidFill>
                <a:latin typeface="Arial" panose="020B0604020202020204" pitchFamily="34" charset="0"/>
              </a:rPr>
              <a:t>en</a:t>
            </a:r>
            <a:r>
              <a:rPr lang="en-GB" sz="800" dirty="0">
                <a:solidFill>
                  <a:srgbClr val="222222"/>
                </a:solidFill>
                <a:latin typeface="Arial" panose="020B0604020202020204" pitchFamily="34" charset="0"/>
              </a:rPr>
              <a:t> un </a:t>
            </a:r>
            <a:r>
              <a:rPr lang="en-GB" sz="800" dirty="0" err="1">
                <a:solidFill>
                  <a:srgbClr val="222222"/>
                </a:solidFill>
                <a:latin typeface="Arial" panose="020B0604020202020204" pitchFamily="34" charset="0"/>
              </a:rPr>
              <a:t>campamento</a:t>
            </a:r>
            <a:r>
              <a:rPr lang="en-GB" sz="800" dirty="0">
                <a:solidFill>
                  <a:srgbClr val="222222"/>
                </a:solidFill>
                <a:latin typeface="Arial" panose="020B0604020202020204" pitchFamily="34" charset="0"/>
              </a:rPr>
              <a:t> de </a:t>
            </a:r>
            <a:r>
              <a:rPr lang="en-GB" sz="800" dirty="0" err="1">
                <a:solidFill>
                  <a:srgbClr val="222222"/>
                </a:solidFill>
                <a:latin typeface="Arial" panose="020B0604020202020204" pitchFamily="34" charset="0"/>
              </a:rPr>
              <a:t>baloncesto</a:t>
            </a:r>
            <a:r>
              <a:rPr lang="en-GB" sz="800" dirty="0">
                <a:solidFill>
                  <a:srgbClr val="222222"/>
                </a:solidFill>
                <a:latin typeface="Arial" panose="020B0604020202020204" pitchFamily="34" charset="0"/>
              </a:rPr>
              <a:t>: </a:t>
            </a:r>
            <a:r>
              <a:rPr lang="en-GB" sz="800" dirty="0" err="1">
                <a:solidFill>
                  <a:srgbClr val="222222"/>
                </a:solidFill>
                <a:latin typeface="Arial" panose="020B0604020202020204" pitchFamily="34" charset="0"/>
              </a:rPr>
              <a:t>impacto</a:t>
            </a:r>
            <a:r>
              <a:rPr lang="en-GB" sz="800" dirty="0">
                <a:solidFill>
                  <a:srgbClr val="222222"/>
                </a:solidFill>
                <a:latin typeface="Arial" panose="020B0604020202020204" pitchFamily="34" charset="0"/>
              </a:rPr>
              <a:t> </a:t>
            </a:r>
            <a:r>
              <a:rPr lang="en-GB" sz="800" dirty="0" err="1">
                <a:solidFill>
                  <a:srgbClr val="222222"/>
                </a:solidFill>
                <a:latin typeface="Arial" panose="020B0604020202020204" pitchFamily="34" charset="0"/>
              </a:rPr>
              <a:t>en</a:t>
            </a:r>
            <a:r>
              <a:rPr lang="en-GB" sz="800" dirty="0">
                <a:solidFill>
                  <a:srgbClr val="222222"/>
                </a:solidFill>
                <a:latin typeface="Arial" panose="020B0604020202020204" pitchFamily="34" charset="0"/>
              </a:rPr>
              <a:t> </a:t>
            </a:r>
            <a:r>
              <a:rPr lang="en-GB" sz="800" dirty="0" err="1">
                <a:solidFill>
                  <a:srgbClr val="222222"/>
                </a:solidFill>
                <a:latin typeface="Arial" panose="020B0604020202020204" pitchFamily="34" charset="0"/>
              </a:rPr>
              <a:t>el</a:t>
            </a:r>
            <a:r>
              <a:rPr lang="en-GB" sz="800" dirty="0">
                <a:solidFill>
                  <a:srgbClr val="222222"/>
                </a:solidFill>
                <a:latin typeface="Arial" panose="020B0604020202020204" pitchFamily="34" charset="0"/>
              </a:rPr>
              <a:t> </a:t>
            </a:r>
            <a:r>
              <a:rPr lang="en-GB" sz="800" dirty="0" err="1">
                <a:solidFill>
                  <a:srgbClr val="222222"/>
                </a:solidFill>
                <a:latin typeface="Arial" panose="020B0604020202020204" pitchFamily="34" charset="0"/>
              </a:rPr>
              <a:t>rendimiento</a:t>
            </a:r>
            <a:r>
              <a:rPr lang="en-GB" sz="800" dirty="0">
                <a:solidFill>
                  <a:srgbClr val="222222"/>
                </a:solidFill>
                <a:latin typeface="Arial" panose="020B0604020202020204" pitchFamily="34" charset="0"/>
              </a:rPr>
              <a:t> del </a:t>
            </a:r>
            <a:r>
              <a:rPr lang="en-GB" sz="800" dirty="0" err="1">
                <a:solidFill>
                  <a:srgbClr val="222222"/>
                </a:solidFill>
                <a:latin typeface="Arial" panose="020B0604020202020204" pitchFamily="34" charset="0"/>
              </a:rPr>
              <a:t>proceso</a:t>
            </a:r>
            <a:r>
              <a:rPr lang="en-GB" sz="800" dirty="0">
                <a:solidFill>
                  <a:srgbClr val="222222"/>
                </a:solidFill>
                <a:latin typeface="Arial" panose="020B0604020202020204" pitchFamily="34" charset="0"/>
              </a:rPr>
              <a:t> y del </a:t>
            </a:r>
            <a:r>
              <a:rPr lang="en-GB" sz="800" dirty="0" err="1">
                <a:solidFill>
                  <a:srgbClr val="222222"/>
                </a:solidFill>
                <a:latin typeface="Arial" panose="020B0604020202020204" pitchFamily="34" charset="0"/>
              </a:rPr>
              <a:t>producto</a:t>
            </a:r>
            <a:r>
              <a:rPr lang="en-GB" sz="800" dirty="0">
                <a:solidFill>
                  <a:srgbClr val="222222"/>
                </a:solidFill>
                <a:latin typeface="Arial" panose="020B0604020202020204" pitchFamily="34" charset="0"/>
              </a:rPr>
              <a:t>].</a:t>
            </a:r>
            <a:r>
              <a:rPr lang="en-GB" sz="800" i="1" dirty="0">
                <a:solidFill>
                  <a:srgbClr val="222222"/>
                </a:solidFill>
                <a:latin typeface="Arial" panose="020B0604020202020204" pitchFamily="34" charset="0"/>
              </a:rPr>
              <a:t> </a:t>
            </a:r>
            <a:r>
              <a:rPr lang="en-GB" sz="800" i="1" dirty="0" err="1">
                <a:solidFill>
                  <a:srgbClr val="222222"/>
                </a:solidFill>
                <a:latin typeface="Arial" panose="020B0604020202020204" pitchFamily="34" charset="0"/>
              </a:rPr>
              <a:t>Revista</a:t>
            </a:r>
            <a:r>
              <a:rPr lang="en-GB" sz="800" i="1" dirty="0">
                <a:solidFill>
                  <a:srgbClr val="222222"/>
                </a:solidFill>
                <a:latin typeface="Arial" panose="020B0604020202020204" pitchFamily="34" charset="0"/>
              </a:rPr>
              <a:t> Internacional de </a:t>
            </a:r>
            <a:r>
              <a:rPr lang="en-GB" sz="800" i="1" dirty="0" err="1">
                <a:solidFill>
                  <a:srgbClr val="222222"/>
                </a:solidFill>
                <a:latin typeface="Arial" panose="020B0604020202020204" pitchFamily="34" charset="0"/>
              </a:rPr>
              <a:t>Ciencias</a:t>
            </a:r>
            <a:r>
              <a:rPr lang="en-GB" sz="800" i="1" dirty="0">
                <a:solidFill>
                  <a:srgbClr val="222222"/>
                </a:solidFill>
                <a:latin typeface="Arial" panose="020B0604020202020204" pitchFamily="34" charset="0"/>
              </a:rPr>
              <a:t> del </a:t>
            </a:r>
            <a:r>
              <a:rPr lang="en-GB" sz="800" i="1" dirty="0" err="1">
                <a:solidFill>
                  <a:srgbClr val="222222"/>
                </a:solidFill>
                <a:latin typeface="Arial" panose="020B0604020202020204" pitchFamily="34" charset="0"/>
              </a:rPr>
              <a:t>Deporte</a:t>
            </a:r>
            <a:r>
              <a:rPr lang="en-GB" sz="800" i="1" dirty="0">
                <a:solidFill>
                  <a:srgbClr val="222222"/>
                </a:solidFill>
                <a:latin typeface="Arial" panose="020B0604020202020204" pitchFamily="34" charset="0"/>
              </a:rPr>
              <a:t>. </a:t>
            </a:r>
            <a:r>
              <a:rPr lang="en-GB" sz="800" dirty="0">
                <a:solidFill>
                  <a:srgbClr val="222222"/>
                </a:solidFill>
                <a:latin typeface="Arial" panose="020B0604020202020204" pitchFamily="34" charset="0"/>
              </a:rPr>
              <a:t>15(56), pp.209-224. </a:t>
            </a:r>
          </a:p>
          <a:p>
            <a:r>
              <a:rPr lang="en-GB" sz="800" dirty="0"/>
              <a:t>Cassidy, T.G., (2009). </a:t>
            </a:r>
            <a:r>
              <a:rPr lang="en-GB" sz="800" i="1" dirty="0"/>
              <a:t>Understanding Sports Coaching: The Social, Cultural and Pedagogical Foundations of Coaching Practice</a:t>
            </a:r>
            <a:r>
              <a:rPr lang="en-GB" sz="800" dirty="0"/>
              <a:t>. Routledge.</a:t>
            </a:r>
            <a:endParaRPr lang="en-GB" sz="800" dirty="0">
              <a:solidFill>
                <a:srgbClr val="3A3A3A"/>
              </a:solidFill>
            </a:endParaRPr>
          </a:p>
          <a:p>
            <a:r>
              <a:rPr lang="en-GB" sz="800" b="0" i="0" dirty="0">
                <a:solidFill>
                  <a:srgbClr val="3A3A3A"/>
                </a:solidFill>
                <a:effectLst/>
              </a:rPr>
              <a:t>Deci, L. E. and Ryan, R. (2008) </a:t>
            </a:r>
            <a:r>
              <a:rPr lang="en-GB" sz="800" dirty="0"/>
              <a:t>Facilitating Optimal Motivation and Psychological </a:t>
            </a:r>
            <a:r>
              <a:rPr lang="en-GB" sz="800" dirty="0" err="1"/>
              <a:t>WellBeing</a:t>
            </a:r>
            <a:r>
              <a:rPr lang="en-GB" sz="800" dirty="0"/>
              <a:t> Across Life’s Domains</a:t>
            </a:r>
            <a:r>
              <a:rPr lang="en-GB" sz="800" i="1" dirty="0"/>
              <a:t>. Canadian Psychology</a:t>
            </a:r>
            <a:r>
              <a:rPr lang="en-GB" sz="800" dirty="0"/>
              <a:t>. 49(1). Pp. 14 –23.</a:t>
            </a:r>
          </a:p>
          <a:p>
            <a:pPr algn="l"/>
            <a:r>
              <a:rPr lang="en-GB" sz="800" dirty="0"/>
              <a:t>Hill, D. M. , Sarkar, M. , Navin, A. , Parker, A. , </a:t>
            </a:r>
            <a:r>
              <a:rPr lang="en-GB" sz="800" dirty="0" err="1"/>
              <a:t>Côté</a:t>
            </a:r>
            <a:r>
              <a:rPr lang="en-GB" sz="800" dirty="0"/>
              <a:t>, J. and </a:t>
            </a:r>
            <a:r>
              <a:rPr lang="en-GB" sz="800" dirty="0" err="1"/>
              <a:t>Croad</a:t>
            </a:r>
            <a:r>
              <a:rPr lang="en-GB" sz="800" dirty="0"/>
              <a:t>, A (2015) </a:t>
            </a:r>
            <a:r>
              <a:rPr lang="en-GB" sz="800" i="1" dirty="0"/>
              <a:t>Self-determination Theory: A Guide for Coaches. </a:t>
            </a:r>
            <a:r>
              <a:rPr lang="en-GB" sz="800" dirty="0"/>
              <a:t>Accessed: 25/02/25. Available at: </a:t>
            </a:r>
            <a:r>
              <a:rPr lang="en-GB" sz="800" dirty="0">
                <a:hlinkClick r:id="rId2"/>
              </a:rPr>
              <a:t>https://www.ukcoaching.org/resources/topics/guides/subscription/self-determination-theory,-a-guide-for-coaches</a:t>
            </a:r>
            <a:r>
              <a:rPr lang="en-GB" sz="800" dirty="0"/>
              <a:t> </a:t>
            </a:r>
          </a:p>
          <a:p>
            <a:r>
              <a:rPr lang="en-GB" sz="800" dirty="0"/>
              <a:t>Hodges, N.J. and Franks, I.M. (2004) Instructions, demonstrations and the learning process. </a:t>
            </a:r>
            <a:r>
              <a:rPr lang="en-GB" sz="800" i="1" dirty="0"/>
              <a:t>Skill Acquisition in Sport: Research, Theory, and Practice</a:t>
            </a:r>
            <a:r>
              <a:rPr lang="en-GB" sz="800" dirty="0"/>
              <a:t>. Routledge. Pp. 145-174.  </a:t>
            </a:r>
          </a:p>
          <a:p>
            <a:pPr algn="l"/>
            <a:r>
              <a:rPr lang="en-GB" sz="800" i="0" dirty="0">
                <a:solidFill>
                  <a:srgbClr val="131314"/>
                </a:solidFill>
                <a:effectLst/>
              </a:rPr>
              <a:t>Jeffreys I (2007) Warm-up revisited: The ramp method of optimizing warm-ups. </a:t>
            </a:r>
            <a:r>
              <a:rPr lang="en-GB" sz="800" i="1" dirty="0">
                <a:solidFill>
                  <a:srgbClr val="131314"/>
                </a:solidFill>
                <a:effectLst/>
              </a:rPr>
              <a:t>Professional Strength and Conditioning</a:t>
            </a:r>
            <a:r>
              <a:rPr lang="en-GB" sz="800" i="0" dirty="0">
                <a:solidFill>
                  <a:srgbClr val="131314"/>
                </a:solidFill>
                <a:effectLst/>
              </a:rPr>
              <a:t>. (6). Pp.12-18.</a:t>
            </a:r>
            <a:endParaRPr lang="en-GB" sz="800" dirty="0"/>
          </a:p>
          <a:p>
            <a:r>
              <a:rPr lang="en-GB" sz="800" dirty="0" err="1"/>
              <a:t>Mouratidis</a:t>
            </a:r>
            <a:r>
              <a:rPr lang="en-GB" sz="800" dirty="0"/>
              <a:t>, A., </a:t>
            </a:r>
            <a:r>
              <a:rPr lang="en-GB" sz="800" dirty="0" err="1"/>
              <a:t>Vansteenkiste</a:t>
            </a:r>
            <a:r>
              <a:rPr lang="en-GB" sz="800" dirty="0"/>
              <a:t>, M., Lens, W. and </a:t>
            </a:r>
            <a:r>
              <a:rPr lang="en-GB" sz="800" dirty="0" err="1"/>
              <a:t>Sideridis</a:t>
            </a:r>
            <a:r>
              <a:rPr lang="en-GB" sz="800" dirty="0"/>
              <a:t>, G., 2008. The motivating role of positive feedback in sport and physical education: Evidence for a motivational model. </a:t>
            </a:r>
            <a:r>
              <a:rPr lang="en-GB" sz="800" i="1" dirty="0"/>
              <a:t>Journal of Sport &amp; Exercise Psychology</a:t>
            </a:r>
            <a:r>
              <a:rPr lang="en-GB" sz="800" dirty="0"/>
              <a:t>, 30(2), pp.240-260.</a:t>
            </a:r>
          </a:p>
          <a:p>
            <a:pPr algn="l"/>
            <a:r>
              <a:rPr lang="en-GB" sz="800" b="0" i="0" dirty="0" err="1">
                <a:solidFill>
                  <a:srgbClr val="3A3A3A"/>
                </a:solidFill>
                <a:effectLst/>
              </a:rPr>
              <a:t>Ramezani</a:t>
            </a:r>
            <a:r>
              <a:rPr lang="en-GB" sz="800" b="0" i="0" dirty="0">
                <a:solidFill>
                  <a:srgbClr val="3A3A3A"/>
                </a:solidFill>
                <a:effectLst/>
              </a:rPr>
              <a:t>, F. , </a:t>
            </a:r>
            <a:r>
              <a:rPr lang="en-GB" sz="800" b="0" i="0" dirty="0" err="1">
                <a:solidFill>
                  <a:srgbClr val="3A3A3A"/>
                </a:solidFill>
                <a:effectLst/>
              </a:rPr>
              <a:t>Saemi</a:t>
            </a:r>
            <a:r>
              <a:rPr lang="en-GB" sz="800" b="0" i="0" dirty="0">
                <a:solidFill>
                  <a:srgbClr val="3A3A3A"/>
                </a:solidFill>
                <a:effectLst/>
              </a:rPr>
              <a:t>, E. and Mohammadreza, D. </a:t>
            </a:r>
            <a:r>
              <a:rPr lang="en-GB" sz="800" dirty="0"/>
              <a:t>(2022) </a:t>
            </a:r>
            <a:r>
              <a:rPr lang="en-GB" sz="800" u="none" strike="noStrike" dirty="0">
                <a:effectLst/>
              </a:rPr>
              <a:t>Children’s Motor Learning and Working Memory: The Role of Visual and Verbal Analogy Learning</a:t>
            </a:r>
            <a:r>
              <a:rPr lang="en-GB" sz="800" dirty="0"/>
              <a:t>. </a:t>
            </a:r>
            <a:r>
              <a:rPr lang="en-GB" sz="800" i="1" dirty="0"/>
              <a:t>Polish Journal of Sport and Tourism. 2022</a:t>
            </a:r>
            <a:r>
              <a:rPr lang="en-GB" sz="800" dirty="0"/>
              <a:t>. 29(2). Pp. 3-10.</a:t>
            </a:r>
          </a:p>
          <a:p>
            <a:r>
              <a:rPr lang="en-GB" sz="800" dirty="0"/>
              <a:t>Renshaw, I., Chow, J.Y., Davids, K. and Hammond, J., 2010. A constraints-led perspective to understanding skill acquisition and game play: a basis for integration of motor learning theory and physical education praxis. </a:t>
            </a:r>
            <a:r>
              <a:rPr lang="en-GB" sz="800" i="1" dirty="0"/>
              <a:t>Physical Education and Sport Pedagogy</a:t>
            </a:r>
            <a:r>
              <a:rPr lang="en-GB" sz="800" dirty="0"/>
              <a:t>, 15(2), pp.117-137 </a:t>
            </a:r>
          </a:p>
          <a:p>
            <a:r>
              <a:rPr lang="en-GB" sz="800" b="0" i="0" dirty="0">
                <a:effectLst/>
              </a:rPr>
              <a:t>Starkes, J. L., Cullen, J.D. </a:t>
            </a:r>
            <a:r>
              <a:rPr lang="en-GB" sz="800" dirty="0"/>
              <a:t>and</a:t>
            </a:r>
            <a:r>
              <a:rPr lang="en-GB" sz="800" b="0" i="0" dirty="0">
                <a:effectLst/>
              </a:rPr>
              <a:t> </a:t>
            </a:r>
            <a:r>
              <a:rPr lang="en-GB" sz="800" b="0" i="0" dirty="0" err="1">
                <a:effectLst/>
              </a:rPr>
              <a:t>MacMahon</a:t>
            </a:r>
            <a:r>
              <a:rPr lang="en-GB" sz="800" b="0" i="0" dirty="0">
                <a:effectLst/>
              </a:rPr>
              <a:t>, C. </a:t>
            </a:r>
            <a:r>
              <a:rPr lang="en-GB" sz="800" dirty="0"/>
              <a:t>(2004) </a:t>
            </a:r>
            <a:r>
              <a:rPr lang="en-GB" sz="800" b="0" i="0" dirty="0">
                <a:effectLst/>
              </a:rPr>
              <a:t>A life-span model of the acquisition and retention of expert perceptual-motor performance</a:t>
            </a:r>
            <a:r>
              <a:rPr lang="en-GB" sz="800" dirty="0"/>
              <a:t>. </a:t>
            </a:r>
            <a:r>
              <a:rPr lang="en-GB" sz="800" i="1" dirty="0"/>
              <a:t>Skill Acquisition in Sport: Research, Theory, and Practice</a:t>
            </a:r>
            <a:r>
              <a:rPr lang="en-GB" sz="800" dirty="0"/>
              <a:t>. Routledge. Pp. 145-174. </a:t>
            </a:r>
          </a:p>
          <a:p>
            <a:r>
              <a:rPr lang="en-GB" sz="800" dirty="0"/>
              <a:t>Toner, J. , Moran, A. and Gale, L. (2014)</a:t>
            </a:r>
            <a:r>
              <a:rPr lang="en-GB" sz="800" i="1" dirty="0"/>
              <a:t> Jean Piaget: Learning and the stages of Athlete Development</a:t>
            </a:r>
            <a:r>
              <a:rPr lang="en-GB" sz="800" dirty="0"/>
              <a:t>. Learning in sports coaching: theory and application. 2014. Routledge. Pp. 89-100. </a:t>
            </a:r>
          </a:p>
          <a:p>
            <a:r>
              <a:rPr lang="en-GB" sz="800" dirty="0" err="1"/>
              <a:t>Waffak</a:t>
            </a:r>
            <a:r>
              <a:rPr lang="en-GB" sz="800" dirty="0"/>
              <a:t>, M.N., </a:t>
            </a:r>
            <a:r>
              <a:rPr lang="en-GB" sz="800" dirty="0" err="1"/>
              <a:t>Sukoco</a:t>
            </a:r>
            <a:r>
              <a:rPr lang="en-GB" sz="800" dirty="0"/>
              <a:t>, P., </a:t>
            </a:r>
            <a:r>
              <a:rPr lang="en-GB" sz="800" dirty="0" err="1"/>
              <a:t>Sugiyanto</a:t>
            </a:r>
            <a:r>
              <a:rPr lang="en-GB" sz="800" dirty="0"/>
              <a:t>, F.X., </a:t>
            </a:r>
            <a:r>
              <a:rPr lang="en-GB" sz="800" dirty="0" err="1"/>
              <a:t>Arifianti</a:t>
            </a:r>
            <a:r>
              <a:rPr lang="en-GB" sz="800" dirty="0"/>
              <a:t>, E., Setiawan, J. and </a:t>
            </a:r>
            <a:r>
              <a:rPr lang="en-GB" sz="800" dirty="0" err="1"/>
              <a:t>Daryono</a:t>
            </a:r>
            <a:r>
              <a:rPr lang="en-GB" sz="800" dirty="0"/>
              <a:t>, R.W., 2021. Developing a basketball learning model using the Teaching Game for Understanding (TGFU) approach to improve the effectiveness of HOTS in elementary schools. </a:t>
            </a:r>
            <a:r>
              <a:rPr lang="en-GB" sz="800" i="1" dirty="0"/>
              <a:t>Journal of Physical Education and Sports Management</a:t>
            </a:r>
            <a:r>
              <a:rPr lang="en-GB" sz="800" dirty="0"/>
              <a:t>, 8(1), pp. 49-58.</a:t>
            </a:r>
            <a:endParaRPr lang="en-GB" sz="800" dirty="0">
              <a:solidFill>
                <a:srgbClr val="3A3A3A"/>
              </a:solidFill>
            </a:endParaRPr>
          </a:p>
          <a:p>
            <a:endParaRPr lang="en-GB" sz="800" dirty="0"/>
          </a:p>
        </p:txBody>
      </p:sp>
      <p:sp>
        <p:nvSpPr>
          <p:cNvPr id="4" name="Footer Placeholder 3">
            <a:extLst>
              <a:ext uri="{FF2B5EF4-FFF2-40B4-BE49-F238E27FC236}">
                <a16:creationId xmlns:a16="http://schemas.microsoft.com/office/drawing/2014/main" id="{6E10E16E-4593-28BC-36DF-37123FD941C0}"/>
              </a:ext>
            </a:extLst>
          </p:cNvPr>
          <p:cNvSpPr>
            <a:spLocks noGrp="1"/>
          </p:cNvSpPr>
          <p:nvPr>
            <p:ph type="ftr" sz="quarter" idx="11"/>
          </p:nvPr>
        </p:nvSpPr>
        <p:spPr/>
        <p:txBody>
          <a:bodyPr/>
          <a:lstStyle/>
          <a:p>
            <a:r>
              <a:rPr lang="en-US"/>
              <a:t>2200074 BMSS6001</a:t>
            </a:r>
            <a:endParaRPr lang="en-US" dirty="0"/>
          </a:p>
        </p:txBody>
      </p:sp>
      <p:sp>
        <p:nvSpPr>
          <p:cNvPr id="5" name="Slide Number Placeholder 4">
            <a:extLst>
              <a:ext uri="{FF2B5EF4-FFF2-40B4-BE49-F238E27FC236}">
                <a16:creationId xmlns:a16="http://schemas.microsoft.com/office/drawing/2014/main" id="{9420DDE1-03F8-9643-6D71-4A30611275A8}"/>
              </a:ext>
            </a:extLst>
          </p:cNvPr>
          <p:cNvSpPr>
            <a:spLocks noGrp="1"/>
          </p:cNvSpPr>
          <p:nvPr>
            <p:ph type="sldNum" sz="quarter" idx="12"/>
          </p:nvPr>
        </p:nvSpPr>
        <p:spPr/>
        <p:txBody>
          <a:bodyPr/>
          <a:lstStyle/>
          <a:p>
            <a:fld id="{719D7796-F675-488F-AC46-C88938C80352}" type="slidenum">
              <a:rPr lang="en-US" smtClean="0"/>
              <a:t>24</a:t>
            </a:fld>
            <a:endParaRPr lang="en-US"/>
          </a:p>
        </p:txBody>
      </p:sp>
    </p:spTree>
    <p:extLst>
      <p:ext uri="{BB962C8B-B14F-4D97-AF65-F5344CB8AC3E}">
        <p14:creationId xmlns:p14="http://schemas.microsoft.com/office/powerpoint/2010/main" val="27016488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AC1B80-F8B2-4B95-B4B7-7917A33D24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randview Display"/>
              <a:ea typeface="+mn-ea"/>
              <a:cs typeface="+mn-cs"/>
            </a:endParaRPr>
          </a:p>
        </p:txBody>
      </p:sp>
      <p:pic>
        <p:nvPicPr>
          <p:cNvPr id="5" name="Picture 4" descr="Yellow question mark">
            <a:extLst>
              <a:ext uri="{FF2B5EF4-FFF2-40B4-BE49-F238E27FC236}">
                <a16:creationId xmlns:a16="http://schemas.microsoft.com/office/drawing/2014/main" id="{FFB7DDD0-1A42-E493-88B5-A77FF9DAE3A8}"/>
              </a:ext>
            </a:extLst>
          </p:cNvPr>
          <p:cNvPicPr>
            <a:picLocks noChangeAspect="1"/>
          </p:cNvPicPr>
          <p:nvPr/>
        </p:nvPicPr>
        <p:blipFill>
          <a:blip r:embed="rId2"/>
          <a:srcRect b="6250"/>
          <a:stretch/>
        </p:blipFill>
        <p:spPr>
          <a:xfrm>
            <a:off x="20" y="-2"/>
            <a:ext cx="12191979" cy="6858001"/>
          </a:xfrm>
          <a:prstGeom prst="rect">
            <a:avLst/>
          </a:prstGeom>
        </p:spPr>
      </p:pic>
      <p:sp>
        <p:nvSpPr>
          <p:cNvPr id="2" name="Title 1">
            <a:extLst>
              <a:ext uri="{FF2B5EF4-FFF2-40B4-BE49-F238E27FC236}">
                <a16:creationId xmlns:a16="http://schemas.microsoft.com/office/drawing/2014/main" id="{26C51EB8-687B-087A-28EE-43F568173DD6}"/>
              </a:ext>
            </a:extLst>
          </p:cNvPr>
          <p:cNvSpPr>
            <a:spLocks noGrp="1"/>
          </p:cNvSpPr>
          <p:nvPr>
            <p:ph type="title"/>
          </p:nvPr>
        </p:nvSpPr>
        <p:spPr>
          <a:xfrm>
            <a:off x="647701" y="647701"/>
            <a:ext cx="4833620" cy="3470167"/>
          </a:xfrm>
        </p:spPr>
        <p:txBody>
          <a:bodyPr vert="horz" lIns="91440" tIns="45720" rIns="91440" bIns="45720" rtlCol="0" anchor="t">
            <a:normAutofit/>
          </a:bodyPr>
          <a:lstStyle/>
          <a:p>
            <a:r>
              <a:rPr lang="en-US" dirty="0"/>
              <a:t>Questions</a:t>
            </a:r>
          </a:p>
        </p:txBody>
      </p:sp>
      <p:sp useBgFill="1">
        <p:nvSpPr>
          <p:cNvPr id="11" name="Rectangle 10">
            <a:extLst>
              <a:ext uri="{FF2B5EF4-FFF2-40B4-BE49-F238E27FC236}">
                <a16:creationId xmlns:a16="http://schemas.microsoft.com/office/drawing/2014/main" id="{BEE3B00F-5E7B-4D8A-84A0-7B136A0A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60042"/>
            <a:ext cx="12191999" cy="129795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randview Display"/>
              <a:ea typeface="+mn-ea"/>
              <a:cs typeface="+mn-cs"/>
            </a:endParaRPr>
          </a:p>
        </p:txBody>
      </p:sp>
      <p:sp>
        <p:nvSpPr>
          <p:cNvPr id="6" name="Footer Placeholder 3">
            <a:extLst>
              <a:ext uri="{FF2B5EF4-FFF2-40B4-BE49-F238E27FC236}">
                <a16:creationId xmlns:a16="http://schemas.microsoft.com/office/drawing/2014/main" id="{30612FC2-D76B-C23D-04D5-0C1A86A2FD03}"/>
              </a:ext>
            </a:extLst>
          </p:cNvPr>
          <p:cNvSpPr>
            <a:spLocks noGrp="1"/>
          </p:cNvSpPr>
          <p:nvPr>
            <p:ph type="ftr" sz="quarter" idx="11"/>
          </p:nvPr>
        </p:nvSpPr>
        <p:spPr>
          <a:xfrm>
            <a:off x="1090940" y="6389688"/>
            <a:ext cx="4433560" cy="365125"/>
          </a:xfrm>
        </p:spPr>
        <p:txBody>
          <a:bodyPr/>
          <a:lstStyle/>
          <a:p>
            <a:r>
              <a:rPr lang="en-US" dirty="0"/>
              <a:t>2200074 BMSS6001</a:t>
            </a:r>
          </a:p>
        </p:txBody>
      </p:sp>
      <p:sp>
        <p:nvSpPr>
          <p:cNvPr id="3" name="Slide Number Placeholder 2">
            <a:extLst>
              <a:ext uri="{FF2B5EF4-FFF2-40B4-BE49-F238E27FC236}">
                <a16:creationId xmlns:a16="http://schemas.microsoft.com/office/drawing/2014/main" id="{D28F9E70-E511-A7CD-A51B-F5C78182F0C4}"/>
              </a:ext>
            </a:extLst>
          </p:cNvPr>
          <p:cNvSpPr>
            <a:spLocks noGrp="1"/>
          </p:cNvSpPr>
          <p:nvPr>
            <p:ph type="sldNum" sz="quarter" idx="12"/>
          </p:nvPr>
        </p:nvSpPr>
        <p:spPr/>
        <p:txBody>
          <a:bodyPr/>
          <a:lstStyle/>
          <a:p>
            <a:fld id="{4BA915EE-10CB-4CF1-8569-6154455DA573}" type="slidenum">
              <a:rPr lang="en-US" smtClean="0"/>
              <a:t>25</a:t>
            </a:fld>
            <a:endParaRPr lang="en-US"/>
          </a:p>
        </p:txBody>
      </p:sp>
    </p:spTree>
    <p:extLst>
      <p:ext uri="{BB962C8B-B14F-4D97-AF65-F5344CB8AC3E}">
        <p14:creationId xmlns:p14="http://schemas.microsoft.com/office/powerpoint/2010/main" val="29093372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BjornVTI">
  <a:themeElements>
    <a:clrScheme name="AnalogousFromLightSeedRightStep">
      <a:dk1>
        <a:srgbClr val="000000"/>
      </a:dk1>
      <a:lt1>
        <a:srgbClr val="FFFFFF"/>
      </a:lt1>
      <a:dk2>
        <a:srgbClr val="3D3423"/>
      </a:dk2>
      <a:lt2>
        <a:srgbClr val="E2E8E8"/>
      </a:lt2>
      <a:accent1>
        <a:srgbClr val="EA727C"/>
      </a:accent1>
      <a:accent2>
        <a:srgbClr val="E58553"/>
      </a:accent2>
      <a:accent3>
        <a:srgbClr val="BFA142"/>
      </a:accent3>
      <a:accent4>
        <a:srgbClr val="99AC3E"/>
      </a:accent4>
      <a:accent5>
        <a:srgbClr val="74B249"/>
      </a:accent5>
      <a:accent6>
        <a:srgbClr val="38BB39"/>
      </a:accent6>
      <a:hlink>
        <a:srgbClr val="568E8A"/>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VTI" id="{D01443FD-65CF-4AEF-9B9D-4466C96F9785}" vid="{36EF4262-385E-40E6-B073-FB18FD98BF4C}"/>
    </a:ext>
  </a:extLst>
</a:theme>
</file>

<file path=ppt/theme/theme2.xml><?xml version="1.0" encoding="utf-8"?>
<a:theme xmlns:a="http://schemas.openxmlformats.org/drawingml/2006/main" name="CitationVTI">
  <a:themeElements>
    <a:clrScheme name="AnalogousFromLightSeedRightStep">
      <a:dk1>
        <a:srgbClr val="000000"/>
      </a:dk1>
      <a:lt1>
        <a:srgbClr val="FFFFFF"/>
      </a:lt1>
      <a:dk2>
        <a:srgbClr val="383620"/>
      </a:dk2>
      <a:lt2>
        <a:srgbClr val="E2E5E8"/>
      </a:lt2>
      <a:accent1>
        <a:srgbClr val="D39558"/>
      </a:accent1>
      <a:accent2>
        <a:srgbClr val="ADA550"/>
      </a:accent2>
      <a:accent3>
        <a:srgbClr val="93AA62"/>
      </a:accent3>
      <a:accent4>
        <a:srgbClr val="6CB453"/>
      </a:accent4>
      <a:accent5>
        <a:srgbClr val="57B566"/>
      </a:accent5>
      <a:accent6>
        <a:srgbClr val="52B28A"/>
      </a:accent6>
      <a:hlink>
        <a:srgbClr val="5F84A9"/>
      </a:hlink>
      <a:folHlink>
        <a:srgbClr val="7F7F7F"/>
      </a:folHlink>
    </a:clrScheme>
    <a:fontScheme name="Grandview">
      <a:majorFont>
        <a:latin typeface="Grandview"/>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itationVTI" id="{4899D957-8B31-4AB5-A19D-CB0353FFB667}" vid="{430294D6-2412-4BD3-B567-F0976EA49313}"/>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7824</TotalTime>
  <Words>2147</Words>
  <Application>Microsoft Office PowerPoint</Application>
  <PresentationFormat>Widescreen</PresentationFormat>
  <Paragraphs>194</Paragraphs>
  <Slides>25</Slides>
  <Notes>9</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25</vt:i4>
      </vt:variant>
    </vt:vector>
  </HeadingPairs>
  <TitlesOfParts>
    <vt:vector size="33" baseType="lpstr">
      <vt:lpstr>Aptos</vt:lpstr>
      <vt:lpstr>Arial</vt:lpstr>
      <vt:lpstr>Grandview</vt:lpstr>
      <vt:lpstr>Grandview Display</vt:lpstr>
      <vt:lpstr>Neue Haas Grotesk Text Pro</vt:lpstr>
      <vt:lpstr>Times New Roman</vt:lpstr>
      <vt:lpstr>BjornVTI</vt:lpstr>
      <vt:lpstr>CitationVTI</vt:lpstr>
      <vt:lpstr>Coaching Portfolio</vt:lpstr>
      <vt:lpstr>Contents</vt:lpstr>
      <vt:lpstr>Background </vt:lpstr>
      <vt:lpstr>Target Areas</vt:lpstr>
      <vt:lpstr>Overview of Sessions</vt:lpstr>
      <vt:lpstr>Coaching Model</vt:lpstr>
      <vt:lpstr>Breakdown of Session 4.</vt:lpstr>
      <vt:lpstr>Warm Up Multi-stations</vt:lpstr>
      <vt:lpstr>Skill Acquisition activity 1</vt:lpstr>
      <vt:lpstr>Constrained Game 1</vt:lpstr>
      <vt:lpstr>Tactical Implications</vt:lpstr>
      <vt:lpstr>Constrained Game 2</vt:lpstr>
      <vt:lpstr>Unconstrained Game</vt:lpstr>
      <vt:lpstr>reflection</vt:lpstr>
      <vt:lpstr>Synopsis of Session Plans</vt:lpstr>
      <vt:lpstr>Session 1: Avoiding the Mosh Pit</vt:lpstr>
      <vt:lpstr>Session 1: Avoiding the Mosh Pit (cont.)</vt:lpstr>
      <vt:lpstr>Session 2: Working the space</vt:lpstr>
      <vt:lpstr>Session 2: Working the space (cont.)</vt:lpstr>
      <vt:lpstr>Session 3: Game-centred Session </vt:lpstr>
      <vt:lpstr>Session 3: Game-centred Session(cont.)</vt:lpstr>
      <vt:lpstr>Session 5: All in Games</vt:lpstr>
      <vt:lpstr>Session 5: All in Games (cont.)</vt:lpstr>
      <vt:lpstr>Reference List</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James Dillon</dc:creator>
  <cp:lastModifiedBy>Geraint Forster</cp:lastModifiedBy>
  <cp:revision>57</cp:revision>
  <dcterms:created xsi:type="dcterms:W3CDTF">2025-02-18T20:56:29Z</dcterms:created>
  <dcterms:modified xsi:type="dcterms:W3CDTF">2025-02-27T11:40:06Z</dcterms:modified>
</cp:coreProperties>
</file>