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330" r:id="rId19"/>
    <p:sldId id="331" r:id="rId20"/>
    <p:sldId id="332" r:id="rId21"/>
    <p:sldId id="274" r:id="rId22"/>
    <p:sldId id="275" r:id="rId23"/>
    <p:sldId id="340" r:id="rId24"/>
    <p:sldId id="329" r:id="rId25"/>
    <p:sldId id="277" r:id="rId26"/>
    <p:sldId id="278" r:id="rId27"/>
    <p:sldId id="333" r:id="rId28"/>
    <p:sldId id="334" r:id="rId29"/>
    <p:sldId id="335" r:id="rId30"/>
    <p:sldId id="336" r:id="rId31"/>
    <p:sldId id="337" r:id="rId32"/>
    <p:sldId id="338" r:id="rId33"/>
    <p:sldId id="281" r:id="rId34"/>
    <p:sldId id="282" r:id="rId35"/>
    <p:sldId id="283" r:id="rId36"/>
    <p:sldId id="339" r:id="rId37"/>
    <p:sldId id="284" r:id="rId38"/>
    <p:sldId id="285" r:id="rId39"/>
    <p:sldId id="286" r:id="rId40"/>
    <p:sldId id="287" r:id="rId41"/>
    <p:sldId id="288" r:id="rId42"/>
    <p:sldId id="289" r:id="rId43"/>
    <p:sldId id="290" r:id="rId44"/>
    <p:sldId id="293"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 id="326" r:id="rId74"/>
    <p:sldId id="327" r:id="rId75"/>
    <p:sldId id="328" r:id="rId7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9157116-7E06-4386-B332-C697AF36E80C}">
          <p14:sldIdLst>
            <p14:sldId id="257"/>
            <p14:sldId id="258"/>
            <p14:sldId id="259"/>
            <p14:sldId id="260"/>
            <p14:sldId id="261"/>
            <p14:sldId id="262"/>
            <p14:sldId id="263"/>
            <p14:sldId id="264"/>
            <p14:sldId id="265"/>
            <p14:sldId id="266"/>
            <p14:sldId id="267"/>
            <p14:sldId id="268"/>
            <p14:sldId id="269"/>
            <p14:sldId id="270"/>
            <p14:sldId id="271"/>
            <p14:sldId id="272"/>
            <p14:sldId id="273"/>
            <p14:sldId id="330"/>
            <p14:sldId id="331"/>
            <p14:sldId id="332"/>
            <p14:sldId id="274"/>
            <p14:sldId id="275"/>
            <p14:sldId id="340"/>
            <p14:sldId id="329"/>
            <p14:sldId id="277"/>
            <p14:sldId id="278"/>
            <p14:sldId id="333"/>
            <p14:sldId id="334"/>
            <p14:sldId id="335"/>
            <p14:sldId id="336"/>
            <p14:sldId id="337"/>
            <p14:sldId id="338"/>
            <p14:sldId id="281"/>
            <p14:sldId id="282"/>
            <p14:sldId id="283"/>
            <p14:sldId id="339"/>
            <p14:sldId id="284"/>
            <p14:sldId id="285"/>
            <p14:sldId id="286"/>
            <p14:sldId id="287"/>
            <p14:sldId id="288"/>
            <p14:sldId id="289"/>
            <p14:sldId id="290"/>
            <p14:sldId id="293"/>
            <p14:sldId id="298"/>
            <p14:sldId id="299"/>
            <p14:sldId id="300"/>
            <p14:sldId id="301"/>
            <p14:sldId id="302"/>
            <p14:sldId id="303"/>
            <p14:sldId id="304"/>
            <p14:sldId id="305"/>
            <p14:sldId id="306"/>
            <p14:sldId id="307"/>
            <p14:sldId id="308"/>
            <p14:sldId id="309"/>
            <p14:sldId id="310"/>
            <p14:sldId id="311"/>
            <p14:sldId id="312"/>
            <p14:sldId id="313"/>
            <p14:sldId id="314"/>
            <p14:sldId id="315"/>
            <p14:sldId id="316"/>
            <p14:sldId id="317"/>
            <p14:sldId id="318"/>
            <p14:sldId id="319"/>
            <p14:sldId id="320"/>
            <p14:sldId id="321"/>
            <p14:sldId id="322"/>
            <p14:sldId id="323"/>
            <p14:sldId id="324"/>
            <p14:sldId id="325"/>
            <p14:sldId id="326"/>
            <p14:sldId id="327"/>
            <p14:sldId id="32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ABIHA  FATIMA" initials="FF" lastIdx="1" clrIdx="0">
    <p:extLst>
      <p:ext uri="{19B8F6BF-5375-455C-9EA6-DF929625EA0E}">
        <p15:presenceInfo xmlns:p15="http://schemas.microsoft.com/office/powerpoint/2012/main" userId="FABIHA  FATIM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3455E8-5892-403A-8F9F-B6E913395F1A}" v="1" dt="2025-02-16T22:53:51.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74" autoAdjust="0"/>
    <p:restoredTop sz="94660"/>
  </p:normalViewPr>
  <p:slideViewPr>
    <p:cSldViewPr snapToGrid="0">
      <p:cViewPr varScale="1">
        <p:scale>
          <a:sx n="94" d="100"/>
          <a:sy n="94" d="100"/>
        </p:scale>
        <p:origin x="60" y="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y Nicholas" userId="94ffe60b-26c7-490f-b0fd-0d7e33c2d814" providerId="ADAL" clId="{3C3455E8-5892-403A-8F9F-B6E913395F1A}"/>
    <pc:docChg chg="custSel modSld">
      <pc:chgData name="Kerry Nicholas" userId="94ffe60b-26c7-490f-b0fd-0d7e33c2d814" providerId="ADAL" clId="{3C3455E8-5892-403A-8F9F-B6E913395F1A}" dt="2025-02-16T22:53:53.517" v="23" actId="27636"/>
      <pc:docMkLst>
        <pc:docMk/>
      </pc:docMkLst>
      <pc:sldChg chg="modSp mod">
        <pc:chgData name="Kerry Nicholas" userId="94ffe60b-26c7-490f-b0fd-0d7e33c2d814" providerId="ADAL" clId="{3C3455E8-5892-403A-8F9F-B6E913395F1A}" dt="2025-02-16T22:53:53.006" v="12" actId="27636"/>
        <pc:sldMkLst>
          <pc:docMk/>
          <pc:sldMk cId="1346203235" sldId="257"/>
        </pc:sldMkLst>
        <pc:spChg chg="mod">
          <ac:chgData name="Kerry Nicholas" userId="94ffe60b-26c7-490f-b0fd-0d7e33c2d814" providerId="ADAL" clId="{3C3455E8-5892-403A-8F9F-B6E913395F1A}" dt="2025-02-16T22:53:53.006" v="12" actId="27636"/>
          <ac:spMkLst>
            <pc:docMk/>
            <pc:sldMk cId="1346203235" sldId="257"/>
            <ac:spMk id="2" creationId="{CE09CF03-A5FF-4279-B2FD-D92130DCEA3A}"/>
          </ac:spMkLst>
        </pc:spChg>
      </pc:sldChg>
      <pc:sldChg chg="modSp mod">
        <pc:chgData name="Kerry Nicholas" userId="94ffe60b-26c7-490f-b0fd-0d7e33c2d814" providerId="ADAL" clId="{3C3455E8-5892-403A-8F9F-B6E913395F1A}" dt="2025-02-16T22:53:53.048" v="13" actId="27636"/>
        <pc:sldMkLst>
          <pc:docMk/>
          <pc:sldMk cId="277940008" sldId="258"/>
        </pc:sldMkLst>
        <pc:spChg chg="mod">
          <ac:chgData name="Kerry Nicholas" userId="94ffe60b-26c7-490f-b0fd-0d7e33c2d814" providerId="ADAL" clId="{3C3455E8-5892-403A-8F9F-B6E913395F1A}" dt="2025-02-16T22:53:51.532" v="0"/>
          <ac:spMkLst>
            <pc:docMk/>
            <pc:sldMk cId="277940008" sldId="258"/>
            <ac:spMk id="2" creationId="{6B7B3C2D-0E11-4FA0-A00D-53514B327D6D}"/>
          </ac:spMkLst>
        </pc:spChg>
        <pc:spChg chg="mod">
          <ac:chgData name="Kerry Nicholas" userId="94ffe60b-26c7-490f-b0fd-0d7e33c2d814" providerId="ADAL" clId="{3C3455E8-5892-403A-8F9F-B6E913395F1A}" dt="2025-02-16T22:53:53.048" v="13" actId="27636"/>
          <ac:spMkLst>
            <pc:docMk/>
            <pc:sldMk cId="277940008" sldId="258"/>
            <ac:spMk id="3" creationId="{978848F0-64CF-4203-A7D9-1EF31E4F7026}"/>
          </ac:spMkLst>
        </pc:spChg>
      </pc:sldChg>
      <pc:sldChg chg="modSp mod">
        <pc:chgData name="Kerry Nicholas" userId="94ffe60b-26c7-490f-b0fd-0d7e33c2d814" providerId="ADAL" clId="{3C3455E8-5892-403A-8F9F-B6E913395F1A}" dt="2025-02-16T22:53:53.078" v="15" actId="27636"/>
        <pc:sldMkLst>
          <pc:docMk/>
          <pc:sldMk cId="3623766107" sldId="260"/>
        </pc:sldMkLst>
        <pc:spChg chg="mod">
          <ac:chgData name="Kerry Nicholas" userId="94ffe60b-26c7-490f-b0fd-0d7e33c2d814" providerId="ADAL" clId="{3C3455E8-5892-403A-8F9F-B6E913395F1A}" dt="2025-02-16T22:53:53.078" v="15" actId="27636"/>
          <ac:spMkLst>
            <pc:docMk/>
            <pc:sldMk cId="3623766107" sldId="260"/>
            <ac:spMk id="2" creationId="{25A34934-E79D-49BC-BB58-1EE664159084}"/>
          </ac:spMkLst>
        </pc:spChg>
        <pc:spChg chg="mod">
          <ac:chgData name="Kerry Nicholas" userId="94ffe60b-26c7-490f-b0fd-0d7e33c2d814" providerId="ADAL" clId="{3C3455E8-5892-403A-8F9F-B6E913395F1A}" dt="2025-02-16T22:53:53.074" v="14" actId="27636"/>
          <ac:spMkLst>
            <pc:docMk/>
            <pc:sldMk cId="3623766107" sldId="260"/>
            <ac:spMk id="3" creationId="{336195A1-87A2-4EB0-81E3-E4F2CBB9175B}"/>
          </ac:spMkLst>
        </pc:spChg>
      </pc:sldChg>
      <pc:sldChg chg="modSp">
        <pc:chgData name="Kerry Nicholas" userId="94ffe60b-26c7-490f-b0fd-0d7e33c2d814" providerId="ADAL" clId="{3C3455E8-5892-403A-8F9F-B6E913395F1A}" dt="2025-02-16T22:53:51.532" v="0"/>
        <pc:sldMkLst>
          <pc:docMk/>
          <pc:sldMk cId="756854029" sldId="262"/>
        </pc:sldMkLst>
        <pc:spChg chg="mod">
          <ac:chgData name="Kerry Nicholas" userId="94ffe60b-26c7-490f-b0fd-0d7e33c2d814" providerId="ADAL" clId="{3C3455E8-5892-403A-8F9F-B6E913395F1A}" dt="2025-02-16T22:53:51.532" v="0"/>
          <ac:spMkLst>
            <pc:docMk/>
            <pc:sldMk cId="756854029" sldId="262"/>
            <ac:spMk id="2" creationId="{EE1F78A7-F421-43ED-9CD6-97C4FFD4BFDE}"/>
          </ac:spMkLst>
        </pc:spChg>
      </pc:sldChg>
      <pc:sldChg chg="modSp">
        <pc:chgData name="Kerry Nicholas" userId="94ffe60b-26c7-490f-b0fd-0d7e33c2d814" providerId="ADAL" clId="{3C3455E8-5892-403A-8F9F-B6E913395F1A}" dt="2025-02-16T22:53:51.532" v="0"/>
        <pc:sldMkLst>
          <pc:docMk/>
          <pc:sldMk cId="1357615641" sldId="263"/>
        </pc:sldMkLst>
        <pc:spChg chg="mod">
          <ac:chgData name="Kerry Nicholas" userId="94ffe60b-26c7-490f-b0fd-0d7e33c2d814" providerId="ADAL" clId="{3C3455E8-5892-403A-8F9F-B6E913395F1A}" dt="2025-02-16T22:53:51.532" v="0"/>
          <ac:spMkLst>
            <pc:docMk/>
            <pc:sldMk cId="1357615641" sldId="263"/>
            <ac:spMk id="2" creationId="{7C9FE3EB-8345-4E99-A11C-D7B29D0ADDAA}"/>
          </ac:spMkLst>
        </pc:spChg>
      </pc:sldChg>
      <pc:sldChg chg="modSp">
        <pc:chgData name="Kerry Nicholas" userId="94ffe60b-26c7-490f-b0fd-0d7e33c2d814" providerId="ADAL" clId="{3C3455E8-5892-403A-8F9F-B6E913395F1A}" dt="2025-02-16T22:53:51.532" v="0"/>
        <pc:sldMkLst>
          <pc:docMk/>
          <pc:sldMk cId="133068693" sldId="264"/>
        </pc:sldMkLst>
        <pc:spChg chg="mod">
          <ac:chgData name="Kerry Nicholas" userId="94ffe60b-26c7-490f-b0fd-0d7e33c2d814" providerId="ADAL" clId="{3C3455E8-5892-403A-8F9F-B6E913395F1A}" dt="2025-02-16T22:53:51.532" v="0"/>
          <ac:spMkLst>
            <pc:docMk/>
            <pc:sldMk cId="133068693" sldId="264"/>
            <ac:spMk id="2" creationId="{FB249CE8-841A-412A-B2D3-D58FBE2057ED}"/>
          </ac:spMkLst>
        </pc:spChg>
      </pc:sldChg>
      <pc:sldChg chg="modSp">
        <pc:chgData name="Kerry Nicholas" userId="94ffe60b-26c7-490f-b0fd-0d7e33c2d814" providerId="ADAL" clId="{3C3455E8-5892-403A-8F9F-B6E913395F1A}" dt="2025-02-16T22:53:51.532" v="0"/>
        <pc:sldMkLst>
          <pc:docMk/>
          <pc:sldMk cId="3542338922" sldId="266"/>
        </pc:sldMkLst>
        <pc:spChg chg="mod">
          <ac:chgData name="Kerry Nicholas" userId="94ffe60b-26c7-490f-b0fd-0d7e33c2d814" providerId="ADAL" clId="{3C3455E8-5892-403A-8F9F-B6E913395F1A}" dt="2025-02-16T22:53:51.532" v="0"/>
          <ac:spMkLst>
            <pc:docMk/>
            <pc:sldMk cId="3542338922" sldId="266"/>
            <ac:spMk id="2" creationId="{F6A82566-C4ED-40F0-8A38-447F73A861F6}"/>
          </ac:spMkLst>
        </pc:spChg>
      </pc:sldChg>
      <pc:sldChg chg="modSp mod">
        <pc:chgData name="Kerry Nicholas" userId="94ffe60b-26c7-490f-b0fd-0d7e33c2d814" providerId="ADAL" clId="{3C3455E8-5892-403A-8F9F-B6E913395F1A}" dt="2025-02-16T22:53:53.130" v="16" actId="27636"/>
        <pc:sldMkLst>
          <pc:docMk/>
          <pc:sldMk cId="1850901007" sldId="267"/>
        </pc:sldMkLst>
        <pc:spChg chg="mod">
          <ac:chgData name="Kerry Nicholas" userId="94ffe60b-26c7-490f-b0fd-0d7e33c2d814" providerId="ADAL" clId="{3C3455E8-5892-403A-8F9F-B6E913395F1A}" dt="2025-02-16T22:53:53.130" v="16" actId="27636"/>
          <ac:spMkLst>
            <pc:docMk/>
            <pc:sldMk cId="1850901007" sldId="267"/>
            <ac:spMk id="3" creationId="{1B77BF8A-ABE1-41A9-B3AB-7665675DFE89}"/>
          </ac:spMkLst>
        </pc:spChg>
      </pc:sldChg>
      <pc:sldChg chg="modSp">
        <pc:chgData name="Kerry Nicholas" userId="94ffe60b-26c7-490f-b0fd-0d7e33c2d814" providerId="ADAL" clId="{3C3455E8-5892-403A-8F9F-B6E913395F1A}" dt="2025-02-16T22:53:51.532" v="0"/>
        <pc:sldMkLst>
          <pc:docMk/>
          <pc:sldMk cId="1367530447" sldId="273"/>
        </pc:sldMkLst>
        <pc:spChg chg="mod">
          <ac:chgData name="Kerry Nicholas" userId="94ffe60b-26c7-490f-b0fd-0d7e33c2d814" providerId="ADAL" clId="{3C3455E8-5892-403A-8F9F-B6E913395F1A}" dt="2025-02-16T22:53:51.532" v="0"/>
          <ac:spMkLst>
            <pc:docMk/>
            <pc:sldMk cId="1367530447" sldId="273"/>
            <ac:spMk id="2" creationId="{492560BD-BBFF-487E-A1A9-DA3110A147BB}"/>
          </ac:spMkLst>
        </pc:spChg>
      </pc:sldChg>
      <pc:sldChg chg="modSp">
        <pc:chgData name="Kerry Nicholas" userId="94ffe60b-26c7-490f-b0fd-0d7e33c2d814" providerId="ADAL" clId="{3C3455E8-5892-403A-8F9F-B6E913395F1A}" dt="2025-02-16T22:53:51.532" v="0"/>
        <pc:sldMkLst>
          <pc:docMk/>
          <pc:sldMk cId="3904887134" sldId="274"/>
        </pc:sldMkLst>
        <pc:picChg chg="mod">
          <ac:chgData name="Kerry Nicholas" userId="94ffe60b-26c7-490f-b0fd-0d7e33c2d814" providerId="ADAL" clId="{3C3455E8-5892-403A-8F9F-B6E913395F1A}" dt="2025-02-16T22:53:51.532" v="0"/>
          <ac:picMkLst>
            <pc:docMk/>
            <pc:sldMk cId="3904887134" sldId="274"/>
            <ac:picMk id="4" creationId="{A928B254-8A85-4FD8-8618-046203ADAB9D}"/>
          </ac:picMkLst>
        </pc:picChg>
      </pc:sldChg>
      <pc:sldChg chg="modSp mod">
        <pc:chgData name="Kerry Nicholas" userId="94ffe60b-26c7-490f-b0fd-0d7e33c2d814" providerId="ADAL" clId="{3C3455E8-5892-403A-8F9F-B6E913395F1A}" dt="2025-02-16T22:53:53.324" v="18" actId="27636"/>
        <pc:sldMkLst>
          <pc:docMk/>
          <pc:sldMk cId="2757906086" sldId="278"/>
        </pc:sldMkLst>
        <pc:spChg chg="mod">
          <ac:chgData name="Kerry Nicholas" userId="94ffe60b-26c7-490f-b0fd-0d7e33c2d814" providerId="ADAL" clId="{3C3455E8-5892-403A-8F9F-B6E913395F1A}" dt="2025-02-16T22:53:53.324" v="18" actId="27636"/>
          <ac:spMkLst>
            <pc:docMk/>
            <pc:sldMk cId="2757906086" sldId="278"/>
            <ac:spMk id="3" creationId="{183EA8F0-A09F-4581-8A1D-ADB13B6467FF}"/>
          </ac:spMkLst>
        </pc:spChg>
      </pc:sldChg>
      <pc:sldChg chg="modSp">
        <pc:chgData name="Kerry Nicholas" userId="94ffe60b-26c7-490f-b0fd-0d7e33c2d814" providerId="ADAL" clId="{3C3455E8-5892-403A-8F9F-B6E913395F1A}" dt="2025-02-16T22:53:51.532" v="0"/>
        <pc:sldMkLst>
          <pc:docMk/>
          <pc:sldMk cId="1157386813" sldId="284"/>
        </pc:sldMkLst>
        <pc:spChg chg="mod">
          <ac:chgData name="Kerry Nicholas" userId="94ffe60b-26c7-490f-b0fd-0d7e33c2d814" providerId="ADAL" clId="{3C3455E8-5892-403A-8F9F-B6E913395F1A}" dt="2025-02-16T22:53:51.532" v="0"/>
          <ac:spMkLst>
            <pc:docMk/>
            <pc:sldMk cId="1157386813" sldId="284"/>
            <ac:spMk id="2" creationId="{4C38C87C-7373-4709-87E4-6E36F0B99687}"/>
          </ac:spMkLst>
        </pc:spChg>
        <pc:spChg chg="mod">
          <ac:chgData name="Kerry Nicholas" userId="94ffe60b-26c7-490f-b0fd-0d7e33c2d814" providerId="ADAL" clId="{3C3455E8-5892-403A-8F9F-B6E913395F1A}" dt="2025-02-16T22:53:51.532" v="0"/>
          <ac:spMkLst>
            <pc:docMk/>
            <pc:sldMk cId="1157386813" sldId="284"/>
            <ac:spMk id="3" creationId="{99760A70-99E2-48C2-B570-2DA59C2BC1C0}"/>
          </ac:spMkLst>
        </pc:spChg>
      </pc:sldChg>
      <pc:sldChg chg="modSp mod">
        <pc:chgData name="Kerry Nicholas" userId="94ffe60b-26c7-490f-b0fd-0d7e33c2d814" providerId="ADAL" clId="{3C3455E8-5892-403A-8F9F-B6E913395F1A}" dt="2025-02-16T22:53:52.045" v="1" actId="27636"/>
        <pc:sldMkLst>
          <pc:docMk/>
          <pc:sldMk cId="1336752872" sldId="285"/>
        </pc:sldMkLst>
        <pc:spChg chg="mod">
          <ac:chgData name="Kerry Nicholas" userId="94ffe60b-26c7-490f-b0fd-0d7e33c2d814" providerId="ADAL" clId="{3C3455E8-5892-403A-8F9F-B6E913395F1A}" dt="2025-02-16T22:53:52.045" v="1" actId="27636"/>
          <ac:spMkLst>
            <pc:docMk/>
            <pc:sldMk cId="1336752872" sldId="285"/>
            <ac:spMk id="3" creationId="{304593D0-7971-45C4-A6AC-1A2B4E014345}"/>
          </ac:spMkLst>
        </pc:spChg>
      </pc:sldChg>
      <pc:sldChg chg="modSp">
        <pc:chgData name="Kerry Nicholas" userId="94ffe60b-26c7-490f-b0fd-0d7e33c2d814" providerId="ADAL" clId="{3C3455E8-5892-403A-8F9F-B6E913395F1A}" dt="2025-02-16T22:53:51.532" v="0"/>
        <pc:sldMkLst>
          <pc:docMk/>
          <pc:sldMk cId="3473643491" sldId="286"/>
        </pc:sldMkLst>
        <pc:picChg chg="mod">
          <ac:chgData name="Kerry Nicholas" userId="94ffe60b-26c7-490f-b0fd-0d7e33c2d814" providerId="ADAL" clId="{3C3455E8-5892-403A-8F9F-B6E913395F1A}" dt="2025-02-16T22:53:51.532" v="0"/>
          <ac:picMkLst>
            <pc:docMk/>
            <pc:sldMk cId="3473643491" sldId="286"/>
            <ac:picMk id="8" creationId="{7E1AE968-A3D1-4698-9CE6-61459A1AD003}"/>
          </ac:picMkLst>
        </pc:picChg>
      </pc:sldChg>
      <pc:sldChg chg="modSp mod">
        <pc:chgData name="Kerry Nicholas" userId="94ffe60b-26c7-490f-b0fd-0d7e33c2d814" providerId="ADAL" clId="{3C3455E8-5892-403A-8F9F-B6E913395F1A}" dt="2025-02-16T22:53:52.172" v="2" actId="27636"/>
        <pc:sldMkLst>
          <pc:docMk/>
          <pc:sldMk cId="3896058899" sldId="287"/>
        </pc:sldMkLst>
        <pc:spChg chg="mod">
          <ac:chgData name="Kerry Nicholas" userId="94ffe60b-26c7-490f-b0fd-0d7e33c2d814" providerId="ADAL" clId="{3C3455E8-5892-403A-8F9F-B6E913395F1A}" dt="2025-02-16T22:53:52.172" v="2" actId="27636"/>
          <ac:spMkLst>
            <pc:docMk/>
            <pc:sldMk cId="3896058899" sldId="287"/>
            <ac:spMk id="2" creationId="{E09A9089-73AC-4B55-8611-439DF3555156}"/>
          </ac:spMkLst>
        </pc:spChg>
        <pc:picChg chg="mod">
          <ac:chgData name="Kerry Nicholas" userId="94ffe60b-26c7-490f-b0fd-0d7e33c2d814" providerId="ADAL" clId="{3C3455E8-5892-403A-8F9F-B6E913395F1A}" dt="2025-02-16T22:53:51.532" v="0"/>
          <ac:picMkLst>
            <pc:docMk/>
            <pc:sldMk cId="3896058899" sldId="287"/>
            <ac:picMk id="10" creationId="{3B85F0DD-7126-4A5F-A4C2-5B4CA8E2ED71}"/>
          </ac:picMkLst>
        </pc:picChg>
      </pc:sldChg>
      <pc:sldChg chg="modSp">
        <pc:chgData name="Kerry Nicholas" userId="94ffe60b-26c7-490f-b0fd-0d7e33c2d814" providerId="ADAL" clId="{3C3455E8-5892-403A-8F9F-B6E913395F1A}" dt="2025-02-16T22:53:51.532" v="0"/>
        <pc:sldMkLst>
          <pc:docMk/>
          <pc:sldMk cId="2688255468" sldId="288"/>
        </pc:sldMkLst>
        <pc:picChg chg="mod">
          <ac:chgData name="Kerry Nicholas" userId="94ffe60b-26c7-490f-b0fd-0d7e33c2d814" providerId="ADAL" clId="{3C3455E8-5892-403A-8F9F-B6E913395F1A}" dt="2025-02-16T22:53:51.532" v="0"/>
          <ac:picMkLst>
            <pc:docMk/>
            <pc:sldMk cId="2688255468" sldId="288"/>
            <ac:picMk id="14" creationId="{6EDF8DBE-BD7D-466A-A668-F1F3BAC270A0}"/>
          </ac:picMkLst>
        </pc:picChg>
      </pc:sldChg>
      <pc:sldChg chg="modSp mod">
        <pc:chgData name="Kerry Nicholas" userId="94ffe60b-26c7-490f-b0fd-0d7e33c2d814" providerId="ADAL" clId="{3C3455E8-5892-403A-8F9F-B6E913395F1A}" dt="2025-02-16T22:53:52.253" v="3" actId="27636"/>
        <pc:sldMkLst>
          <pc:docMk/>
          <pc:sldMk cId="2042523277" sldId="289"/>
        </pc:sldMkLst>
        <pc:spChg chg="mod">
          <ac:chgData name="Kerry Nicholas" userId="94ffe60b-26c7-490f-b0fd-0d7e33c2d814" providerId="ADAL" clId="{3C3455E8-5892-403A-8F9F-B6E913395F1A}" dt="2025-02-16T22:53:52.253" v="3" actId="27636"/>
          <ac:spMkLst>
            <pc:docMk/>
            <pc:sldMk cId="2042523277" sldId="289"/>
            <ac:spMk id="3" creationId="{90A5EB2F-060B-4F1F-8486-1266F2D0F4C4}"/>
          </ac:spMkLst>
        </pc:spChg>
      </pc:sldChg>
      <pc:sldChg chg="modSp mod">
        <pc:chgData name="Kerry Nicholas" userId="94ffe60b-26c7-490f-b0fd-0d7e33c2d814" providerId="ADAL" clId="{3C3455E8-5892-403A-8F9F-B6E913395F1A}" dt="2025-02-16T22:53:52.351" v="4" actId="27636"/>
        <pc:sldMkLst>
          <pc:docMk/>
          <pc:sldMk cId="3539230739" sldId="298"/>
        </pc:sldMkLst>
        <pc:spChg chg="mod">
          <ac:chgData name="Kerry Nicholas" userId="94ffe60b-26c7-490f-b0fd-0d7e33c2d814" providerId="ADAL" clId="{3C3455E8-5892-403A-8F9F-B6E913395F1A}" dt="2025-02-16T22:53:52.351" v="4" actId="27636"/>
          <ac:spMkLst>
            <pc:docMk/>
            <pc:sldMk cId="3539230739" sldId="298"/>
            <ac:spMk id="3" creationId="{7F982EF9-A578-49B9-8960-5B56C200BF31}"/>
          </ac:spMkLst>
        </pc:spChg>
      </pc:sldChg>
      <pc:sldChg chg="modSp mod">
        <pc:chgData name="Kerry Nicholas" userId="94ffe60b-26c7-490f-b0fd-0d7e33c2d814" providerId="ADAL" clId="{3C3455E8-5892-403A-8F9F-B6E913395F1A}" dt="2025-02-16T22:53:52.634" v="5" actId="27636"/>
        <pc:sldMkLst>
          <pc:docMk/>
          <pc:sldMk cId="78228911" sldId="306"/>
        </pc:sldMkLst>
        <pc:spChg chg="mod">
          <ac:chgData name="Kerry Nicholas" userId="94ffe60b-26c7-490f-b0fd-0d7e33c2d814" providerId="ADAL" clId="{3C3455E8-5892-403A-8F9F-B6E913395F1A}" dt="2025-02-16T22:53:52.634" v="5" actId="27636"/>
          <ac:spMkLst>
            <pc:docMk/>
            <pc:sldMk cId="78228911" sldId="306"/>
            <ac:spMk id="2" creationId="{0F707D28-5A74-464F-AF18-19EE96EB3AC9}"/>
          </ac:spMkLst>
        </pc:spChg>
      </pc:sldChg>
      <pc:sldChg chg="modSp mod">
        <pc:chgData name="Kerry Nicholas" userId="94ffe60b-26c7-490f-b0fd-0d7e33c2d814" providerId="ADAL" clId="{3C3455E8-5892-403A-8F9F-B6E913395F1A}" dt="2025-02-16T22:53:52.674" v="6" actId="27636"/>
        <pc:sldMkLst>
          <pc:docMk/>
          <pc:sldMk cId="2698585170" sldId="308"/>
        </pc:sldMkLst>
        <pc:spChg chg="mod">
          <ac:chgData name="Kerry Nicholas" userId="94ffe60b-26c7-490f-b0fd-0d7e33c2d814" providerId="ADAL" clId="{3C3455E8-5892-403A-8F9F-B6E913395F1A}" dt="2025-02-16T22:53:52.674" v="6" actId="27636"/>
          <ac:spMkLst>
            <pc:docMk/>
            <pc:sldMk cId="2698585170" sldId="308"/>
            <ac:spMk id="3" creationId="{6338DEDC-48C0-4720-9076-50EB09D63A83}"/>
          </ac:spMkLst>
        </pc:spChg>
      </pc:sldChg>
      <pc:sldChg chg="modSp mod">
        <pc:chgData name="Kerry Nicholas" userId="94ffe60b-26c7-490f-b0fd-0d7e33c2d814" providerId="ADAL" clId="{3C3455E8-5892-403A-8F9F-B6E913395F1A}" dt="2025-02-16T22:53:52.715" v="7" actId="27636"/>
        <pc:sldMkLst>
          <pc:docMk/>
          <pc:sldMk cId="1481984504" sldId="309"/>
        </pc:sldMkLst>
        <pc:spChg chg="mod">
          <ac:chgData name="Kerry Nicholas" userId="94ffe60b-26c7-490f-b0fd-0d7e33c2d814" providerId="ADAL" clId="{3C3455E8-5892-403A-8F9F-B6E913395F1A}" dt="2025-02-16T22:53:52.715" v="7" actId="27636"/>
          <ac:spMkLst>
            <pc:docMk/>
            <pc:sldMk cId="1481984504" sldId="309"/>
            <ac:spMk id="3" creationId="{EE16FFD2-F35C-47C8-BD02-A933F83AF7A5}"/>
          </ac:spMkLst>
        </pc:spChg>
      </pc:sldChg>
      <pc:sldChg chg="modSp mod">
        <pc:chgData name="Kerry Nicholas" userId="94ffe60b-26c7-490f-b0fd-0d7e33c2d814" providerId="ADAL" clId="{3C3455E8-5892-403A-8F9F-B6E913395F1A}" dt="2025-02-16T22:53:52.775" v="8" actId="27636"/>
        <pc:sldMkLst>
          <pc:docMk/>
          <pc:sldMk cId="3665476565" sldId="310"/>
        </pc:sldMkLst>
        <pc:spChg chg="mod">
          <ac:chgData name="Kerry Nicholas" userId="94ffe60b-26c7-490f-b0fd-0d7e33c2d814" providerId="ADAL" clId="{3C3455E8-5892-403A-8F9F-B6E913395F1A}" dt="2025-02-16T22:53:52.775" v="8" actId="27636"/>
          <ac:spMkLst>
            <pc:docMk/>
            <pc:sldMk cId="3665476565" sldId="310"/>
            <ac:spMk id="3" creationId="{40DFE483-003B-4DCD-9A0A-8A116026EFFF}"/>
          </ac:spMkLst>
        </pc:spChg>
      </pc:sldChg>
      <pc:sldChg chg="modSp">
        <pc:chgData name="Kerry Nicholas" userId="94ffe60b-26c7-490f-b0fd-0d7e33c2d814" providerId="ADAL" clId="{3C3455E8-5892-403A-8F9F-B6E913395F1A}" dt="2025-02-16T22:53:51.532" v="0"/>
        <pc:sldMkLst>
          <pc:docMk/>
          <pc:sldMk cId="575800709" sldId="312"/>
        </pc:sldMkLst>
        <pc:spChg chg="mod">
          <ac:chgData name="Kerry Nicholas" userId="94ffe60b-26c7-490f-b0fd-0d7e33c2d814" providerId="ADAL" clId="{3C3455E8-5892-403A-8F9F-B6E913395F1A}" dt="2025-02-16T22:53:51.532" v="0"/>
          <ac:spMkLst>
            <pc:docMk/>
            <pc:sldMk cId="575800709" sldId="312"/>
            <ac:spMk id="2" creationId="{C01A6D9E-C98B-4D4B-944D-8547EE1642C6}"/>
          </ac:spMkLst>
        </pc:spChg>
      </pc:sldChg>
      <pc:sldChg chg="modSp mod">
        <pc:chgData name="Kerry Nicholas" userId="94ffe60b-26c7-490f-b0fd-0d7e33c2d814" providerId="ADAL" clId="{3C3455E8-5892-403A-8F9F-B6E913395F1A}" dt="2025-02-16T22:53:52.820" v="9" actId="27636"/>
        <pc:sldMkLst>
          <pc:docMk/>
          <pc:sldMk cId="2041228100" sldId="313"/>
        </pc:sldMkLst>
        <pc:spChg chg="mod">
          <ac:chgData name="Kerry Nicholas" userId="94ffe60b-26c7-490f-b0fd-0d7e33c2d814" providerId="ADAL" clId="{3C3455E8-5892-403A-8F9F-B6E913395F1A}" dt="2025-02-16T22:53:52.820" v="9" actId="27636"/>
          <ac:spMkLst>
            <pc:docMk/>
            <pc:sldMk cId="2041228100" sldId="313"/>
            <ac:spMk id="3" creationId="{C5268798-47AF-43C4-AD9D-98D7F8343D35}"/>
          </ac:spMkLst>
        </pc:spChg>
      </pc:sldChg>
      <pc:sldChg chg="modSp mod">
        <pc:chgData name="Kerry Nicholas" userId="94ffe60b-26c7-490f-b0fd-0d7e33c2d814" providerId="ADAL" clId="{3C3455E8-5892-403A-8F9F-B6E913395F1A}" dt="2025-02-16T22:53:52.867" v="10" actId="27636"/>
        <pc:sldMkLst>
          <pc:docMk/>
          <pc:sldMk cId="1768522776" sldId="314"/>
        </pc:sldMkLst>
        <pc:spChg chg="mod">
          <ac:chgData name="Kerry Nicholas" userId="94ffe60b-26c7-490f-b0fd-0d7e33c2d814" providerId="ADAL" clId="{3C3455E8-5892-403A-8F9F-B6E913395F1A}" dt="2025-02-16T22:53:52.867" v="10" actId="27636"/>
          <ac:spMkLst>
            <pc:docMk/>
            <pc:sldMk cId="1768522776" sldId="314"/>
            <ac:spMk id="3" creationId="{E39FBCA8-8905-43A3-832C-CF4778E1D2AE}"/>
          </ac:spMkLst>
        </pc:spChg>
      </pc:sldChg>
      <pc:sldChg chg="modSp">
        <pc:chgData name="Kerry Nicholas" userId="94ffe60b-26c7-490f-b0fd-0d7e33c2d814" providerId="ADAL" clId="{3C3455E8-5892-403A-8F9F-B6E913395F1A}" dt="2025-02-16T22:53:51.532" v="0"/>
        <pc:sldMkLst>
          <pc:docMk/>
          <pc:sldMk cId="4078984825" sldId="317"/>
        </pc:sldMkLst>
        <pc:spChg chg="mod">
          <ac:chgData name="Kerry Nicholas" userId="94ffe60b-26c7-490f-b0fd-0d7e33c2d814" providerId="ADAL" clId="{3C3455E8-5892-403A-8F9F-B6E913395F1A}" dt="2025-02-16T22:53:51.532" v="0"/>
          <ac:spMkLst>
            <pc:docMk/>
            <pc:sldMk cId="4078984825" sldId="317"/>
            <ac:spMk id="2" creationId="{1B0AA70E-E121-40EE-A270-ACE7DBB1D470}"/>
          </ac:spMkLst>
        </pc:spChg>
      </pc:sldChg>
      <pc:sldChg chg="modSp">
        <pc:chgData name="Kerry Nicholas" userId="94ffe60b-26c7-490f-b0fd-0d7e33c2d814" providerId="ADAL" clId="{3C3455E8-5892-403A-8F9F-B6E913395F1A}" dt="2025-02-16T22:53:51.532" v="0"/>
        <pc:sldMkLst>
          <pc:docMk/>
          <pc:sldMk cId="2256245660" sldId="318"/>
        </pc:sldMkLst>
        <pc:spChg chg="mod">
          <ac:chgData name="Kerry Nicholas" userId="94ffe60b-26c7-490f-b0fd-0d7e33c2d814" providerId="ADAL" clId="{3C3455E8-5892-403A-8F9F-B6E913395F1A}" dt="2025-02-16T22:53:51.532" v="0"/>
          <ac:spMkLst>
            <pc:docMk/>
            <pc:sldMk cId="2256245660" sldId="318"/>
            <ac:spMk id="2" creationId="{3C97DF2A-71C9-487E-A846-FEA1FEB6E651}"/>
          </ac:spMkLst>
        </pc:spChg>
      </pc:sldChg>
      <pc:sldChg chg="modSp mod">
        <pc:chgData name="Kerry Nicholas" userId="94ffe60b-26c7-490f-b0fd-0d7e33c2d814" providerId="ADAL" clId="{3C3455E8-5892-403A-8F9F-B6E913395F1A}" dt="2025-02-16T22:53:52.946" v="11" actId="27636"/>
        <pc:sldMkLst>
          <pc:docMk/>
          <pc:sldMk cId="4153150399" sldId="326"/>
        </pc:sldMkLst>
        <pc:spChg chg="mod">
          <ac:chgData name="Kerry Nicholas" userId="94ffe60b-26c7-490f-b0fd-0d7e33c2d814" providerId="ADAL" clId="{3C3455E8-5892-403A-8F9F-B6E913395F1A}" dt="2025-02-16T22:53:52.946" v="11" actId="27636"/>
          <ac:spMkLst>
            <pc:docMk/>
            <pc:sldMk cId="4153150399" sldId="326"/>
            <ac:spMk id="3" creationId="{6854EEC6-6B6A-46BD-B1A1-B436DB3EEA67}"/>
          </ac:spMkLst>
        </pc:spChg>
      </pc:sldChg>
      <pc:sldChg chg="modSp mod">
        <pc:chgData name="Kerry Nicholas" userId="94ffe60b-26c7-490f-b0fd-0d7e33c2d814" providerId="ADAL" clId="{3C3455E8-5892-403A-8F9F-B6E913395F1A}" dt="2025-02-16T22:53:53.293" v="17" actId="27636"/>
        <pc:sldMkLst>
          <pc:docMk/>
          <pc:sldMk cId="682232897" sldId="329"/>
        </pc:sldMkLst>
        <pc:spChg chg="mod">
          <ac:chgData name="Kerry Nicholas" userId="94ffe60b-26c7-490f-b0fd-0d7e33c2d814" providerId="ADAL" clId="{3C3455E8-5892-403A-8F9F-B6E913395F1A}" dt="2025-02-16T22:53:53.293" v="17" actId="27636"/>
          <ac:spMkLst>
            <pc:docMk/>
            <pc:sldMk cId="682232897" sldId="329"/>
            <ac:spMk id="2" creationId="{914FDA41-0A97-4AFF-B6D2-97D847AFBA6F}"/>
          </ac:spMkLst>
        </pc:spChg>
      </pc:sldChg>
      <pc:sldChg chg="modSp mod">
        <pc:chgData name="Kerry Nicholas" userId="94ffe60b-26c7-490f-b0fd-0d7e33c2d814" providerId="ADAL" clId="{3C3455E8-5892-403A-8F9F-B6E913395F1A}" dt="2025-02-16T22:53:53.386" v="19" actId="27636"/>
        <pc:sldMkLst>
          <pc:docMk/>
          <pc:sldMk cId="1168278827" sldId="333"/>
        </pc:sldMkLst>
        <pc:spChg chg="mod">
          <ac:chgData name="Kerry Nicholas" userId="94ffe60b-26c7-490f-b0fd-0d7e33c2d814" providerId="ADAL" clId="{3C3455E8-5892-403A-8F9F-B6E913395F1A}" dt="2025-02-16T22:53:53.386" v="19" actId="27636"/>
          <ac:spMkLst>
            <pc:docMk/>
            <pc:sldMk cId="1168278827" sldId="333"/>
            <ac:spMk id="5" creationId="{8CF97B19-A121-46B4-836E-7AE2E56E1FE6}"/>
          </ac:spMkLst>
        </pc:spChg>
      </pc:sldChg>
      <pc:sldChg chg="modSp mod">
        <pc:chgData name="Kerry Nicholas" userId="94ffe60b-26c7-490f-b0fd-0d7e33c2d814" providerId="ADAL" clId="{3C3455E8-5892-403A-8F9F-B6E913395F1A}" dt="2025-02-16T22:53:53.456" v="21" actId="27636"/>
        <pc:sldMkLst>
          <pc:docMk/>
          <pc:sldMk cId="2643005974" sldId="334"/>
        </pc:sldMkLst>
        <pc:spChg chg="mod">
          <ac:chgData name="Kerry Nicholas" userId="94ffe60b-26c7-490f-b0fd-0d7e33c2d814" providerId="ADAL" clId="{3C3455E8-5892-403A-8F9F-B6E913395F1A}" dt="2025-02-16T22:53:53.400" v="20" actId="27636"/>
          <ac:spMkLst>
            <pc:docMk/>
            <pc:sldMk cId="2643005974" sldId="334"/>
            <ac:spMk id="2" creationId="{A2463037-5281-4FAF-9D0E-69F305E76CBA}"/>
          </ac:spMkLst>
        </pc:spChg>
        <pc:spChg chg="mod">
          <ac:chgData name="Kerry Nicholas" userId="94ffe60b-26c7-490f-b0fd-0d7e33c2d814" providerId="ADAL" clId="{3C3455E8-5892-403A-8F9F-B6E913395F1A}" dt="2025-02-16T22:53:53.456" v="21" actId="27636"/>
          <ac:spMkLst>
            <pc:docMk/>
            <pc:sldMk cId="2643005974" sldId="334"/>
            <ac:spMk id="3" creationId="{50D374EF-7EB3-4B04-AECF-111519AC5D86}"/>
          </ac:spMkLst>
        </pc:spChg>
      </pc:sldChg>
      <pc:sldChg chg="modSp mod">
        <pc:chgData name="Kerry Nicholas" userId="94ffe60b-26c7-490f-b0fd-0d7e33c2d814" providerId="ADAL" clId="{3C3455E8-5892-403A-8F9F-B6E913395F1A}" dt="2025-02-16T22:53:53.493" v="22" actId="27636"/>
        <pc:sldMkLst>
          <pc:docMk/>
          <pc:sldMk cId="2819354743" sldId="335"/>
        </pc:sldMkLst>
        <pc:spChg chg="mod">
          <ac:chgData name="Kerry Nicholas" userId="94ffe60b-26c7-490f-b0fd-0d7e33c2d814" providerId="ADAL" clId="{3C3455E8-5892-403A-8F9F-B6E913395F1A}" dt="2025-02-16T22:53:53.493" v="22" actId="27636"/>
          <ac:spMkLst>
            <pc:docMk/>
            <pc:sldMk cId="2819354743" sldId="335"/>
            <ac:spMk id="3" creationId="{6B11099E-9A66-4DCD-8E31-3FB92357C008}"/>
          </ac:spMkLst>
        </pc:spChg>
      </pc:sldChg>
      <pc:sldChg chg="modSp mod">
        <pc:chgData name="Kerry Nicholas" userId="94ffe60b-26c7-490f-b0fd-0d7e33c2d814" providerId="ADAL" clId="{3C3455E8-5892-403A-8F9F-B6E913395F1A}" dt="2025-02-16T22:53:53.517" v="23" actId="27636"/>
        <pc:sldMkLst>
          <pc:docMk/>
          <pc:sldMk cId="1157973223" sldId="336"/>
        </pc:sldMkLst>
        <pc:spChg chg="mod">
          <ac:chgData name="Kerry Nicholas" userId="94ffe60b-26c7-490f-b0fd-0d7e33c2d814" providerId="ADAL" clId="{3C3455E8-5892-403A-8F9F-B6E913395F1A}" dt="2025-02-16T22:53:53.517" v="23" actId="27636"/>
          <ac:spMkLst>
            <pc:docMk/>
            <pc:sldMk cId="1157973223" sldId="336"/>
            <ac:spMk id="3" creationId="{3D6B08D3-6CD8-40AE-9CB5-EEE82019E48B}"/>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63.svg"/><Relationship Id="rId13" Type="http://schemas.openxmlformats.org/officeDocument/2006/relationships/image" Target="../media/image68.png"/><Relationship Id="rId3" Type="http://schemas.openxmlformats.org/officeDocument/2006/relationships/image" Target="../media/image58.png"/><Relationship Id="rId7" Type="http://schemas.openxmlformats.org/officeDocument/2006/relationships/image" Target="../media/image62.png"/><Relationship Id="rId12" Type="http://schemas.openxmlformats.org/officeDocument/2006/relationships/image" Target="../media/image67.svg"/><Relationship Id="rId2" Type="http://schemas.openxmlformats.org/officeDocument/2006/relationships/image" Target="../media/image57.svg"/><Relationship Id="rId16" Type="http://schemas.openxmlformats.org/officeDocument/2006/relationships/image" Target="../media/image71.svg"/><Relationship Id="rId1" Type="http://schemas.openxmlformats.org/officeDocument/2006/relationships/image" Target="../media/image56.png"/><Relationship Id="rId6" Type="http://schemas.openxmlformats.org/officeDocument/2006/relationships/image" Target="../media/image61.svg"/><Relationship Id="rId11" Type="http://schemas.openxmlformats.org/officeDocument/2006/relationships/image" Target="../media/image66.png"/><Relationship Id="rId5" Type="http://schemas.openxmlformats.org/officeDocument/2006/relationships/image" Target="../media/image60.png"/><Relationship Id="rId15" Type="http://schemas.openxmlformats.org/officeDocument/2006/relationships/image" Target="../media/image70.png"/><Relationship Id="rId10" Type="http://schemas.openxmlformats.org/officeDocument/2006/relationships/image" Target="../media/image65.svg"/><Relationship Id="rId4" Type="http://schemas.openxmlformats.org/officeDocument/2006/relationships/image" Target="../media/image59.svg"/><Relationship Id="rId9" Type="http://schemas.openxmlformats.org/officeDocument/2006/relationships/image" Target="../media/image64.png"/><Relationship Id="rId14" Type="http://schemas.openxmlformats.org/officeDocument/2006/relationships/image" Target="../media/image69.svg"/></Relationships>
</file>

<file path=ppt/diagrams/_rels/data7.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10" Type="http://schemas.openxmlformats.org/officeDocument/2006/relationships/image" Target="../media/image91.svg"/><Relationship Id="rId4" Type="http://schemas.openxmlformats.org/officeDocument/2006/relationships/image" Target="../media/image85.svg"/><Relationship Id="rId9" Type="http://schemas.openxmlformats.org/officeDocument/2006/relationships/image" Target="../media/image9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63.svg"/><Relationship Id="rId13" Type="http://schemas.openxmlformats.org/officeDocument/2006/relationships/image" Target="../media/image68.png"/><Relationship Id="rId3" Type="http://schemas.openxmlformats.org/officeDocument/2006/relationships/image" Target="../media/image58.png"/><Relationship Id="rId7" Type="http://schemas.openxmlformats.org/officeDocument/2006/relationships/image" Target="../media/image62.png"/><Relationship Id="rId12" Type="http://schemas.openxmlformats.org/officeDocument/2006/relationships/image" Target="../media/image67.svg"/><Relationship Id="rId2" Type="http://schemas.openxmlformats.org/officeDocument/2006/relationships/image" Target="../media/image57.svg"/><Relationship Id="rId16" Type="http://schemas.openxmlformats.org/officeDocument/2006/relationships/image" Target="../media/image71.svg"/><Relationship Id="rId1" Type="http://schemas.openxmlformats.org/officeDocument/2006/relationships/image" Target="../media/image56.png"/><Relationship Id="rId6" Type="http://schemas.openxmlformats.org/officeDocument/2006/relationships/image" Target="../media/image61.svg"/><Relationship Id="rId11" Type="http://schemas.openxmlformats.org/officeDocument/2006/relationships/image" Target="../media/image66.png"/><Relationship Id="rId5" Type="http://schemas.openxmlformats.org/officeDocument/2006/relationships/image" Target="../media/image60.png"/><Relationship Id="rId15" Type="http://schemas.openxmlformats.org/officeDocument/2006/relationships/image" Target="../media/image70.png"/><Relationship Id="rId10" Type="http://schemas.openxmlformats.org/officeDocument/2006/relationships/image" Target="../media/image65.svg"/><Relationship Id="rId4" Type="http://schemas.openxmlformats.org/officeDocument/2006/relationships/image" Target="../media/image59.svg"/><Relationship Id="rId9" Type="http://schemas.openxmlformats.org/officeDocument/2006/relationships/image" Target="../media/image64.png"/><Relationship Id="rId14" Type="http://schemas.openxmlformats.org/officeDocument/2006/relationships/image" Target="../media/image6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10" Type="http://schemas.openxmlformats.org/officeDocument/2006/relationships/image" Target="../media/image91.svg"/><Relationship Id="rId4" Type="http://schemas.openxmlformats.org/officeDocument/2006/relationships/image" Target="../media/image85.svg"/><Relationship Id="rId9" Type="http://schemas.openxmlformats.org/officeDocument/2006/relationships/image" Target="../media/image90.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551B96-8425-43BA-91A8-05B6684D1602}" type="doc">
      <dgm:prSet loTypeId="urn:microsoft.com/office/officeart/2005/8/layout/hList1" loCatId="list" qsTypeId="urn:microsoft.com/office/officeart/2005/8/quickstyle/simple2" qsCatId="simple" csTypeId="urn:microsoft.com/office/officeart/2005/8/colors/colorful1" csCatId="colorful" phldr="1"/>
      <dgm:spPr/>
      <dgm:t>
        <a:bodyPr/>
        <a:lstStyle/>
        <a:p>
          <a:endParaRPr lang="en-US"/>
        </a:p>
      </dgm:t>
    </dgm:pt>
    <dgm:pt modelId="{726086E2-8063-4A12-907E-EE112A7CF2C5}">
      <dgm:prSet custT="1"/>
      <dgm:spPr/>
      <dgm:t>
        <a:bodyPr/>
        <a:lstStyle/>
        <a:p>
          <a:r>
            <a:rPr lang="en-US" sz="1800" b="1" dirty="0">
              <a:solidFill>
                <a:schemeClr val="bg1"/>
              </a:solidFill>
            </a:rPr>
            <a:t>Dislocations </a:t>
          </a:r>
        </a:p>
      </dgm:t>
    </dgm:pt>
    <dgm:pt modelId="{472BE6C8-7A72-4E97-9601-046FA939CA94}" type="parTrans" cxnId="{963C2BD1-F665-4C97-BD13-10618F76D77C}">
      <dgm:prSet/>
      <dgm:spPr/>
      <dgm:t>
        <a:bodyPr/>
        <a:lstStyle/>
        <a:p>
          <a:endParaRPr lang="en-US"/>
        </a:p>
      </dgm:t>
    </dgm:pt>
    <dgm:pt modelId="{CC1B1B65-1BFC-4CF8-9505-4EAB48556FEF}" type="sibTrans" cxnId="{963C2BD1-F665-4C97-BD13-10618F76D77C}">
      <dgm:prSet/>
      <dgm:spPr/>
      <dgm:t>
        <a:bodyPr/>
        <a:lstStyle/>
        <a:p>
          <a:endParaRPr lang="en-US"/>
        </a:p>
      </dgm:t>
    </dgm:pt>
    <dgm:pt modelId="{74B155D1-74A4-4CFD-9A11-1160E4099ABA}">
      <dgm:prSet custT="1"/>
      <dgm:spPr/>
      <dgm:t>
        <a:bodyPr/>
        <a:lstStyle/>
        <a:p>
          <a:r>
            <a:rPr lang="en-US" sz="2000" b="1" dirty="0">
              <a:solidFill>
                <a:schemeClr val="bg1"/>
              </a:solidFill>
            </a:rPr>
            <a:t>Anterior </a:t>
          </a:r>
        </a:p>
      </dgm:t>
    </dgm:pt>
    <dgm:pt modelId="{ADC63A2D-1070-42C9-9099-D676E186F9B7}" type="parTrans" cxnId="{57A721F4-B6AD-4A6D-B138-AA857510B53A}">
      <dgm:prSet/>
      <dgm:spPr/>
      <dgm:t>
        <a:bodyPr/>
        <a:lstStyle/>
        <a:p>
          <a:endParaRPr lang="en-US"/>
        </a:p>
      </dgm:t>
    </dgm:pt>
    <dgm:pt modelId="{A201FC2E-2A5E-46B8-9912-D570169086B4}" type="sibTrans" cxnId="{57A721F4-B6AD-4A6D-B138-AA857510B53A}">
      <dgm:prSet/>
      <dgm:spPr/>
      <dgm:t>
        <a:bodyPr/>
        <a:lstStyle/>
        <a:p>
          <a:endParaRPr lang="en-US"/>
        </a:p>
      </dgm:t>
    </dgm:pt>
    <dgm:pt modelId="{DB9CA95C-4EDF-4230-9612-1A4CACFEECE0}">
      <dgm:prSet custT="1"/>
      <dgm:spPr/>
      <dgm:t>
        <a:bodyPr/>
        <a:lstStyle/>
        <a:p>
          <a:r>
            <a:rPr lang="en-US" sz="2000" b="1" dirty="0">
              <a:solidFill>
                <a:schemeClr val="bg1"/>
              </a:solidFill>
            </a:rPr>
            <a:t>Posterior </a:t>
          </a:r>
        </a:p>
      </dgm:t>
    </dgm:pt>
    <dgm:pt modelId="{D521F4C1-697B-4B4D-B86E-CE4890CB5B01}" type="parTrans" cxnId="{3BE897F6-84AE-465D-9452-56CA7B3BA241}">
      <dgm:prSet/>
      <dgm:spPr/>
      <dgm:t>
        <a:bodyPr/>
        <a:lstStyle/>
        <a:p>
          <a:endParaRPr lang="en-US"/>
        </a:p>
      </dgm:t>
    </dgm:pt>
    <dgm:pt modelId="{254D45A4-E06C-4F4E-80C6-46B1A82251F4}" type="sibTrans" cxnId="{3BE897F6-84AE-465D-9452-56CA7B3BA241}">
      <dgm:prSet/>
      <dgm:spPr/>
      <dgm:t>
        <a:bodyPr/>
        <a:lstStyle/>
        <a:p>
          <a:endParaRPr lang="en-US"/>
        </a:p>
      </dgm:t>
    </dgm:pt>
    <dgm:pt modelId="{D8D6D2C8-3540-4308-97E5-325065E033F7}">
      <dgm:prSet custT="1"/>
      <dgm:spPr/>
      <dgm:t>
        <a:bodyPr/>
        <a:lstStyle/>
        <a:p>
          <a:r>
            <a:rPr lang="en-US" sz="2000" b="1" dirty="0">
              <a:solidFill>
                <a:schemeClr val="bg1"/>
              </a:solidFill>
            </a:rPr>
            <a:t>Inferior </a:t>
          </a:r>
        </a:p>
      </dgm:t>
    </dgm:pt>
    <dgm:pt modelId="{329D6998-F787-4ED2-8062-53CB864D99E9}" type="parTrans" cxnId="{3C6A1015-F3B1-4CCD-8449-2960E21A728D}">
      <dgm:prSet/>
      <dgm:spPr/>
      <dgm:t>
        <a:bodyPr/>
        <a:lstStyle/>
        <a:p>
          <a:endParaRPr lang="en-US"/>
        </a:p>
      </dgm:t>
    </dgm:pt>
    <dgm:pt modelId="{0141894A-4690-424C-820B-14FEF4E463E5}" type="sibTrans" cxnId="{3C6A1015-F3B1-4CCD-8449-2960E21A728D}">
      <dgm:prSet/>
      <dgm:spPr/>
      <dgm:t>
        <a:bodyPr/>
        <a:lstStyle/>
        <a:p>
          <a:endParaRPr lang="en-US"/>
        </a:p>
      </dgm:t>
    </dgm:pt>
    <dgm:pt modelId="{870D0C1E-92BD-4227-94FF-8217011DF040}">
      <dgm:prSet custT="1"/>
      <dgm:spPr/>
      <dgm:t>
        <a:bodyPr/>
        <a:lstStyle/>
        <a:p>
          <a:r>
            <a:rPr lang="en-US" sz="2000" b="1" dirty="0">
              <a:solidFill>
                <a:schemeClr val="bg1"/>
              </a:solidFill>
            </a:rPr>
            <a:t>Instability</a:t>
          </a:r>
          <a:r>
            <a:rPr lang="en-US" sz="1400" b="1" dirty="0">
              <a:solidFill>
                <a:schemeClr val="bg1"/>
              </a:solidFill>
            </a:rPr>
            <a:t> </a:t>
          </a:r>
        </a:p>
      </dgm:t>
    </dgm:pt>
    <dgm:pt modelId="{F9E840A0-394A-46AF-ABE4-DED5592E2DDD}" type="parTrans" cxnId="{C38108E6-64F3-454B-8D65-62EEEF2E2300}">
      <dgm:prSet/>
      <dgm:spPr/>
      <dgm:t>
        <a:bodyPr/>
        <a:lstStyle/>
        <a:p>
          <a:endParaRPr lang="en-US"/>
        </a:p>
      </dgm:t>
    </dgm:pt>
    <dgm:pt modelId="{F478E6C3-D2EE-4E44-99AB-E65D29338EFF}" type="sibTrans" cxnId="{C38108E6-64F3-454B-8D65-62EEEF2E2300}">
      <dgm:prSet/>
      <dgm:spPr/>
      <dgm:t>
        <a:bodyPr/>
        <a:lstStyle/>
        <a:p>
          <a:endParaRPr lang="en-US"/>
        </a:p>
      </dgm:t>
    </dgm:pt>
    <dgm:pt modelId="{D7E1F001-76DC-4243-AB52-3D4B55701145}">
      <dgm:prSet custT="1"/>
      <dgm:spPr/>
      <dgm:t>
        <a:bodyPr/>
        <a:lstStyle/>
        <a:p>
          <a:r>
            <a:rPr lang="en-US" sz="2000" b="1" dirty="0">
              <a:solidFill>
                <a:schemeClr val="bg1"/>
              </a:solidFill>
            </a:rPr>
            <a:t>Anterior </a:t>
          </a:r>
        </a:p>
      </dgm:t>
    </dgm:pt>
    <dgm:pt modelId="{0B803E6F-EA5F-449E-B1A9-B228950A0772}" type="parTrans" cxnId="{1571958A-21E1-44C1-A66A-B0D4D0F3542F}">
      <dgm:prSet/>
      <dgm:spPr/>
      <dgm:t>
        <a:bodyPr/>
        <a:lstStyle/>
        <a:p>
          <a:endParaRPr lang="en-US"/>
        </a:p>
      </dgm:t>
    </dgm:pt>
    <dgm:pt modelId="{18C90B7B-6E73-4B2F-BF0F-0E121E00D39D}" type="sibTrans" cxnId="{1571958A-21E1-44C1-A66A-B0D4D0F3542F}">
      <dgm:prSet/>
      <dgm:spPr/>
      <dgm:t>
        <a:bodyPr/>
        <a:lstStyle/>
        <a:p>
          <a:endParaRPr lang="en-US"/>
        </a:p>
      </dgm:t>
    </dgm:pt>
    <dgm:pt modelId="{6978DBFA-65F2-4AD1-8960-14D0B6B92539}">
      <dgm:prSet custT="1"/>
      <dgm:spPr/>
      <dgm:t>
        <a:bodyPr/>
        <a:lstStyle/>
        <a:p>
          <a:r>
            <a:rPr lang="en-US" sz="2000" b="1" dirty="0">
              <a:solidFill>
                <a:schemeClr val="bg1"/>
              </a:solidFill>
            </a:rPr>
            <a:t>Posterior </a:t>
          </a:r>
        </a:p>
      </dgm:t>
    </dgm:pt>
    <dgm:pt modelId="{3F1A1B1B-4BA5-4D8D-B6F9-DB9CA8756CD8}" type="parTrans" cxnId="{1A192C6F-610B-4AFC-B5CE-3CFE4CA61913}">
      <dgm:prSet/>
      <dgm:spPr/>
      <dgm:t>
        <a:bodyPr/>
        <a:lstStyle/>
        <a:p>
          <a:endParaRPr lang="en-US"/>
        </a:p>
      </dgm:t>
    </dgm:pt>
    <dgm:pt modelId="{6372115B-6384-4850-B55C-C5FCDABEA946}" type="sibTrans" cxnId="{1A192C6F-610B-4AFC-B5CE-3CFE4CA61913}">
      <dgm:prSet/>
      <dgm:spPr/>
      <dgm:t>
        <a:bodyPr/>
        <a:lstStyle/>
        <a:p>
          <a:endParaRPr lang="en-US"/>
        </a:p>
      </dgm:t>
    </dgm:pt>
    <dgm:pt modelId="{63A4EB8E-815F-4CE1-BE1E-4ED629044121}">
      <dgm:prSet custT="1"/>
      <dgm:spPr/>
      <dgm:t>
        <a:bodyPr/>
        <a:lstStyle/>
        <a:p>
          <a:r>
            <a:rPr lang="en-US" sz="2000" b="1" dirty="0">
              <a:solidFill>
                <a:schemeClr val="bg1"/>
              </a:solidFill>
            </a:rPr>
            <a:t>Multi-directional</a:t>
          </a:r>
          <a:r>
            <a:rPr lang="en-US" sz="1400" b="1" dirty="0">
              <a:solidFill>
                <a:schemeClr val="bg1"/>
              </a:solidFill>
            </a:rPr>
            <a:t> </a:t>
          </a:r>
        </a:p>
      </dgm:t>
    </dgm:pt>
    <dgm:pt modelId="{663F5D82-9771-482A-B46E-E5FAA528A57E}" type="parTrans" cxnId="{2E87D6C8-8EAC-4F37-89D2-DD6029A1588E}">
      <dgm:prSet/>
      <dgm:spPr/>
      <dgm:t>
        <a:bodyPr/>
        <a:lstStyle/>
        <a:p>
          <a:endParaRPr lang="en-US"/>
        </a:p>
      </dgm:t>
    </dgm:pt>
    <dgm:pt modelId="{5657945B-CB92-4566-8F64-7D2B23E2837E}" type="sibTrans" cxnId="{2E87D6C8-8EAC-4F37-89D2-DD6029A1588E}">
      <dgm:prSet/>
      <dgm:spPr/>
      <dgm:t>
        <a:bodyPr/>
        <a:lstStyle/>
        <a:p>
          <a:endParaRPr lang="en-US"/>
        </a:p>
      </dgm:t>
    </dgm:pt>
    <dgm:pt modelId="{F5813E7E-ACE9-4025-84CE-62880E9A272A}">
      <dgm:prSet custT="1"/>
      <dgm:spPr/>
      <dgm:t>
        <a:bodyPr/>
        <a:lstStyle/>
        <a:p>
          <a:r>
            <a:rPr lang="en-US" sz="1800" b="1" dirty="0">
              <a:solidFill>
                <a:schemeClr val="bg1"/>
              </a:solidFill>
            </a:rPr>
            <a:t>Rotator cuff Injuries </a:t>
          </a:r>
        </a:p>
      </dgm:t>
    </dgm:pt>
    <dgm:pt modelId="{3CDB2594-39CF-4629-A3E2-634C5423CA20}" type="parTrans" cxnId="{3E74E466-EB30-4F3B-B675-F54E786A2C76}">
      <dgm:prSet/>
      <dgm:spPr/>
      <dgm:t>
        <a:bodyPr/>
        <a:lstStyle/>
        <a:p>
          <a:endParaRPr lang="en-US"/>
        </a:p>
      </dgm:t>
    </dgm:pt>
    <dgm:pt modelId="{A1D3CCB2-2FBB-4709-B922-325EC3A44653}" type="sibTrans" cxnId="{3E74E466-EB30-4F3B-B675-F54E786A2C76}">
      <dgm:prSet/>
      <dgm:spPr/>
      <dgm:t>
        <a:bodyPr/>
        <a:lstStyle/>
        <a:p>
          <a:endParaRPr lang="en-US"/>
        </a:p>
      </dgm:t>
    </dgm:pt>
    <dgm:pt modelId="{704C97ED-537D-4580-B086-0463711AD353}">
      <dgm:prSet custT="1"/>
      <dgm:spPr/>
      <dgm:t>
        <a:bodyPr/>
        <a:lstStyle/>
        <a:p>
          <a:r>
            <a:rPr lang="en-US" sz="2000" b="1" dirty="0">
              <a:solidFill>
                <a:schemeClr val="bg1"/>
              </a:solidFill>
            </a:rPr>
            <a:t>Tear/sprain</a:t>
          </a:r>
        </a:p>
      </dgm:t>
    </dgm:pt>
    <dgm:pt modelId="{837DF7EC-4587-4ADF-9151-7B105DD0F21C}" type="parTrans" cxnId="{F35FB5D5-A589-497B-A003-B896B48DA8E6}">
      <dgm:prSet/>
      <dgm:spPr/>
      <dgm:t>
        <a:bodyPr/>
        <a:lstStyle/>
        <a:p>
          <a:endParaRPr lang="en-US"/>
        </a:p>
      </dgm:t>
    </dgm:pt>
    <dgm:pt modelId="{86686B64-0FFF-4A09-85BD-BE736E32EA03}" type="sibTrans" cxnId="{F35FB5D5-A589-497B-A003-B896B48DA8E6}">
      <dgm:prSet/>
      <dgm:spPr/>
      <dgm:t>
        <a:bodyPr/>
        <a:lstStyle/>
        <a:p>
          <a:endParaRPr lang="en-US"/>
        </a:p>
      </dgm:t>
    </dgm:pt>
    <dgm:pt modelId="{B9795939-D907-4399-935D-B5FFBFB1E42E}">
      <dgm:prSet custT="1"/>
      <dgm:spPr/>
      <dgm:t>
        <a:bodyPr/>
        <a:lstStyle/>
        <a:p>
          <a:r>
            <a:rPr lang="en-US" sz="2000" b="1" dirty="0">
              <a:solidFill>
                <a:schemeClr val="bg1"/>
              </a:solidFill>
            </a:rPr>
            <a:t>Tendinitis </a:t>
          </a:r>
        </a:p>
      </dgm:t>
    </dgm:pt>
    <dgm:pt modelId="{A42F4E18-1E7D-4157-8178-3657437B567C}" type="parTrans" cxnId="{97AF502D-6B07-46A3-89CC-5382FA90225F}">
      <dgm:prSet/>
      <dgm:spPr/>
      <dgm:t>
        <a:bodyPr/>
        <a:lstStyle/>
        <a:p>
          <a:endParaRPr lang="en-US"/>
        </a:p>
      </dgm:t>
    </dgm:pt>
    <dgm:pt modelId="{23DB237A-F745-4CBB-A0D7-896BF370935A}" type="sibTrans" cxnId="{97AF502D-6B07-46A3-89CC-5382FA90225F}">
      <dgm:prSet/>
      <dgm:spPr/>
      <dgm:t>
        <a:bodyPr/>
        <a:lstStyle/>
        <a:p>
          <a:endParaRPr lang="en-US"/>
        </a:p>
      </dgm:t>
    </dgm:pt>
    <dgm:pt modelId="{6BB15862-E9E0-4DFC-BA1D-FE259C3DF3FF}">
      <dgm:prSet custT="1"/>
      <dgm:spPr/>
      <dgm:t>
        <a:bodyPr/>
        <a:lstStyle/>
        <a:p>
          <a:r>
            <a:rPr lang="en-US" sz="2000" b="1" dirty="0">
              <a:solidFill>
                <a:schemeClr val="bg1"/>
              </a:solidFill>
            </a:rPr>
            <a:t>Tendinopathy </a:t>
          </a:r>
        </a:p>
      </dgm:t>
    </dgm:pt>
    <dgm:pt modelId="{BB8A021D-DD77-4322-B597-7297BC59C23C}" type="parTrans" cxnId="{BF04177D-6CDD-4C68-AE10-F6F05AF118D8}">
      <dgm:prSet/>
      <dgm:spPr/>
      <dgm:t>
        <a:bodyPr/>
        <a:lstStyle/>
        <a:p>
          <a:endParaRPr lang="en-US"/>
        </a:p>
      </dgm:t>
    </dgm:pt>
    <dgm:pt modelId="{121A0E0A-B5C9-4FEA-B25C-6C5367435423}" type="sibTrans" cxnId="{BF04177D-6CDD-4C68-AE10-F6F05AF118D8}">
      <dgm:prSet/>
      <dgm:spPr/>
      <dgm:t>
        <a:bodyPr/>
        <a:lstStyle/>
        <a:p>
          <a:endParaRPr lang="en-US"/>
        </a:p>
      </dgm:t>
    </dgm:pt>
    <dgm:pt modelId="{B3808ED1-B677-405C-9A1B-213CBB8B309B}">
      <dgm:prSet custT="1"/>
      <dgm:spPr/>
      <dgm:t>
        <a:bodyPr/>
        <a:lstStyle/>
        <a:p>
          <a:r>
            <a:rPr lang="en-US" sz="1600" b="1" dirty="0">
              <a:solidFill>
                <a:schemeClr val="bg1"/>
              </a:solidFill>
            </a:rPr>
            <a:t>Labrum injuries </a:t>
          </a:r>
        </a:p>
      </dgm:t>
    </dgm:pt>
    <dgm:pt modelId="{92EFDEAF-4B02-4F0A-A248-CF9972B1A9A5}" type="parTrans" cxnId="{3E173E30-1547-4F28-9444-E47691069040}">
      <dgm:prSet/>
      <dgm:spPr/>
      <dgm:t>
        <a:bodyPr/>
        <a:lstStyle/>
        <a:p>
          <a:endParaRPr lang="en-US"/>
        </a:p>
      </dgm:t>
    </dgm:pt>
    <dgm:pt modelId="{AE0DD76C-4AC2-4680-B479-605D5FD68ABD}" type="sibTrans" cxnId="{3E173E30-1547-4F28-9444-E47691069040}">
      <dgm:prSet/>
      <dgm:spPr/>
      <dgm:t>
        <a:bodyPr/>
        <a:lstStyle/>
        <a:p>
          <a:endParaRPr lang="en-US"/>
        </a:p>
      </dgm:t>
    </dgm:pt>
    <dgm:pt modelId="{8D6A9BEF-BFB0-4723-9295-5B9BB32EFE13}">
      <dgm:prSet custT="1"/>
      <dgm:spPr/>
      <dgm:t>
        <a:bodyPr/>
        <a:lstStyle/>
        <a:p>
          <a:r>
            <a:rPr lang="en-US" sz="2400" b="1" dirty="0">
              <a:solidFill>
                <a:schemeClr val="bg1"/>
              </a:solidFill>
            </a:rPr>
            <a:t>SLAP Lesion </a:t>
          </a:r>
        </a:p>
      </dgm:t>
    </dgm:pt>
    <dgm:pt modelId="{BA0C8A2A-5A2E-4435-8D3E-E2FD51C8F794}" type="parTrans" cxnId="{A4EC43EA-8712-4974-828B-5524D38005EC}">
      <dgm:prSet/>
      <dgm:spPr/>
      <dgm:t>
        <a:bodyPr/>
        <a:lstStyle/>
        <a:p>
          <a:endParaRPr lang="en-US"/>
        </a:p>
      </dgm:t>
    </dgm:pt>
    <dgm:pt modelId="{F0A69930-E923-4402-9FF8-934F0FF147AD}" type="sibTrans" cxnId="{A4EC43EA-8712-4974-828B-5524D38005EC}">
      <dgm:prSet/>
      <dgm:spPr/>
      <dgm:t>
        <a:bodyPr/>
        <a:lstStyle/>
        <a:p>
          <a:endParaRPr lang="en-US"/>
        </a:p>
      </dgm:t>
    </dgm:pt>
    <dgm:pt modelId="{5C95BBF1-096E-471F-A27E-91DA2CD558DD}">
      <dgm:prSet custT="1"/>
      <dgm:spPr/>
      <dgm:t>
        <a:bodyPr/>
        <a:lstStyle/>
        <a:p>
          <a:r>
            <a:rPr lang="en-US" sz="2400" b="1" dirty="0">
              <a:solidFill>
                <a:schemeClr val="bg1"/>
              </a:solidFill>
            </a:rPr>
            <a:t>Non-SLAP lesion </a:t>
          </a:r>
        </a:p>
      </dgm:t>
    </dgm:pt>
    <dgm:pt modelId="{1C46A0E3-BD6A-4F5B-AA7A-513CC9BD5C23}" type="parTrans" cxnId="{0FF35D95-7071-48B5-93EB-BED54C0891DA}">
      <dgm:prSet/>
      <dgm:spPr/>
      <dgm:t>
        <a:bodyPr/>
        <a:lstStyle/>
        <a:p>
          <a:endParaRPr lang="en-US"/>
        </a:p>
      </dgm:t>
    </dgm:pt>
    <dgm:pt modelId="{1FF95BA6-415E-4ACF-808F-78E003DBE9E3}" type="sibTrans" cxnId="{0FF35D95-7071-48B5-93EB-BED54C0891DA}">
      <dgm:prSet/>
      <dgm:spPr/>
      <dgm:t>
        <a:bodyPr/>
        <a:lstStyle/>
        <a:p>
          <a:endParaRPr lang="en-US"/>
        </a:p>
      </dgm:t>
    </dgm:pt>
    <dgm:pt modelId="{EBD8CD88-0A86-4D26-A7A9-3304EFC641C3}">
      <dgm:prSet custT="1"/>
      <dgm:spPr/>
      <dgm:t>
        <a:bodyPr/>
        <a:lstStyle/>
        <a:p>
          <a:r>
            <a:rPr lang="en-US" sz="2000" b="1" dirty="0">
              <a:solidFill>
                <a:schemeClr val="bg1"/>
              </a:solidFill>
            </a:rPr>
            <a:t>Fractures </a:t>
          </a:r>
        </a:p>
      </dgm:t>
    </dgm:pt>
    <dgm:pt modelId="{8AC24CC9-0AEE-4567-8F56-87540103EDDA}" type="parTrans" cxnId="{A8326B81-3989-4744-A16F-B8ACE5C1018F}">
      <dgm:prSet/>
      <dgm:spPr/>
      <dgm:t>
        <a:bodyPr/>
        <a:lstStyle/>
        <a:p>
          <a:endParaRPr lang="en-US"/>
        </a:p>
      </dgm:t>
    </dgm:pt>
    <dgm:pt modelId="{35976E38-7480-4E03-BE76-DB4A6EC0BD4F}" type="sibTrans" cxnId="{A8326B81-3989-4744-A16F-B8ACE5C1018F}">
      <dgm:prSet/>
      <dgm:spPr/>
      <dgm:t>
        <a:bodyPr/>
        <a:lstStyle/>
        <a:p>
          <a:endParaRPr lang="en-US"/>
        </a:p>
      </dgm:t>
    </dgm:pt>
    <dgm:pt modelId="{835978EF-8023-459E-B57B-295A32E0EDBA}">
      <dgm:prSet custT="1"/>
      <dgm:spPr/>
      <dgm:t>
        <a:bodyPr/>
        <a:lstStyle/>
        <a:p>
          <a:r>
            <a:rPr lang="en-US" sz="2000" b="1" dirty="0">
              <a:solidFill>
                <a:schemeClr val="bg1"/>
              </a:solidFill>
            </a:rPr>
            <a:t>Clavicle</a:t>
          </a:r>
        </a:p>
      </dgm:t>
    </dgm:pt>
    <dgm:pt modelId="{AFB324B6-327C-4B43-85A3-794B9F8C861E}" type="parTrans" cxnId="{299FEED5-B4AA-4DAF-8AD1-1006A53BB31F}">
      <dgm:prSet/>
      <dgm:spPr/>
      <dgm:t>
        <a:bodyPr/>
        <a:lstStyle/>
        <a:p>
          <a:endParaRPr lang="en-US"/>
        </a:p>
      </dgm:t>
    </dgm:pt>
    <dgm:pt modelId="{35CAA819-E2C4-4AD0-8B06-FA470E645DE6}" type="sibTrans" cxnId="{299FEED5-B4AA-4DAF-8AD1-1006A53BB31F}">
      <dgm:prSet/>
      <dgm:spPr/>
      <dgm:t>
        <a:bodyPr/>
        <a:lstStyle/>
        <a:p>
          <a:endParaRPr lang="en-US"/>
        </a:p>
      </dgm:t>
    </dgm:pt>
    <dgm:pt modelId="{A4CD7BE2-4352-45F5-A8C6-20CB46C7F2E8}">
      <dgm:prSet custT="1"/>
      <dgm:spPr/>
      <dgm:t>
        <a:bodyPr/>
        <a:lstStyle/>
        <a:p>
          <a:r>
            <a:rPr lang="en-US" sz="2000" b="1" dirty="0">
              <a:solidFill>
                <a:schemeClr val="bg1"/>
              </a:solidFill>
            </a:rPr>
            <a:t>Humerus </a:t>
          </a:r>
        </a:p>
      </dgm:t>
    </dgm:pt>
    <dgm:pt modelId="{D136D82D-2789-439A-9E02-651AFDC5CFCF}" type="parTrans" cxnId="{5C1D4C65-06EF-4969-809B-C2C7DEA896D2}">
      <dgm:prSet/>
      <dgm:spPr/>
      <dgm:t>
        <a:bodyPr/>
        <a:lstStyle/>
        <a:p>
          <a:endParaRPr lang="en-US"/>
        </a:p>
      </dgm:t>
    </dgm:pt>
    <dgm:pt modelId="{72C81BFF-AFDC-48D6-B697-8287D337B2ED}" type="sibTrans" cxnId="{5C1D4C65-06EF-4969-809B-C2C7DEA896D2}">
      <dgm:prSet/>
      <dgm:spPr/>
      <dgm:t>
        <a:bodyPr/>
        <a:lstStyle/>
        <a:p>
          <a:endParaRPr lang="en-US"/>
        </a:p>
      </dgm:t>
    </dgm:pt>
    <dgm:pt modelId="{14A40B6D-79AC-4A7B-A047-A72126F4A23F}">
      <dgm:prSet custT="1"/>
      <dgm:spPr/>
      <dgm:t>
        <a:bodyPr/>
        <a:lstStyle/>
        <a:p>
          <a:r>
            <a:rPr lang="en-US" sz="2000" b="1" dirty="0" err="1">
              <a:solidFill>
                <a:schemeClr val="bg1"/>
              </a:solidFill>
            </a:rPr>
            <a:t>Acromio</a:t>
          </a:r>
          <a:r>
            <a:rPr lang="en-US" sz="2000" b="1" dirty="0">
              <a:solidFill>
                <a:schemeClr val="bg1"/>
              </a:solidFill>
            </a:rPr>
            <a:t>-clavicular joint </a:t>
          </a:r>
        </a:p>
      </dgm:t>
    </dgm:pt>
    <dgm:pt modelId="{CF10B8CB-FF53-42F6-B2E8-FF2AD907DEF5}" type="parTrans" cxnId="{D1E4A86F-0631-45CC-9DF5-D5E87546FF34}">
      <dgm:prSet/>
      <dgm:spPr/>
      <dgm:t>
        <a:bodyPr/>
        <a:lstStyle/>
        <a:p>
          <a:endParaRPr lang="en-US"/>
        </a:p>
      </dgm:t>
    </dgm:pt>
    <dgm:pt modelId="{5F3D15B0-8F78-45F1-BE30-C00F96AABB82}" type="sibTrans" cxnId="{D1E4A86F-0631-45CC-9DF5-D5E87546FF34}">
      <dgm:prSet/>
      <dgm:spPr/>
      <dgm:t>
        <a:bodyPr/>
        <a:lstStyle/>
        <a:p>
          <a:endParaRPr lang="en-US"/>
        </a:p>
      </dgm:t>
    </dgm:pt>
    <dgm:pt modelId="{2F746E2F-E4C1-4CC6-8316-2CC837E17892}">
      <dgm:prSet custT="1"/>
      <dgm:spPr/>
      <dgm:t>
        <a:bodyPr/>
        <a:lstStyle/>
        <a:p>
          <a:r>
            <a:rPr lang="en-US" sz="1400" b="1">
              <a:solidFill>
                <a:schemeClr val="bg1"/>
              </a:solidFill>
            </a:rPr>
            <a:t>Less common causes of shoulder pain </a:t>
          </a:r>
        </a:p>
      </dgm:t>
    </dgm:pt>
    <dgm:pt modelId="{336D2932-0A57-4210-8F03-BD3A03149787}" type="parTrans" cxnId="{D5F0D2D4-9B8B-47DD-A5E6-C491CBE0EB74}">
      <dgm:prSet/>
      <dgm:spPr/>
      <dgm:t>
        <a:bodyPr/>
        <a:lstStyle/>
        <a:p>
          <a:endParaRPr lang="en-US"/>
        </a:p>
      </dgm:t>
    </dgm:pt>
    <dgm:pt modelId="{B8B3ED15-9F05-4EEA-A8A5-C8FA85C8D475}" type="sibTrans" cxnId="{D5F0D2D4-9B8B-47DD-A5E6-C491CBE0EB74}">
      <dgm:prSet/>
      <dgm:spPr/>
      <dgm:t>
        <a:bodyPr/>
        <a:lstStyle/>
        <a:p>
          <a:endParaRPr lang="en-US"/>
        </a:p>
      </dgm:t>
    </dgm:pt>
    <dgm:pt modelId="{C8A465D7-4D93-48F9-9214-0559A437AA98}">
      <dgm:prSet custT="1"/>
      <dgm:spPr/>
      <dgm:t>
        <a:bodyPr/>
        <a:lstStyle/>
        <a:p>
          <a:r>
            <a:rPr lang="en-US" sz="1400" b="1" dirty="0">
              <a:solidFill>
                <a:schemeClr val="bg1"/>
              </a:solidFill>
            </a:rPr>
            <a:t>Biceps tendinopathy </a:t>
          </a:r>
        </a:p>
      </dgm:t>
    </dgm:pt>
    <dgm:pt modelId="{8700C9D3-3062-4174-AB61-71CB7543CF9D}" type="parTrans" cxnId="{9A497A04-5639-4970-AC7C-0B7DC5735DDD}">
      <dgm:prSet/>
      <dgm:spPr/>
      <dgm:t>
        <a:bodyPr/>
        <a:lstStyle/>
        <a:p>
          <a:endParaRPr lang="en-US"/>
        </a:p>
      </dgm:t>
    </dgm:pt>
    <dgm:pt modelId="{9C46C896-03A3-4F5F-9681-CE5048733B68}" type="sibTrans" cxnId="{9A497A04-5639-4970-AC7C-0B7DC5735DDD}">
      <dgm:prSet/>
      <dgm:spPr/>
      <dgm:t>
        <a:bodyPr/>
        <a:lstStyle/>
        <a:p>
          <a:endParaRPr lang="en-US"/>
        </a:p>
      </dgm:t>
    </dgm:pt>
    <dgm:pt modelId="{A61A5A36-5599-4F38-8FE0-9390E1C92601}">
      <dgm:prSet custT="1"/>
      <dgm:spPr/>
      <dgm:t>
        <a:bodyPr/>
        <a:lstStyle/>
        <a:p>
          <a:r>
            <a:rPr lang="en-US" sz="1400" b="1" dirty="0">
              <a:solidFill>
                <a:schemeClr val="bg1"/>
              </a:solidFill>
            </a:rPr>
            <a:t>Rupture of long head of the biceps </a:t>
          </a:r>
        </a:p>
      </dgm:t>
    </dgm:pt>
    <dgm:pt modelId="{9E415962-D032-4274-BD78-5282B00EB034}" type="parTrans" cxnId="{C20A6E64-E5D9-4333-BE87-8D4210F95380}">
      <dgm:prSet/>
      <dgm:spPr/>
      <dgm:t>
        <a:bodyPr/>
        <a:lstStyle/>
        <a:p>
          <a:endParaRPr lang="en-US"/>
        </a:p>
      </dgm:t>
    </dgm:pt>
    <dgm:pt modelId="{D0CBC901-F50C-4A8A-99B3-C08DB05F2E11}" type="sibTrans" cxnId="{C20A6E64-E5D9-4333-BE87-8D4210F95380}">
      <dgm:prSet/>
      <dgm:spPr/>
      <dgm:t>
        <a:bodyPr/>
        <a:lstStyle/>
        <a:p>
          <a:endParaRPr lang="en-US"/>
        </a:p>
      </dgm:t>
    </dgm:pt>
    <dgm:pt modelId="{FA43DC0B-04F6-456A-890B-17EB255393E8}">
      <dgm:prSet custT="1"/>
      <dgm:spPr/>
      <dgm:t>
        <a:bodyPr/>
        <a:lstStyle/>
        <a:p>
          <a:r>
            <a:rPr lang="en-US" sz="1400" b="1" dirty="0">
              <a:solidFill>
                <a:schemeClr val="bg1"/>
              </a:solidFill>
            </a:rPr>
            <a:t>Pectoralis major tears </a:t>
          </a:r>
        </a:p>
      </dgm:t>
    </dgm:pt>
    <dgm:pt modelId="{B2FDDA65-259A-49C4-BB44-1FB4345B205E}" type="parTrans" cxnId="{77528F37-8DC0-45A0-9079-295848E76E61}">
      <dgm:prSet/>
      <dgm:spPr/>
      <dgm:t>
        <a:bodyPr/>
        <a:lstStyle/>
        <a:p>
          <a:endParaRPr lang="en-US"/>
        </a:p>
      </dgm:t>
    </dgm:pt>
    <dgm:pt modelId="{7D74F221-11BB-49C4-9EED-27A80A4712B0}" type="sibTrans" cxnId="{77528F37-8DC0-45A0-9079-295848E76E61}">
      <dgm:prSet/>
      <dgm:spPr/>
      <dgm:t>
        <a:bodyPr/>
        <a:lstStyle/>
        <a:p>
          <a:endParaRPr lang="en-US"/>
        </a:p>
      </dgm:t>
    </dgm:pt>
    <dgm:pt modelId="{D7A1429D-24D4-4191-B24B-A2119A539941}">
      <dgm:prSet custT="1"/>
      <dgm:spPr/>
      <dgm:t>
        <a:bodyPr/>
        <a:lstStyle/>
        <a:p>
          <a:r>
            <a:rPr lang="en-US" sz="1400" b="1" dirty="0">
              <a:solidFill>
                <a:schemeClr val="bg1"/>
              </a:solidFill>
            </a:rPr>
            <a:t>Subscapularis muscle tears </a:t>
          </a:r>
        </a:p>
      </dgm:t>
    </dgm:pt>
    <dgm:pt modelId="{3BF19F51-AEC9-48C2-9EFD-60EBFC5524B6}" type="parTrans" cxnId="{2EDA9B0E-1F51-4D01-B3FE-C6D6BEC3D803}">
      <dgm:prSet/>
      <dgm:spPr/>
      <dgm:t>
        <a:bodyPr/>
        <a:lstStyle/>
        <a:p>
          <a:endParaRPr lang="en-US"/>
        </a:p>
      </dgm:t>
    </dgm:pt>
    <dgm:pt modelId="{77446759-8945-441C-903D-329B1EC3BC95}" type="sibTrans" cxnId="{2EDA9B0E-1F51-4D01-B3FE-C6D6BEC3D803}">
      <dgm:prSet/>
      <dgm:spPr/>
      <dgm:t>
        <a:bodyPr/>
        <a:lstStyle/>
        <a:p>
          <a:endParaRPr lang="en-US"/>
        </a:p>
      </dgm:t>
    </dgm:pt>
    <dgm:pt modelId="{89D85B66-386A-4E97-BE48-264C5739F7A3}">
      <dgm:prSet custT="1"/>
      <dgm:spPr/>
      <dgm:t>
        <a:bodyPr/>
        <a:lstStyle/>
        <a:p>
          <a:r>
            <a:rPr lang="en-US" sz="1400" b="1" dirty="0" err="1">
              <a:solidFill>
                <a:schemeClr val="bg1"/>
              </a:solidFill>
            </a:rPr>
            <a:t>Levator</a:t>
          </a:r>
          <a:r>
            <a:rPr lang="en-US" sz="1400" b="1" dirty="0">
              <a:solidFill>
                <a:schemeClr val="bg1"/>
              </a:solidFill>
            </a:rPr>
            <a:t> scapulae syndrome </a:t>
          </a:r>
        </a:p>
      </dgm:t>
    </dgm:pt>
    <dgm:pt modelId="{8CD8105D-EA18-4303-B451-D70554FEDDE0}" type="parTrans" cxnId="{5B55FE70-ACE6-49B3-B6A2-75F995E24C70}">
      <dgm:prSet/>
      <dgm:spPr/>
      <dgm:t>
        <a:bodyPr/>
        <a:lstStyle/>
        <a:p>
          <a:endParaRPr lang="en-US"/>
        </a:p>
      </dgm:t>
    </dgm:pt>
    <dgm:pt modelId="{D90BB1D5-EAFD-498B-9172-97B8F155B3CF}" type="sibTrans" cxnId="{5B55FE70-ACE6-49B3-B6A2-75F995E24C70}">
      <dgm:prSet/>
      <dgm:spPr/>
      <dgm:t>
        <a:bodyPr/>
        <a:lstStyle/>
        <a:p>
          <a:endParaRPr lang="en-US"/>
        </a:p>
      </dgm:t>
    </dgm:pt>
    <dgm:pt modelId="{AAE5753F-0203-4B9A-AE64-9A744ECB1995}">
      <dgm:prSet custT="1"/>
      <dgm:spPr/>
      <dgm:t>
        <a:bodyPr/>
        <a:lstStyle/>
        <a:p>
          <a:r>
            <a:rPr lang="en-US" sz="1400" b="1" dirty="0">
              <a:solidFill>
                <a:schemeClr val="bg1"/>
              </a:solidFill>
            </a:rPr>
            <a:t>Nerve entrapments </a:t>
          </a:r>
        </a:p>
      </dgm:t>
    </dgm:pt>
    <dgm:pt modelId="{28E9D2BE-F1C2-48BA-8110-2CDC16CFC64E}" type="parTrans" cxnId="{0852D73A-BB4A-4DDC-8BE1-71B4C2F1531F}">
      <dgm:prSet/>
      <dgm:spPr/>
      <dgm:t>
        <a:bodyPr/>
        <a:lstStyle/>
        <a:p>
          <a:endParaRPr lang="en-US"/>
        </a:p>
      </dgm:t>
    </dgm:pt>
    <dgm:pt modelId="{37A8B0AA-5B81-41FD-B0B5-DE14DE300164}" type="sibTrans" cxnId="{0852D73A-BB4A-4DDC-8BE1-71B4C2F1531F}">
      <dgm:prSet/>
      <dgm:spPr/>
      <dgm:t>
        <a:bodyPr/>
        <a:lstStyle/>
        <a:p>
          <a:endParaRPr lang="en-US"/>
        </a:p>
      </dgm:t>
    </dgm:pt>
    <dgm:pt modelId="{6AF64D41-77A3-4202-B65C-2B136B913BFB}" type="pres">
      <dgm:prSet presAssocID="{83551B96-8425-43BA-91A8-05B6684D1602}" presName="Name0" presStyleCnt="0">
        <dgm:presLayoutVars>
          <dgm:dir/>
          <dgm:animLvl val="lvl"/>
          <dgm:resizeHandles val="exact"/>
        </dgm:presLayoutVars>
      </dgm:prSet>
      <dgm:spPr/>
    </dgm:pt>
    <dgm:pt modelId="{EB9EA60D-1EB5-4304-8109-13C32D0819DF}" type="pres">
      <dgm:prSet presAssocID="{726086E2-8063-4A12-907E-EE112A7CF2C5}" presName="composite" presStyleCnt="0"/>
      <dgm:spPr/>
    </dgm:pt>
    <dgm:pt modelId="{8F84E7DC-A963-4878-8674-AF51DC4ACBE5}" type="pres">
      <dgm:prSet presAssocID="{726086E2-8063-4A12-907E-EE112A7CF2C5}" presName="parTx" presStyleLbl="alignNode1" presStyleIdx="0" presStyleCnt="6">
        <dgm:presLayoutVars>
          <dgm:chMax val="0"/>
          <dgm:chPref val="0"/>
          <dgm:bulletEnabled val="1"/>
        </dgm:presLayoutVars>
      </dgm:prSet>
      <dgm:spPr/>
    </dgm:pt>
    <dgm:pt modelId="{8ABF3482-7DD9-439D-B81A-796C73C5480F}" type="pres">
      <dgm:prSet presAssocID="{726086E2-8063-4A12-907E-EE112A7CF2C5}" presName="desTx" presStyleLbl="alignAccFollowNode1" presStyleIdx="0" presStyleCnt="6">
        <dgm:presLayoutVars>
          <dgm:bulletEnabled val="1"/>
        </dgm:presLayoutVars>
      </dgm:prSet>
      <dgm:spPr/>
    </dgm:pt>
    <dgm:pt modelId="{6DB817D9-F3CF-4A27-BA5B-4C81654C9E5D}" type="pres">
      <dgm:prSet presAssocID="{CC1B1B65-1BFC-4CF8-9505-4EAB48556FEF}" presName="space" presStyleCnt="0"/>
      <dgm:spPr/>
    </dgm:pt>
    <dgm:pt modelId="{70F82260-91A5-493D-92D6-F6AB091F6AC0}" type="pres">
      <dgm:prSet presAssocID="{870D0C1E-92BD-4227-94FF-8217011DF040}" presName="composite" presStyleCnt="0"/>
      <dgm:spPr/>
    </dgm:pt>
    <dgm:pt modelId="{03741C14-B04A-4C83-8F43-AFD017E14D04}" type="pres">
      <dgm:prSet presAssocID="{870D0C1E-92BD-4227-94FF-8217011DF040}" presName="parTx" presStyleLbl="alignNode1" presStyleIdx="1" presStyleCnt="6">
        <dgm:presLayoutVars>
          <dgm:chMax val="0"/>
          <dgm:chPref val="0"/>
          <dgm:bulletEnabled val="1"/>
        </dgm:presLayoutVars>
      </dgm:prSet>
      <dgm:spPr/>
    </dgm:pt>
    <dgm:pt modelId="{B7152B7C-9126-4197-B4EE-817F21DFFE52}" type="pres">
      <dgm:prSet presAssocID="{870D0C1E-92BD-4227-94FF-8217011DF040}" presName="desTx" presStyleLbl="alignAccFollowNode1" presStyleIdx="1" presStyleCnt="6">
        <dgm:presLayoutVars>
          <dgm:bulletEnabled val="1"/>
        </dgm:presLayoutVars>
      </dgm:prSet>
      <dgm:spPr/>
    </dgm:pt>
    <dgm:pt modelId="{267ADDA1-5410-4C95-823D-E3E8C7880FB0}" type="pres">
      <dgm:prSet presAssocID="{F478E6C3-D2EE-4E44-99AB-E65D29338EFF}" presName="space" presStyleCnt="0"/>
      <dgm:spPr/>
    </dgm:pt>
    <dgm:pt modelId="{7C1D88BA-68D3-4412-80B5-623CC8EEDDD7}" type="pres">
      <dgm:prSet presAssocID="{F5813E7E-ACE9-4025-84CE-62880E9A272A}" presName="composite" presStyleCnt="0"/>
      <dgm:spPr/>
    </dgm:pt>
    <dgm:pt modelId="{1480DC26-439F-487C-BA04-7EDAA6D2BBB0}" type="pres">
      <dgm:prSet presAssocID="{F5813E7E-ACE9-4025-84CE-62880E9A272A}" presName="parTx" presStyleLbl="alignNode1" presStyleIdx="2" presStyleCnt="6">
        <dgm:presLayoutVars>
          <dgm:chMax val="0"/>
          <dgm:chPref val="0"/>
          <dgm:bulletEnabled val="1"/>
        </dgm:presLayoutVars>
      </dgm:prSet>
      <dgm:spPr/>
    </dgm:pt>
    <dgm:pt modelId="{E23E3A6E-E641-40E0-9325-C0DE66EACD6F}" type="pres">
      <dgm:prSet presAssocID="{F5813E7E-ACE9-4025-84CE-62880E9A272A}" presName="desTx" presStyleLbl="alignAccFollowNode1" presStyleIdx="2" presStyleCnt="6">
        <dgm:presLayoutVars>
          <dgm:bulletEnabled val="1"/>
        </dgm:presLayoutVars>
      </dgm:prSet>
      <dgm:spPr/>
    </dgm:pt>
    <dgm:pt modelId="{2F15000D-A692-44D6-9BCC-12225E81C2A9}" type="pres">
      <dgm:prSet presAssocID="{A1D3CCB2-2FBB-4709-B922-325EC3A44653}" presName="space" presStyleCnt="0"/>
      <dgm:spPr/>
    </dgm:pt>
    <dgm:pt modelId="{A48208FB-2FA5-45AD-BA0F-65B8B212BA4F}" type="pres">
      <dgm:prSet presAssocID="{B3808ED1-B677-405C-9A1B-213CBB8B309B}" presName="composite" presStyleCnt="0"/>
      <dgm:spPr/>
    </dgm:pt>
    <dgm:pt modelId="{B889F7F8-8A0A-4EF5-B102-F2FFC7BC2577}" type="pres">
      <dgm:prSet presAssocID="{B3808ED1-B677-405C-9A1B-213CBB8B309B}" presName="parTx" presStyleLbl="alignNode1" presStyleIdx="3" presStyleCnt="6">
        <dgm:presLayoutVars>
          <dgm:chMax val="0"/>
          <dgm:chPref val="0"/>
          <dgm:bulletEnabled val="1"/>
        </dgm:presLayoutVars>
      </dgm:prSet>
      <dgm:spPr/>
    </dgm:pt>
    <dgm:pt modelId="{22F61122-561B-4FFA-9D5D-DCE912C3ABF0}" type="pres">
      <dgm:prSet presAssocID="{B3808ED1-B677-405C-9A1B-213CBB8B309B}" presName="desTx" presStyleLbl="alignAccFollowNode1" presStyleIdx="3" presStyleCnt="6">
        <dgm:presLayoutVars>
          <dgm:bulletEnabled val="1"/>
        </dgm:presLayoutVars>
      </dgm:prSet>
      <dgm:spPr/>
    </dgm:pt>
    <dgm:pt modelId="{61190F8E-0FEA-44E9-9F2D-FACA84C5A3D7}" type="pres">
      <dgm:prSet presAssocID="{AE0DD76C-4AC2-4680-B479-605D5FD68ABD}" presName="space" presStyleCnt="0"/>
      <dgm:spPr/>
    </dgm:pt>
    <dgm:pt modelId="{7913B62C-309A-41A5-BB71-7C4495DE0909}" type="pres">
      <dgm:prSet presAssocID="{EBD8CD88-0A86-4D26-A7A9-3304EFC641C3}" presName="composite" presStyleCnt="0"/>
      <dgm:spPr/>
    </dgm:pt>
    <dgm:pt modelId="{B4F3C0FC-E581-40BB-B024-91C39CBF4567}" type="pres">
      <dgm:prSet presAssocID="{EBD8CD88-0A86-4D26-A7A9-3304EFC641C3}" presName="parTx" presStyleLbl="alignNode1" presStyleIdx="4" presStyleCnt="6">
        <dgm:presLayoutVars>
          <dgm:chMax val="0"/>
          <dgm:chPref val="0"/>
          <dgm:bulletEnabled val="1"/>
        </dgm:presLayoutVars>
      </dgm:prSet>
      <dgm:spPr/>
    </dgm:pt>
    <dgm:pt modelId="{A38D3D4A-87A8-4B81-A17F-D9E6D86877BE}" type="pres">
      <dgm:prSet presAssocID="{EBD8CD88-0A86-4D26-A7A9-3304EFC641C3}" presName="desTx" presStyleLbl="alignAccFollowNode1" presStyleIdx="4" presStyleCnt="6">
        <dgm:presLayoutVars>
          <dgm:bulletEnabled val="1"/>
        </dgm:presLayoutVars>
      </dgm:prSet>
      <dgm:spPr/>
    </dgm:pt>
    <dgm:pt modelId="{99BA1D00-70B1-44FF-B2AC-4FA1FE479A9C}" type="pres">
      <dgm:prSet presAssocID="{35976E38-7480-4E03-BE76-DB4A6EC0BD4F}" presName="space" presStyleCnt="0"/>
      <dgm:spPr/>
    </dgm:pt>
    <dgm:pt modelId="{94636FE5-819A-4470-88DE-232062BCDA75}" type="pres">
      <dgm:prSet presAssocID="{2F746E2F-E4C1-4CC6-8316-2CC837E17892}" presName="composite" presStyleCnt="0"/>
      <dgm:spPr/>
    </dgm:pt>
    <dgm:pt modelId="{78BD6A2E-5C37-416D-8AD3-5D2BE2792E67}" type="pres">
      <dgm:prSet presAssocID="{2F746E2F-E4C1-4CC6-8316-2CC837E17892}" presName="parTx" presStyleLbl="alignNode1" presStyleIdx="5" presStyleCnt="6">
        <dgm:presLayoutVars>
          <dgm:chMax val="0"/>
          <dgm:chPref val="0"/>
          <dgm:bulletEnabled val="1"/>
        </dgm:presLayoutVars>
      </dgm:prSet>
      <dgm:spPr/>
    </dgm:pt>
    <dgm:pt modelId="{2D7AA6C7-C816-4059-8C13-38995569CA70}" type="pres">
      <dgm:prSet presAssocID="{2F746E2F-E4C1-4CC6-8316-2CC837E17892}" presName="desTx" presStyleLbl="alignAccFollowNode1" presStyleIdx="5" presStyleCnt="6">
        <dgm:presLayoutVars>
          <dgm:bulletEnabled val="1"/>
        </dgm:presLayoutVars>
      </dgm:prSet>
      <dgm:spPr/>
    </dgm:pt>
  </dgm:ptLst>
  <dgm:cxnLst>
    <dgm:cxn modelId="{9A497A04-5639-4970-AC7C-0B7DC5735DDD}" srcId="{2F746E2F-E4C1-4CC6-8316-2CC837E17892}" destId="{C8A465D7-4D93-48F9-9214-0559A437AA98}" srcOrd="0" destOrd="0" parTransId="{8700C9D3-3062-4174-AB61-71CB7543CF9D}" sibTransId="{9C46C896-03A3-4F5F-9681-CE5048733B68}"/>
    <dgm:cxn modelId="{2EDA9B0E-1F51-4D01-B3FE-C6D6BEC3D803}" srcId="{2F746E2F-E4C1-4CC6-8316-2CC837E17892}" destId="{D7A1429D-24D4-4191-B24B-A2119A539941}" srcOrd="3" destOrd="0" parTransId="{3BF19F51-AEC9-48C2-9EFD-60EBFC5524B6}" sibTransId="{77446759-8945-441C-903D-329B1EC3BC95}"/>
    <dgm:cxn modelId="{3C6A1015-F3B1-4CCD-8449-2960E21A728D}" srcId="{726086E2-8063-4A12-907E-EE112A7CF2C5}" destId="{D8D6D2C8-3540-4308-97E5-325065E033F7}" srcOrd="2" destOrd="0" parTransId="{329D6998-F787-4ED2-8062-53CB864D99E9}" sibTransId="{0141894A-4690-424C-820B-14FEF4E463E5}"/>
    <dgm:cxn modelId="{B6FE3228-92CF-4879-A4E7-CB77CB8F1CF8}" type="presOf" srcId="{74B155D1-74A4-4CFD-9A11-1160E4099ABA}" destId="{8ABF3482-7DD9-439D-B81A-796C73C5480F}" srcOrd="0" destOrd="0" presId="urn:microsoft.com/office/officeart/2005/8/layout/hList1"/>
    <dgm:cxn modelId="{0F0C422A-D5F3-443A-B4FC-3FCB7272CF7F}" type="presOf" srcId="{6BB15862-E9E0-4DFC-BA1D-FE259C3DF3FF}" destId="{E23E3A6E-E641-40E0-9325-C0DE66EACD6F}" srcOrd="0" destOrd="2" presId="urn:microsoft.com/office/officeart/2005/8/layout/hList1"/>
    <dgm:cxn modelId="{97AF502D-6B07-46A3-89CC-5382FA90225F}" srcId="{F5813E7E-ACE9-4025-84CE-62880E9A272A}" destId="{B9795939-D907-4399-935D-B5FFBFB1E42E}" srcOrd="1" destOrd="0" parTransId="{A42F4E18-1E7D-4157-8178-3657437B567C}" sibTransId="{23DB237A-F745-4CBB-A0D7-896BF370935A}"/>
    <dgm:cxn modelId="{3E173E30-1547-4F28-9444-E47691069040}" srcId="{83551B96-8425-43BA-91A8-05B6684D1602}" destId="{B3808ED1-B677-405C-9A1B-213CBB8B309B}" srcOrd="3" destOrd="0" parTransId="{92EFDEAF-4B02-4F0A-A248-CF9972B1A9A5}" sibTransId="{AE0DD76C-4AC2-4680-B479-605D5FD68ABD}"/>
    <dgm:cxn modelId="{35536033-442A-4AFB-AFC2-D16FDEAAAC56}" type="presOf" srcId="{FA43DC0B-04F6-456A-890B-17EB255393E8}" destId="{2D7AA6C7-C816-4059-8C13-38995569CA70}" srcOrd="0" destOrd="2" presId="urn:microsoft.com/office/officeart/2005/8/layout/hList1"/>
    <dgm:cxn modelId="{77528F37-8DC0-45A0-9079-295848E76E61}" srcId="{2F746E2F-E4C1-4CC6-8316-2CC837E17892}" destId="{FA43DC0B-04F6-456A-890B-17EB255393E8}" srcOrd="2" destOrd="0" parTransId="{B2FDDA65-259A-49C4-BB44-1FB4345B205E}" sibTransId="{7D74F221-11BB-49C4-9EED-27A80A4712B0}"/>
    <dgm:cxn modelId="{0852D73A-BB4A-4DDC-8BE1-71B4C2F1531F}" srcId="{2F746E2F-E4C1-4CC6-8316-2CC837E17892}" destId="{AAE5753F-0203-4B9A-AE64-9A744ECB1995}" srcOrd="5" destOrd="0" parTransId="{28E9D2BE-F1C2-48BA-8110-2CDC16CFC64E}" sibTransId="{37A8B0AA-5B81-41FD-B0B5-DE14DE300164}"/>
    <dgm:cxn modelId="{800B263B-02D8-4F91-9AF9-27D4B708A434}" type="presOf" srcId="{B9795939-D907-4399-935D-B5FFBFB1E42E}" destId="{E23E3A6E-E641-40E0-9325-C0DE66EACD6F}" srcOrd="0" destOrd="1" presId="urn:microsoft.com/office/officeart/2005/8/layout/hList1"/>
    <dgm:cxn modelId="{EA3A333D-57A3-4F0C-A0EA-F05D2EFE9439}" type="presOf" srcId="{D7A1429D-24D4-4191-B24B-A2119A539941}" destId="{2D7AA6C7-C816-4059-8C13-38995569CA70}" srcOrd="0" destOrd="3" presId="urn:microsoft.com/office/officeart/2005/8/layout/hList1"/>
    <dgm:cxn modelId="{C20A6E64-E5D9-4333-BE87-8D4210F95380}" srcId="{2F746E2F-E4C1-4CC6-8316-2CC837E17892}" destId="{A61A5A36-5599-4F38-8FE0-9390E1C92601}" srcOrd="1" destOrd="0" parTransId="{9E415962-D032-4274-BD78-5282B00EB034}" sibTransId="{D0CBC901-F50C-4A8A-99B3-C08DB05F2E11}"/>
    <dgm:cxn modelId="{5C1D4C65-06EF-4969-809B-C2C7DEA896D2}" srcId="{EBD8CD88-0A86-4D26-A7A9-3304EFC641C3}" destId="{A4CD7BE2-4352-45F5-A8C6-20CB46C7F2E8}" srcOrd="1" destOrd="0" parTransId="{D136D82D-2789-439A-9E02-651AFDC5CFCF}" sibTransId="{72C81BFF-AFDC-48D6-B697-8287D337B2ED}"/>
    <dgm:cxn modelId="{3E74E466-EB30-4F3B-B675-F54E786A2C76}" srcId="{83551B96-8425-43BA-91A8-05B6684D1602}" destId="{F5813E7E-ACE9-4025-84CE-62880E9A272A}" srcOrd="2" destOrd="0" parTransId="{3CDB2594-39CF-4629-A3E2-634C5423CA20}" sibTransId="{A1D3CCB2-2FBB-4709-B922-325EC3A44653}"/>
    <dgm:cxn modelId="{339A6B49-EBB7-4672-B541-B52A38422D27}" type="presOf" srcId="{89D85B66-386A-4E97-BE48-264C5739F7A3}" destId="{2D7AA6C7-C816-4059-8C13-38995569CA70}" srcOrd="0" destOrd="4" presId="urn:microsoft.com/office/officeart/2005/8/layout/hList1"/>
    <dgm:cxn modelId="{1A192C6F-610B-4AFC-B5CE-3CFE4CA61913}" srcId="{870D0C1E-92BD-4227-94FF-8217011DF040}" destId="{6978DBFA-65F2-4AD1-8960-14D0B6B92539}" srcOrd="1" destOrd="0" parTransId="{3F1A1B1B-4BA5-4D8D-B6F9-DB9CA8756CD8}" sibTransId="{6372115B-6384-4850-B55C-C5FCDABEA946}"/>
    <dgm:cxn modelId="{D1E4A86F-0631-45CC-9DF5-D5E87546FF34}" srcId="{EBD8CD88-0A86-4D26-A7A9-3304EFC641C3}" destId="{14A40B6D-79AC-4A7B-A047-A72126F4A23F}" srcOrd="2" destOrd="0" parTransId="{CF10B8CB-FF53-42F6-B2E8-FF2AD907DEF5}" sibTransId="{5F3D15B0-8F78-45F1-BE30-C00F96AABB82}"/>
    <dgm:cxn modelId="{5B55FE70-ACE6-49B3-B6A2-75F995E24C70}" srcId="{2F746E2F-E4C1-4CC6-8316-2CC837E17892}" destId="{89D85B66-386A-4E97-BE48-264C5739F7A3}" srcOrd="4" destOrd="0" parTransId="{8CD8105D-EA18-4303-B451-D70554FEDDE0}" sibTransId="{D90BB1D5-EAFD-498B-9172-97B8F155B3CF}"/>
    <dgm:cxn modelId="{8CDFF87A-0D73-423E-B1A2-0EA3C23AA7A7}" type="presOf" srcId="{DB9CA95C-4EDF-4230-9612-1A4CACFEECE0}" destId="{8ABF3482-7DD9-439D-B81A-796C73C5480F}" srcOrd="0" destOrd="1" presId="urn:microsoft.com/office/officeart/2005/8/layout/hList1"/>
    <dgm:cxn modelId="{2839AC7C-3D78-4896-B0A1-B7AD5BE55EC1}" type="presOf" srcId="{A61A5A36-5599-4F38-8FE0-9390E1C92601}" destId="{2D7AA6C7-C816-4059-8C13-38995569CA70}" srcOrd="0" destOrd="1" presId="urn:microsoft.com/office/officeart/2005/8/layout/hList1"/>
    <dgm:cxn modelId="{BF04177D-6CDD-4C68-AE10-F6F05AF118D8}" srcId="{F5813E7E-ACE9-4025-84CE-62880E9A272A}" destId="{6BB15862-E9E0-4DFC-BA1D-FE259C3DF3FF}" srcOrd="2" destOrd="0" parTransId="{BB8A021D-DD77-4322-B597-7297BC59C23C}" sibTransId="{121A0E0A-B5C9-4FEA-B25C-6C5367435423}"/>
    <dgm:cxn modelId="{FE6B3F7F-D5AC-4111-9780-D3C6AC4A64DA}" type="presOf" srcId="{D7E1F001-76DC-4243-AB52-3D4B55701145}" destId="{B7152B7C-9126-4197-B4EE-817F21DFFE52}" srcOrd="0" destOrd="0" presId="urn:microsoft.com/office/officeart/2005/8/layout/hList1"/>
    <dgm:cxn modelId="{D9D2DC7F-7F3B-4BDE-8304-D952621AEB7B}" type="presOf" srcId="{63A4EB8E-815F-4CE1-BE1E-4ED629044121}" destId="{B7152B7C-9126-4197-B4EE-817F21DFFE52}" srcOrd="0" destOrd="2" presId="urn:microsoft.com/office/officeart/2005/8/layout/hList1"/>
    <dgm:cxn modelId="{A8326B81-3989-4744-A16F-B8ACE5C1018F}" srcId="{83551B96-8425-43BA-91A8-05B6684D1602}" destId="{EBD8CD88-0A86-4D26-A7A9-3304EFC641C3}" srcOrd="4" destOrd="0" parTransId="{8AC24CC9-0AEE-4567-8F56-87540103EDDA}" sibTransId="{35976E38-7480-4E03-BE76-DB4A6EC0BD4F}"/>
    <dgm:cxn modelId="{7017508A-1EE3-4D70-9162-C2975303E1F2}" type="presOf" srcId="{8D6A9BEF-BFB0-4723-9295-5B9BB32EFE13}" destId="{22F61122-561B-4FFA-9D5D-DCE912C3ABF0}" srcOrd="0" destOrd="0" presId="urn:microsoft.com/office/officeart/2005/8/layout/hList1"/>
    <dgm:cxn modelId="{1571958A-21E1-44C1-A66A-B0D4D0F3542F}" srcId="{870D0C1E-92BD-4227-94FF-8217011DF040}" destId="{D7E1F001-76DC-4243-AB52-3D4B55701145}" srcOrd="0" destOrd="0" parTransId="{0B803E6F-EA5F-449E-B1A9-B228950A0772}" sibTransId="{18C90B7B-6E73-4B2F-BF0F-0E121E00D39D}"/>
    <dgm:cxn modelId="{0FF35D95-7071-48B5-93EB-BED54C0891DA}" srcId="{B3808ED1-B677-405C-9A1B-213CBB8B309B}" destId="{5C95BBF1-096E-471F-A27E-91DA2CD558DD}" srcOrd="1" destOrd="0" parTransId="{1C46A0E3-BD6A-4F5B-AA7A-513CC9BD5C23}" sibTransId="{1FF95BA6-415E-4ACF-808F-78E003DBE9E3}"/>
    <dgm:cxn modelId="{BF009EAB-3B21-4559-A8BC-17CF709B3D02}" type="presOf" srcId="{14A40B6D-79AC-4A7B-A047-A72126F4A23F}" destId="{A38D3D4A-87A8-4B81-A17F-D9E6D86877BE}" srcOrd="0" destOrd="2" presId="urn:microsoft.com/office/officeart/2005/8/layout/hList1"/>
    <dgm:cxn modelId="{F5BD3BAC-8220-42D5-BD60-91E6867CCB83}" type="presOf" srcId="{A4CD7BE2-4352-45F5-A8C6-20CB46C7F2E8}" destId="{A38D3D4A-87A8-4B81-A17F-D9E6D86877BE}" srcOrd="0" destOrd="1" presId="urn:microsoft.com/office/officeart/2005/8/layout/hList1"/>
    <dgm:cxn modelId="{134C2FB2-ABAF-4BC7-9A6F-F7BCC9E8C2E1}" type="presOf" srcId="{C8A465D7-4D93-48F9-9214-0559A437AA98}" destId="{2D7AA6C7-C816-4059-8C13-38995569CA70}" srcOrd="0" destOrd="0" presId="urn:microsoft.com/office/officeart/2005/8/layout/hList1"/>
    <dgm:cxn modelId="{96E166BC-AF4D-412F-8765-4CD0B9C1D3B5}" type="presOf" srcId="{5C95BBF1-096E-471F-A27E-91DA2CD558DD}" destId="{22F61122-561B-4FFA-9D5D-DCE912C3ABF0}" srcOrd="0" destOrd="1" presId="urn:microsoft.com/office/officeart/2005/8/layout/hList1"/>
    <dgm:cxn modelId="{8CD4A6BF-5C95-4481-9C5C-FB5640BE9BDF}" type="presOf" srcId="{F5813E7E-ACE9-4025-84CE-62880E9A272A}" destId="{1480DC26-439F-487C-BA04-7EDAA6D2BBB0}" srcOrd="0" destOrd="0" presId="urn:microsoft.com/office/officeart/2005/8/layout/hList1"/>
    <dgm:cxn modelId="{F6DAB3C1-7080-49D0-A6BC-0D19B0B7BB43}" type="presOf" srcId="{83551B96-8425-43BA-91A8-05B6684D1602}" destId="{6AF64D41-77A3-4202-B65C-2B136B913BFB}" srcOrd="0" destOrd="0" presId="urn:microsoft.com/office/officeart/2005/8/layout/hList1"/>
    <dgm:cxn modelId="{D955DFC4-704A-472A-A12A-131D10BC3DB7}" type="presOf" srcId="{704C97ED-537D-4580-B086-0463711AD353}" destId="{E23E3A6E-E641-40E0-9325-C0DE66EACD6F}" srcOrd="0" destOrd="0" presId="urn:microsoft.com/office/officeart/2005/8/layout/hList1"/>
    <dgm:cxn modelId="{2E87D6C8-8EAC-4F37-89D2-DD6029A1588E}" srcId="{870D0C1E-92BD-4227-94FF-8217011DF040}" destId="{63A4EB8E-815F-4CE1-BE1E-4ED629044121}" srcOrd="2" destOrd="0" parTransId="{663F5D82-9771-482A-B46E-E5FAA528A57E}" sibTransId="{5657945B-CB92-4566-8F64-7D2B23E2837E}"/>
    <dgm:cxn modelId="{B19083CB-D154-4310-88ED-06B75CA19D5C}" type="presOf" srcId="{726086E2-8063-4A12-907E-EE112A7CF2C5}" destId="{8F84E7DC-A963-4878-8674-AF51DC4ACBE5}" srcOrd="0" destOrd="0" presId="urn:microsoft.com/office/officeart/2005/8/layout/hList1"/>
    <dgm:cxn modelId="{41A632CF-3EC0-4AE3-8240-DC9A3DDF73C2}" type="presOf" srcId="{D8D6D2C8-3540-4308-97E5-325065E033F7}" destId="{8ABF3482-7DD9-439D-B81A-796C73C5480F}" srcOrd="0" destOrd="2" presId="urn:microsoft.com/office/officeart/2005/8/layout/hList1"/>
    <dgm:cxn modelId="{7DEAC6D0-F9B9-4D38-9ED6-D1CC956D1B16}" type="presOf" srcId="{B3808ED1-B677-405C-9A1B-213CBB8B309B}" destId="{B889F7F8-8A0A-4EF5-B102-F2FFC7BC2577}" srcOrd="0" destOrd="0" presId="urn:microsoft.com/office/officeart/2005/8/layout/hList1"/>
    <dgm:cxn modelId="{963C2BD1-F665-4C97-BD13-10618F76D77C}" srcId="{83551B96-8425-43BA-91A8-05B6684D1602}" destId="{726086E2-8063-4A12-907E-EE112A7CF2C5}" srcOrd="0" destOrd="0" parTransId="{472BE6C8-7A72-4E97-9601-046FA939CA94}" sibTransId="{CC1B1B65-1BFC-4CF8-9505-4EAB48556FEF}"/>
    <dgm:cxn modelId="{D5F0D2D4-9B8B-47DD-A5E6-C491CBE0EB74}" srcId="{83551B96-8425-43BA-91A8-05B6684D1602}" destId="{2F746E2F-E4C1-4CC6-8316-2CC837E17892}" srcOrd="5" destOrd="0" parTransId="{336D2932-0A57-4210-8F03-BD3A03149787}" sibTransId="{B8B3ED15-9F05-4EEA-A8A5-C8FA85C8D475}"/>
    <dgm:cxn modelId="{F35FB5D5-A589-497B-A003-B896B48DA8E6}" srcId="{F5813E7E-ACE9-4025-84CE-62880E9A272A}" destId="{704C97ED-537D-4580-B086-0463711AD353}" srcOrd="0" destOrd="0" parTransId="{837DF7EC-4587-4ADF-9151-7B105DD0F21C}" sibTransId="{86686B64-0FFF-4A09-85BD-BE736E32EA03}"/>
    <dgm:cxn modelId="{299FEED5-B4AA-4DAF-8AD1-1006A53BB31F}" srcId="{EBD8CD88-0A86-4D26-A7A9-3304EFC641C3}" destId="{835978EF-8023-459E-B57B-295A32E0EDBA}" srcOrd="0" destOrd="0" parTransId="{AFB324B6-327C-4B43-85A3-794B9F8C861E}" sibTransId="{35CAA819-E2C4-4AD0-8B06-FA470E645DE6}"/>
    <dgm:cxn modelId="{7E81EFD8-B1E6-4CCE-9890-96A38868A348}" type="presOf" srcId="{AAE5753F-0203-4B9A-AE64-9A744ECB1995}" destId="{2D7AA6C7-C816-4059-8C13-38995569CA70}" srcOrd="0" destOrd="5" presId="urn:microsoft.com/office/officeart/2005/8/layout/hList1"/>
    <dgm:cxn modelId="{A161F0E0-02B3-44A7-AF00-6809FF035843}" type="presOf" srcId="{EBD8CD88-0A86-4D26-A7A9-3304EFC641C3}" destId="{B4F3C0FC-E581-40BB-B024-91C39CBF4567}" srcOrd="0" destOrd="0" presId="urn:microsoft.com/office/officeart/2005/8/layout/hList1"/>
    <dgm:cxn modelId="{C38108E6-64F3-454B-8D65-62EEEF2E2300}" srcId="{83551B96-8425-43BA-91A8-05B6684D1602}" destId="{870D0C1E-92BD-4227-94FF-8217011DF040}" srcOrd="1" destOrd="0" parTransId="{F9E840A0-394A-46AF-ABE4-DED5592E2DDD}" sibTransId="{F478E6C3-D2EE-4E44-99AB-E65D29338EFF}"/>
    <dgm:cxn modelId="{8252A4E7-42AE-4305-AF02-9A529506283A}" type="presOf" srcId="{6978DBFA-65F2-4AD1-8960-14D0B6B92539}" destId="{B7152B7C-9126-4197-B4EE-817F21DFFE52}" srcOrd="0" destOrd="1" presId="urn:microsoft.com/office/officeart/2005/8/layout/hList1"/>
    <dgm:cxn modelId="{A4EC43EA-8712-4974-828B-5524D38005EC}" srcId="{B3808ED1-B677-405C-9A1B-213CBB8B309B}" destId="{8D6A9BEF-BFB0-4723-9295-5B9BB32EFE13}" srcOrd="0" destOrd="0" parTransId="{BA0C8A2A-5A2E-4435-8D3E-E2FD51C8F794}" sibTransId="{F0A69930-E923-4402-9FF8-934F0FF147AD}"/>
    <dgm:cxn modelId="{57A721F4-B6AD-4A6D-B138-AA857510B53A}" srcId="{726086E2-8063-4A12-907E-EE112A7CF2C5}" destId="{74B155D1-74A4-4CFD-9A11-1160E4099ABA}" srcOrd="0" destOrd="0" parTransId="{ADC63A2D-1070-42C9-9099-D676E186F9B7}" sibTransId="{A201FC2E-2A5E-46B8-9912-D570169086B4}"/>
    <dgm:cxn modelId="{3BE897F6-84AE-465D-9452-56CA7B3BA241}" srcId="{726086E2-8063-4A12-907E-EE112A7CF2C5}" destId="{DB9CA95C-4EDF-4230-9612-1A4CACFEECE0}" srcOrd="1" destOrd="0" parTransId="{D521F4C1-697B-4B4D-B86E-CE4890CB5B01}" sibTransId="{254D45A4-E06C-4F4E-80C6-46B1A82251F4}"/>
    <dgm:cxn modelId="{EDDC97F8-65A1-4BC6-8BF2-F412A8199B2A}" type="presOf" srcId="{870D0C1E-92BD-4227-94FF-8217011DF040}" destId="{03741C14-B04A-4C83-8F43-AFD017E14D04}" srcOrd="0" destOrd="0" presId="urn:microsoft.com/office/officeart/2005/8/layout/hList1"/>
    <dgm:cxn modelId="{0C3AFDF8-0F80-4EB9-A840-FAAC902C90FC}" type="presOf" srcId="{835978EF-8023-459E-B57B-295A32E0EDBA}" destId="{A38D3D4A-87A8-4B81-A17F-D9E6D86877BE}" srcOrd="0" destOrd="0" presId="urn:microsoft.com/office/officeart/2005/8/layout/hList1"/>
    <dgm:cxn modelId="{57849DFA-959B-4DFB-8EE5-3DB2E47D2F8A}" type="presOf" srcId="{2F746E2F-E4C1-4CC6-8316-2CC837E17892}" destId="{78BD6A2E-5C37-416D-8AD3-5D2BE2792E67}" srcOrd="0" destOrd="0" presId="urn:microsoft.com/office/officeart/2005/8/layout/hList1"/>
    <dgm:cxn modelId="{5214CC58-5874-41FF-9A7F-08F612D76573}" type="presParOf" srcId="{6AF64D41-77A3-4202-B65C-2B136B913BFB}" destId="{EB9EA60D-1EB5-4304-8109-13C32D0819DF}" srcOrd="0" destOrd="0" presId="urn:microsoft.com/office/officeart/2005/8/layout/hList1"/>
    <dgm:cxn modelId="{96738770-CC52-40D7-96FF-931F5E78D439}" type="presParOf" srcId="{EB9EA60D-1EB5-4304-8109-13C32D0819DF}" destId="{8F84E7DC-A963-4878-8674-AF51DC4ACBE5}" srcOrd="0" destOrd="0" presId="urn:microsoft.com/office/officeart/2005/8/layout/hList1"/>
    <dgm:cxn modelId="{5205A847-52C1-42ED-958A-4E2B1BD488DC}" type="presParOf" srcId="{EB9EA60D-1EB5-4304-8109-13C32D0819DF}" destId="{8ABF3482-7DD9-439D-B81A-796C73C5480F}" srcOrd="1" destOrd="0" presId="urn:microsoft.com/office/officeart/2005/8/layout/hList1"/>
    <dgm:cxn modelId="{901B2F6E-0A49-4EC8-87C6-949A85E5F481}" type="presParOf" srcId="{6AF64D41-77A3-4202-B65C-2B136B913BFB}" destId="{6DB817D9-F3CF-4A27-BA5B-4C81654C9E5D}" srcOrd="1" destOrd="0" presId="urn:microsoft.com/office/officeart/2005/8/layout/hList1"/>
    <dgm:cxn modelId="{F9D1EDA0-EC60-4FD1-BD44-600F5BC16C04}" type="presParOf" srcId="{6AF64D41-77A3-4202-B65C-2B136B913BFB}" destId="{70F82260-91A5-493D-92D6-F6AB091F6AC0}" srcOrd="2" destOrd="0" presId="urn:microsoft.com/office/officeart/2005/8/layout/hList1"/>
    <dgm:cxn modelId="{5E237D9A-C4D0-427F-B750-7656994FC6C0}" type="presParOf" srcId="{70F82260-91A5-493D-92D6-F6AB091F6AC0}" destId="{03741C14-B04A-4C83-8F43-AFD017E14D04}" srcOrd="0" destOrd="0" presId="urn:microsoft.com/office/officeart/2005/8/layout/hList1"/>
    <dgm:cxn modelId="{D95F2ED9-4716-43DA-BB4D-0FAA3F3F5828}" type="presParOf" srcId="{70F82260-91A5-493D-92D6-F6AB091F6AC0}" destId="{B7152B7C-9126-4197-B4EE-817F21DFFE52}" srcOrd="1" destOrd="0" presId="urn:microsoft.com/office/officeart/2005/8/layout/hList1"/>
    <dgm:cxn modelId="{470D7055-F7BD-4D28-8CAC-6B4B5D1F300D}" type="presParOf" srcId="{6AF64D41-77A3-4202-B65C-2B136B913BFB}" destId="{267ADDA1-5410-4C95-823D-E3E8C7880FB0}" srcOrd="3" destOrd="0" presId="urn:microsoft.com/office/officeart/2005/8/layout/hList1"/>
    <dgm:cxn modelId="{3BC63A6C-957D-4297-8020-C9F0B55E8B61}" type="presParOf" srcId="{6AF64D41-77A3-4202-B65C-2B136B913BFB}" destId="{7C1D88BA-68D3-4412-80B5-623CC8EEDDD7}" srcOrd="4" destOrd="0" presId="urn:microsoft.com/office/officeart/2005/8/layout/hList1"/>
    <dgm:cxn modelId="{2DBFE68D-17CA-47F6-9E3C-6425F369E9B8}" type="presParOf" srcId="{7C1D88BA-68D3-4412-80B5-623CC8EEDDD7}" destId="{1480DC26-439F-487C-BA04-7EDAA6D2BBB0}" srcOrd="0" destOrd="0" presId="urn:microsoft.com/office/officeart/2005/8/layout/hList1"/>
    <dgm:cxn modelId="{549BD03A-2241-430F-864F-B214D7FFD2D0}" type="presParOf" srcId="{7C1D88BA-68D3-4412-80B5-623CC8EEDDD7}" destId="{E23E3A6E-E641-40E0-9325-C0DE66EACD6F}" srcOrd="1" destOrd="0" presId="urn:microsoft.com/office/officeart/2005/8/layout/hList1"/>
    <dgm:cxn modelId="{0F3BFC0C-4C61-48F1-825F-2ED77388EA2F}" type="presParOf" srcId="{6AF64D41-77A3-4202-B65C-2B136B913BFB}" destId="{2F15000D-A692-44D6-9BCC-12225E81C2A9}" srcOrd="5" destOrd="0" presId="urn:microsoft.com/office/officeart/2005/8/layout/hList1"/>
    <dgm:cxn modelId="{7DB8550E-D57F-4B77-90AA-18A370DA524B}" type="presParOf" srcId="{6AF64D41-77A3-4202-B65C-2B136B913BFB}" destId="{A48208FB-2FA5-45AD-BA0F-65B8B212BA4F}" srcOrd="6" destOrd="0" presId="urn:microsoft.com/office/officeart/2005/8/layout/hList1"/>
    <dgm:cxn modelId="{FA7E85CF-5F9D-4560-AD3E-D0FB6B5202C0}" type="presParOf" srcId="{A48208FB-2FA5-45AD-BA0F-65B8B212BA4F}" destId="{B889F7F8-8A0A-4EF5-B102-F2FFC7BC2577}" srcOrd="0" destOrd="0" presId="urn:microsoft.com/office/officeart/2005/8/layout/hList1"/>
    <dgm:cxn modelId="{6FBAF549-EE62-4F83-BB86-4FBA39BB1549}" type="presParOf" srcId="{A48208FB-2FA5-45AD-BA0F-65B8B212BA4F}" destId="{22F61122-561B-4FFA-9D5D-DCE912C3ABF0}" srcOrd="1" destOrd="0" presId="urn:microsoft.com/office/officeart/2005/8/layout/hList1"/>
    <dgm:cxn modelId="{EF4B9EBE-25CF-4D63-9FC8-C64719417DBD}" type="presParOf" srcId="{6AF64D41-77A3-4202-B65C-2B136B913BFB}" destId="{61190F8E-0FEA-44E9-9F2D-FACA84C5A3D7}" srcOrd="7" destOrd="0" presId="urn:microsoft.com/office/officeart/2005/8/layout/hList1"/>
    <dgm:cxn modelId="{3A346FA5-51DF-4B16-B244-027956392AA5}" type="presParOf" srcId="{6AF64D41-77A3-4202-B65C-2B136B913BFB}" destId="{7913B62C-309A-41A5-BB71-7C4495DE0909}" srcOrd="8" destOrd="0" presId="urn:microsoft.com/office/officeart/2005/8/layout/hList1"/>
    <dgm:cxn modelId="{1D42DC64-DB55-4D45-B6E0-07A7A578F4D6}" type="presParOf" srcId="{7913B62C-309A-41A5-BB71-7C4495DE0909}" destId="{B4F3C0FC-E581-40BB-B024-91C39CBF4567}" srcOrd="0" destOrd="0" presId="urn:microsoft.com/office/officeart/2005/8/layout/hList1"/>
    <dgm:cxn modelId="{11D56270-0E13-4969-AAB4-8E872CC52F63}" type="presParOf" srcId="{7913B62C-309A-41A5-BB71-7C4495DE0909}" destId="{A38D3D4A-87A8-4B81-A17F-D9E6D86877BE}" srcOrd="1" destOrd="0" presId="urn:microsoft.com/office/officeart/2005/8/layout/hList1"/>
    <dgm:cxn modelId="{170C07DC-4EF6-4901-8DAD-4E9C95122218}" type="presParOf" srcId="{6AF64D41-77A3-4202-B65C-2B136B913BFB}" destId="{99BA1D00-70B1-44FF-B2AC-4FA1FE479A9C}" srcOrd="9" destOrd="0" presId="urn:microsoft.com/office/officeart/2005/8/layout/hList1"/>
    <dgm:cxn modelId="{5F542E76-40EC-4351-88B6-DBC60B8F0D77}" type="presParOf" srcId="{6AF64D41-77A3-4202-B65C-2B136B913BFB}" destId="{94636FE5-819A-4470-88DE-232062BCDA75}" srcOrd="10" destOrd="0" presId="urn:microsoft.com/office/officeart/2005/8/layout/hList1"/>
    <dgm:cxn modelId="{9C578CD3-38C5-479F-A724-D26B32866EA0}" type="presParOf" srcId="{94636FE5-819A-4470-88DE-232062BCDA75}" destId="{78BD6A2E-5C37-416D-8AD3-5D2BE2792E67}" srcOrd="0" destOrd="0" presId="urn:microsoft.com/office/officeart/2005/8/layout/hList1"/>
    <dgm:cxn modelId="{7AA0605B-605B-41C8-B7CB-80ED2E5D5B5E}" type="presParOf" srcId="{94636FE5-819A-4470-88DE-232062BCDA75}" destId="{2D7AA6C7-C816-4059-8C13-38995569CA7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A8EEA2-1FFB-4818-856B-737E85B937C2}" type="doc">
      <dgm:prSet loTypeId="urn:microsoft.com/office/officeart/2008/layout/HorizontalMultiLevelHierarchy" loCatId="hierarchy" qsTypeId="urn:microsoft.com/office/officeart/2005/8/quickstyle/simple1" qsCatId="simple" csTypeId="urn:microsoft.com/office/officeart/2005/8/colors/colorful3" csCatId="colorful" phldr="1"/>
      <dgm:spPr/>
      <dgm:t>
        <a:bodyPr/>
        <a:lstStyle/>
        <a:p>
          <a:endParaRPr lang="en-US"/>
        </a:p>
      </dgm:t>
    </dgm:pt>
    <dgm:pt modelId="{43823A87-F87E-435D-BF65-E11AD80957CE}">
      <dgm:prSet phldrT="[Text]"/>
      <dgm:spPr/>
      <dgm:t>
        <a:bodyPr/>
        <a:lstStyle/>
        <a:p>
          <a:r>
            <a:rPr lang="en-US" b="1" dirty="0">
              <a:solidFill>
                <a:schemeClr val="bg1"/>
              </a:solidFill>
            </a:rPr>
            <a:t>Mechanism</a:t>
          </a:r>
        </a:p>
      </dgm:t>
    </dgm:pt>
    <dgm:pt modelId="{90E726E2-0AD9-49F7-B018-58C96CD37A8E}" type="parTrans" cxnId="{C878EEC2-0E89-4A48-859F-6B627C4A2869}">
      <dgm:prSet/>
      <dgm:spPr/>
      <dgm:t>
        <a:bodyPr/>
        <a:lstStyle/>
        <a:p>
          <a:endParaRPr lang="en-US"/>
        </a:p>
      </dgm:t>
    </dgm:pt>
    <dgm:pt modelId="{2EC0ABFE-87C5-43B9-B7DD-9C53498D37C5}" type="sibTrans" cxnId="{C878EEC2-0E89-4A48-859F-6B627C4A2869}">
      <dgm:prSet/>
      <dgm:spPr/>
      <dgm:t>
        <a:bodyPr/>
        <a:lstStyle/>
        <a:p>
          <a:endParaRPr lang="en-US"/>
        </a:p>
      </dgm:t>
    </dgm:pt>
    <dgm:pt modelId="{A5DB8C58-BA13-487F-B9DF-D61206AB482E}">
      <dgm:prSet phldrT="[Text]"/>
      <dgm:spPr/>
      <dgm:t>
        <a:bodyPr/>
        <a:lstStyle/>
        <a:p>
          <a:r>
            <a:rPr lang="en-US" b="1" dirty="0">
              <a:solidFill>
                <a:schemeClr val="bg1"/>
              </a:solidFill>
            </a:rPr>
            <a:t>Increased ROM in external rotation causing anterior laxity and instability </a:t>
          </a:r>
        </a:p>
      </dgm:t>
    </dgm:pt>
    <dgm:pt modelId="{A59820FC-B016-4E2E-9F78-73827AF3CD3E}" type="parTrans" cxnId="{1273C6AD-F6F4-4427-AAA3-84306046E147}">
      <dgm:prSet/>
      <dgm:spPr/>
      <dgm:t>
        <a:bodyPr/>
        <a:lstStyle/>
        <a:p>
          <a:endParaRPr lang="en-US"/>
        </a:p>
      </dgm:t>
    </dgm:pt>
    <dgm:pt modelId="{9471C09D-77EB-44E1-9112-D46EA4FCC709}" type="sibTrans" cxnId="{1273C6AD-F6F4-4427-AAA3-84306046E147}">
      <dgm:prSet/>
      <dgm:spPr/>
      <dgm:t>
        <a:bodyPr/>
        <a:lstStyle/>
        <a:p>
          <a:endParaRPr lang="en-US"/>
        </a:p>
      </dgm:t>
    </dgm:pt>
    <dgm:pt modelId="{7A81CD1D-3790-4810-9ED7-2CA4C1337BBF}">
      <dgm:prSet phldrT="[Text]"/>
      <dgm:spPr/>
      <dgm:t>
        <a:bodyPr/>
        <a:lstStyle/>
        <a:p>
          <a:r>
            <a:rPr lang="en-US" b="1" dirty="0">
              <a:solidFill>
                <a:schemeClr val="bg1"/>
              </a:solidFill>
            </a:rPr>
            <a:t>Wringing out phenomenon</a:t>
          </a:r>
        </a:p>
      </dgm:t>
    </dgm:pt>
    <dgm:pt modelId="{ED8368AA-0648-4B3D-9973-AA22092B6DDD}" type="parTrans" cxnId="{A76F9171-35D1-485D-A7D7-6FD1D17DE291}">
      <dgm:prSet/>
      <dgm:spPr/>
      <dgm:t>
        <a:bodyPr/>
        <a:lstStyle/>
        <a:p>
          <a:endParaRPr lang="en-US"/>
        </a:p>
      </dgm:t>
    </dgm:pt>
    <dgm:pt modelId="{E457DA7D-5D31-4708-876D-DCA7D348740C}" type="sibTrans" cxnId="{A76F9171-35D1-485D-A7D7-6FD1D17DE291}">
      <dgm:prSet/>
      <dgm:spPr/>
      <dgm:t>
        <a:bodyPr/>
        <a:lstStyle/>
        <a:p>
          <a:endParaRPr lang="en-US"/>
        </a:p>
      </dgm:t>
    </dgm:pt>
    <dgm:pt modelId="{B3D54769-9103-4828-AA45-15DBCAE18799}">
      <dgm:prSet phldrT="[Text]"/>
      <dgm:spPr/>
      <dgm:t>
        <a:bodyPr/>
        <a:lstStyle/>
        <a:p>
          <a:r>
            <a:rPr lang="en-US" b="1" dirty="0">
              <a:solidFill>
                <a:schemeClr val="bg1"/>
              </a:solidFill>
            </a:rPr>
            <a:t>Muscle Fatigue</a:t>
          </a:r>
        </a:p>
      </dgm:t>
    </dgm:pt>
    <dgm:pt modelId="{63247D17-E6EF-4CA0-860A-841463362C08}" type="parTrans" cxnId="{36A50A4E-8EFC-4130-BB00-4922A9C94CC4}">
      <dgm:prSet/>
      <dgm:spPr/>
      <dgm:t>
        <a:bodyPr/>
        <a:lstStyle/>
        <a:p>
          <a:endParaRPr lang="en-US"/>
        </a:p>
      </dgm:t>
    </dgm:pt>
    <dgm:pt modelId="{3DB5B2BF-F484-4C47-BF0C-836430103D42}" type="sibTrans" cxnId="{36A50A4E-8EFC-4130-BB00-4922A9C94CC4}">
      <dgm:prSet/>
      <dgm:spPr/>
      <dgm:t>
        <a:bodyPr/>
        <a:lstStyle/>
        <a:p>
          <a:endParaRPr lang="en-US"/>
        </a:p>
      </dgm:t>
    </dgm:pt>
    <dgm:pt modelId="{40892A56-6764-4457-9BB0-353A8C799324}">
      <dgm:prSet/>
      <dgm:spPr/>
      <dgm:t>
        <a:bodyPr/>
        <a:lstStyle/>
        <a:p>
          <a:r>
            <a:rPr lang="en-US" b="1" dirty="0">
              <a:solidFill>
                <a:schemeClr val="bg1"/>
              </a:solidFill>
            </a:rPr>
            <a:t>Faulty Mechanics </a:t>
          </a:r>
        </a:p>
      </dgm:t>
    </dgm:pt>
    <dgm:pt modelId="{CB762A68-1282-40BC-B0B5-1785EA144637}" type="parTrans" cxnId="{829108E2-00E8-44AF-911D-C5430B3DBBE6}">
      <dgm:prSet/>
      <dgm:spPr/>
      <dgm:t>
        <a:bodyPr/>
        <a:lstStyle/>
        <a:p>
          <a:endParaRPr lang="en-US"/>
        </a:p>
      </dgm:t>
    </dgm:pt>
    <dgm:pt modelId="{DED72B19-7082-4D19-AE49-29E568E4DA3D}" type="sibTrans" cxnId="{829108E2-00E8-44AF-911D-C5430B3DBBE6}">
      <dgm:prSet/>
      <dgm:spPr/>
      <dgm:t>
        <a:bodyPr/>
        <a:lstStyle/>
        <a:p>
          <a:endParaRPr lang="en-US"/>
        </a:p>
      </dgm:t>
    </dgm:pt>
    <dgm:pt modelId="{40E5534A-34CE-489B-8928-34A2686EBD7E}" type="pres">
      <dgm:prSet presAssocID="{F8A8EEA2-1FFB-4818-856B-737E85B937C2}" presName="Name0" presStyleCnt="0">
        <dgm:presLayoutVars>
          <dgm:chPref val="1"/>
          <dgm:dir/>
          <dgm:animOne val="branch"/>
          <dgm:animLvl val="lvl"/>
          <dgm:resizeHandles val="exact"/>
        </dgm:presLayoutVars>
      </dgm:prSet>
      <dgm:spPr/>
    </dgm:pt>
    <dgm:pt modelId="{FBFC47E1-57EC-43DA-994A-69392ABDF2C6}" type="pres">
      <dgm:prSet presAssocID="{43823A87-F87E-435D-BF65-E11AD80957CE}" presName="root1" presStyleCnt="0"/>
      <dgm:spPr/>
    </dgm:pt>
    <dgm:pt modelId="{65BDEE01-E984-46DA-97E0-2B5EADED7A1C}" type="pres">
      <dgm:prSet presAssocID="{43823A87-F87E-435D-BF65-E11AD80957CE}" presName="LevelOneTextNode" presStyleLbl="node0" presStyleIdx="0" presStyleCnt="1">
        <dgm:presLayoutVars>
          <dgm:chPref val="3"/>
        </dgm:presLayoutVars>
      </dgm:prSet>
      <dgm:spPr/>
    </dgm:pt>
    <dgm:pt modelId="{1207C5A3-31A9-4F92-875C-EC06C39F68CF}" type="pres">
      <dgm:prSet presAssocID="{43823A87-F87E-435D-BF65-E11AD80957CE}" presName="level2hierChild" presStyleCnt="0"/>
      <dgm:spPr/>
    </dgm:pt>
    <dgm:pt modelId="{D9C5A751-0EA6-4CA4-8FC8-07D20406C177}" type="pres">
      <dgm:prSet presAssocID="{A59820FC-B016-4E2E-9F78-73827AF3CD3E}" presName="conn2-1" presStyleLbl="parChTrans1D2" presStyleIdx="0" presStyleCnt="4"/>
      <dgm:spPr/>
    </dgm:pt>
    <dgm:pt modelId="{85DAE196-9AF0-4C2E-AC2F-AD7642A71C24}" type="pres">
      <dgm:prSet presAssocID="{A59820FC-B016-4E2E-9F78-73827AF3CD3E}" presName="connTx" presStyleLbl="parChTrans1D2" presStyleIdx="0" presStyleCnt="4"/>
      <dgm:spPr/>
    </dgm:pt>
    <dgm:pt modelId="{A4518097-1D45-4D98-9314-7B015A737DAD}" type="pres">
      <dgm:prSet presAssocID="{A5DB8C58-BA13-487F-B9DF-D61206AB482E}" presName="root2" presStyleCnt="0"/>
      <dgm:spPr/>
    </dgm:pt>
    <dgm:pt modelId="{C8126075-294F-43CC-9110-B31F2BC3B7C3}" type="pres">
      <dgm:prSet presAssocID="{A5DB8C58-BA13-487F-B9DF-D61206AB482E}" presName="LevelTwoTextNode" presStyleLbl="node2" presStyleIdx="0" presStyleCnt="4">
        <dgm:presLayoutVars>
          <dgm:chPref val="3"/>
        </dgm:presLayoutVars>
      </dgm:prSet>
      <dgm:spPr/>
    </dgm:pt>
    <dgm:pt modelId="{A46D55D0-8A23-4AF7-B845-A61F8BB26595}" type="pres">
      <dgm:prSet presAssocID="{A5DB8C58-BA13-487F-B9DF-D61206AB482E}" presName="level3hierChild" presStyleCnt="0"/>
      <dgm:spPr/>
    </dgm:pt>
    <dgm:pt modelId="{9B90F2B5-A05B-493E-B3A3-3033353ED776}" type="pres">
      <dgm:prSet presAssocID="{ED8368AA-0648-4B3D-9973-AA22092B6DDD}" presName="conn2-1" presStyleLbl="parChTrans1D2" presStyleIdx="1" presStyleCnt="4"/>
      <dgm:spPr/>
    </dgm:pt>
    <dgm:pt modelId="{66F789FF-661C-41BA-B895-E1C793A83C14}" type="pres">
      <dgm:prSet presAssocID="{ED8368AA-0648-4B3D-9973-AA22092B6DDD}" presName="connTx" presStyleLbl="parChTrans1D2" presStyleIdx="1" presStyleCnt="4"/>
      <dgm:spPr/>
    </dgm:pt>
    <dgm:pt modelId="{36297746-533B-4DB4-BD02-1734A3023B50}" type="pres">
      <dgm:prSet presAssocID="{7A81CD1D-3790-4810-9ED7-2CA4C1337BBF}" presName="root2" presStyleCnt="0"/>
      <dgm:spPr/>
    </dgm:pt>
    <dgm:pt modelId="{DDC55EED-3D18-4FBF-BCAA-17E32B688FE5}" type="pres">
      <dgm:prSet presAssocID="{7A81CD1D-3790-4810-9ED7-2CA4C1337BBF}" presName="LevelTwoTextNode" presStyleLbl="node2" presStyleIdx="1" presStyleCnt="4">
        <dgm:presLayoutVars>
          <dgm:chPref val="3"/>
        </dgm:presLayoutVars>
      </dgm:prSet>
      <dgm:spPr/>
    </dgm:pt>
    <dgm:pt modelId="{96925125-C75E-407F-8ED6-1F99EF037335}" type="pres">
      <dgm:prSet presAssocID="{7A81CD1D-3790-4810-9ED7-2CA4C1337BBF}" presName="level3hierChild" presStyleCnt="0"/>
      <dgm:spPr/>
    </dgm:pt>
    <dgm:pt modelId="{751F016D-CD05-4851-9016-92E2BD948A20}" type="pres">
      <dgm:prSet presAssocID="{63247D17-E6EF-4CA0-860A-841463362C08}" presName="conn2-1" presStyleLbl="parChTrans1D2" presStyleIdx="2" presStyleCnt="4"/>
      <dgm:spPr/>
    </dgm:pt>
    <dgm:pt modelId="{D086C93C-B03E-4797-A6D3-4E0817885BAA}" type="pres">
      <dgm:prSet presAssocID="{63247D17-E6EF-4CA0-860A-841463362C08}" presName="connTx" presStyleLbl="parChTrans1D2" presStyleIdx="2" presStyleCnt="4"/>
      <dgm:spPr/>
    </dgm:pt>
    <dgm:pt modelId="{6EBF2CC8-2A3E-49F5-9BD1-69CA3E54B680}" type="pres">
      <dgm:prSet presAssocID="{B3D54769-9103-4828-AA45-15DBCAE18799}" presName="root2" presStyleCnt="0"/>
      <dgm:spPr/>
    </dgm:pt>
    <dgm:pt modelId="{F32A395F-04AB-4566-A184-0838D7953BF2}" type="pres">
      <dgm:prSet presAssocID="{B3D54769-9103-4828-AA45-15DBCAE18799}" presName="LevelTwoTextNode" presStyleLbl="node2" presStyleIdx="2" presStyleCnt="4">
        <dgm:presLayoutVars>
          <dgm:chPref val="3"/>
        </dgm:presLayoutVars>
      </dgm:prSet>
      <dgm:spPr/>
    </dgm:pt>
    <dgm:pt modelId="{A2084989-743C-4A2B-8A9F-7A0B91D21FB8}" type="pres">
      <dgm:prSet presAssocID="{B3D54769-9103-4828-AA45-15DBCAE18799}" presName="level3hierChild" presStyleCnt="0"/>
      <dgm:spPr/>
    </dgm:pt>
    <dgm:pt modelId="{A824569E-AF6D-404C-85E5-D4BD2726B02C}" type="pres">
      <dgm:prSet presAssocID="{CB762A68-1282-40BC-B0B5-1785EA144637}" presName="conn2-1" presStyleLbl="parChTrans1D2" presStyleIdx="3" presStyleCnt="4"/>
      <dgm:spPr/>
    </dgm:pt>
    <dgm:pt modelId="{DBE220E0-632E-4D87-B350-0EFF4F7A0E21}" type="pres">
      <dgm:prSet presAssocID="{CB762A68-1282-40BC-B0B5-1785EA144637}" presName="connTx" presStyleLbl="parChTrans1D2" presStyleIdx="3" presStyleCnt="4"/>
      <dgm:spPr/>
    </dgm:pt>
    <dgm:pt modelId="{BACFB167-FD7B-4EF7-837A-7325644C2197}" type="pres">
      <dgm:prSet presAssocID="{40892A56-6764-4457-9BB0-353A8C799324}" presName="root2" presStyleCnt="0"/>
      <dgm:spPr/>
    </dgm:pt>
    <dgm:pt modelId="{7E95AB76-04FA-41FF-B7B0-D7D9BB0161AA}" type="pres">
      <dgm:prSet presAssocID="{40892A56-6764-4457-9BB0-353A8C799324}" presName="LevelTwoTextNode" presStyleLbl="node2" presStyleIdx="3" presStyleCnt="4">
        <dgm:presLayoutVars>
          <dgm:chPref val="3"/>
        </dgm:presLayoutVars>
      </dgm:prSet>
      <dgm:spPr/>
    </dgm:pt>
    <dgm:pt modelId="{6BEF919B-98E2-4BD6-B7C7-C81761096009}" type="pres">
      <dgm:prSet presAssocID="{40892A56-6764-4457-9BB0-353A8C799324}" presName="level3hierChild" presStyleCnt="0"/>
      <dgm:spPr/>
    </dgm:pt>
  </dgm:ptLst>
  <dgm:cxnLst>
    <dgm:cxn modelId="{E91BFE1B-50DA-4B0F-823E-3973EA63F38D}" type="presOf" srcId="{63247D17-E6EF-4CA0-860A-841463362C08}" destId="{751F016D-CD05-4851-9016-92E2BD948A20}" srcOrd="0" destOrd="0" presId="urn:microsoft.com/office/officeart/2008/layout/HorizontalMultiLevelHierarchy"/>
    <dgm:cxn modelId="{99291724-74BC-476D-BC6E-B98686236F47}" type="presOf" srcId="{7A81CD1D-3790-4810-9ED7-2CA4C1337BBF}" destId="{DDC55EED-3D18-4FBF-BCAA-17E32B688FE5}" srcOrd="0" destOrd="0" presId="urn:microsoft.com/office/officeart/2008/layout/HorizontalMultiLevelHierarchy"/>
    <dgm:cxn modelId="{326CCF34-527E-442D-8911-AB6BA928E5F0}" type="presOf" srcId="{F8A8EEA2-1FFB-4818-856B-737E85B937C2}" destId="{40E5534A-34CE-489B-8928-34A2686EBD7E}" srcOrd="0" destOrd="0" presId="urn:microsoft.com/office/officeart/2008/layout/HorizontalMultiLevelHierarchy"/>
    <dgm:cxn modelId="{EDD46543-F456-40D6-A73C-A0B8A1358742}" type="presOf" srcId="{A59820FC-B016-4E2E-9F78-73827AF3CD3E}" destId="{D9C5A751-0EA6-4CA4-8FC8-07D20406C177}" srcOrd="0" destOrd="0" presId="urn:microsoft.com/office/officeart/2008/layout/HorizontalMultiLevelHierarchy"/>
    <dgm:cxn modelId="{D6975846-3A6C-4D30-AB11-BC801F86F5E3}" type="presOf" srcId="{CB762A68-1282-40BC-B0B5-1785EA144637}" destId="{DBE220E0-632E-4D87-B350-0EFF4F7A0E21}" srcOrd="1" destOrd="0" presId="urn:microsoft.com/office/officeart/2008/layout/HorizontalMultiLevelHierarchy"/>
    <dgm:cxn modelId="{36A50A4E-8EFC-4130-BB00-4922A9C94CC4}" srcId="{43823A87-F87E-435D-BF65-E11AD80957CE}" destId="{B3D54769-9103-4828-AA45-15DBCAE18799}" srcOrd="2" destOrd="0" parTransId="{63247D17-E6EF-4CA0-860A-841463362C08}" sibTransId="{3DB5B2BF-F484-4C47-BF0C-836430103D42}"/>
    <dgm:cxn modelId="{83CDAA6F-532C-4DEA-92CB-B438D3A41872}" type="presOf" srcId="{63247D17-E6EF-4CA0-860A-841463362C08}" destId="{D086C93C-B03E-4797-A6D3-4E0817885BAA}" srcOrd="1" destOrd="0" presId="urn:microsoft.com/office/officeart/2008/layout/HorizontalMultiLevelHierarchy"/>
    <dgm:cxn modelId="{823B1A70-0CB7-40E3-9C69-4B405DACE37B}" type="presOf" srcId="{43823A87-F87E-435D-BF65-E11AD80957CE}" destId="{65BDEE01-E984-46DA-97E0-2B5EADED7A1C}" srcOrd="0" destOrd="0" presId="urn:microsoft.com/office/officeart/2008/layout/HorizontalMultiLevelHierarchy"/>
    <dgm:cxn modelId="{A76F9171-35D1-485D-A7D7-6FD1D17DE291}" srcId="{43823A87-F87E-435D-BF65-E11AD80957CE}" destId="{7A81CD1D-3790-4810-9ED7-2CA4C1337BBF}" srcOrd="1" destOrd="0" parTransId="{ED8368AA-0648-4B3D-9973-AA22092B6DDD}" sibTransId="{E457DA7D-5D31-4708-876D-DCA7D348740C}"/>
    <dgm:cxn modelId="{F2C53155-FA66-46AE-B27B-2175EE92B94D}" type="presOf" srcId="{ED8368AA-0648-4B3D-9973-AA22092B6DDD}" destId="{9B90F2B5-A05B-493E-B3A3-3033353ED776}" srcOrd="0" destOrd="0" presId="urn:microsoft.com/office/officeart/2008/layout/HorizontalMultiLevelHierarchy"/>
    <dgm:cxn modelId="{074C927D-A5E9-4D50-8AA4-496F3AD67889}" type="presOf" srcId="{A5DB8C58-BA13-487F-B9DF-D61206AB482E}" destId="{C8126075-294F-43CC-9110-B31F2BC3B7C3}" srcOrd="0" destOrd="0" presId="urn:microsoft.com/office/officeart/2008/layout/HorizontalMultiLevelHierarchy"/>
    <dgm:cxn modelId="{4D9E7D8E-1F5A-4ACE-9412-8B50CDEB3A42}" type="presOf" srcId="{CB762A68-1282-40BC-B0B5-1785EA144637}" destId="{A824569E-AF6D-404C-85E5-D4BD2726B02C}" srcOrd="0" destOrd="0" presId="urn:microsoft.com/office/officeart/2008/layout/HorizontalMultiLevelHierarchy"/>
    <dgm:cxn modelId="{3ABD53AC-3FF2-4E18-8161-D6E279F1A005}" type="presOf" srcId="{B3D54769-9103-4828-AA45-15DBCAE18799}" destId="{F32A395F-04AB-4566-A184-0838D7953BF2}" srcOrd="0" destOrd="0" presId="urn:microsoft.com/office/officeart/2008/layout/HorizontalMultiLevelHierarchy"/>
    <dgm:cxn modelId="{1273C6AD-F6F4-4427-AAA3-84306046E147}" srcId="{43823A87-F87E-435D-BF65-E11AD80957CE}" destId="{A5DB8C58-BA13-487F-B9DF-D61206AB482E}" srcOrd="0" destOrd="0" parTransId="{A59820FC-B016-4E2E-9F78-73827AF3CD3E}" sibTransId="{9471C09D-77EB-44E1-9112-D46EA4FCC709}"/>
    <dgm:cxn modelId="{C878EEC2-0E89-4A48-859F-6B627C4A2869}" srcId="{F8A8EEA2-1FFB-4818-856B-737E85B937C2}" destId="{43823A87-F87E-435D-BF65-E11AD80957CE}" srcOrd="0" destOrd="0" parTransId="{90E726E2-0AD9-49F7-B018-58C96CD37A8E}" sibTransId="{2EC0ABFE-87C5-43B9-B7DD-9C53498D37C5}"/>
    <dgm:cxn modelId="{FB57F1D1-97F9-4B8B-9976-3BFB421ABB9B}" type="presOf" srcId="{40892A56-6764-4457-9BB0-353A8C799324}" destId="{7E95AB76-04FA-41FF-B7B0-D7D9BB0161AA}" srcOrd="0" destOrd="0" presId="urn:microsoft.com/office/officeart/2008/layout/HorizontalMultiLevelHierarchy"/>
    <dgm:cxn modelId="{0E3F77D5-1AA1-4727-8942-67EE3BC89784}" type="presOf" srcId="{ED8368AA-0648-4B3D-9973-AA22092B6DDD}" destId="{66F789FF-661C-41BA-B895-E1C793A83C14}" srcOrd="1" destOrd="0" presId="urn:microsoft.com/office/officeart/2008/layout/HorizontalMultiLevelHierarchy"/>
    <dgm:cxn modelId="{829108E2-00E8-44AF-911D-C5430B3DBBE6}" srcId="{43823A87-F87E-435D-BF65-E11AD80957CE}" destId="{40892A56-6764-4457-9BB0-353A8C799324}" srcOrd="3" destOrd="0" parTransId="{CB762A68-1282-40BC-B0B5-1785EA144637}" sibTransId="{DED72B19-7082-4D19-AE49-29E568E4DA3D}"/>
    <dgm:cxn modelId="{08B949F1-F718-4094-9493-49D1E25E31A2}" type="presOf" srcId="{A59820FC-B016-4E2E-9F78-73827AF3CD3E}" destId="{85DAE196-9AF0-4C2E-AC2F-AD7642A71C24}" srcOrd="1" destOrd="0" presId="urn:microsoft.com/office/officeart/2008/layout/HorizontalMultiLevelHierarchy"/>
    <dgm:cxn modelId="{7707C3C9-1D5E-485F-B73B-38B0115614BC}" type="presParOf" srcId="{40E5534A-34CE-489B-8928-34A2686EBD7E}" destId="{FBFC47E1-57EC-43DA-994A-69392ABDF2C6}" srcOrd="0" destOrd="0" presId="urn:microsoft.com/office/officeart/2008/layout/HorizontalMultiLevelHierarchy"/>
    <dgm:cxn modelId="{43512E6F-3EB5-4904-BF40-CB6E9F2E9B1A}" type="presParOf" srcId="{FBFC47E1-57EC-43DA-994A-69392ABDF2C6}" destId="{65BDEE01-E984-46DA-97E0-2B5EADED7A1C}" srcOrd="0" destOrd="0" presId="urn:microsoft.com/office/officeart/2008/layout/HorizontalMultiLevelHierarchy"/>
    <dgm:cxn modelId="{32A9A936-DFE2-4ABF-B676-C8A61D6D76E1}" type="presParOf" srcId="{FBFC47E1-57EC-43DA-994A-69392ABDF2C6}" destId="{1207C5A3-31A9-4F92-875C-EC06C39F68CF}" srcOrd="1" destOrd="0" presId="urn:microsoft.com/office/officeart/2008/layout/HorizontalMultiLevelHierarchy"/>
    <dgm:cxn modelId="{2B38097B-9793-4916-9293-D80668B72C4E}" type="presParOf" srcId="{1207C5A3-31A9-4F92-875C-EC06C39F68CF}" destId="{D9C5A751-0EA6-4CA4-8FC8-07D20406C177}" srcOrd="0" destOrd="0" presId="urn:microsoft.com/office/officeart/2008/layout/HorizontalMultiLevelHierarchy"/>
    <dgm:cxn modelId="{D720A662-FE1D-4006-82A3-4D1102FEFE30}" type="presParOf" srcId="{D9C5A751-0EA6-4CA4-8FC8-07D20406C177}" destId="{85DAE196-9AF0-4C2E-AC2F-AD7642A71C24}" srcOrd="0" destOrd="0" presId="urn:microsoft.com/office/officeart/2008/layout/HorizontalMultiLevelHierarchy"/>
    <dgm:cxn modelId="{D5BDA104-038E-4F2B-AA27-DE89443BB02C}" type="presParOf" srcId="{1207C5A3-31A9-4F92-875C-EC06C39F68CF}" destId="{A4518097-1D45-4D98-9314-7B015A737DAD}" srcOrd="1" destOrd="0" presId="urn:microsoft.com/office/officeart/2008/layout/HorizontalMultiLevelHierarchy"/>
    <dgm:cxn modelId="{78792A4D-3606-4CBE-94A3-1498D2B35664}" type="presParOf" srcId="{A4518097-1D45-4D98-9314-7B015A737DAD}" destId="{C8126075-294F-43CC-9110-B31F2BC3B7C3}" srcOrd="0" destOrd="0" presId="urn:microsoft.com/office/officeart/2008/layout/HorizontalMultiLevelHierarchy"/>
    <dgm:cxn modelId="{EA286537-C867-4B82-8184-D0468CAF1D7A}" type="presParOf" srcId="{A4518097-1D45-4D98-9314-7B015A737DAD}" destId="{A46D55D0-8A23-4AF7-B845-A61F8BB26595}" srcOrd="1" destOrd="0" presId="urn:microsoft.com/office/officeart/2008/layout/HorizontalMultiLevelHierarchy"/>
    <dgm:cxn modelId="{238F46E7-5939-42BE-892A-6CBCD159F52B}" type="presParOf" srcId="{1207C5A3-31A9-4F92-875C-EC06C39F68CF}" destId="{9B90F2B5-A05B-493E-B3A3-3033353ED776}" srcOrd="2" destOrd="0" presId="urn:microsoft.com/office/officeart/2008/layout/HorizontalMultiLevelHierarchy"/>
    <dgm:cxn modelId="{FD6815F5-BEC6-4AF0-913F-80B6E09BC557}" type="presParOf" srcId="{9B90F2B5-A05B-493E-B3A3-3033353ED776}" destId="{66F789FF-661C-41BA-B895-E1C793A83C14}" srcOrd="0" destOrd="0" presId="urn:microsoft.com/office/officeart/2008/layout/HorizontalMultiLevelHierarchy"/>
    <dgm:cxn modelId="{3A901ABE-54E7-4C4E-9D18-80E771350221}" type="presParOf" srcId="{1207C5A3-31A9-4F92-875C-EC06C39F68CF}" destId="{36297746-533B-4DB4-BD02-1734A3023B50}" srcOrd="3" destOrd="0" presId="urn:microsoft.com/office/officeart/2008/layout/HorizontalMultiLevelHierarchy"/>
    <dgm:cxn modelId="{2892A5CB-AB19-442C-A7D8-F0B212F4604C}" type="presParOf" srcId="{36297746-533B-4DB4-BD02-1734A3023B50}" destId="{DDC55EED-3D18-4FBF-BCAA-17E32B688FE5}" srcOrd="0" destOrd="0" presId="urn:microsoft.com/office/officeart/2008/layout/HorizontalMultiLevelHierarchy"/>
    <dgm:cxn modelId="{893B5F68-122F-4123-8269-72F4E3C6C8A6}" type="presParOf" srcId="{36297746-533B-4DB4-BD02-1734A3023B50}" destId="{96925125-C75E-407F-8ED6-1F99EF037335}" srcOrd="1" destOrd="0" presId="urn:microsoft.com/office/officeart/2008/layout/HorizontalMultiLevelHierarchy"/>
    <dgm:cxn modelId="{3C0881A9-8984-41F5-B630-41F6AEE84258}" type="presParOf" srcId="{1207C5A3-31A9-4F92-875C-EC06C39F68CF}" destId="{751F016D-CD05-4851-9016-92E2BD948A20}" srcOrd="4" destOrd="0" presId="urn:microsoft.com/office/officeart/2008/layout/HorizontalMultiLevelHierarchy"/>
    <dgm:cxn modelId="{EDC15371-59DA-4C46-B2B7-653B0953CA34}" type="presParOf" srcId="{751F016D-CD05-4851-9016-92E2BD948A20}" destId="{D086C93C-B03E-4797-A6D3-4E0817885BAA}" srcOrd="0" destOrd="0" presId="urn:microsoft.com/office/officeart/2008/layout/HorizontalMultiLevelHierarchy"/>
    <dgm:cxn modelId="{E840605A-C61F-49FC-B1DF-7010AE6FB539}" type="presParOf" srcId="{1207C5A3-31A9-4F92-875C-EC06C39F68CF}" destId="{6EBF2CC8-2A3E-49F5-9BD1-69CA3E54B680}" srcOrd="5" destOrd="0" presId="urn:microsoft.com/office/officeart/2008/layout/HorizontalMultiLevelHierarchy"/>
    <dgm:cxn modelId="{D21B0B9B-1553-4A90-BD50-B4EB0A61200E}" type="presParOf" srcId="{6EBF2CC8-2A3E-49F5-9BD1-69CA3E54B680}" destId="{F32A395F-04AB-4566-A184-0838D7953BF2}" srcOrd="0" destOrd="0" presId="urn:microsoft.com/office/officeart/2008/layout/HorizontalMultiLevelHierarchy"/>
    <dgm:cxn modelId="{A49AE6D8-60E3-4394-BFC6-1B2FADAAB4C0}" type="presParOf" srcId="{6EBF2CC8-2A3E-49F5-9BD1-69CA3E54B680}" destId="{A2084989-743C-4A2B-8A9F-7A0B91D21FB8}" srcOrd="1" destOrd="0" presId="urn:microsoft.com/office/officeart/2008/layout/HorizontalMultiLevelHierarchy"/>
    <dgm:cxn modelId="{83A1F601-6E61-4725-9F68-A269D3B71266}" type="presParOf" srcId="{1207C5A3-31A9-4F92-875C-EC06C39F68CF}" destId="{A824569E-AF6D-404C-85E5-D4BD2726B02C}" srcOrd="6" destOrd="0" presId="urn:microsoft.com/office/officeart/2008/layout/HorizontalMultiLevelHierarchy"/>
    <dgm:cxn modelId="{2E0679E4-D73D-4A62-95AC-219535C80625}" type="presParOf" srcId="{A824569E-AF6D-404C-85E5-D4BD2726B02C}" destId="{DBE220E0-632E-4D87-B350-0EFF4F7A0E21}" srcOrd="0" destOrd="0" presId="urn:microsoft.com/office/officeart/2008/layout/HorizontalMultiLevelHierarchy"/>
    <dgm:cxn modelId="{DBCB90D3-79E4-4FFA-B4FD-98EF1F6712EE}" type="presParOf" srcId="{1207C5A3-31A9-4F92-875C-EC06C39F68CF}" destId="{BACFB167-FD7B-4EF7-837A-7325644C2197}" srcOrd="7" destOrd="0" presId="urn:microsoft.com/office/officeart/2008/layout/HorizontalMultiLevelHierarchy"/>
    <dgm:cxn modelId="{A507A139-42CF-475D-BB3A-B5C1A2348CF8}" type="presParOf" srcId="{BACFB167-FD7B-4EF7-837A-7325644C2197}" destId="{7E95AB76-04FA-41FF-B7B0-D7D9BB0161AA}" srcOrd="0" destOrd="0" presId="urn:microsoft.com/office/officeart/2008/layout/HorizontalMultiLevelHierarchy"/>
    <dgm:cxn modelId="{94DC0E22-5D45-4F07-9691-8FD1267803D1}" type="presParOf" srcId="{BACFB167-FD7B-4EF7-837A-7325644C2197}" destId="{6BEF919B-98E2-4BD6-B7C7-C81761096009}"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4689F8-F12F-4076-993B-0E2C2A13728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7CB8188-5402-48E2-904F-BAA831C6483F}">
      <dgm:prSet custT="1"/>
      <dgm:spPr/>
      <dgm:t>
        <a:bodyPr/>
        <a:lstStyle/>
        <a:p>
          <a:pPr>
            <a:lnSpc>
              <a:spcPct val="100000"/>
            </a:lnSpc>
            <a:defRPr cap="all"/>
          </a:pPr>
          <a:r>
            <a:rPr lang="en-US" sz="1600" dirty="0"/>
            <a:t>Accurate diagnosis</a:t>
          </a:r>
        </a:p>
      </dgm:t>
    </dgm:pt>
    <dgm:pt modelId="{15BDB759-668D-40CC-AC27-81210CF41165}" type="parTrans" cxnId="{39109C8E-5528-43A7-A53E-735FEBB1B12B}">
      <dgm:prSet/>
      <dgm:spPr/>
      <dgm:t>
        <a:bodyPr/>
        <a:lstStyle/>
        <a:p>
          <a:endParaRPr lang="en-US"/>
        </a:p>
      </dgm:t>
    </dgm:pt>
    <dgm:pt modelId="{A78F4491-5D43-430D-BDF7-5D344035F243}" type="sibTrans" cxnId="{39109C8E-5528-43A7-A53E-735FEBB1B12B}">
      <dgm:prSet/>
      <dgm:spPr/>
      <dgm:t>
        <a:bodyPr/>
        <a:lstStyle/>
        <a:p>
          <a:endParaRPr lang="en-US"/>
        </a:p>
      </dgm:t>
    </dgm:pt>
    <dgm:pt modelId="{8CD30EFF-D71C-464A-B415-5FEDDD2F963E}">
      <dgm:prSet custT="1"/>
      <dgm:spPr/>
      <dgm:t>
        <a:bodyPr/>
        <a:lstStyle/>
        <a:p>
          <a:pPr>
            <a:lnSpc>
              <a:spcPct val="100000"/>
            </a:lnSpc>
            <a:defRPr cap="all"/>
          </a:pPr>
          <a:r>
            <a:rPr lang="en-US" sz="1600" dirty="0"/>
            <a:t>Early pain reduction </a:t>
          </a:r>
        </a:p>
      </dgm:t>
    </dgm:pt>
    <dgm:pt modelId="{FF60DC73-51C1-491C-B77E-3310DB80F6DB}" type="parTrans" cxnId="{5934AB7A-ED80-4545-9075-DFFA7A1F4372}">
      <dgm:prSet/>
      <dgm:spPr/>
      <dgm:t>
        <a:bodyPr/>
        <a:lstStyle/>
        <a:p>
          <a:endParaRPr lang="en-US"/>
        </a:p>
      </dgm:t>
    </dgm:pt>
    <dgm:pt modelId="{0435C684-0E6C-459A-B8F0-047DA3F67E6A}" type="sibTrans" cxnId="{5934AB7A-ED80-4545-9075-DFFA7A1F4372}">
      <dgm:prSet/>
      <dgm:spPr/>
      <dgm:t>
        <a:bodyPr/>
        <a:lstStyle/>
        <a:p>
          <a:endParaRPr lang="en-US"/>
        </a:p>
      </dgm:t>
    </dgm:pt>
    <dgm:pt modelId="{E8927538-C613-4102-A3F5-2A41BCF0467E}">
      <dgm:prSet custT="1"/>
      <dgm:spPr/>
      <dgm:t>
        <a:bodyPr/>
        <a:lstStyle/>
        <a:p>
          <a:pPr>
            <a:lnSpc>
              <a:spcPct val="100000"/>
            </a:lnSpc>
            <a:defRPr cap="all"/>
          </a:pPr>
          <a:r>
            <a:rPr lang="en-US" sz="1600" dirty="0"/>
            <a:t>Integration of kinetic chain </a:t>
          </a:r>
        </a:p>
      </dgm:t>
    </dgm:pt>
    <dgm:pt modelId="{A4A4359B-7F49-4358-BEED-759BFDB1BCED}" type="parTrans" cxnId="{1959493E-36B3-4D15-8654-923D8FF8AE41}">
      <dgm:prSet/>
      <dgm:spPr/>
      <dgm:t>
        <a:bodyPr/>
        <a:lstStyle/>
        <a:p>
          <a:endParaRPr lang="en-US"/>
        </a:p>
      </dgm:t>
    </dgm:pt>
    <dgm:pt modelId="{B0C95090-0AB6-45B8-8F1D-39EC6C3EA5FA}" type="sibTrans" cxnId="{1959493E-36B3-4D15-8654-923D8FF8AE41}">
      <dgm:prSet/>
      <dgm:spPr/>
      <dgm:t>
        <a:bodyPr/>
        <a:lstStyle/>
        <a:p>
          <a:endParaRPr lang="en-US"/>
        </a:p>
      </dgm:t>
    </dgm:pt>
    <dgm:pt modelId="{D6C1763F-4557-4388-9974-CC80C3F02FD9}">
      <dgm:prSet custT="1"/>
      <dgm:spPr/>
      <dgm:t>
        <a:bodyPr/>
        <a:lstStyle/>
        <a:p>
          <a:pPr>
            <a:lnSpc>
              <a:spcPct val="100000"/>
            </a:lnSpc>
            <a:defRPr cap="all"/>
          </a:pPr>
          <a:r>
            <a:rPr lang="en-US" sz="1600" dirty="0"/>
            <a:t>Scapular stabilization </a:t>
          </a:r>
        </a:p>
      </dgm:t>
    </dgm:pt>
    <dgm:pt modelId="{33C3CFB8-6EAC-461C-9B8B-9F4E18396325}" type="parTrans" cxnId="{72C5E16A-F7E8-4E27-B3EB-8C27724358C0}">
      <dgm:prSet/>
      <dgm:spPr/>
      <dgm:t>
        <a:bodyPr/>
        <a:lstStyle/>
        <a:p>
          <a:endParaRPr lang="en-US"/>
        </a:p>
      </dgm:t>
    </dgm:pt>
    <dgm:pt modelId="{F555FD92-377B-464F-B7A6-727946376C80}" type="sibTrans" cxnId="{72C5E16A-F7E8-4E27-B3EB-8C27724358C0}">
      <dgm:prSet/>
      <dgm:spPr/>
      <dgm:t>
        <a:bodyPr/>
        <a:lstStyle/>
        <a:p>
          <a:endParaRPr lang="en-US"/>
        </a:p>
      </dgm:t>
    </dgm:pt>
    <dgm:pt modelId="{89A40710-95ED-4193-A4AD-6B1C5E362DB1}">
      <dgm:prSet custT="1"/>
      <dgm:spPr/>
      <dgm:t>
        <a:bodyPr/>
        <a:lstStyle/>
        <a:p>
          <a:pPr>
            <a:lnSpc>
              <a:spcPct val="100000"/>
            </a:lnSpc>
            <a:defRPr cap="all"/>
          </a:pPr>
          <a:r>
            <a:rPr lang="en-US" sz="1600" dirty="0"/>
            <a:t>Early achievement of 90° of abduction and GH rotation</a:t>
          </a:r>
        </a:p>
      </dgm:t>
    </dgm:pt>
    <dgm:pt modelId="{ACA10345-5DE0-4B8D-8CE8-08D5B47EBC03}" type="parTrans" cxnId="{F3F9CD55-9243-4906-84A8-6FA382A9C533}">
      <dgm:prSet/>
      <dgm:spPr/>
      <dgm:t>
        <a:bodyPr/>
        <a:lstStyle/>
        <a:p>
          <a:endParaRPr lang="en-US"/>
        </a:p>
      </dgm:t>
    </dgm:pt>
    <dgm:pt modelId="{A683D2CF-DBED-4B80-B98F-3F3200A55F64}" type="sibTrans" cxnId="{F3F9CD55-9243-4906-84A8-6FA382A9C533}">
      <dgm:prSet/>
      <dgm:spPr/>
      <dgm:t>
        <a:bodyPr/>
        <a:lstStyle/>
        <a:p>
          <a:endParaRPr lang="en-US"/>
        </a:p>
      </dgm:t>
    </dgm:pt>
    <dgm:pt modelId="{AD4E45D5-0378-421B-A60D-0847560189BC}">
      <dgm:prSet custT="1"/>
      <dgm:spPr/>
      <dgm:t>
        <a:bodyPr/>
        <a:lstStyle/>
        <a:p>
          <a:pPr>
            <a:lnSpc>
              <a:spcPct val="100000"/>
            </a:lnSpc>
            <a:defRPr cap="all"/>
          </a:pPr>
          <a:r>
            <a:rPr lang="en-US" sz="1600" dirty="0"/>
            <a:t>Closed chain rehabilitation</a:t>
          </a:r>
        </a:p>
      </dgm:t>
    </dgm:pt>
    <dgm:pt modelId="{CEE40DF2-16D9-4C96-9B80-18E4012069B8}" type="parTrans" cxnId="{80B0827E-CFD7-4A92-8CFB-630C31CC467E}">
      <dgm:prSet/>
      <dgm:spPr/>
      <dgm:t>
        <a:bodyPr/>
        <a:lstStyle/>
        <a:p>
          <a:endParaRPr lang="en-US"/>
        </a:p>
      </dgm:t>
    </dgm:pt>
    <dgm:pt modelId="{705737FA-0E83-4015-A5DF-3EDCF992E4B7}" type="sibTrans" cxnId="{80B0827E-CFD7-4A92-8CFB-630C31CC467E}">
      <dgm:prSet/>
      <dgm:spPr/>
      <dgm:t>
        <a:bodyPr/>
        <a:lstStyle/>
        <a:p>
          <a:endParaRPr lang="en-US"/>
        </a:p>
      </dgm:t>
    </dgm:pt>
    <dgm:pt modelId="{85AA4A5C-679D-4ED4-9ED0-D6CADE32F808}">
      <dgm:prSet custT="1"/>
      <dgm:spPr/>
      <dgm:t>
        <a:bodyPr/>
        <a:lstStyle/>
        <a:p>
          <a:pPr>
            <a:lnSpc>
              <a:spcPct val="100000"/>
            </a:lnSpc>
            <a:defRPr cap="all"/>
          </a:pPr>
          <a:r>
            <a:rPr lang="en-US" sz="1600" dirty="0"/>
            <a:t>Plyometric exercises </a:t>
          </a:r>
        </a:p>
      </dgm:t>
    </dgm:pt>
    <dgm:pt modelId="{B6D265BE-69F1-4388-90FB-CC5705FA1F99}" type="parTrans" cxnId="{79D22DB0-A347-417D-8A0B-E582745CFE98}">
      <dgm:prSet/>
      <dgm:spPr/>
      <dgm:t>
        <a:bodyPr/>
        <a:lstStyle/>
        <a:p>
          <a:endParaRPr lang="en-US"/>
        </a:p>
      </dgm:t>
    </dgm:pt>
    <dgm:pt modelId="{45852D15-C3C0-48DF-8910-0D4B85A0DA8F}" type="sibTrans" cxnId="{79D22DB0-A347-417D-8A0B-E582745CFE98}">
      <dgm:prSet/>
      <dgm:spPr/>
      <dgm:t>
        <a:bodyPr/>
        <a:lstStyle/>
        <a:p>
          <a:endParaRPr lang="en-US"/>
        </a:p>
      </dgm:t>
    </dgm:pt>
    <dgm:pt modelId="{BFF4C594-F62E-4AE0-A317-D73010604C93}">
      <dgm:prSet custT="1"/>
      <dgm:spPr/>
      <dgm:t>
        <a:bodyPr/>
        <a:lstStyle/>
        <a:p>
          <a:pPr>
            <a:lnSpc>
              <a:spcPct val="100000"/>
            </a:lnSpc>
            <a:defRPr cap="all"/>
          </a:pPr>
          <a:r>
            <a:rPr lang="en-US" sz="1600" dirty="0"/>
            <a:t>Rotator cuff exercises </a:t>
          </a:r>
        </a:p>
      </dgm:t>
    </dgm:pt>
    <dgm:pt modelId="{03221FB1-A00E-4B6E-94B6-0468B3CDBEAE}" type="parTrans" cxnId="{D48DAA0F-A6A9-4818-AA61-F5F34A095BA9}">
      <dgm:prSet/>
      <dgm:spPr/>
      <dgm:t>
        <a:bodyPr/>
        <a:lstStyle/>
        <a:p>
          <a:endParaRPr lang="en-US"/>
        </a:p>
      </dgm:t>
    </dgm:pt>
    <dgm:pt modelId="{D0E018A6-528A-41E0-9301-6AB6FC1BC0E9}" type="sibTrans" cxnId="{D48DAA0F-A6A9-4818-AA61-F5F34A095BA9}">
      <dgm:prSet/>
      <dgm:spPr/>
      <dgm:t>
        <a:bodyPr/>
        <a:lstStyle/>
        <a:p>
          <a:endParaRPr lang="en-US"/>
        </a:p>
      </dgm:t>
    </dgm:pt>
    <dgm:pt modelId="{0AF0BF0C-40F7-45BD-A548-4BEB087CCB1A}" type="pres">
      <dgm:prSet presAssocID="{E14689F8-F12F-4076-993B-0E2C2A13728E}" presName="root" presStyleCnt="0">
        <dgm:presLayoutVars>
          <dgm:dir/>
          <dgm:resizeHandles val="exact"/>
        </dgm:presLayoutVars>
      </dgm:prSet>
      <dgm:spPr/>
    </dgm:pt>
    <dgm:pt modelId="{9113B0A4-F9DA-4643-84C6-DF2D2C7076D3}" type="pres">
      <dgm:prSet presAssocID="{17CB8188-5402-48E2-904F-BAA831C6483F}" presName="compNode" presStyleCnt="0"/>
      <dgm:spPr/>
    </dgm:pt>
    <dgm:pt modelId="{3159137A-C205-4F5A-9CED-3EFD50DFEA24}" type="pres">
      <dgm:prSet presAssocID="{17CB8188-5402-48E2-904F-BAA831C6483F}" presName="iconBgRect" presStyleLbl="bgShp" presStyleIdx="0" presStyleCnt="8"/>
      <dgm:spPr/>
    </dgm:pt>
    <dgm:pt modelId="{78920464-3AA6-4EEE-845C-5EFAD5930B46}" type="pres">
      <dgm:prSet presAssocID="{17CB8188-5402-48E2-904F-BAA831C6483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DEE31254-C7AA-4FF5-ABAA-E1A538758786}" type="pres">
      <dgm:prSet presAssocID="{17CB8188-5402-48E2-904F-BAA831C6483F}" presName="spaceRect" presStyleCnt="0"/>
      <dgm:spPr/>
    </dgm:pt>
    <dgm:pt modelId="{750EA998-D9C5-4D8C-805A-38879568B549}" type="pres">
      <dgm:prSet presAssocID="{17CB8188-5402-48E2-904F-BAA831C6483F}" presName="textRect" presStyleLbl="revTx" presStyleIdx="0" presStyleCnt="8">
        <dgm:presLayoutVars>
          <dgm:chMax val="1"/>
          <dgm:chPref val="1"/>
        </dgm:presLayoutVars>
      </dgm:prSet>
      <dgm:spPr/>
    </dgm:pt>
    <dgm:pt modelId="{01713252-4FD4-4F31-BEF9-F7EA36BA9BB7}" type="pres">
      <dgm:prSet presAssocID="{A78F4491-5D43-430D-BDF7-5D344035F243}" presName="sibTrans" presStyleCnt="0"/>
      <dgm:spPr/>
    </dgm:pt>
    <dgm:pt modelId="{C448FBD5-EE57-49CE-9CBB-BD817B57888F}" type="pres">
      <dgm:prSet presAssocID="{8CD30EFF-D71C-464A-B415-5FEDDD2F963E}" presName="compNode" presStyleCnt="0"/>
      <dgm:spPr/>
    </dgm:pt>
    <dgm:pt modelId="{C48F5FD1-AC72-46D5-B4E8-B3B90E63D3D4}" type="pres">
      <dgm:prSet presAssocID="{8CD30EFF-D71C-464A-B415-5FEDDD2F963E}" presName="iconBgRect" presStyleLbl="bgShp" presStyleIdx="1" presStyleCnt="8"/>
      <dgm:spPr/>
    </dgm:pt>
    <dgm:pt modelId="{C1597110-BEFB-40D9-8CCA-6B04796CC134}" type="pres">
      <dgm:prSet presAssocID="{8CD30EFF-D71C-464A-B415-5FEDDD2F963E}"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05145F14-1F1F-403D-8F55-304703892ACB}" type="pres">
      <dgm:prSet presAssocID="{8CD30EFF-D71C-464A-B415-5FEDDD2F963E}" presName="spaceRect" presStyleCnt="0"/>
      <dgm:spPr/>
    </dgm:pt>
    <dgm:pt modelId="{CE0E3004-68E6-4048-A0EF-286B6592D685}" type="pres">
      <dgm:prSet presAssocID="{8CD30EFF-D71C-464A-B415-5FEDDD2F963E}" presName="textRect" presStyleLbl="revTx" presStyleIdx="1" presStyleCnt="8">
        <dgm:presLayoutVars>
          <dgm:chMax val="1"/>
          <dgm:chPref val="1"/>
        </dgm:presLayoutVars>
      </dgm:prSet>
      <dgm:spPr/>
    </dgm:pt>
    <dgm:pt modelId="{452D095E-2276-453A-A214-1C84C8DA484D}" type="pres">
      <dgm:prSet presAssocID="{0435C684-0E6C-459A-B8F0-047DA3F67E6A}" presName="sibTrans" presStyleCnt="0"/>
      <dgm:spPr/>
    </dgm:pt>
    <dgm:pt modelId="{8DFFA058-1BC1-4273-823B-BB28FD5A9697}" type="pres">
      <dgm:prSet presAssocID="{E8927538-C613-4102-A3F5-2A41BCF0467E}" presName="compNode" presStyleCnt="0"/>
      <dgm:spPr/>
    </dgm:pt>
    <dgm:pt modelId="{0E49919A-4C35-4041-AFC0-FD8C5FE1F8BD}" type="pres">
      <dgm:prSet presAssocID="{E8927538-C613-4102-A3F5-2A41BCF0467E}" presName="iconBgRect" presStyleLbl="bgShp" presStyleIdx="2" presStyleCnt="8"/>
      <dgm:spPr/>
    </dgm:pt>
    <dgm:pt modelId="{3E60E761-61EE-4B0C-90B2-92C9AE79A5D4}" type="pres">
      <dgm:prSet presAssocID="{E8927538-C613-4102-A3F5-2A41BCF0467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E0E8542A-9C1D-4EE5-BF97-8C39A43F8A85}" type="pres">
      <dgm:prSet presAssocID="{E8927538-C613-4102-A3F5-2A41BCF0467E}" presName="spaceRect" presStyleCnt="0"/>
      <dgm:spPr/>
    </dgm:pt>
    <dgm:pt modelId="{4268E3F9-925A-46B6-88D1-6E060E55FD10}" type="pres">
      <dgm:prSet presAssocID="{E8927538-C613-4102-A3F5-2A41BCF0467E}" presName="textRect" presStyleLbl="revTx" presStyleIdx="2" presStyleCnt="8">
        <dgm:presLayoutVars>
          <dgm:chMax val="1"/>
          <dgm:chPref val="1"/>
        </dgm:presLayoutVars>
      </dgm:prSet>
      <dgm:spPr/>
    </dgm:pt>
    <dgm:pt modelId="{BE080898-A310-43E2-BC9E-2EBE0F08A5A7}" type="pres">
      <dgm:prSet presAssocID="{B0C95090-0AB6-45B8-8F1D-39EC6C3EA5FA}" presName="sibTrans" presStyleCnt="0"/>
      <dgm:spPr/>
    </dgm:pt>
    <dgm:pt modelId="{7906779C-11E3-4090-BAF8-A9958D6D2055}" type="pres">
      <dgm:prSet presAssocID="{D6C1763F-4557-4388-9974-CC80C3F02FD9}" presName="compNode" presStyleCnt="0"/>
      <dgm:spPr/>
    </dgm:pt>
    <dgm:pt modelId="{CCD33D0F-3A8B-4797-9310-75815245F762}" type="pres">
      <dgm:prSet presAssocID="{D6C1763F-4557-4388-9974-CC80C3F02FD9}" presName="iconBgRect" presStyleLbl="bgShp" presStyleIdx="3" presStyleCnt="8"/>
      <dgm:spPr/>
    </dgm:pt>
    <dgm:pt modelId="{2DC128B4-AE4A-4B45-B036-DDEA04AD2B97}" type="pres">
      <dgm:prSet presAssocID="{D6C1763F-4557-4388-9974-CC80C3F02FD9}"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650612D9-6D12-49AC-A3B3-50B52B54E05D}" type="pres">
      <dgm:prSet presAssocID="{D6C1763F-4557-4388-9974-CC80C3F02FD9}" presName="spaceRect" presStyleCnt="0"/>
      <dgm:spPr/>
    </dgm:pt>
    <dgm:pt modelId="{6A9AEF7A-C98C-4CB2-9C96-BB45A6B3B96E}" type="pres">
      <dgm:prSet presAssocID="{D6C1763F-4557-4388-9974-CC80C3F02FD9}" presName="textRect" presStyleLbl="revTx" presStyleIdx="3" presStyleCnt="8">
        <dgm:presLayoutVars>
          <dgm:chMax val="1"/>
          <dgm:chPref val="1"/>
        </dgm:presLayoutVars>
      </dgm:prSet>
      <dgm:spPr/>
    </dgm:pt>
    <dgm:pt modelId="{A072C44B-7CDF-455C-A9A3-798AFD4CEF76}" type="pres">
      <dgm:prSet presAssocID="{F555FD92-377B-464F-B7A6-727946376C80}" presName="sibTrans" presStyleCnt="0"/>
      <dgm:spPr/>
    </dgm:pt>
    <dgm:pt modelId="{35550FF8-6217-42A6-8712-15622DE67073}" type="pres">
      <dgm:prSet presAssocID="{89A40710-95ED-4193-A4AD-6B1C5E362DB1}" presName="compNode" presStyleCnt="0"/>
      <dgm:spPr/>
    </dgm:pt>
    <dgm:pt modelId="{43A1C074-84C6-430E-AC38-988425AAC96E}" type="pres">
      <dgm:prSet presAssocID="{89A40710-95ED-4193-A4AD-6B1C5E362DB1}" presName="iconBgRect" presStyleLbl="bgShp" presStyleIdx="4" presStyleCnt="8"/>
      <dgm:spPr/>
    </dgm:pt>
    <dgm:pt modelId="{E8881725-565A-4030-8385-3D6AE3D6CBCF}" type="pres">
      <dgm:prSet presAssocID="{89A40710-95ED-4193-A4AD-6B1C5E362DB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72333F41-0F23-4651-8A70-B27B8731D3E5}" type="pres">
      <dgm:prSet presAssocID="{89A40710-95ED-4193-A4AD-6B1C5E362DB1}" presName="spaceRect" presStyleCnt="0"/>
      <dgm:spPr/>
    </dgm:pt>
    <dgm:pt modelId="{43D2CDEE-B0D9-4CA2-9480-D3E2B63F62C4}" type="pres">
      <dgm:prSet presAssocID="{89A40710-95ED-4193-A4AD-6B1C5E362DB1}" presName="textRect" presStyleLbl="revTx" presStyleIdx="4" presStyleCnt="8">
        <dgm:presLayoutVars>
          <dgm:chMax val="1"/>
          <dgm:chPref val="1"/>
        </dgm:presLayoutVars>
      </dgm:prSet>
      <dgm:spPr/>
    </dgm:pt>
    <dgm:pt modelId="{FA73C6D5-E2EC-42DA-957C-936B3FCD6918}" type="pres">
      <dgm:prSet presAssocID="{A683D2CF-DBED-4B80-B98F-3F3200A55F64}" presName="sibTrans" presStyleCnt="0"/>
      <dgm:spPr/>
    </dgm:pt>
    <dgm:pt modelId="{C42B66AC-F1EC-4C33-B7FC-E06FC3AB643C}" type="pres">
      <dgm:prSet presAssocID="{AD4E45D5-0378-421B-A60D-0847560189BC}" presName="compNode" presStyleCnt="0"/>
      <dgm:spPr/>
    </dgm:pt>
    <dgm:pt modelId="{77116E80-ACCA-474A-908F-30E62B0F09D1}" type="pres">
      <dgm:prSet presAssocID="{AD4E45D5-0378-421B-A60D-0847560189BC}" presName="iconBgRect" presStyleLbl="bgShp" presStyleIdx="5" presStyleCnt="8"/>
      <dgm:spPr/>
    </dgm:pt>
    <dgm:pt modelId="{F007D060-B726-4D5F-B0D3-9260DC9D9BC5}" type="pres">
      <dgm:prSet presAssocID="{AD4E45D5-0378-421B-A60D-0847560189BC}"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un"/>
        </a:ext>
      </dgm:extLst>
    </dgm:pt>
    <dgm:pt modelId="{A3CF46F4-6B0F-4999-A944-C6FF8C285F5F}" type="pres">
      <dgm:prSet presAssocID="{AD4E45D5-0378-421B-A60D-0847560189BC}" presName="spaceRect" presStyleCnt="0"/>
      <dgm:spPr/>
    </dgm:pt>
    <dgm:pt modelId="{2463E6C7-1DB1-43B9-9616-2353D60AFF69}" type="pres">
      <dgm:prSet presAssocID="{AD4E45D5-0378-421B-A60D-0847560189BC}" presName="textRect" presStyleLbl="revTx" presStyleIdx="5" presStyleCnt="8">
        <dgm:presLayoutVars>
          <dgm:chMax val="1"/>
          <dgm:chPref val="1"/>
        </dgm:presLayoutVars>
      </dgm:prSet>
      <dgm:spPr/>
    </dgm:pt>
    <dgm:pt modelId="{47B56F07-4D60-4ECA-AEF8-D8B1FFF53A1C}" type="pres">
      <dgm:prSet presAssocID="{705737FA-0E83-4015-A5DF-3EDCF992E4B7}" presName="sibTrans" presStyleCnt="0"/>
      <dgm:spPr/>
    </dgm:pt>
    <dgm:pt modelId="{78EAE5CA-6227-4C04-81BE-C60E0ABBA094}" type="pres">
      <dgm:prSet presAssocID="{85AA4A5C-679D-4ED4-9ED0-D6CADE32F808}" presName="compNode" presStyleCnt="0"/>
      <dgm:spPr/>
    </dgm:pt>
    <dgm:pt modelId="{EDBD85AB-CC6D-4A7F-A173-E634DEBB627A}" type="pres">
      <dgm:prSet presAssocID="{85AA4A5C-679D-4ED4-9ED0-D6CADE32F808}" presName="iconBgRect" presStyleLbl="bgShp" presStyleIdx="6" presStyleCnt="8"/>
      <dgm:spPr/>
    </dgm:pt>
    <dgm:pt modelId="{8CD2B52F-0868-4EF6-9E3E-04AB53D39359}" type="pres">
      <dgm:prSet presAssocID="{85AA4A5C-679D-4ED4-9ED0-D6CADE32F808}"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ymnast - Rings"/>
        </a:ext>
      </dgm:extLst>
    </dgm:pt>
    <dgm:pt modelId="{7D5B1AD1-C90B-433A-8599-DD3979E70667}" type="pres">
      <dgm:prSet presAssocID="{85AA4A5C-679D-4ED4-9ED0-D6CADE32F808}" presName="spaceRect" presStyleCnt="0"/>
      <dgm:spPr/>
    </dgm:pt>
    <dgm:pt modelId="{06807FC0-8D6B-48F2-8B10-73864BB5C391}" type="pres">
      <dgm:prSet presAssocID="{85AA4A5C-679D-4ED4-9ED0-D6CADE32F808}" presName="textRect" presStyleLbl="revTx" presStyleIdx="6" presStyleCnt="8">
        <dgm:presLayoutVars>
          <dgm:chMax val="1"/>
          <dgm:chPref val="1"/>
        </dgm:presLayoutVars>
      </dgm:prSet>
      <dgm:spPr/>
    </dgm:pt>
    <dgm:pt modelId="{13FCF414-B835-4564-9839-7BA1CC4D0958}" type="pres">
      <dgm:prSet presAssocID="{45852D15-C3C0-48DF-8910-0D4B85A0DA8F}" presName="sibTrans" presStyleCnt="0"/>
      <dgm:spPr/>
    </dgm:pt>
    <dgm:pt modelId="{415E8131-A015-48C4-AD47-AF1375B865B9}" type="pres">
      <dgm:prSet presAssocID="{BFF4C594-F62E-4AE0-A317-D73010604C93}" presName="compNode" presStyleCnt="0"/>
      <dgm:spPr/>
    </dgm:pt>
    <dgm:pt modelId="{868D5C4C-7A41-4287-BAA0-C5E212058A7F}" type="pres">
      <dgm:prSet presAssocID="{BFF4C594-F62E-4AE0-A317-D73010604C93}" presName="iconBgRect" presStyleLbl="bgShp" presStyleIdx="7" presStyleCnt="8"/>
      <dgm:spPr/>
    </dgm:pt>
    <dgm:pt modelId="{056F9593-5DA4-4DFF-A358-D71A6234499A}" type="pres">
      <dgm:prSet presAssocID="{BFF4C594-F62E-4AE0-A317-D73010604C9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uscle Arm"/>
        </a:ext>
      </dgm:extLst>
    </dgm:pt>
    <dgm:pt modelId="{B8D7E4C5-5C73-41B2-984F-2746B4FC8696}" type="pres">
      <dgm:prSet presAssocID="{BFF4C594-F62E-4AE0-A317-D73010604C93}" presName="spaceRect" presStyleCnt="0"/>
      <dgm:spPr/>
    </dgm:pt>
    <dgm:pt modelId="{97E4A3E4-5C53-43D6-9A4E-338355D9B5EA}" type="pres">
      <dgm:prSet presAssocID="{BFF4C594-F62E-4AE0-A317-D73010604C93}" presName="textRect" presStyleLbl="revTx" presStyleIdx="7" presStyleCnt="8">
        <dgm:presLayoutVars>
          <dgm:chMax val="1"/>
          <dgm:chPref val="1"/>
        </dgm:presLayoutVars>
      </dgm:prSet>
      <dgm:spPr/>
    </dgm:pt>
  </dgm:ptLst>
  <dgm:cxnLst>
    <dgm:cxn modelId="{C2462C08-7EFA-4C54-BBF0-FD30A84D59C2}" type="presOf" srcId="{85AA4A5C-679D-4ED4-9ED0-D6CADE32F808}" destId="{06807FC0-8D6B-48F2-8B10-73864BB5C391}" srcOrd="0" destOrd="0" presId="urn:microsoft.com/office/officeart/2018/5/layout/IconCircleLabelList"/>
    <dgm:cxn modelId="{ABAC0D0B-D076-410E-BDDD-13FE7BB3424B}" type="presOf" srcId="{89A40710-95ED-4193-A4AD-6B1C5E362DB1}" destId="{43D2CDEE-B0D9-4CA2-9480-D3E2B63F62C4}" srcOrd="0" destOrd="0" presId="urn:microsoft.com/office/officeart/2018/5/layout/IconCircleLabelList"/>
    <dgm:cxn modelId="{D48DAA0F-A6A9-4818-AA61-F5F34A095BA9}" srcId="{E14689F8-F12F-4076-993B-0E2C2A13728E}" destId="{BFF4C594-F62E-4AE0-A317-D73010604C93}" srcOrd="7" destOrd="0" parTransId="{03221FB1-A00E-4B6E-94B6-0468B3CDBEAE}" sibTransId="{D0E018A6-528A-41E0-9301-6AB6FC1BC0E9}"/>
    <dgm:cxn modelId="{AA316C25-6BDA-4477-B148-4F218B78C9CC}" type="presOf" srcId="{AD4E45D5-0378-421B-A60D-0847560189BC}" destId="{2463E6C7-1DB1-43B9-9616-2353D60AFF69}" srcOrd="0" destOrd="0" presId="urn:microsoft.com/office/officeart/2018/5/layout/IconCircleLabelList"/>
    <dgm:cxn modelId="{48D2BA33-B06F-4AB8-904B-AB9B867A1520}" type="presOf" srcId="{D6C1763F-4557-4388-9974-CC80C3F02FD9}" destId="{6A9AEF7A-C98C-4CB2-9C96-BB45A6B3B96E}" srcOrd="0" destOrd="0" presId="urn:microsoft.com/office/officeart/2018/5/layout/IconCircleLabelList"/>
    <dgm:cxn modelId="{FF9FC23A-FE2E-43E3-A0F7-5F60F157AA4D}" type="presOf" srcId="{E8927538-C613-4102-A3F5-2A41BCF0467E}" destId="{4268E3F9-925A-46B6-88D1-6E060E55FD10}" srcOrd="0" destOrd="0" presId="urn:microsoft.com/office/officeart/2018/5/layout/IconCircleLabelList"/>
    <dgm:cxn modelId="{1959493E-36B3-4D15-8654-923D8FF8AE41}" srcId="{E14689F8-F12F-4076-993B-0E2C2A13728E}" destId="{E8927538-C613-4102-A3F5-2A41BCF0467E}" srcOrd="2" destOrd="0" parTransId="{A4A4359B-7F49-4358-BEED-759BFDB1BCED}" sibTransId="{B0C95090-0AB6-45B8-8F1D-39EC6C3EA5FA}"/>
    <dgm:cxn modelId="{72C5E16A-F7E8-4E27-B3EB-8C27724358C0}" srcId="{E14689F8-F12F-4076-993B-0E2C2A13728E}" destId="{D6C1763F-4557-4388-9974-CC80C3F02FD9}" srcOrd="3" destOrd="0" parTransId="{33C3CFB8-6EAC-461C-9B8B-9F4E18396325}" sibTransId="{F555FD92-377B-464F-B7A6-727946376C80}"/>
    <dgm:cxn modelId="{4F86D94F-285C-4E2B-8FA4-ED473A9511C7}" type="presOf" srcId="{BFF4C594-F62E-4AE0-A317-D73010604C93}" destId="{97E4A3E4-5C53-43D6-9A4E-338355D9B5EA}" srcOrd="0" destOrd="0" presId="urn:microsoft.com/office/officeart/2018/5/layout/IconCircleLabelList"/>
    <dgm:cxn modelId="{F3F9CD55-9243-4906-84A8-6FA382A9C533}" srcId="{E14689F8-F12F-4076-993B-0E2C2A13728E}" destId="{89A40710-95ED-4193-A4AD-6B1C5E362DB1}" srcOrd="4" destOrd="0" parTransId="{ACA10345-5DE0-4B8D-8CE8-08D5B47EBC03}" sibTransId="{A683D2CF-DBED-4B80-B98F-3F3200A55F64}"/>
    <dgm:cxn modelId="{5934AB7A-ED80-4545-9075-DFFA7A1F4372}" srcId="{E14689F8-F12F-4076-993B-0E2C2A13728E}" destId="{8CD30EFF-D71C-464A-B415-5FEDDD2F963E}" srcOrd="1" destOrd="0" parTransId="{FF60DC73-51C1-491C-B77E-3310DB80F6DB}" sibTransId="{0435C684-0E6C-459A-B8F0-047DA3F67E6A}"/>
    <dgm:cxn modelId="{80B0827E-CFD7-4A92-8CFB-630C31CC467E}" srcId="{E14689F8-F12F-4076-993B-0E2C2A13728E}" destId="{AD4E45D5-0378-421B-A60D-0847560189BC}" srcOrd="5" destOrd="0" parTransId="{CEE40DF2-16D9-4C96-9B80-18E4012069B8}" sibTransId="{705737FA-0E83-4015-A5DF-3EDCF992E4B7}"/>
    <dgm:cxn modelId="{39109C8E-5528-43A7-A53E-735FEBB1B12B}" srcId="{E14689F8-F12F-4076-993B-0E2C2A13728E}" destId="{17CB8188-5402-48E2-904F-BAA831C6483F}" srcOrd="0" destOrd="0" parTransId="{15BDB759-668D-40CC-AC27-81210CF41165}" sibTransId="{A78F4491-5D43-430D-BDF7-5D344035F243}"/>
    <dgm:cxn modelId="{A11339AC-F794-46DE-8663-D93BE487DEA7}" type="presOf" srcId="{8CD30EFF-D71C-464A-B415-5FEDDD2F963E}" destId="{CE0E3004-68E6-4048-A0EF-286B6592D685}" srcOrd="0" destOrd="0" presId="urn:microsoft.com/office/officeart/2018/5/layout/IconCircleLabelList"/>
    <dgm:cxn modelId="{79D22DB0-A347-417D-8A0B-E582745CFE98}" srcId="{E14689F8-F12F-4076-993B-0E2C2A13728E}" destId="{85AA4A5C-679D-4ED4-9ED0-D6CADE32F808}" srcOrd="6" destOrd="0" parTransId="{B6D265BE-69F1-4388-90FB-CC5705FA1F99}" sibTransId="{45852D15-C3C0-48DF-8910-0D4B85A0DA8F}"/>
    <dgm:cxn modelId="{55DFE8FA-DA0D-4D10-BD56-BAAAA42EF1B5}" type="presOf" srcId="{E14689F8-F12F-4076-993B-0E2C2A13728E}" destId="{0AF0BF0C-40F7-45BD-A548-4BEB087CCB1A}" srcOrd="0" destOrd="0" presId="urn:microsoft.com/office/officeart/2018/5/layout/IconCircleLabelList"/>
    <dgm:cxn modelId="{BEE5F1FD-D65D-49CC-9FE3-E2402C1BA36F}" type="presOf" srcId="{17CB8188-5402-48E2-904F-BAA831C6483F}" destId="{750EA998-D9C5-4D8C-805A-38879568B549}" srcOrd="0" destOrd="0" presId="urn:microsoft.com/office/officeart/2018/5/layout/IconCircleLabelList"/>
    <dgm:cxn modelId="{B2FA94CE-5407-4DF7-AA3A-C086FED03B11}" type="presParOf" srcId="{0AF0BF0C-40F7-45BD-A548-4BEB087CCB1A}" destId="{9113B0A4-F9DA-4643-84C6-DF2D2C7076D3}" srcOrd="0" destOrd="0" presId="urn:microsoft.com/office/officeart/2018/5/layout/IconCircleLabelList"/>
    <dgm:cxn modelId="{0B8C72C6-CBB9-4295-B577-B255832E3C43}" type="presParOf" srcId="{9113B0A4-F9DA-4643-84C6-DF2D2C7076D3}" destId="{3159137A-C205-4F5A-9CED-3EFD50DFEA24}" srcOrd="0" destOrd="0" presId="urn:microsoft.com/office/officeart/2018/5/layout/IconCircleLabelList"/>
    <dgm:cxn modelId="{A42CC6FC-7249-4F7B-9BAA-34A3974CF72D}" type="presParOf" srcId="{9113B0A4-F9DA-4643-84C6-DF2D2C7076D3}" destId="{78920464-3AA6-4EEE-845C-5EFAD5930B46}" srcOrd="1" destOrd="0" presId="urn:microsoft.com/office/officeart/2018/5/layout/IconCircleLabelList"/>
    <dgm:cxn modelId="{765C2F44-FF4B-4C1A-A564-F6471550FADA}" type="presParOf" srcId="{9113B0A4-F9DA-4643-84C6-DF2D2C7076D3}" destId="{DEE31254-C7AA-4FF5-ABAA-E1A538758786}" srcOrd="2" destOrd="0" presId="urn:microsoft.com/office/officeart/2018/5/layout/IconCircleLabelList"/>
    <dgm:cxn modelId="{FF5B8988-9018-4AD8-B6A1-25474D1D4152}" type="presParOf" srcId="{9113B0A4-F9DA-4643-84C6-DF2D2C7076D3}" destId="{750EA998-D9C5-4D8C-805A-38879568B549}" srcOrd="3" destOrd="0" presId="urn:microsoft.com/office/officeart/2018/5/layout/IconCircleLabelList"/>
    <dgm:cxn modelId="{620AFB1D-DE2E-4466-A6DF-1A4A4434F723}" type="presParOf" srcId="{0AF0BF0C-40F7-45BD-A548-4BEB087CCB1A}" destId="{01713252-4FD4-4F31-BEF9-F7EA36BA9BB7}" srcOrd="1" destOrd="0" presId="urn:microsoft.com/office/officeart/2018/5/layout/IconCircleLabelList"/>
    <dgm:cxn modelId="{8AC97794-AB4A-4EAD-9BA1-3F2A676B78FE}" type="presParOf" srcId="{0AF0BF0C-40F7-45BD-A548-4BEB087CCB1A}" destId="{C448FBD5-EE57-49CE-9CBB-BD817B57888F}" srcOrd="2" destOrd="0" presId="urn:microsoft.com/office/officeart/2018/5/layout/IconCircleLabelList"/>
    <dgm:cxn modelId="{38143E89-F61B-4421-8602-908A008A02A1}" type="presParOf" srcId="{C448FBD5-EE57-49CE-9CBB-BD817B57888F}" destId="{C48F5FD1-AC72-46D5-B4E8-B3B90E63D3D4}" srcOrd="0" destOrd="0" presId="urn:microsoft.com/office/officeart/2018/5/layout/IconCircleLabelList"/>
    <dgm:cxn modelId="{B3D1414D-8F71-4164-B360-7432D29F4FD9}" type="presParOf" srcId="{C448FBD5-EE57-49CE-9CBB-BD817B57888F}" destId="{C1597110-BEFB-40D9-8CCA-6B04796CC134}" srcOrd="1" destOrd="0" presId="urn:microsoft.com/office/officeart/2018/5/layout/IconCircleLabelList"/>
    <dgm:cxn modelId="{D139407B-191A-4B9F-AAC5-7CA2AF5EE697}" type="presParOf" srcId="{C448FBD5-EE57-49CE-9CBB-BD817B57888F}" destId="{05145F14-1F1F-403D-8F55-304703892ACB}" srcOrd="2" destOrd="0" presId="urn:microsoft.com/office/officeart/2018/5/layout/IconCircleLabelList"/>
    <dgm:cxn modelId="{E6B24750-24C9-4B62-BF2F-7A34A42156D5}" type="presParOf" srcId="{C448FBD5-EE57-49CE-9CBB-BD817B57888F}" destId="{CE0E3004-68E6-4048-A0EF-286B6592D685}" srcOrd="3" destOrd="0" presId="urn:microsoft.com/office/officeart/2018/5/layout/IconCircleLabelList"/>
    <dgm:cxn modelId="{F5C2B54E-ECF1-4F03-939A-C3B00BA42491}" type="presParOf" srcId="{0AF0BF0C-40F7-45BD-A548-4BEB087CCB1A}" destId="{452D095E-2276-453A-A214-1C84C8DA484D}" srcOrd="3" destOrd="0" presId="urn:microsoft.com/office/officeart/2018/5/layout/IconCircleLabelList"/>
    <dgm:cxn modelId="{BE263EDB-5D53-4F53-AE66-10EE745AFB8D}" type="presParOf" srcId="{0AF0BF0C-40F7-45BD-A548-4BEB087CCB1A}" destId="{8DFFA058-1BC1-4273-823B-BB28FD5A9697}" srcOrd="4" destOrd="0" presId="urn:microsoft.com/office/officeart/2018/5/layout/IconCircleLabelList"/>
    <dgm:cxn modelId="{F37D6E43-F0DD-439B-AADE-9D68CCA9E290}" type="presParOf" srcId="{8DFFA058-1BC1-4273-823B-BB28FD5A9697}" destId="{0E49919A-4C35-4041-AFC0-FD8C5FE1F8BD}" srcOrd="0" destOrd="0" presId="urn:microsoft.com/office/officeart/2018/5/layout/IconCircleLabelList"/>
    <dgm:cxn modelId="{BAFBA9EB-BB9F-4F5E-A69A-7B147A05F41B}" type="presParOf" srcId="{8DFFA058-1BC1-4273-823B-BB28FD5A9697}" destId="{3E60E761-61EE-4B0C-90B2-92C9AE79A5D4}" srcOrd="1" destOrd="0" presId="urn:microsoft.com/office/officeart/2018/5/layout/IconCircleLabelList"/>
    <dgm:cxn modelId="{21A09E59-ED57-4C60-82E8-1C34D9B5DD53}" type="presParOf" srcId="{8DFFA058-1BC1-4273-823B-BB28FD5A9697}" destId="{E0E8542A-9C1D-4EE5-BF97-8C39A43F8A85}" srcOrd="2" destOrd="0" presId="urn:microsoft.com/office/officeart/2018/5/layout/IconCircleLabelList"/>
    <dgm:cxn modelId="{C9A1C433-0CBA-4279-B49E-7FBF5BBF3782}" type="presParOf" srcId="{8DFFA058-1BC1-4273-823B-BB28FD5A9697}" destId="{4268E3F9-925A-46B6-88D1-6E060E55FD10}" srcOrd="3" destOrd="0" presId="urn:microsoft.com/office/officeart/2018/5/layout/IconCircleLabelList"/>
    <dgm:cxn modelId="{BD194083-FD33-4890-AF5A-4CF4C3938CEA}" type="presParOf" srcId="{0AF0BF0C-40F7-45BD-A548-4BEB087CCB1A}" destId="{BE080898-A310-43E2-BC9E-2EBE0F08A5A7}" srcOrd="5" destOrd="0" presId="urn:microsoft.com/office/officeart/2018/5/layout/IconCircleLabelList"/>
    <dgm:cxn modelId="{93429C4B-7113-4CF0-824A-0A53BDBA9B45}" type="presParOf" srcId="{0AF0BF0C-40F7-45BD-A548-4BEB087CCB1A}" destId="{7906779C-11E3-4090-BAF8-A9958D6D2055}" srcOrd="6" destOrd="0" presId="urn:microsoft.com/office/officeart/2018/5/layout/IconCircleLabelList"/>
    <dgm:cxn modelId="{68E138DF-140F-4FB9-8C62-5579D07159CD}" type="presParOf" srcId="{7906779C-11E3-4090-BAF8-A9958D6D2055}" destId="{CCD33D0F-3A8B-4797-9310-75815245F762}" srcOrd="0" destOrd="0" presId="urn:microsoft.com/office/officeart/2018/5/layout/IconCircleLabelList"/>
    <dgm:cxn modelId="{0A727F1F-7B72-404C-9815-6148EC143AB7}" type="presParOf" srcId="{7906779C-11E3-4090-BAF8-A9958D6D2055}" destId="{2DC128B4-AE4A-4B45-B036-DDEA04AD2B97}" srcOrd="1" destOrd="0" presId="urn:microsoft.com/office/officeart/2018/5/layout/IconCircleLabelList"/>
    <dgm:cxn modelId="{FEA5000A-44D1-4803-9F46-ECA55C4D9449}" type="presParOf" srcId="{7906779C-11E3-4090-BAF8-A9958D6D2055}" destId="{650612D9-6D12-49AC-A3B3-50B52B54E05D}" srcOrd="2" destOrd="0" presId="urn:microsoft.com/office/officeart/2018/5/layout/IconCircleLabelList"/>
    <dgm:cxn modelId="{24B76839-AF73-43F8-8D5C-14B7EF228E6E}" type="presParOf" srcId="{7906779C-11E3-4090-BAF8-A9958D6D2055}" destId="{6A9AEF7A-C98C-4CB2-9C96-BB45A6B3B96E}" srcOrd="3" destOrd="0" presId="urn:microsoft.com/office/officeart/2018/5/layout/IconCircleLabelList"/>
    <dgm:cxn modelId="{92490FC9-4FDD-4561-B921-5C7A0480339F}" type="presParOf" srcId="{0AF0BF0C-40F7-45BD-A548-4BEB087CCB1A}" destId="{A072C44B-7CDF-455C-A9A3-798AFD4CEF76}" srcOrd="7" destOrd="0" presId="urn:microsoft.com/office/officeart/2018/5/layout/IconCircleLabelList"/>
    <dgm:cxn modelId="{E2786427-7CE4-4DA8-8E23-B51B2546C2D9}" type="presParOf" srcId="{0AF0BF0C-40F7-45BD-A548-4BEB087CCB1A}" destId="{35550FF8-6217-42A6-8712-15622DE67073}" srcOrd="8" destOrd="0" presId="urn:microsoft.com/office/officeart/2018/5/layout/IconCircleLabelList"/>
    <dgm:cxn modelId="{32C24310-E4C0-407B-BE00-DF222A805660}" type="presParOf" srcId="{35550FF8-6217-42A6-8712-15622DE67073}" destId="{43A1C074-84C6-430E-AC38-988425AAC96E}" srcOrd="0" destOrd="0" presId="urn:microsoft.com/office/officeart/2018/5/layout/IconCircleLabelList"/>
    <dgm:cxn modelId="{81BFFB6D-2C44-492C-A7B2-B6E85D350E2F}" type="presParOf" srcId="{35550FF8-6217-42A6-8712-15622DE67073}" destId="{E8881725-565A-4030-8385-3D6AE3D6CBCF}" srcOrd="1" destOrd="0" presId="urn:microsoft.com/office/officeart/2018/5/layout/IconCircleLabelList"/>
    <dgm:cxn modelId="{3E986FF2-946E-462D-B507-0B0EC0E0A77D}" type="presParOf" srcId="{35550FF8-6217-42A6-8712-15622DE67073}" destId="{72333F41-0F23-4651-8A70-B27B8731D3E5}" srcOrd="2" destOrd="0" presId="urn:microsoft.com/office/officeart/2018/5/layout/IconCircleLabelList"/>
    <dgm:cxn modelId="{5A81D9D3-5A3F-4D3A-8FDC-333202007483}" type="presParOf" srcId="{35550FF8-6217-42A6-8712-15622DE67073}" destId="{43D2CDEE-B0D9-4CA2-9480-D3E2B63F62C4}" srcOrd="3" destOrd="0" presId="urn:microsoft.com/office/officeart/2018/5/layout/IconCircleLabelList"/>
    <dgm:cxn modelId="{3ABDAB51-4D79-4838-BEC2-E176DEFCE5B1}" type="presParOf" srcId="{0AF0BF0C-40F7-45BD-A548-4BEB087CCB1A}" destId="{FA73C6D5-E2EC-42DA-957C-936B3FCD6918}" srcOrd="9" destOrd="0" presId="urn:microsoft.com/office/officeart/2018/5/layout/IconCircleLabelList"/>
    <dgm:cxn modelId="{2B666407-CEAF-4CC2-84C2-7A6772AD7981}" type="presParOf" srcId="{0AF0BF0C-40F7-45BD-A548-4BEB087CCB1A}" destId="{C42B66AC-F1EC-4C33-B7FC-E06FC3AB643C}" srcOrd="10" destOrd="0" presId="urn:microsoft.com/office/officeart/2018/5/layout/IconCircleLabelList"/>
    <dgm:cxn modelId="{6094BC19-7217-4955-A913-00E51EB48D49}" type="presParOf" srcId="{C42B66AC-F1EC-4C33-B7FC-E06FC3AB643C}" destId="{77116E80-ACCA-474A-908F-30E62B0F09D1}" srcOrd="0" destOrd="0" presId="urn:microsoft.com/office/officeart/2018/5/layout/IconCircleLabelList"/>
    <dgm:cxn modelId="{D57098EB-0F00-4E9E-B5D6-8C45B65978D4}" type="presParOf" srcId="{C42B66AC-F1EC-4C33-B7FC-E06FC3AB643C}" destId="{F007D060-B726-4D5F-B0D3-9260DC9D9BC5}" srcOrd="1" destOrd="0" presId="urn:microsoft.com/office/officeart/2018/5/layout/IconCircleLabelList"/>
    <dgm:cxn modelId="{E9F1BF36-BA40-4C0F-897D-D8525DBC0E7C}" type="presParOf" srcId="{C42B66AC-F1EC-4C33-B7FC-E06FC3AB643C}" destId="{A3CF46F4-6B0F-4999-A944-C6FF8C285F5F}" srcOrd="2" destOrd="0" presId="urn:microsoft.com/office/officeart/2018/5/layout/IconCircleLabelList"/>
    <dgm:cxn modelId="{1259865B-B1FF-42EE-84E9-149594D10BFB}" type="presParOf" srcId="{C42B66AC-F1EC-4C33-B7FC-E06FC3AB643C}" destId="{2463E6C7-1DB1-43B9-9616-2353D60AFF69}" srcOrd="3" destOrd="0" presId="urn:microsoft.com/office/officeart/2018/5/layout/IconCircleLabelList"/>
    <dgm:cxn modelId="{2868E366-F5C7-44D8-9A43-F99AFFFBFF08}" type="presParOf" srcId="{0AF0BF0C-40F7-45BD-A548-4BEB087CCB1A}" destId="{47B56F07-4D60-4ECA-AEF8-D8B1FFF53A1C}" srcOrd="11" destOrd="0" presId="urn:microsoft.com/office/officeart/2018/5/layout/IconCircleLabelList"/>
    <dgm:cxn modelId="{9CC6F8D0-55E0-4538-B860-9F1C4D2EE0D6}" type="presParOf" srcId="{0AF0BF0C-40F7-45BD-A548-4BEB087CCB1A}" destId="{78EAE5CA-6227-4C04-81BE-C60E0ABBA094}" srcOrd="12" destOrd="0" presId="urn:microsoft.com/office/officeart/2018/5/layout/IconCircleLabelList"/>
    <dgm:cxn modelId="{BDE6206C-D1A4-45BE-83D9-DE6305D3A44B}" type="presParOf" srcId="{78EAE5CA-6227-4C04-81BE-C60E0ABBA094}" destId="{EDBD85AB-CC6D-4A7F-A173-E634DEBB627A}" srcOrd="0" destOrd="0" presId="urn:microsoft.com/office/officeart/2018/5/layout/IconCircleLabelList"/>
    <dgm:cxn modelId="{5ABEE22A-C2D0-4358-AC30-F6947F4A54F7}" type="presParOf" srcId="{78EAE5CA-6227-4C04-81BE-C60E0ABBA094}" destId="{8CD2B52F-0868-4EF6-9E3E-04AB53D39359}" srcOrd="1" destOrd="0" presId="urn:microsoft.com/office/officeart/2018/5/layout/IconCircleLabelList"/>
    <dgm:cxn modelId="{F012A7D2-963A-48D2-997D-C2140A128A9B}" type="presParOf" srcId="{78EAE5CA-6227-4C04-81BE-C60E0ABBA094}" destId="{7D5B1AD1-C90B-433A-8599-DD3979E70667}" srcOrd="2" destOrd="0" presId="urn:microsoft.com/office/officeart/2018/5/layout/IconCircleLabelList"/>
    <dgm:cxn modelId="{AA6A20F0-C1F2-4E3D-B3E0-13476445E0C1}" type="presParOf" srcId="{78EAE5CA-6227-4C04-81BE-C60E0ABBA094}" destId="{06807FC0-8D6B-48F2-8B10-73864BB5C391}" srcOrd="3" destOrd="0" presId="urn:microsoft.com/office/officeart/2018/5/layout/IconCircleLabelList"/>
    <dgm:cxn modelId="{7CD9A7A5-C0D0-4E0F-9D8A-15F1C59F6CA3}" type="presParOf" srcId="{0AF0BF0C-40F7-45BD-A548-4BEB087CCB1A}" destId="{13FCF414-B835-4564-9839-7BA1CC4D0958}" srcOrd="13" destOrd="0" presId="urn:microsoft.com/office/officeart/2018/5/layout/IconCircleLabelList"/>
    <dgm:cxn modelId="{5D28C439-3DCD-4FD1-A1FD-9B94F1E62A61}" type="presParOf" srcId="{0AF0BF0C-40F7-45BD-A548-4BEB087CCB1A}" destId="{415E8131-A015-48C4-AD47-AF1375B865B9}" srcOrd="14" destOrd="0" presId="urn:microsoft.com/office/officeart/2018/5/layout/IconCircleLabelList"/>
    <dgm:cxn modelId="{E8B840A2-604E-4125-AE17-406DF09A3A9F}" type="presParOf" srcId="{415E8131-A015-48C4-AD47-AF1375B865B9}" destId="{868D5C4C-7A41-4287-BAA0-C5E212058A7F}" srcOrd="0" destOrd="0" presId="urn:microsoft.com/office/officeart/2018/5/layout/IconCircleLabelList"/>
    <dgm:cxn modelId="{691771E1-806E-4C42-9716-E5649C5D9B5D}" type="presParOf" srcId="{415E8131-A015-48C4-AD47-AF1375B865B9}" destId="{056F9593-5DA4-4DFF-A358-D71A6234499A}" srcOrd="1" destOrd="0" presId="urn:microsoft.com/office/officeart/2018/5/layout/IconCircleLabelList"/>
    <dgm:cxn modelId="{1E8C3170-DCAC-4A5F-8687-0D23ED3E70C2}" type="presParOf" srcId="{415E8131-A015-48C4-AD47-AF1375B865B9}" destId="{B8D7E4C5-5C73-41B2-984F-2746B4FC8696}" srcOrd="2" destOrd="0" presId="urn:microsoft.com/office/officeart/2018/5/layout/IconCircleLabelList"/>
    <dgm:cxn modelId="{9B11194D-BD9E-4545-8A1E-4B36B9DC8D4C}" type="presParOf" srcId="{415E8131-A015-48C4-AD47-AF1375B865B9}" destId="{97E4A3E4-5C53-43D6-9A4E-338355D9B5E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59726E-74BB-48C7-8544-229C4DF0F3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8AF8490-C95F-4977-BEA3-C4A5CEE34BDA}">
      <dgm:prSet/>
      <dgm:spPr/>
      <dgm:t>
        <a:bodyPr/>
        <a:lstStyle/>
        <a:p>
          <a:r>
            <a:rPr lang="en-US"/>
            <a:t>Goals :</a:t>
          </a:r>
        </a:p>
      </dgm:t>
    </dgm:pt>
    <dgm:pt modelId="{D8596282-AEB0-4E2C-BE4B-6ACC5AD3865A}" type="parTrans" cxnId="{B2DC4F3F-38DE-435E-A8C0-04A2A8E0616C}">
      <dgm:prSet/>
      <dgm:spPr/>
      <dgm:t>
        <a:bodyPr/>
        <a:lstStyle/>
        <a:p>
          <a:endParaRPr lang="en-US"/>
        </a:p>
      </dgm:t>
    </dgm:pt>
    <dgm:pt modelId="{79D55A3D-CACB-47BB-822D-41B5660C13A2}" type="sibTrans" cxnId="{B2DC4F3F-38DE-435E-A8C0-04A2A8E0616C}">
      <dgm:prSet/>
      <dgm:spPr/>
      <dgm:t>
        <a:bodyPr/>
        <a:lstStyle/>
        <a:p>
          <a:endParaRPr lang="en-US"/>
        </a:p>
      </dgm:t>
    </dgm:pt>
    <dgm:pt modelId="{5B9B46DC-BF67-4136-B5FB-60604182B6E0}">
      <dgm:prSet/>
      <dgm:spPr/>
      <dgm:t>
        <a:bodyPr/>
        <a:lstStyle/>
        <a:p>
          <a:r>
            <a:rPr lang="en-US"/>
            <a:t>Tissue healing </a:t>
          </a:r>
        </a:p>
      </dgm:t>
    </dgm:pt>
    <dgm:pt modelId="{CD57AEFE-49C9-4213-9CFC-0B58BE754C43}" type="parTrans" cxnId="{1AD52A42-BA84-47D2-A915-78EFBBCBC809}">
      <dgm:prSet/>
      <dgm:spPr/>
      <dgm:t>
        <a:bodyPr/>
        <a:lstStyle/>
        <a:p>
          <a:endParaRPr lang="en-US"/>
        </a:p>
      </dgm:t>
    </dgm:pt>
    <dgm:pt modelId="{E8E7DF52-E1BB-474A-A5A3-E57E49669D71}" type="sibTrans" cxnId="{1AD52A42-BA84-47D2-A915-78EFBBCBC809}">
      <dgm:prSet/>
      <dgm:spPr/>
      <dgm:t>
        <a:bodyPr/>
        <a:lstStyle/>
        <a:p>
          <a:endParaRPr lang="en-US"/>
        </a:p>
      </dgm:t>
    </dgm:pt>
    <dgm:pt modelId="{B64DAFC0-B35C-4BB8-81D1-38B5DBFAA5E1}">
      <dgm:prSet/>
      <dgm:spPr/>
      <dgm:t>
        <a:bodyPr/>
        <a:lstStyle/>
        <a:p>
          <a:r>
            <a:rPr lang="en-US"/>
            <a:t>Reduction of pain and inflammation </a:t>
          </a:r>
        </a:p>
      </dgm:t>
    </dgm:pt>
    <dgm:pt modelId="{18B20366-077E-426B-9812-8911D0A9A21F}" type="parTrans" cxnId="{DF71EC4F-9095-4E70-9686-FC1A00FB8C1A}">
      <dgm:prSet/>
      <dgm:spPr/>
      <dgm:t>
        <a:bodyPr/>
        <a:lstStyle/>
        <a:p>
          <a:endParaRPr lang="en-US"/>
        </a:p>
      </dgm:t>
    </dgm:pt>
    <dgm:pt modelId="{2557D856-6FC7-4FEE-97C5-DA15E6889F4D}" type="sibTrans" cxnId="{DF71EC4F-9095-4E70-9686-FC1A00FB8C1A}">
      <dgm:prSet/>
      <dgm:spPr/>
      <dgm:t>
        <a:bodyPr/>
        <a:lstStyle/>
        <a:p>
          <a:endParaRPr lang="en-US"/>
        </a:p>
      </dgm:t>
    </dgm:pt>
    <dgm:pt modelId="{26AC8089-1323-45A4-A05A-772CC48B202C}">
      <dgm:prSet/>
      <dgm:spPr/>
      <dgm:t>
        <a:bodyPr/>
        <a:lstStyle/>
        <a:p>
          <a:r>
            <a:rPr lang="en-US"/>
            <a:t>Re-establishment of non-painful ROM</a:t>
          </a:r>
        </a:p>
      </dgm:t>
    </dgm:pt>
    <dgm:pt modelId="{098B68DC-2CAD-4E5F-8629-1541EF8DAB43}" type="parTrans" cxnId="{2FF54DEB-EE55-44E4-92A4-1696013F9994}">
      <dgm:prSet/>
      <dgm:spPr/>
      <dgm:t>
        <a:bodyPr/>
        <a:lstStyle/>
        <a:p>
          <a:endParaRPr lang="en-US"/>
        </a:p>
      </dgm:t>
    </dgm:pt>
    <dgm:pt modelId="{1D6081DE-F923-419A-808B-F5690A1DDEEE}" type="sibTrans" cxnId="{2FF54DEB-EE55-44E4-92A4-1696013F9994}">
      <dgm:prSet/>
      <dgm:spPr/>
      <dgm:t>
        <a:bodyPr/>
        <a:lstStyle/>
        <a:p>
          <a:endParaRPr lang="en-US"/>
        </a:p>
      </dgm:t>
    </dgm:pt>
    <dgm:pt modelId="{09F27384-039B-4EFA-8FBB-C01B1016762E}">
      <dgm:prSet/>
      <dgm:spPr/>
      <dgm:t>
        <a:bodyPr/>
        <a:lstStyle/>
        <a:p>
          <a:r>
            <a:rPr lang="en-US"/>
            <a:t>Below 90° of abduction</a:t>
          </a:r>
        </a:p>
      </dgm:t>
    </dgm:pt>
    <dgm:pt modelId="{2EF9A7B9-6997-4D24-8236-4951E8F4CDD6}" type="parTrans" cxnId="{8496DD6D-2962-4515-9BA1-CCB103985DB0}">
      <dgm:prSet/>
      <dgm:spPr/>
      <dgm:t>
        <a:bodyPr/>
        <a:lstStyle/>
        <a:p>
          <a:endParaRPr lang="en-US"/>
        </a:p>
      </dgm:t>
    </dgm:pt>
    <dgm:pt modelId="{F7F2C5D3-8DC9-48A7-8D08-A2E8609D9EED}" type="sibTrans" cxnId="{8496DD6D-2962-4515-9BA1-CCB103985DB0}">
      <dgm:prSet/>
      <dgm:spPr/>
      <dgm:t>
        <a:bodyPr/>
        <a:lstStyle/>
        <a:p>
          <a:endParaRPr lang="en-US"/>
        </a:p>
      </dgm:t>
    </dgm:pt>
    <dgm:pt modelId="{B21FA8F2-14AE-40D0-8052-C680DBDE14FF}">
      <dgm:prSet/>
      <dgm:spPr/>
      <dgm:t>
        <a:bodyPr/>
        <a:lstStyle/>
        <a:p>
          <a:r>
            <a:rPr lang="en-US"/>
            <a:t>Retardation of muscle atrophy </a:t>
          </a:r>
        </a:p>
      </dgm:t>
    </dgm:pt>
    <dgm:pt modelId="{3EFBE4D7-DE96-4826-855B-A30972EF2B10}" type="parTrans" cxnId="{119FF294-A2B1-49A7-9727-DC3586421C7E}">
      <dgm:prSet/>
      <dgm:spPr/>
      <dgm:t>
        <a:bodyPr/>
        <a:lstStyle/>
        <a:p>
          <a:endParaRPr lang="en-US"/>
        </a:p>
      </dgm:t>
    </dgm:pt>
    <dgm:pt modelId="{9CCBE969-F51E-4485-B6B3-B007F0677202}" type="sibTrans" cxnId="{119FF294-A2B1-49A7-9727-DC3586421C7E}">
      <dgm:prSet/>
      <dgm:spPr/>
      <dgm:t>
        <a:bodyPr/>
        <a:lstStyle/>
        <a:p>
          <a:endParaRPr lang="en-US"/>
        </a:p>
      </dgm:t>
    </dgm:pt>
    <dgm:pt modelId="{2FE2ED74-A21D-4FC2-B75D-1E2F78382CA2}">
      <dgm:prSet/>
      <dgm:spPr/>
      <dgm:t>
        <a:bodyPr/>
        <a:lstStyle/>
        <a:p>
          <a:r>
            <a:rPr lang="en-US"/>
            <a:t>Scapular control</a:t>
          </a:r>
        </a:p>
      </dgm:t>
    </dgm:pt>
    <dgm:pt modelId="{879D2615-4448-49D3-8BB5-64201170ECB4}" type="parTrans" cxnId="{1861A0EC-6B58-4284-BBCF-322E9954A749}">
      <dgm:prSet/>
      <dgm:spPr/>
      <dgm:t>
        <a:bodyPr/>
        <a:lstStyle/>
        <a:p>
          <a:endParaRPr lang="en-US"/>
        </a:p>
      </dgm:t>
    </dgm:pt>
    <dgm:pt modelId="{F7069A03-D90A-4540-9860-F3E84970F0F5}" type="sibTrans" cxnId="{1861A0EC-6B58-4284-BBCF-322E9954A749}">
      <dgm:prSet/>
      <dgm:spPr/>
      <dgm:t>
        <a:bodyPr/>
        <a:lstStyle/>
        <a:p>
          <a:endParaRPr lang="en-US"/>
        </a:p>
      </dgm:t>
    </dgm:pt>
    <dgm:pt modelId="{33976181-5A01-4D92-A240-83DA11B562F2}">
      <dgm:prSet/>
      <dgm:spPr/>
      <dgm:t>
        <a:bodyPr/>
        <a:lstStyle/>
        <a:p>
          <a:r>
            <a:rPr lang="en-US"/>
            <a:t>Maintenance of fitness in other components of kinetic chain</a:t>
          </a:r>
        </a:p>
      </dgm:t>
    </dgm:pt>
    <dgm:pt modelId="{2442DF0B-AAE7-49AA-BF41-02A8C24B48B1}" type="parTrans" cxnId="{1A7F39FF-DA4A-4DFE-B8C8-4AD948008291}">
      <dgm:prSet/>
      <dgm:spPr/>
      <dgm:t>
        <a:bodyPr/>
        <a:lstStyle/>
        <a:p>
          <a:endParaRPr lang="en-US"/>
        </a:p>
      </dgm:t>
    </dgm:pt>
    <dgm:pt modelId="{7DD1854E-7B16-49DB-8685-D3A61CD98D90}" type="sibTrans" cxnId="{1A7F39FF-DA4A-4DFE-B8C8-4AD948008291}">
      <dgm:prSet/>
      <dgm:spPr/>
      <dgm:t>
        <a:bodyPr/>
        <a:lstStyle/>
        <a:p>
          <a:endParaRPr lang="en-US"/>
        </a:p>
      </dgm:t>
    </dgm:pt>
    <dgm:pt modelId="{ECC4F13F-3D86-44C0-B873-FB82DA736976}" type="pres">
      <dgm:prSet presAssocID="{EB59726E-74BB-48C7-8544-229C4DF0F338}" presName="linear" presStyleCnt="0">
        <dgm:presLayoutVars>
          <dgm:animLvl val="lvl"/>
          <dgm:resizeHandles val="exact"/>
        </dgm:presLayoutVars>
      </dgm:prSet>
      <dgm:spPr/>
    </dgm:pt>
    <dgm:pt modelId="{90CC7346-1DAF-44E7-9FC1-A9CF908895E8}" type="pres">
      <dgm:prSet presAssocID="{58AF8490-C95F-4977-BEA3-C4A5CEE34BDA}" presName="parentText" presStyleLbl="node1" presStyleIdx="0" presStyleCnt="1">
        <dgm:presLayoutVars>
          <dgm:chMax val="0"/>
          <dgm:bulletEnabled val="1"/>
        </dgm:presLayoutVars>
      </dgm:prSet>
      <dgm:spPr/>
    </dgm:pt>
    <dgm:pt modelId="{B6C852DF-EE1B-490F-82B3-CD5B0AE15768}" type="pres">
      <dgm:prSet presAssocID="{58AF8490-C95F-4977-BEA3-C4A5CEE34BDA}" presName="childText" presStyleLbl="revTx" presStyleIdx="0" presStyleCnt="1">
        <dgm:presLayoutVars>
          <dgm:bulletEnabled val="1"/>
        </dgm:presLayoutVars>
      </dgm:prSet>
      <dgm:spPr/>
    </dgm:pt>
  </dgm:ptLst>
  <dgm:cxnLst>
    <dgm:cxn modelId="{65DFB200-27B3-4CE6-8433-6AAE306E76C9}" type="presOf" srcId="{58AF8490-C95F-4977-BEA3-C4A5CEE34BDA}" destId="{90CC7346-1DAF-44E7-9FC1-A9CF908895E8}" srcOrd="0" destOrd="0" presId="urn:microsoft.com/office/officeart/2005/8/layout/vList2"/>
    <dgm:cxn modelId="{B2DC4F3F-38DE-435E-A8C0-04A2A8E0616C}" srcId="{EB59726E-74BB-48C7-8544-229C4DF0F338}" destId="{58AF8490-C95F-4977-BEA3-C4A5CEE34BDA}" srcOrd="0" destOrd="0" parTransId="{D8596282-AEB0-4E2C-BE4B-6ACC5AD3865A}" sibTransId="{79D55A3D-CACB-47BB-822D-41B5660C13A2}"/>
    <dgm:cxn modelId="{1AD52A42-BA84-47D2-A915-78EFBBCBC809}" srcId="{58AF8490-C95F-4977-BEA3-C4A5CEE34BDA}" destId="{5B9B46DC-BF67-4136-B5FB-60604182B6E0}" srcOrd="0" destOrd="0" parTransId="{CD57AEFE-49C9-4213-9CFC-0B58BE754C43}" sibTransId="{E8E7DF52-E1BB-474A-A5A3-E57E49669D71}"/>
    <dgm:cxn modelId="{C0D46368-28DB-4156-AC6F-572FC98B4317}" type="presOf" srcId="{2FE2ED74-A21D-4FC2-B75D-1E2F78382CA2}" destId="{B6C852DF-EE1B-490F-82B3-CD5B0AE15768}" srcOrd="0" destOrd="5" presId="urn:microsoft.com/office/officeart/2005/8/layout/vList2"/>
    <dgm:cxn modelId="{0BB9C949-975D-439F-8977-E623914CF128}" type="presOf" srcId="{5B9B46DC-BF67-4136-B5FB-60604182B6E0}" destId="{B6C852DF-EE1B-490F-82B3-CD5B0AE15768}" srcOrd="0" destOrd="0" presId="urn:microsoft.com/office/officeart/2005/8/layout/vList2"/>
    <dgm:cxn modelId="{8496DD6D-2962-4515-9BA1-CCB103985DB0}" srcId="{58AF8490-C95F-4977-BEA3-C4A5CEE34BDA}" destId="{09F27384-039B-4EFA-8FBB-C01B1016762E}" srcOrd="3" destOrd="0" parTransId="{2EF9A7B9-6997-4D24-8236-4951E8F4CDD6}" sibTransId="{F7F2C5D3-8DC9-48A7-8D08-A2E8609D9EED}"/>
    <dgm:cxn modelId="{DF71EC4F-9095-4E70-9686-FC1A00FB8C1A}" srcId="{58AF8490-C95F-4977-BEA3-C4A5CEE34BDA}" destId="{B64DAFC0-B35C-4BB8-81D1-38B5DBFAA5E1}" srcOrd="1" destOrd="0" parTransId="{18B20366-077E-426B-9812-8911D0A9A21F}" sibTransId="{2557D856-6FC7-4FEE-97C5-DA15E6889F4D}"/>
    <dgm:cxn modelId="{119FF294-A2B1-49A7-9727-DC3586421C7E}" srcId="{58AF8490-C95F-4977-BEA3-C4A5CEE34BDA}" destId="{B21FA8F2-14AE-40D0-8052-C680DBDE14FF}" srcOrd="4" destOrd="0" parTransId="{3EFBE4D7-DE96-4826-855B-A30972EF2B10}" sibTransId="{9CCBE969-F51E-4485-B6B3-B007F0677202}"/>
    <dgm:cxn modelId="{96587695-7D05-46DC-B977-FAD61A5FBE0D}" type="presOf" srcId="{EB59726E-74BB-48C7-8544-229C4DF0F338}" destId="{ECC4F13F-3D86-44C0-B873-FB82DA736976}" srcOrd="0" destOrd="0" presId="urn:microsoft.com/office/officeart/2005/8/layout/vList2"/>
    <dgm:cxn modelId="{80B99E9C-DDCA-4BBE-B76C-C90D14AED177}" type="presOf" srcId="{B64DAFC0-B35C-4BB8-81D1-38B5DBFAA5E1}" destId="{B6C852DF-EE1B-490F-82B3-CD5B0AE15768}" srcOrd="0" destOrd="1" presId="urn:microsoft.com/office/officeart/2005/8/layout/vList2"/>
    <dgm:cxn modelId="{72D87CA1-9283-424A-A231-1C66FB36DD76}" type="presOf" srcId="{26AC8089-1323-45A4-A05A-772CC48B202C}" destId="{B6C852DF-EE1B-490F-82B3-CD5B0AE15768}" srcOrd="0" destOrd="2" presId="urn:microsoft.com/office/officeart/2005/8/layout/vList2"/>
    <dgm:cxn modelId="{7BC30EE3-5B73-474E-870C-A59606E0DDBB}" type="presOf" srcId="{B21FA8F2-14AE-40D0-8052-C680DBDE14FF}" destId="{B6C852DF-EE1B-490F-82B3-CD5B0AE15768}" srcOrd="0" destOrd="4" presId="urn:microsoft.com/office/officeart/2005/8/layout/vList2"/>
    <dgm:cxn modelId="{2FF54DEB-EE55-44E4-92A4-1696013F9994}" srcId="{58AF8490-C95F-4977-BEA3-C4A5CEE34BDA}" destId="{26AC8089-1323-45A4-A05A-772CC48B202C}" srcOrd="2" destOrd="0" parTransId="{098B68DC-2CAD-4E5F-8629-1541EF8DAB43}" sibTransId="{1D6081DE-F923-419A-808B-F5690A1DDEEE}"/>
    <dgm:cxn modelId="{1861A0EC-6B58-4284-BBCF-322E9954A749}" srcId="{58AF8490-C95F-4977-BEA3-C4A5CEE34BDA}" destId="{2FE2ED74-A21D-4FC2-B75D-1E2F78382CA2}" srcOrd="5" destOrd="0" parTransId="{879D2615-4448-49D3-8BB5-64201170ECB4}" sibTransId="{F7069A03-D90A-4540-9860-F3E84970F0F5}"/>
    <dgm:cxn modelId="{A6D795F9-95BF-426B-ADAF-0AA956707235}" type="presOf" srcId="{33976181-5A01-4D92-A240-83DA11B562F2}" destId="{B6C852DF-EE1B-490F-82B3-CD5B0AE15768}" srcOrd="0" destOrd="6" presId="urn:microsoft.com/office/officeart/2005/8/layout/vList2"/>
    <dgm:cxn modelId="{8249C6FD-C412-45FA-9231-9B41E3EB77AF}" type="presOf" srcId="{09F27384-039B-4EFA-8FBB-C01B1016762E}" destId="{B6C852DF-EE1B-490F-82B3-CD5B0AE15768}" srcOrd="0" destOrd="3" presId="urn:microsoft.com/office/officeart/2005/8/layout/vList2"/>
    <dgm:cxn modelId="{1A7F39FF-DA4A-4DFE-B8C8-4AD948008291}" srcId="{58AF8490-C95F-4977-BEA3-C4A5CEE34BDA}" destId="{33976181-5A01-4D92-A240-83DA11B562F2}" srcOrd="6" destOrd="0" parTransId="{2442DF0B-AAE7-49AA-BF41-02A8C24B48B1}" sibTransId="{7DD1854E-7B16-49DB-8685-D3A61CD98D90}"/>
    <dgm:cxn modelId="{E8C9AD56-5193-448B-A2B0-0BE0AC16DEAB}" type="presParOf" srcId="{ECC4F13F-3D86-44C0-B873-FB82DA736976}" destId="{90CC7346-1DAF-44E7-9FC1-A9CF908895E8}" srcOrd="0" destOrd="0" presId="urn:microsoft.com/office/officeart/2005/8/layout/vList2"/>
    <dgm:cxn modelId="{CDDC35B7-4FBC-4FD8-9B24-4E3F968E5C64}" type="presParOf" srcId="{ECC4F13F-3D86-44C0-B873-FB82DA736976}" destId="{B6C852DF-EE1B-490F-82B3-CD5B0AE1576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3897F5-BF4E-4179-8A94-D2ABA8C2A14E}" type="doc">
      <dgm:prSet loTypeId="urn:microsoft.com/office/officeart/2005/8/layout/hList1" loCatId="list" qsTypeId="urn:microsoft.com/office/officeart/2005/8/quickstyle/simple2" qsCatId="simple" csTypeId="urn:microsoft.com/office/officeart/2005/8/colors/colorful1" csCatId="colorful" phldr="1"/>
      <dgm:spPr/>
      <dgm:t>
        <a:bodyPr/>
        <a:lstStyle/>
        <a:p>
          <a:endParaRPr lang="en-US"/>
        </a:p>
      </dgm:t>
    </dgm:pt>
    <dgm:pt modelId="{26F8858E-9ECE-4BC6-9556-9B14E65275F4}">
      <dgm:prSet custT="1"/>
      <dgm:spPr/>
      <dgm:t>
        <a:bodyPr/>
        <a:lstStyle/>
        <a:p>
          <a:r>
            <a:rPr lang="en-US" sz="2000" dirty="0"/>
            <a:t>Tissue Healing </a:t>
          </a:r>
        </a:p>
      </dgm:t>
    </dgm:pt>
    <dgm:pt modelId="{CBAF33E6-37FD-4133-8A29-67333166C278}" type="parTrans" cxnId="{3D835AC0-87F4-48B1-B3A5-39862A84A5F5}">
      <dgm:prSet/>
      <dgm:spPr/>
      <dgm:t>
        <a:bodyPr/>
        <a:lstStyle/>
        <a:p>
          <a:endParaRPr lang="en-US"/>
        </a:p>
      </dgm:t>
    </dgm:pt>
    <dgm:pt modelId="{2D7F2957-FA27-4F6A-A3AC-302970B45CA9}" type="sibTrans" cxnId="{3D835AC0-87F4-48B1-B3A5-39862A84A5F5}">
      <dgm:prSet/>
      <dgm:spPr/>
      <dgm:t>
        <a:bodyPr/>
        <a:lstStyle/>
        <a:p>
          <a:endParaRPr lang="en-US"/>
        </a:p>
      </dgm:t>
    </dgm:pt>
    <dgm:pt modelId="{795F6A53-91DA-4BF4-AB74-7457614023E3}">
      <dgm:prSet/>
      <dgm:spPr>
        <a:solidFill>
          <a:schemeClr val="accent2">
            <a:tint val="40000"/>
            <a:hueOff val="0"/>
            <a:satOff val="0"/>
            <a:lumOff val="0"/>
          </a:schemeClr>
        </a:solidFill>
      </dgm:spPr>
      <dgm:t>
        <a:bodyPr/>
        <a:lstStyle/>
        <a:p>
          <a:r>
            <a:rPr lang="en-US" dirty="0"/>
            <a:t>Rest </a:t>
          </a:r>
        </a:p>
      </dgm:t>
    </dgm:pt>
    <dgm:pt modelId="{1FD9B4FD-2390-4E0C-95D8-D6A8B35A694C}" type="parTrans" cxnId="{640827D5-5FD7-4262-8F79-0DDEC56BA9B3}">
      <dgm:prSet/>
      <dgm:spPr/>
      <dgm:t>
        <a:bodyPr/>
        <a:lstStyle/>
        <a:p>
          <a:endParaRPr lang="en-US"/>
        </a:p>
      </dgm:t>
    </dgm:pt>
    <dgm:pt modelId="{54B7C12B-46CD-4325-B6AB-2AD444B27F82}" type="sibTrans" cxnId="{640827D5-5FD7-4262-8F79-0DDEC56BA9B3}">
      <dgm:prSet/>
      <dgm:spPr/>
      <dgm:t>
        <a:bodyPr/>
        <a:lstStyle/>
        <a:p>
          <a:endParaRPr lang="en-US"/>
        </a:p>
      </dgm:t>
    </dgm:pt>
    <dgm:pt modelId="{8947A7B9-3735-45FF-8AA9-F027C342F817}">
      <dgm:prSet/>
      <dgm:spPr>
        <a:solidFill>
          <a:schemeClr val="accent2">
            <a:tint val="40000"/>
            <a:hueOff val="0"/>
            <a:satOff val="0"/>
            <a:lumOff val="0"/>
          </a:schemeClr>
        </a:solidFill>
      </dgm:spPr>
      <dgm:t>
        <a:bodyPr/>
        <a:lstStyle/>
        <a:p>
          <a:r>
            <a:rPr lang="en-US" dirty="0"/>
            <a:t>Short- term immobilization</a:t>
          </a:r>
        </a:p>
      </dgm:t>
    </dgm:pt>
    <dgm:pt modelId="{CE276D61-947B-469F-82DB-4DAB1725EFE5}" type="parTrans" cxnId="{2561E4BF-5FA5-4EFB-9ED7-1C54B8DE8FF7}">
      <dgm:prSet/>
      <dgm:spPr/>
      <dgm:t>
        <a:bodyPr/>
        <a:lstStyle/>
        <a:p>
          <a:endParaRPr lang="en-US"/>
        </a:p>
      </dgm:t>
    </dgm:pt>
    <dgm:pt modelId="{C8E1BC9F-7568-4AAE-85EC-020B48D00F86}" type="sibTrans" cxnId="{2561E4BF-5FA5-4EFB-9ED7-1C54B8DE8FF7}">
      <dgm:prSet/>
      <dgm:spPr/>
      <dgm:t>
        <a:bodyPr/>
        <a:lstStyle/>
        <a:p>
          <a:endParaRPr lang="en-US"/>
        </a:p>
      </dgm:t>
    </dgm:pt>
    <dgm:pt modelId="{3487D67E-2F5C-4FC6-9950-9F06A63359B1}">
      <dgm:prSet/>
      <dgm:spPr>
        <a:solidFill>
          <a:schemeClr val="accent2">
            <a:tint val="40000"/>
            <a:hueOff val="0"/>
            <a:satOff val="0"/>
            <a:lumOff val="0"/>
          </a:schemeClr>
        </a:solidFill>
      </dgm:spPr>
      <dgm:t>
        <a:bodyPr/>
        <a:lstStyle/>
        <a:p>
          <a:r>
            <a:rPr lang="en-US" dirty="0"/>
            <a:t>Modalities </a:t>
          </a:r>
        </a:p>
      </dgm:t>
    </dgm:pt>
    <dgm:pt modelId="{8D345F31-70B6-4769-A58A-220FF7ACB7E9}" type="parTrans" cxnId="{515494B7-8711-4402-BA75-8B85BE50F7F7}">
      <dgm:prSet/>
      <dgm:spPr/>
      <dgm:t>
        <a:bodyPr/>
        <a:lstStyle/>
        <a:p>
          <a:endParaRPr lang="en-US"/>
        </a:p>
      </dgm:t>
    </dgm:pt>
    <dgm:pt modelId="{6CF5B1BE-8A58-411E-945E-1F61F3316CA6}" type="sibTrans" cxnId="{515494B7-8711-4402-BA75-8B85BE50F7F7}">
      <dgm:prSet/>
      <dgm:spPr/>
      <dgm:t>
        <a:bodyPr/>
        <a:lstStyle/>
        <a:p>
          <a:endParaRPr lang="en-US"/>
        </a:p>
      </dgm:t>
    </dgm:pt>
    <dgm:pt modelId="{22AA2410-801D-4FE9-B0B2-0AE6CEF9A10C}">
      <dgm:prSet/>
      <dgm:spPr>
        <a:solidFill>
          <a:schemeClr val="accent2">
            <a:tint val="40000"/>
            <a:hueOff val="0"/>
            <a:satOff val="0"/>
            <a:lumOff val="0"/>
          </a:schemeClr>
        </a:solidFill>
      </dgm:spPr>
      <dgm:t>
        <a:bodyPr/>
        <a:lstStyle/>
        <a:p>
          <a:r>
            <a:rPr lang="en-US" dirty="0"/>
            <a:t>Surgery </a:t>
          </a:r>
        </a:p>
      </dgm:t>
    </dgm:pt>
    <dgm:pt modelId="{372508AB-7E12-4CB0-871E-4EA97E4ADC0E}" type="parTrans" cxnId="{29327532-73E3-4034-BBC7-9765BF7E331D}">
      <dgm:prSet/>
      <dgm:spPr/>
      <dgm:t>
        <a:bodyPr/>
        <a:lstStyle/>
        <a:p>
          <a:endParaRPr lang="en-US"/>
        </a:p>
      </dgm:t>
    </dgm:pt>
    <dgm:pt modelId="{C496C82E-025B-4475-B9B1-0415D9529AEF}" type="sibTrans" cxnId="{29327532-73E3-4034-BBC7-9765BF7E331D}">
      <dgm:prSet/>
      <dgm:spPr/>
      <dgm:t>
        <a:bodyPr/>
        <a:lstStyle/>
        <a:p>
          <a:endParaRPr lang="en-US"/>
        </a:p>
      </dgm:t>
    </dgm:pt>
    <dgm:pt modelId="{CF067624-6A86-471D-95EA-9464F8AE72C9}">
      <dgm:prSet custT="1"/>
      <dgm:spPr/>
      <dgm:t>
        <a:bodyPr/>
        <a:lstStyle/>
        <a:p>
          <a:r>
            <a:rPr lang="en-US" sz="2000" dirty="0"/>
            <a:t>Reduce pain and inflammation </a:t>
          </a:r>
        </a:p>
      </dgm:t>
    </dgm:pt>
    <dgm:pt modelId="{E24836EC-65E4-46F7-9DF8-57DEF4F9936D}" type="parTrans" cxnId="{17F0EDEA-16CC-4A22-B673-689A27D03655}">
      <dgm:prSet/>
      <dgm:spPr/>
      <dgm:t>
        <a:bodyPr/>
        <a:lstStyle/>
        <a:p>
          <a:endParaRPr lang="en-US"/>
        </a:p>
      </dgm:t>
    </dgm:pt>
    <dgm:pt modelId="{813FF923-EB1A-49D2-8F48-FA5428DB578D}" type="sibTrans" cxnId="{17F0EDEA-16CC-4A22-B673-689A27D03655}">
      <dgm:prSet/>
      <dgm:spPr/>
      <dgm:t>
        <a:bodyPr/>
        <a:lstStyle/>
        <a:p>
          <a:endParaRPr lang="en-US"/>
        </a:p>
      </dgm:t>
    </dgm:pt>
    <dgm:pt modelId="{B6019888-7258-43CB-B9E7-DD38F3B5004F}">
      <dgm:prSet/>
      <dgm:spPr>
        <a:solidFill>
          <a:schemeClr val="accent3">
            <a:tint val="40000"/>
            <a:hueOff val="0"/>
            <a:satOff val="0"/>
            <a:lumOff val="0"/>
          </a:schemeClr>
        </a:solidFill>
      </dgm:spPr>
      <dgm:t>
        <a:bodyPr/>
        <a:lstStyle/>
        <a:p>
          <a:r>
            <a:rPr lang="en-US" dirty="0"/>
            <a:t>Medications : NSAIDs, Corticosteroid</a:t>
          </a:r>
        </a:p>
      </dgm:t>
    </dgm:pt>
    <dgm:pt modelId="{E4323C16-B856-4B3F-BC40-1A39232C8A02}" type="parTrans" cxnId="{F7A359FB-561D-412E-B0C9-03DD90D394D7}">
      <dgm:prSet/>
      <dgm:spPr/>
      <dgm:t>
        <a:bodyPr/>
        <a:lstStyle/>
        <a:p>
          <a:endParaRPr lang="en-US"/>
        </a:p>
      </dgm:t>
    </dgm:pt>
    <dgm:pt modelId="{5E122F0B-B5A0-41C2-83B4-41200FCC4570}" type="sibTrans" cxnId="{F7A359FB-561D-412E-B0C9-03DD90D394D7}">
      <dgm:prSet/>
      <dgm:spPr/>
      <dgm:t>
        <a:bodyPr/>
        <a:lstStyle/>
        <a:p>
          <a:endParaRPr lang="en-US"/>
        </a:p>
      </dgm:t>
    </dgm:pt>
    <dgm:pt modelId="{EF3CD25A-34E9-4B24-B6E5-E827C0E8E13A}">
      <dgm:prSet/>
      <dgm:spPr>
        <a:solidFill>
          <a:schemeClr val="accent3">
            <a:tint val="40000"/>
            <a:hueOff val="0"/>
            <a:satOff val="0"/>
            <a:lumOff val="0"/>
          </a:schemeClr>
        </a:solidFill>
      </dgm:spPr>
      <dgm:t>
        <a:bodyPr/>
        <a:lstStyle/>
        <a:p>
          <a:r>
            <a:rPr lang="en-US" dirty="0"/>
            <a:t>Ultrasound : 2 per week for 2 weeks</a:t>
          </a:r>
        </a:p>
      </dgm:t>
    </dgm:pt>
    <dgm:pt modelId="{35AED944-58B3-481D-B799-3A312B6BEBD3}" type="parTrans" cxnId="{08B758C0-60B1-46D9-B4F7-C86247B9388F}">
      <dgm:prSet/>
      <dgm:spPr/>
      <dgm:t>
        <a:bodyPr/>
        <a:lstStyle/>
        <a:p>
          <a:endParaRPr lang="en-US"/>
        </a:p>
      </dgm:t>
    </dgm:pt>
    <dgm:pt modelId="{35474050-26DB-45F6-A225-D777DA395069}" type="sibTrans" cxnId="{08B758C0-60B1-46D9-B4F7-C86247B9388F}">
      <dgm:prSet/>
      <dgm:spPr/>
      <dgm:t>
        <a:bodyPr/>
        <a:lstStyle/>
        <a:p>
          <a:endParaRPr lang="en-US"/>
        </a:p>
      </dgm:t>
    </dgm:pt>
    <dgm:pt modelId="{217E4D5D-C888-46A2-9E92-2B3486712255}">
      <dgm:prSet/>
      <dgm:spPr>
        <a:solidFill>
          <a:schemeClr val="accent3">
            <a:tint val="40000"/>
            <a:hueOff val="0"/>
            <a:satOff val="0"/>
            <a:lumOff val="0"/>
          </a:schemeClr>
        </a:solidFill>
      </dgm:spPr>
      <dgm:t>
        <a:bodyPr/>
        <a:lstStyle/>
        <a:p>
          <a:r>
            <a:rPr lang="en-US" dirty="0"/>
            <a:t>Cold compression devices </a:t>
          </a:r>
        </a:p>
      </dgm:t>
    </dgm:pt>
    <dgm:pt modelId="{D514308E-226D-4A4C-B9BF-76AE4BDF5994}" type="parTrans" cxnId="{76D83887-95EA-41FA-90FB-C62EEEB9B30A}">
      <dgm:prSet/>
      <dgm:spPr/>
      <dgm:t>
        <a:bodyPr/>
        <a:lstStyle/>
        <a:p>
          <a:endParaRPr lang="en-US"/>
        </a:p>
      </dgm:t>
    </dgm:pt>
    <dgm:pt modelId="{B43B6C90-DAB6-4CE3-B264-DB7C36645463}" type="sibTrans" cxnId="{76D83887-95EA-41FA-90FB-C62EEEB9B30A}">
      <dgm:prSet/>
      <dgm:spPr/>
      <dgm:t>
        <a:bodyPr/>
        <a:lstStyle/>
        <a:p>
          <a:endParaRPr lang="en-US"/>
        </a:p>
      </dgm:t>
    </dgm:pt>
    <dgm:pt modelId="{98D140E8-0663-4DBA-93A6-6832DF3434A6}">
      <dgm:prSet custT="1"/>
      <dgm:spPr/>
      <dgm:t>
        <a:bodyPr/>
        <a:lstStyle/>
        <a:p>
          <a:r>
            <a:rPr lang="en-US" sz="2000" dirty="0"/>
            <a:t>Re-establishing ROM </a:t>
          </a:r>
        </a:p>
      </dgm:t>
    </dgm:pt>
    <dgm:pt modelId="{4F4A9BB1-900B-4F36-97AA-2EDC326ADC30}" type="parTrans" cxnId="{6FC4D4A9-EDF8-4A65-A61A-F9EEE3CC72B2}">
      <dgm:prSet/>
      <dgm:spPr/>
      <dgm:t>
        <a:bodyPr/>
        <a:lstStyle/>
        <a:p>
          <a:endParaRPr lang="en-US"/>
        </a:p>
      </dgm:t>
    </dgm:pt>
    <dgm:pt modelId="{930B050B-8D35-4804-903A-9D39FB7AC67A}" type="sibTrans" cxnId="{6FC4D4A9-EDF8-4A65-A61A-F9EEE3CC72B2}">
      <dgm:prSet/>
      <dgm:spPr/>
      <dgm:t>
        <a:bodyPr/>
        <a:lstStyle/>
        <a:p>
          <a:endParaRPr lang="en-US"/>
        </a:p>
      </dgm:t>
    </dgm:pt>
    <dgm:pt modelId="{68DDE3A3-199E-4063-A25C-CDDD1440D5FB}">
      <dgm:prSet/>
      <dgm:spPr>
        <a:solidFill>
          <a:schemeClr val="accent4">
            <a:tint val="40000"/>
            <a:hueOff val="0"/>
            <a:satOff val="0"/>
            <a:lumOff val="0"/>
          </a:schemeClr>
        </a:solidFill>
      </dgm:spPr>
      <dgm:t>
        <a:bodyPr/>
        <a:lstStyle/>
        <a:p>
          <a:r>
            <a:rPr lang="en-US" dirty="0"/>
            <a:t>Initially pain-free below 90° abduction : passive/active-assisted </a:t>
          </a:r>
        </a:p>
      </dgm:t>
    </dgm:pt>
    <dgm:pt modelId="{4F2AF444-1E83-4C20-AB69-2A94EBB16379}" type="parTrans" cxnId="{61886F94-007D-4AB1-93C5-7C6E96056BF5}">
      <dgm:prSet/>
      <dgm:spPr/>
      <dgm:t>
        <a:bodyPr/>
        <a:lstStyle/>
        <a:p>
          <a:endParaRPr lang="en-US"/>
        </a:p>
      </dgm:t>
    </dgm:pt>
    <dgm:pt modelId="{B68AB1A4-9A82-4339-8A55-281EDD830A87}" type="sibTrans" cxnId="{61886F94-007D-4AB1-93C5-7C6E96056BF5}">
      <dgm:prSet/>
      <dgm:spPr/>
      <dgm:t>
        <a:bodyPr/>
        <a:lstStyle/>
        <a:p>
          <a:endParaRPr lang="en-US"/>
        </a:p>
      </dgm:t>
    </dgm:pt>
    <dgm:pt modelId="{6A95CEAB-B82C-408E-88F4-F377FCD8BFA1}">
      <dgm:prSet/>
      <dgm:spPr>
        <a:solidFill>
          <a:schemeClr val="accent4">
            <a:tint val="40000"/>
            <a:hueOff val="0"/>
            <a:satOff val="0"/>
            <a:lumOff val="0"/>
          </a:schemeClr>
        </a:solidFill>
      </dgm:spPr>
      <dgm:t>
        <a:bodyPr/>
        <a:lstStyle/>
        <a:p>
          <a:r>
            <a:rPr lang="en-US" dirty="0"/>
            <a:t>Pendulum exercises </a:t>
          </a:r>
        </a:p>
      </dgm:t>
    </dgm:pt>
    <dgm:pt modelId="{C45B44EF-688F-4C87-9E15-E722760ACCA3}" type="parTrans" cxnId="{9933A61E-CF85-47A9-9401-72030A65491C}">
      <dgm:prSet/>
      <dgm:spPr/>
      <dgm:t>
        <a:bodyPr/>
        <a:lstStyle/>
        <a:p>
          <a:endParaRPr lang="en-US"/>
        </a:p>
      </dgm:t>
    </dgm:pt>
    <dgm:pt modelId="{A64A27F0-7C15-44F3-A25A-18830B389736}" type="sibTrans" cxnId="{9933A61E-CF85-47A9-9401-72030A65491C}">
      <dgm:prSet/>
      <dgm:spPr/>
      <dgm:t>
        <a:bodyPr/>
        <a:lstStyle/>
        <a:p>
          <a:endParaRPr lang="en-US"/>
        </a:p>
      </dgm:t>
    </dgm:pt>
    <dgm:pt modelId="{A4B7BCCE-5F0B-40C6-8932-D328328D478D}">
      <dgm:prSet/>
      <dgm:spPr>
        <a:solidFill>
          <a:schemeClr val="accent4">
            <a:tint val="40000"/>
            <a:hueOff val="0"/>
            <a:satOff val="0"/>
            <a:lumOff val="0"/>
          </a:schemeClr>
        </a:solidFill>
      </dgm:spPr>
      <dgm:t>
        <a:bodyPr/>
        <a:lstStyle/>
        <a:p>
          <a:r>
            <a:rPr lang="en-US" dirty="0"/>
            <a:t>Manual capsular stretching and cross fiber massage </a:t>
          </a:r>
        </a:p>
      </dgm:t>
    </dgm:pt>
    <dgm:pt modelId="{15C3B4BA-C4D7-407C-B122-0D5456218297}" type="parTrans" cxnId="{5155CE53-38BE-46CB-A140-2FAEEEE78CF6}">
      <dgm:prSet/>
      <dgm:spPr/>
      <dgm:t>
        <a:bodyPr/>
        <a:lstStyle/>
        <a:p>
          <a:endParaRPr lang="en-US"/>
        </a:p>
      </dgm:t>
    </dgm:pt>
    <dgm:pt modelId="{1BB98930-63BD-480F-8406-FCE791E20FCD}" type="sibTrans" cxnId="{5155CE53-38BE-46CB-A140-2FAEEEE78CF6}">
      <dgm:prSet/>
      <dgm:spPr/>
      <dgm:t>
        <a:bodyPr/>
        <a:lstStyle/>
        <a:p>
          <a:endParaRPr lang="en-US"/>
        </a:p>
      </dgm:t>
    </dgm:pt>
    <dgm:pt modelId="{577E37D5-836F-4900-8392-F848E51E63B2}">
      <dgm:prSet/>
      <dgm:spPr>
        <a:solidFill>
          <a:schemeClr val="accent4">
            <a:tint val="40000"/>
            <a:hueOff val="0"/>
            <a:satOff val="0"/>
            <a:lumOff val="0"/>
          </a:schemeClr>
        </a:solidFill>
      </dgm:spPr>
      <dgm:t>
        <a:bodyPr/>
        <a:lstStyle/>
        <a:p>
          <a:r>
            <a:rPr lang="en-US" dirty="0"/>
            <a:t>T- bar / ropes and pulleys. </a:t>
          </a:r>
        </a:p>
      </dgm:t>
    </dgm:pt>
    <dgm:pt modelId="{D99BE9D8-F449-4765-B30A-39DF1414F7F2}" type="parTrans" cxnId="{B1F8B013-65A5-4BE6-8AE9-ACAF68DDAA90}">
      <dgm:prSet/>
      <dgm:spPr/>
      <dgm:t>
        <a:bodyPr/>
        <a:lstStyle/>
        <a:p>
          <a:endParaRPr lang="en-US"/>
        </a:p>
      </dgm:t>
    </dgm:pt>
    <dgm:pt modelId="{0A783FD8-F6DC-4055-934A-EB5DA3695BD8}" type="sibTrans" cxnId="{B1F8B013-65A5-4BE6-8AE9-ACAF68DDAA90}">
      <dgm:prSet/>
      <dgm:spPr/>
      <dgm:t>
        <a:bodyPr/>
        <a:lstStyle/>
        <a:p>
          <a:endParaRPr lang="en-US"/>
        </a:p>
      </dgm:t>
    </dgm:pt>
    <dgm:pt modelId="{0B696886-D76F-48B4-9E76-A663BC74365F}">
      <dgm:prSet custT="1"/>
      <dgm:spPr/>
      <dgm:t>
        <a:bodyPr/>
        <a:lstStyle/>
        <a:p>
          <a:r>
            <a:rPr lang="en-US" sz="2000" dirty="0"/>
            <a:t>Retard muscle atrophy </a:t>
          </a:r>
        </a:p>
      </dgm:t>
    </dgm:pt>
    <dgm:pt modelId="{42B4D06F-84F0-44E2-90BE-47865C2062C0}" type="parTrans" cxnId="{7C9E7A57-34D1-428B-97D2-7C3604C570E0}">
      <dgm:prSet/>
      <dgm:spPr/>
      <dgm:t>
        <a:bodyPr/>
        <a:lstStyle/>
        <a:p>
          <a:endParaRPr lang="en-US"/>
        </a:p>
      </dgm:t>
    </dgm:pt>
    <dgm:pt modelId="{4DCCCB40-7E44-430E-AE92-E5D6121978EE}" type="sibTrans" cxnId="{7C9E7A57-34D1-428B-97D2-7C3604C570E0}">
      <dgm:prSet/>
      <dgm:spPr/>
      <dgm:t>
        <a:bodyPr/>
        <a:lstStyle/>
        <a:p>
          <a:endParaRPr lang="en-US"/>
        </a:p>
      </dgm:t>
    </dgm:pt>
    <dgm:pt modelId="{D861999E-8D6E-44CC-BE72-6B5699250F54}">
      <dgm:prSet/>
      <dgm:spPr>
        <a:solidFill>
          <a:schemeClr val="accent5">
            <a:tint val="40000"/>
            <a:hueOff val="0"/>
            <a:satOff val="0"/>
            <a:lumOff val="0"/>
          </a:schemeClr>
        </a:solidFill>
      </dgm:spPr>
      <dgm:t>
        <a:bodyPr/>
        <a:lstStyle/>
        <a:p>
          <a:r>
            <a:rPr lang="en-US"/>
            <a:t>Isometric exercises : arm below 90° both abduction and flexion (not for RC tear pts) </a:t>
          </a:r>
        </a:p>
      </dgm:t>
    </dgm:pt>
    <dgm:pt modelId="{C09F416F-22ED-44C5-84A4-080B043C60EF}" type="parTrans" cxnId="{91BB4460-F646-4B9B-A059-01E04EC9A2CA}">
      <dgm:prSet/>
      <dgm:spPr/>
      <dgm:t>
        <a:bodyPr/>
        <a:lstStyle/>
        <a:p>
          <a:endParaRPr lang="en-US"/>
        </a:p>
      </dgm:t>
    </dgm:pt>
    <dgm:pt modelId="{D21EEB5B-FA50-4F02-BEC7-9F145A245268}" type="sibTrans" cxnId="{91BB4460-F646-4B9B-A059-01E04EC9A2CA}">
      <dgm:prSet/>
      <dgm:spPr/>
      <dgm:t>
        <a:bodyPr/>
        <a:lstStyle/>
        <a:p>
          <a:endParaRPr lang="en-US"/>
        </a:p>
      </dgm:t>
    </dgm:pt>
    <dgm:pt modelId="{B7DDFBF3-A9F1-4809-8BD3-DD5E682AD439}">
      <dgm:prSet/>
      <dgm:spPr>
        <a:solidFill>
          <a:schemeClr val="accent2">
            <a:tint val="40000"/>
            <a:hueOff val="0"/>
            <a:satOff val="0"/>
            <a:lumOff val="0"/>
          </a:schemeClr>
        </a:solidFill>
      </dgm:spPr>
      <dgm:t>
        <a:bodyPr/>
        <a:lstStyle/>
        <a:p>
          <a:endParaRPr lang="en-US"/>
        </a:p>
      </dgm:t>
    </dgm:pt>
    <dgm:pt modelId="{16C72FE7-ABE8-4FCA-9245-BA9F80696257}" type="parTrans" cxnId="{C00CA2DC-A999-4742-8EA6-189EB41A4EA7}">
      <dgm:prSet/>
      <dgm:spPr/>
      <dgm:t>
        <a:bodyPr/>
        <a:lstStyle/>
        <a:p>
          <a:endParaRPr lang="en-US"/>
        </a:p>
      </dgm:t>
    </dgm:pt>
    <dgm:pt modelId="{03AEF7CA-0FFC-4BD1-A364-F0048811F71E}" type="sibTrans" cxnId="{C00CA2DC-A999-4742-8EA6-189EB41A4EA7}">
      <dgm:prSet/>
      <dgm:spPr/>
      <dgm:t>
        <a:bodyPr/>
        <a:lstStyle/>
        <a:p>
          <a:endParaRPr lang="en-US"/>
        </a:p>
      </dgm:t>
    </dgm:pt>
    <dgm:pt modelId="{D39DD591-E611-4DED-A303-56B0EDF0403C}">
      <dgm:prSet/>
      <dgm:spPr>
        <a:solidFill>
          <a:schemeClr val="accent2">
            <a:tint val="40000"/>
            <a:hueOff val="0"/>
            <a:satOff val="0"/>
            <a:lumOff val="0"/>
          </a:schemeClr>
        </a:solidFill>
      </dgm:spPr>
      <dgm:t>
        <a:bodyPr/>
        <a:lstStyle/>
        <a:p>
          <a:endParaRPr lang="en-US" dirty="0"/>
        </a:p>
      </dgm:t>
    </dgm:pt>
    <dgm:pt modelId="{FF0261DE-DF96-4E41-95F8-DE22CA51AE09}" type="parTrans" cxnId="{068B3200-5B96-4A8A-B428-BF7FA9B228B0}">
      <dgm:prSet/>
      <dgm:spPr/>
      <dgm:t>
        <a:bodyPr/>
        <a:lstStyle/>
        <a:p>
          <a:endParaRPr lang="en-US"/>
        </a:p>
      </dgm:t>
    </dgm:pt>
    <dgm:pt modelId="{478E0D64-072A-49DD-835B-E862F8BE6261}" type="sibTrans" cxnId="{068B3200-5B96-4A8A-B428-BF7FA9B228B0}">
      <dgm:prSet/>
      <dgm:spPr/>
      <dgm:t>
        <a:bodyPr/>
        <a:lstStyle/>
        <a:p>
          <a:endParaRPr lang="en-US"/>
        </a:p>
      </dgm:t>
    </dgm:pt>
    <dgm:pt modelId="{3B0C80AE-F14A-4DF8-8300-B53C18926B86}">
      <dgm:prSet/>
      <dgm:spPr>
        <a:solidFill>
          <a:schemeClr val="accent2">
            <a:tint val="40000"/>
            <a:hueOff val="0"/>
            <a:satOff val="0"/>
            <a:lumOff val="0"/>
          </a:schemeClr>
        </a:solidFill>
      </dgm:spPr>
      <dgm:t>
        <a:bodyPr/>
        <a:lstStyle/>
        <a:p>
          <a:endParaRPr lang="en-US" dirty="0"/>
        </a:p>
      </dgm:t>
    </dgm:pt>
    <dgm:pt modelId="{33A1ABC9-F4C7-4D0E-B181-BA4E046D68EC}" type="parTrans" cxnId="{6639E0FA-DCB7-4DF8-B9E1-AF838C434758}">
      <dgm:prSet/>
      <dgm:spPr/>
      <dgm:t>
        <a:bodyPr/>
        <a:lstStyle/>
        <a:p>
          <a:endParaRPr lang="en-US"/>
        </a:p>
      </dgm:t>
    </dgm:pt>
    <dgm:pt modelId="{832306B9-D460-45ED-A24D-630CFB1E1ADF}" type="sibTrans" cxnId="{6639E0FA-DCB7-4DF8-B9E1-AF838C434758}">
      <dgm:prSet/>
      <dgm:spPr/>
      <dgm:t>
        <a:bodyPr/>
        <a:lstStyle/>
        <a:p>
          <a:endParaRPr lang="en-US"/>
        </a:p>
      </dgm:t>
    </dgm:pt>
    <dgm:pt modelId="{0A49B71A-289B-4CB2-9706-740EC9703C8A}">
      <dgm:prSet/>
      <dgm:spPr>
        <a:solidFill>
          <a:schemeClr val="accent3">
            <a:tint val="40000"/>
            <a:hueOff val="0"/>
            <a:satOff val="0"/>
            <a:lumOff val="0"/>
          </a:schemeClr>
        </a:solidFill>
      </dgm:spPr>
      <dgm:t>
        <a:bodyPr/>
        <a:lstStyle/>
        <a:p>
          <a:endParaRPr lang="en-US" dirty="0"/>
        </a:p>
      </dgm:t>
    </dgm:pt>
    <dgm:pt modelId="{21D8F1AD-1ECF-4813-9B18-6DEDB739D0F5}" type="parTrans" cxnId="{9C9091D6-54C0-4602-A0BA-15431DE18C82}">
      <dgm:prSet/>
      <dgm:spPr/>
      <dgm:t>
        <a:bodyPr/>
        <a:lstStyle/>
        <a:p>
          <a:endParaRPr lang="en-US"/>
        </a:p>
      </dgm:t>
    </dgm:pt>
    <dgm:pt modelId="{D79C98AD-C65A-4B5F-ABFC-5AA01431130A}" type="sibTrans" cxnId="{9C9091D6-54C0-4602-A0BA-15431DE18C82}">
      <dgm:prSet/>
      <dgm:spPr/>
      <dgm:t>
        <a:bodyPr/>
        <a:lstStyle/>
        <a:p>
          <a:endParaRPr lang="en-US"/>
        </a:p>
      </dgm:t>
    </dgm:pt>
    <dgm:pt modelId="{1C28053A-12B4-4DE5-ACD1-28D05E750C32}">
      <dgm:prSet/>
      <dgm:spPr>
        <a:solidFill>
          <a:schemeClr val="accent3">
            <a:tint val="40000"/>
            <a:hueOff val="0"/>
            <a:satOff val="0"/>
            <a:lumOff val="0"/>
          </a:schemeClr>
        </a:solidFill>
      </dgm:spPr>
      <dgm:t>
        <a:bodyPr/>
        <a:lstStyle/>
        <a:p>
          <a:endParaRPr lang="en-US" dirty="0"/>
        </a:p>
      </dgm:t>
    </dgm:pt>
    <dgm:pt modelId="{E4FAB67B-05C7-42E0-8382-4B534D3933B2}" type="parTrans" cxnId="{CEE82579-0FCA-46C9-B005-3CC92DFC44FA}">
      <dgm:prSet/>
      <dgm:spPr/>
      <dgm:t>
        <a:bodyPr/>
        <a:lstStyle/>
        <a:p>
          <a:endParaRPr lang="en-US"/>
        </a:p>
      </dgm:t>
    </dgm:pt>
    <dgm:pt modelId="{14881666-2D20-4D2E-953C-C36C70D96AE3}" type="sibTrans" cxnId="{CEE82579-0FCA-46C9-B005-3CC92DFC44FA}">
      <dgm:prSet/>
      <dgm:spPr/>
      <dgm:t>
        <a:bodyPr/>
        <a:lstStyle/>
        <a:p>
          <a:endParaRPr lang="en-US"/>
        </a:p>
      </dgm:t>
    </dgm:pt>
    <dgm:pt modelId="{9A11B77D-DD63-452B-A2A6-78E86B187A74}">
      <dgm:prSet/>
      <dgm:spPr>
        <a:solidFill>
          <a:schemeClr val="accent4">
            <a:tint val="40000"/>
            <a:hueOff val="0"/>
            <a:satOff val="0"/>
            <a:lumOff val="0"/>
          </a:schemeClr>
        </a:solidFill>
      </dgm:spPr>
      <dgm:t>
        <a:bodyPr/>
        <a:lstStyle/>
        <a:p>
          <a:endParaRPr lang="en-US" dirty="0"/>
        </a:p>
      </dgm:t>
    </dgm:pt>
    <dgm:pt modelId="{2DD35D44-33EF-43CE-875F-B321B72F425D}" type="parTrans" cxnId="{E8A10048-0315-4565-BD50-0E230863C155}">
      <dgm:prSet/>
      <dgm:spPr/>
      <dgm:t>
        <a:bodyPr/>
        <a:lstStyle/>
        <a:p>
          <a:endParaRPr lang="en-US"/>
        </a:p>
      </dgm:t>
    </dgm:pt>
    <dgm:pt modelId="{47609EDA-115E-4ACA-BA7A-743AA1D89FD7}" type="sibTrans" cxnId="{E8A10048-0315-4565-BD50-0E230863C155}">
      <dgm:prSet/>
      <dgm:spPr/>
      <dgm:t>
        <a:bodyPr/>
        <a:lstStyle/>
        <a:p>
          <a:endParaRPr lang="en-US"/>
        </a:p>
      </dgm:t>
    </dgm:pt>
    <dgm:pt modelId="{2AC9FE8E-EA6C-4D78-8E61-2DC9A771E9A5}">
      <dgm:prSet/>
      <dgm:spPr>
        <a:solidFill>
          <a:schemeClr val="accent4">
            <a:tint val="40000"/>
            <a:hueOff val="0"/>
            <a:satOff val="0"/>
            <a:lumOff val="0"/>
          </a:schemeClr>
        </a:solidFill>
      </dgm:spPr>
      <dgm:t>
        <a:bodyPr/>
        <a:lstStyle/>
        <a:p>
          <a:endParaRPr lang="en-US" dirty="0"/>
        </a:p>
      </dgm:t>
    </dgm:pt>
    <dgm:pt modelId="{33E9DB3E-8B9A-4F8A-AFB9-D2CBD684BA36}" type="parTrans" cxnId="{1BCC83FC-C2E6-4C3C-9D16-94B9545CB089}">
      <dgm:prSet/>
      <dgm:spPr/>
      <dgm:t>
        <a:bodyPr/>
        <a:lstStyle/>
        <a:p>
          <a:endParaRPr lang="en-US"/>
        </a:p>
      </dgm:t>
    </dgm:pt>
    <dgm:pt modelId="{E9DD9352-217C-4E9F-9BB0-06CB6FD70A77}" type="sibTrans" cxnId="{1BCC83FC-C2E6-4C3C-9D16-94B9545CB089}">
      <dgm:prSet/>
      <dgm:spPr/>
      <dgm:t>
        <a:bodyPr/>
        <a:lstStyle/>
        <a:p>
          <a:endParaRPr lang="en-US"/>
        </a:p>
      </dgm:t>
    </dgm:pt>
    <dgm:pt modelId="{E316A057-AA22-4686-B0E3-22B480352643}">
      <dgm:prSet/>
      <dgm:spPr>
        <a:solidFill>
          <a:schemeClr val="accent4">
            <a:tint val="40000"/>
            <a:hueOff val="0"/>
            <a:satOff val="0"/>
            <a:lumOff val="0"/>
          </a:schemeClr>
        </a:solidFill>
      </dgm:spPr>
      <dgm:t>
        <a:bodyPr/>
        <a:lstStyle/>
        <a:p>
          <a:endParaRPr lang="en-US" dirty="0"/>
        </a:p>
      </dgm:t>
    </dgm:pt>
    <dgm:pt modelId="{EEC8775C-87DC-415D-A4CB-1E323EAE1B59}" type="parTrans" cxnId="{AF4B3C98-00A7-4AC4-930C-E29FF3F64B4B}">
      <dgm:prSet/>
      <dgm:spPr/>
      <dgm:t>
        <a:bodyPr/>
        <a:lstStyle/>
        <a:p>
          <a:endParaRPr lang="en-US"/>
        </a:p>
      </dgm:t>
    </dgm:pt>
    <dgm:pt modelId="{47D006B5-5336-4BE4-9C12-A182670155E1}" type="sibTrans" cxnId="{AF4B3C98-00A7-4AC4-930C-E29FF3F64B4B}">
      <dgm:prSet/>
      <dgm:spPr/>
      <dgm:t>
        <a:bodyPr/>
        <a:lstStyle/>
        <a:p>
          <a:endParaRPr lang="en-US"/>
        </a:p>
      </dgm:t>
    </dgm:pt>
    <dgm:pt modelId="{D08B38B1-9C46-43BC-8900-D385CA16CBFF}" type="pres">
      <dgm:prSet presAssocID="{183897F5-BF4E-4179-8A94-D2ABA8C2A14E}" presName="Name0" presStyleCnt="0">
        <dgm:presLayoutVars>
          <dgm:dir/>
          <dgm:animLvl val="lvl"/>
          <dgm:resizeHandles val="exact"/>
        </dgm:presLayoutVars>
      </dgm:prSet>
      <dgm:spPr/>
    </dgm:pt>
    <dgm:pt modelId="{EB41442D-FB1E-494D-A3D7-91AE8261FD9D}" type="pres">
      <dgm:prSet presAssocID="{26F8858E-9ECE-4BC6-9556-9B14E65275F4}" presName="composite" presStyleCnt="0"/>
      <dgm:spPr/>
    </dgm:pt>
    <dgm:pt modelId="{26844644-2A36-4D3F-B0EE-7EE562AE04C3}" type="pres">
      <dgm:prSet presAssocID="{26F8858E-9ECE-4BC6-9556-9B14E65275F4}" presName="parTx" presStyleLbl="alignNode1" presStyleIdx="0" presStyleCnt="4">
        <dgm:presLayoutVars>
          <dgm:chMax val="0"/>
          <dgm:chPref val="0"/>
          <dgm:bulletEnabled val="1"/>
        </dgm:presLayoutVars>
      </dgm:prSet>
      <dgm:spPr/>
    </dgm:pt>
    <dgm:pt modelId="{A0EAD92D-F4F0-4215-89A5-97FB4D56A476}" type="pres">
      <dgm:prSet presAssocID="{26F8858E-9ECE-4BC6-9556-9B14E65275F4}" presName="desTx" presStyleLbl="alignAccFollowNode1" presStyleIdx="0" presStyleCnt="4">
        <dgm:presLayoutVars>
          <dgm:bulletEnabled val="1"/>
        </dgm:presLayoutVars>
      </dgm:prSet>
      <dgm:spPr/>
    </dgm:pt>
    <dgm:pt modelId="{C249D000-EF01-4CC2-82F0-5A8CE50E8997}" type="pres">
      <dgm:prSet presAssocID="{2D7F2957-FA27-4F6A-A3AC-302970B45CA9}" presName="space" presStyleCnt="0"/>
      <dgm:spPr/>
    </dgm:pt>
    <dgm:pt modelId="{11F64713-D5EC-4A5C-A718-B0A0967521EA}" type="pres">
      <dgm:prSet presAssocID="{CF067624-6A86-471D-95EA-9464F8AE72C9}" presName="composite" presStyleCnt="0"/>
      <dgm:spPr/>
    </dgm:pt>
    <dgm:pt modelId="{088A60C0-0636-4CD7-A36A-81789CA133EB}" type="pres">
      <dgm:prSet presAssocID="{CF067624-6A86-471D-95EA-9464F8AE72C9}" presName="parTx" presStyleLbl="alignNode1" presStyleIdx="1" presStyleCnt="4">
        <dgm:presLayoutVars>
          <dgm:chMax val="0"/>
          <dgm:chPref val="0"/>
          <dgm:bulletEnabled val="1"/>
        </dgm:presLayoutVars>
      </dgm:prSet>
      <dgm:spPr/>
    </dgm:pt>
    <dgm:pt modelId="{E262B572-7C7F-409A-A242-0D801DDB7323}" type="pres">
      <dgm:prSet presAssocID="{CF067624-6A86-471D-95EA-9464F8AE72C9}" presName="desTx" presStyleLbl="alignAccFollowNode1" presStyleIdx="1" presStyleCnt="4">
        <dgm:presLayoutVars>
          <dgm:bulletEnabled val="1"/>
        </dgm:presLayoutVars>
      </dgm:prSet>
      <dgm:spPr/>
    </dgm:pt>
    <dgm:pt modelId="{97FB7075-2BAC-4331-80AF-B95E33BA457F}" type="pres">
      <dgm:prSet presAssocID="{813FF923-EB1A-49D2-8F48-FA5428DB578D}" presName="space" presStyleCnt="0"/>
      <dgm:spPr/>
    </dgm:pt>
    <dgm:pt modelId="{8CD75A50-3497-44F1-8CBB-6A808CE96855}" type="pres">
      <dgm:prSet presAssocID="{98D140E8-0663-4DBA-93A6-6832DF3434A6}" presName="composite" presStyleCnt="0"/>
      <dgm:spPr/>
    </dgm:pt>
    <dgm:pt modelId="{CDF03C6C-7337-4919-A63F-258CB2C3ACFA}" type="pres">
      <dgm:prSet presAssocID="{98D140E8-0663-4DBA-93A6-6832DF3434A6}" presName="parTx" presStyleLbl="alignNode1" presStyleIdx="2" presStyleCnt="4">
        <dgm:presLayoutVars>
          <dgm:chMax val="0"/>
          <dgm:chPref val="0"/>
          <dgm:bulletEnabled val="1"/>
        </dgm:presLayoutVars>
      </dgm:prSet>
      <dgm:spPr/>
    </dgm:pt>
    <dgm:pt modelId="{752D5C30-9A43-448C-AFC0-732D9B91882A}" type="pres">
      <dgm:prSet presAssocID="{98D140E8-0663-4DBA-93A6-6832DF3434A6}" presName="desTx" presStyleLbl="alignAccFollowNode1" presStyleIdx="2" presStyleCnt="4">
        <dgm:presLayoutVars>
          <dgm:bulletEnabled val="1"/>
        </dgm:presLayoutVars>
      </dgm:prSet>
      <dgm:spPr/>
    </dgm:pt>
    <dgm:pt modelId="{7FC10236-9487-4885-8B08-7CD79B4687A0}" type="pres">
      <dgm:prSet presAssocID="{930B050B-8D35-4804-903A-9D39FB7AC67A}" presName="space" presStyleCnt="0"/>
      <dgm:spPr/>
    </dgm:pt>
    <dgm:pt modelId="{BC085716-FE02-445E-8A87-CD0A2ED4AAC3}" type="pres">
      <dgm:prSet presAssocID="{0B696886-D76F-48B4-9E76-A663BC74365F}" presName="composite" presStyleCnt="0"/>
      <dgm:spPr/>
    </dgm:pt>
    <dgm:pt modelId="{FDA8DC2B-55D3-4972-877C-A442221E397F}" type="pres">
      <dgm:prSet presAssocID="{0B696886-D76F-48B4-9E76-A663BC74365F}" presName="parTx" presStyleLbl="alignNode1" presStyleIdx="3" presStyleCnt="4">
        <dgm:presLayoutVars>
          <dgm:chMax val="0"/>
          <dgm:chPref val="0"/>
          <dgm:bulletEnabled val="1"/>
        </dgm:presLayoutVars>
      </dgm:prSet>
      <dgm:spPr/>
    </dgm:pt>
    <dgm:pt modelId="{213E10CB-DBFE-4648-A819-2E58F3714396}" type="pres">
      <dgm:prSet presAssocID="{0B696886-D76F-48B4-9E76-A663BC74365F}" presName="desTx" presStyleLbl="alignAccFollowNode1" presStyleIdx="3" presStyleCnt="4">
        <dgm:presLayoutVars>
          <dgm:bulletEnabled val="1"/>
        </dgm:presLayoutVars>
      </dgm:prSet>
      <dgm:spPr/>
    </dgm:pt>
  </dgm:ptLst>
  <dgm:cxnLst>
    <dgm:cxn modelId="{068B3200-5B96-4A8A-B428-BF7FA9B228B0}" srcId="{26F8858E-9ECE-4BC6-9556-9B14E65275F4}" destId="{D39DD591-E611-4DED-A303-56B0EDF0403C}" srcOrd="3" destOrd="0" parTransId="{FF0261DE-DF96-4E41-95F8-DE22CA51AE09}" sibTransId="{478E0D64-072A-49DD-835B-E862F8BE6261}"/>
    <dgm:cxn modelId="{75A15906-4F0E-4710-81FA-6E3A6789F6EA}" type="presOf" srcId="{0A49B71A-289B-4CB2-9706-740EC9703C8A}" destId="{E262B572-7C7F-409A-A242-0D801DDB7323}" srcOrd="0" destOrd="1" presId="urn:microsoft.com/office/officeart/2005/8/layout/hList1"/>
    <dgm:cxn modelId="{1AE4790A-3E01-4979-AF56-3FBD749E62BC}" type="presOf" srcId="{3487D67E-2F5C-4FC6-9950-9F06A63359B1}" destId="{A0EAD92D-F4F0-4215-89A5-97FB4D56A476}" srcOrd="0" destOrd="4" presId="urn:microsoft.com/office/officeart/2005/8/layout/hList1"/>
    <dgm:cxn modelId="{7BBE3011-6AC0-4623-BAF0-02DB155E076D}" type="presOf" srcId="{795F6A53-91DA-4BF4-AB74-7457614023E3}" destId="{A0EAD92D-F4F0-4215-89A5-97FB4D56A476}" srcOrd="0" destOrd="0" presId="urn:microsoft.com/office/officeart/2005/8/layout/hList1"/>
    <dgm:cxn modelId="{B1F8B013-65A5-4BE6-8AE9-ACAF68DDAA90}" srcId="{98D140E8-0663-4DBA-93A6-6832DF3434A6}" destId="{577E37D5-836F-4900-8392-F848E51E63B2}" srcOrd="6" destOrd="0" parTransId="{D99BE9D8-F449-4765-B30A-39DF1414F7F2}" sibTransId="{0A783FD8-F6DC-4055-934A-EB5DA3695BD8}"/>
    <dgm:cxn modelId="{AF2F1C1A-5F7F-4681-8F1F-65D104930F27}" type="presOf" srcId="{B7DDFBF3-A9F1-4809-8BD3-DD5E682AD439}" destId="{A0EAD92D-F4F0-4215-89A5-97FB4D56A476}" srcOrd="0" destOrd="1" presId="urn:microsoft.com/office/officeart/2005/8/layout/hList1"/>
    <dgm:cxn modelId="{9933A61E-CF85-47A9-9401-72030A65491C}" srcId="{98D140E8-0663-4DBA-93A6-6832DF3434A6}" destId="{6A95CEAB-B82C-408E-88F4-F377FCD8BFA1}" srcOrd="2" destOrd="0" parTransId="{C45B44EF-688F-4C87-9E15-E722760ACCA3}" sibTransId="{A64A27F0-7C15-44F3-A25A-18830B389736}"/>
    <dgm:cxn modelId="{7E1DCC27-19C2-42E0-95D7-7E0FE35FB482}" type="presOf" srcId="{68DDE3A3-199E-4063-A25C-CDDD1440D5FB}" destId="{752D5C30-9A43-448C-AFC0-732D9B91882A}" srcOrd="0" destOrd="0" presId="urn:microsoft.com/office/officeart/2005/8/layout/hList1"/>
    <dgm:cxn modelId="{DD053A29-D9E8-4A0C-A571-8E4861A97D9E}" type="presOf" srcId="{B6019888-7258-43CB-B9E7-DD38F3B5004F}" destId="{E262B572-7C7F-409A-A242-0D801DDB7323}" srcOrd="0" destOrd="0" presId="urn:microsoft.com/office/officeart/2005/8/layout/hList1"/>
    <dgm:cxn modelId="{469CC42F-8FD5-45A6-A698-AA3495745F10}" type="presOf" srcId="{CF067624-6A86-471D-95EA-9464F8AE72C9}" destId="{088A60C0-0636-4CD7-A36A-81789CA133EB}" srcOrd="0" destOrd="0" presId="urn:microsoft.com/office/officeart/2005/8/layout/hList1"/>
    <dgm:cxn modelId="{29327532-73E3-4034-BBC7-9765BF7E331D}" srcId="{26F8858E-9ECE-4BC6-9556-9B14E65275F4}" destId="{22AA2410-801D-4FE9-B0B2-0AE6CEF9A10C}" srcOrd="6" destOrd="0" parTransId="{372508AB-7E12-4CB0-871E-4EA97E4ADC0E}" sibTransId="{C496C82E-025B-4475-B9B1-0415D9529AEF}"/>
    <dgm:cxn modelId="{91BB4460-F646-4B9B-A059-01E04EC9A2CA}" srcId="{0B696886-D76F-48B4-9E76-A663BC74365F}" destId="{D861999E-8D6E-44CC-BE72-6B5699250F54}" srcOrd="0" destOrd="0" parTransId="{C09F416F-22ED-44C5-84A4-080B043C60EF}" sibTransId="{D21EEB5B-FA50-4F02-BEC7-9F145A245268}"/>
    <dgm:cxn modelId="{57B26E41-C973-4139-A4CA-4CD9F9F9C60A}" type="presOf" srcId="{3B0C80AE-F14A-4DF8-8300-B53C18926B86}" destId="{A0EAD92D-F4F0-4215-89A5-97FB4D56A476}" srcOrd="0" destOrd="5" presId="urn:microsoft.com/office/officeart/2005/8/layout/hList1"/>
    <dgm:cxn modelId="{FD250F62-2875-4CE4-AA3C-3E094849073E}" type="presOf" srcId="{1C28053A-12B4-4DE5-ACD1-28D05E750C32}" destId="{E262B572-7C7F-409A-A242-0D801DDB7323}" srcOrd="0" destOrd="3" presId="urn:microsoft.com/office/officeart/2005/8/layout/hList1"/>
    <dgm:cxn modelId="{E8A10048-0315-4565-BD50-0E230863C155}" srcId="{98D140E8-0663-4DBA-93A6-6832DF3434A6}" destId="{9A11B77D-DD63-452B-A2A6-78E86B187A74}" srcOrd="1" destOrd="0" parTransId="{2DD35D44-33EF-43CE-875F-B321B72F425D}" sibTransId="{47609EDA-115E-4ACA-BA7A-743AA1D89FD7}"/>
    <dgm:cxn modelId="{28247868-99C3-4449-BAE1-A7CF250B9641}" type="presOf" srcId="{D861999E-8D6E-44CC-BE72-6B5699250F54}" destId="{213E10CB-DBFE-4648-A819-2E58F3714396}" srcOrd="0" destOrd="0" presId="urn:microsoft.com/office/officeart/2005/8/layout/hList1"/>
    <dgm:cxn modelId="{B122E649-6C28-4D14-AAF9-96CEBD82ECC3}" type="presOf" srcId="{98D140E8-0663-4DBA-93A6-6832DF3434A6}" destId="{CDF03C6C-7337-4919-A63F-258CB2C3ACFA}" srcOrd="0" destOrd="0" presId="urn:microsoft.com/office/officeart/2005/8/layout/hList1"/>
    <dgm:cxn modelId="{2FFD136B-6340-4506-B778-90EE12A2203A}" type="presOf" srcId="{8947A7B9-3735-45FF-8AA9-F027C342F817}" destId="{A0EAD92D-F4F0-4215-89A5-97FB4D56A476}" srcOrd="0" destOrd="2" presId="urn:microsoft.com/office/officeart/2005/8/layout/hList1"/>
    <dgm:cxn modelId="{5A5EC86B-8E17-4451-B860-F924C4C67B03}" type="presOf" srcId="{217E4D5D-C888-46A2-9E92-2B3486712255}" destId="{E262B572-7C7F-409A-A242-0D801DDB7323}" srcOrd="0" destOrd="4" presId="urn:microsoft.com/office/officeart/2005/8/layout/hList1"/>
    <dgm:cxn modelId="{05D36670-1900-41E2-9AD3-B150410E6DA7}" type="presOf" srcId="{2AC9FE8E-EA6C-4D78-8E61-2DC9A771E9A5}" destId="{752D5C30-9A43-448C-AFC0-732D9B91882A}" srcOrd="0" destOrd="3" presId="urn:microsoft.com/office/officeart/2005/8/layout/hList1"/>
    <dgm:cxn modelId="{5155CE53-38BE-46CB-A140-2FAEEEE78CF6}" srcId="{98D140E8-0663-4DBA-93A6-6832DF3434A6}" destId="{A4B7BCCE-5F0B-40C6-8932-D328328D478D}" srcOrd="4" destOrd="0" parTransId="{15C3B4BA-C4D7-407C-B122-0D5456218297}" sibTransId="{1BB98930-63BD-480F-8406-FCE791E20FCD}"/>
    <dgm:cxn modelId="{80C35C54-1060-48ED-9101-813632E782C0}" type="presOf" srcId="{6A95CEAB-B82C-408E-88F4-F377FCD8BFA1}" destId="{752D5C30-9A43-448C-AFC0-732D9B91882A}" srcOrd="0" destOrd="2" presId="urn:microsoft.com/office/officeart/2005/8/layout/hList1"/>
    <dgm:cxn modelId="{14EF4076-B295-47E4-A69E-74529DCF865F}" type="presOf" srcId="{A4B7BCCE-5F0B-40C6-8932-D328328D478D}" destId="{752D5C30-9A43-448C-AFC0-732D9B91882A}" srcOrd="0" destOrd="4" presId="urn:microsoft.com/office/officeart/2005/8/layout/hList1"/>
    <dgm:cxn modelId="{7C9E7A57-34D1-428B-97D2-7C3604C570E0}" srcId="{183897F5-BF4E-4179-8A94-D2ABA8C2A14E}" destId="{0B696886-D76F-48B4-9E76-A663BC74365F}" srcOrd="3" destOrd="0" parTransId="{42B4D06F-84F0-44E2-90BE-47865C2062C0}" sibTransId="{4DCCCB40-7E44-430E-AE92-E5D6121978EE}"/>
    <dgm:cxn modelId="{CEE82579-0FCA-46C9-B005-3CC92DFC44FA}" srcId="{CF067624-6A86-471D-95EA-9464F8AE72C9}" destId="{1C28053A-12B4-4DE5-ACD1-28D05E750C32}" srcOrd="3" destOrd="0" parTransId="{E4FAB67B-05C7-42E0-8382-4B534D3933B2}" sibTransId="{14881666-2D20-4D2E-953C-C36C70D96AE3}"/>
    <dgm:cxn modelId="{F2933F79-1AE1-442B-BD58-E1F08C38B9D7}" type="presOf" srcId="{26F8858E-9ECE-4BC6-9556-9B14E65275F4}" destId="{26844644-2A36-4D3F-B0EE-7EE562AE04C3}" srcOrd="0" destOrd="0" presId="urn:microsoft.com/office/officeart/2005/8/layout/hList1"/>
    <dgm:cxn modelId="{7395227C-FE82-404A-996B-45E0DCBC4D0B}" type="presOf" srcId="{9A11B77D-DD63-452B-A2A6-78E86B187A74}" destId="{752D5C30-9A43-448C-AFC0-732D9B91882A}" srcOrd="0" destOrd="1" presId="urn:microsoft.com/office/officeart/2005/8/layout/hList1"/>
    <dgm:cxn modelId="{054D1085-C1EC-441C-A38A-CB7389C08A55}" type="presOf" srcId="{183897F5-BF4E-4179-8A94-D2ABA8C2A14E}" destId="{D08B38B1-9C46-43BC-8900-D385CA16CBFF}" srcOrd="0" destOrd="0" presId="urn:microsoft.com/office/officeart/2005/8/layout/hList1"/>
    <dgm:cxn modelId="{76D83887-95EA-41FA-90FB-C62EEEB9B30A}" srcId="{CF067624-6A86-471D-95EA-9464F8AE72C9}" destId="{217E4D5D-C888-46A2-9E92-2B3486712255}" srcOrd="4" destOrd="0" parTransId="{D514308E-226D-4A4C-B9BF-76AE4BDF5994}" sibTransId="{B43B6C90-DAB6-4CE3-B264-DB7C36645463}"/>
    <dgm:cxn modelId="{2679DF93-867D-48B8-8107-D4AF4B2A050A}" type="presOf" srcId="{EF3CD25A-34E9-4B24-B6E5-E827C0E8E13A}" destId="{E262B572-7C7F-409A-A242-0D801DDB7323}" srcOrd="0" destOrd="2" presId="urn:microsoft.com/office/officeart/2005/8/layout/hList1"/>
    <dgm:cxn modelId="{61886F94-007D-4AB1-93C5-7C6E96056BF5}" srcId="{98D140E8-0663-4DBA-93A6-6832DF3434A6}" destId="{68DDE3A3-199E-4063-A25C-CDDD1440D5FB}" srcOrd="0" destOrd="0" parTransId="{4F2AF444-1E83-4C20-AB69-2A94EBB16379}" sibTransId="{B68AB1A4-9A82-4339-8A55-281EDD830A87}"/>
    <dgm:cxn modelId="{AF4B3C98-00A7-4AC4-930C-E29FF3F64B4B}" srcId="{98D140E8-0663-4DBA-93A6-6832DF3434A6}" destId="{E316A057-AA22-4686-B0E3-22B480352643}" srcOrd="5" destOrd="0" parTransId="{EEC8775C-87DC-415D-A4CB-1E323EAE1B59}" sibTransId="{47D006B5-5336-4BE4-9C12-A182670155E1}"/>
    <dgm:cxn modelId="{7B993CA8-B0A2-4C38-85E6-2869921DF6B3}" type="presOf" srcId="{577E37D5-836F-4900-8392-F848E51E63B2}" destId="{752D5C30-9A43-448C-AFC0-732D9B91882A}" srcOrd="0" destOrd="6" presId="urn:microsoft.com/office/officeart/2005/8/layout/hList1"/>
    <dgm:cxn modelId="{6FC4D4A9-EDF8-4A65-A61A-F9EEE3CC72B2}" srcId="{183897F5-BF4E-4179-8A94-D2ABA8C2A14E}" destId="{98D140E8-0663-4DBA-93A6-6832DF3434A6}" srcOrd="2" destOrd="0" parTransId="{4F4A9BB1-900B-4F36-97AA-2EDC326ADC30}" sibTransId="{930B050B-8D35-4804-903A-9D39FB7AC67A}"/>
    <dgm:cxn modelId="{E2F981B1-A716-40EC-B9EC-FF6A52A18C00}" type="presOf" srcId="{22AA2410-801D-4FE9-B0B2-0AE6CEF9A10C}" destId="{A0EAD92D-F4F0-4215-89A5-97FB4D56A476}" srcOrd="0" destOrd="6" presId="urn:microsoft.com/office/officeart/2005/8/layout/hList1"/>
    <dgm:cxn modelId="{E90854B6-80E8-4FFC-93E1-7ED4CE3925C0}" type="presOf" srcId="{0B696886-D76F-48B4-9E76-A663BC74365F}" destId="{FDA8DC2B-55D3-4972-877C-A442221E397F}" srcOrd="0" destOrd="0" presId="urn:microsoft.com/office/officeart/2005/8/layout/hList1"/>
    <dgm:cxn modelId="{515494B7-8711-4402-BA75-8B85BE50F7F7}" srcId="{26F8858E-9ECE-4BC6-9556-9B14E65275F4}" destId="{3487D67E-2F5C-4FC6-9950-9F06A63359B1}" srcOrd="4" destOrd="0" parTransId="{8D345F31-70B6-4769-A58A-220FF7ACB7E9}" sibTransId="{6CF5B1BE-8A58-411E-945E-1F61F3316CA6}"/>
    <dgm:cxn modelId="{2561E4BF-5FA5-4EFB-9ED7-1C54B8DE8FF7}" srcId="{26F8858E-9ECE-4BC6-9556-9B14E65275F4}" destId="{8947A7B9-3735-45FF-8AA9-F027C342F817}" srcOrd="2" destOrd="0" parTransId="{CE276D61-947B-469F-82DB-4DAB1725EFE5}" sibTransId="{C8E1BC9F-7568-4AAE-85EC-020B48D00F86}"/>
    <dgm:cxn modelId="{08B758C0-60B1-46D9-B4F7-C86247B9388F}" srcId="{CF067624-6A86-471D-95EA-9464F8AE72C9}" destId="{EF3CD25A-34E9-4B24-B6E5-E827C0E8E13A}" srcOrd="2" destOrd="0" parTransId="{35AED944-58B3-481D-B799-3A312B6BEBD3}" sibTransId="{35474050-26DB-45F6-A225-D777DA395069}"/>
    <dgm:cxn modelId="{3D835AC0-87F4-48B1-B3A5-39862A84A5F5}" srcId="{183897F5-BF4E-4179-8A94-D2ABA8C2A14E}" destId="{26F8858E-9ECE-4BC6-9556-9B14E65275F4}" srcOrd="0" destOrd="0" parTransId="{CBAF33E6-37FD-4133-8A29-67333166C278}" sibTransId="{2D7F2957-FA27-4F6A-A3AC-302970B45CA9}"/>
    <dgm:cxn modelId="{CDA567CC-63DC-4B0C-B69C-361BE712C949}" type="presOf" srcId="{E316A057-AA22-4686-B0E3-22B480352643}" destId="{752D5C30-9A43-448C-AFC0-732D9B91882A}" srcOrd="0" destOrd="5" presId="urn:microsoft.com/office/officeart/2005/8/layout/hList1"/>
    <dgm:cxn modelId="{640827D5-5FD7-4262-8F79-0DDEC56BA9B3}" srcId="{26F8858E-9ECE-4BC6-9556-9B14E65275F4}" destId="{795F6A53-91DA-4BF4-AB74-7457614023E3}" srcOrd="0" destOrd="0" parTransId="{1FD9B4FD-2390-4E0C-95D8-D6A8B35A694C}" sibTransId="{54B7C12B-46CD-4325-B6AB-2AD444B27F82}"/>
    <dgm:cxn modelId="{9C9091D6-54C0-4602-A0BA-15431DE18C82}" srcId="{CF067624-6A86-471D-95EA-9464F8AE72C9}" destId="{0A49B71A-289B-4CB2-9706-740EC9703C8A}" srcOrd="1" destOrd="0" parTransId="{21D8F1AD-1ECF-4813-9B18-6DEDB739D0F5}" sibTransId="{D79C98AD-C65A-4B5F-ABFC-5AA01431130A}"/>
    <dgm:cxn modelId="{C00CA2DC-A999-4742-8EA6-189EB41A4EA7}" srcId="{26F8858E-9ECE-4BC6-9556-9B14E65275F4}" destId="{B7DDFBF3-A9F1-4809-8BD3-DD5E682AD439}" srcOrd="1" destOrd="0" parTransId="{16C72FE7-ABE8-4FCA-9245-BA9F80696257}" sibTransId="{03AEF7CA-0FFC-4BD1-A364-F0048811F71E}"/>
    <dgm:cxn modelId="{B487D6DD-575F-4F30-BD88-F40F0A19AA54}" type="presOf" srcId="{D39DD591-E611-4DED-A303-56B0EDF0403C}" destId="{A0EAD92D-F4F0-4215-89A5-97FB4D56A476}" srcOrd="0" destOrd="3" presId="urn:microsoft.com/office/officeart/2005/8/layout/hList1"/>
    <dgm:cxn modelId="{17F0EDEA-16CC-4A22-B673-689A27D03655}" srcId="{183897F5-BF4E-4179-8A94-D2ABA8C2A14E}" destId="{CF067624-6A86-471D-95EA-9464F8AE72C9}" srcOrd="1" destOrd="0" parTransId="{E24836EC-65E4-46F7-9DF8-57DEF4F9936D}" sibTransId="{813FF923-EB1A-49D2-8F48-FA5428DB578D}"/>
    <dgm:cxn modelId="{6639E0FA-DCB7-4DF8-B9E1-AF838C434758}" srcId="{26F8858E-9ECE-4BC6-9556-9B14E65275F4}" destId="{3B0C80AE-F14A-4DF8-8300-B53C18926B86}" srcOrd="5" destOrd="0" parTransId="{33A1ABC9-F4C7-4D0E-B181-BA4E046D68EC}" sibTransId="{832306B9-D460-45ED-A24D-630CFB1E1ADF}"/>
    <dgm:cxn modelId="{F7A359FB-561D-412E-B0C9-03DD90D394D7}" srcId="{CF067624-6A86-471D-95EA-9464F8AE72C9}" destId="{B6019888-7258-43CB-B9E7-DD38F3B5004F}" srcOrd="0" destOrd="0" parTransId="{E4323C16-B856-4B3F-BC40-1A39232C8A02}" sibTransId="{5E122F0B-B5A0-41C2-83B4-41200FCC4570}"/>
    <dgm:cxn modelId="{1BCC83FC-C2E6-4C3C-9D16-94B9545CB089}" srcId="{98D140E8-0663-4DBA-93A6-6832DF3434A6}" destId="{2AC9FE8E-EA6C-4D78-8E61-2DC9A771E9A5}" srcOrd="3" destOrd="0" parTransId="{33E9DB3E-8B9A-4F8A-AFB9-D2CBD684BA36}" sibTransId="{E9DD9352-217C-4E9F-9BB0-06CB6FD70A77}"/>
    <dgm:cxn modelId="{2A1B97E4-C1CA-4D59-9D25-2BE9EA39ADB9}" type="presParOf" srcId="{D08B38B1-9C46-43BC-8900-D385CA16CBFF}" destId="{EB41442D-FB1E-494D-A3D7-91AE8261FD9D}" srcOrd="0" destOrd="0" presId="urn:microsoft.com/office/officeart/2005/8/layout/hList1"/>
    <dgm:cxn modelId="{19820B19-42BE-47AA-AC2B-7EA526154FEA}" type="presParOf" srcId="{EB41442D-FB1E-494D-A3D7-91AE8261FD9D}" destId="{26844644-2A36-4D3F-B0EE-7EE562AE04C3}" srcOrd="0" destOrd="0" presId="urn:microsoft.com/office/officeart/2005/8/layout/hList1"/>
    <dgm:cxn modelId="{AA6B72E5-9E60-40CC-AD9C-99AF522434EB}" type="presParOf" srcId="{EB41442D-FB1E-494D-A3D7-91AE8261FD9D}" destId="{A0EAD92D-F4F0-4215-89A5-97FB4D56A476}" srcOrd="1" destOrd="0" presId="urn:microsoft.com/office/officeart/2005/8/layout/hList1"/>
    <dgm:cxn modelId="{D00C71AE-5CA3-4AF2-A6B9-EEDEBDE93B62}" type="presParOf" srcId="{D08B38B1-9C46-43BC-8900-D385CA16CBFF}" destId="{C249D000-EF01-4CC2-82F0-5A8CE50E8997}" srcOrd="1" destOrd="0" presId="urn:microsoft.com/office/officeart/2005/8/layout/hList1"/>
    <dgm:cxn modelId="{DF5731CF-2B7D-4761-B2E4-682CDE8CFC78}" type="presParOf" srcId="{D08B38B1-9C46-43BC-8900-D385CA16CBFF}" destId="{11F64713-D5EC-4A5C-A718-B0A0967521EA}" srcOrd="2" destOrd="0" presId="urn:microsoft.com/office/officeart/2005/8/layout/hList1"/>
    <dgm:cxn modelId="{98D60776-CD38-4C50-9FCC-0DE9490E1285}" type="presParOf" srcId="{11F64713-D5EC-4A5C-A718-B0A0967521EA}" destId="{088A60C0-0636-4CD7-A36A-81789CA133EB}" srcOrd="0" destOrd="0" presId="urn:microsoft.com/office/officeart/2005/8/layout/hList1"/>
    <dgm:cxn modelId="{18A2F779-FD64-4A4A-B67D-56B7ABE167A5}" type="presParOf" srcId="{11F64713-D5EC-4A5C-A718-B0A0967521EA}" destId="{E262B572-7C7F-409A-A242-0D801DDB7323}" srcOrd="1" destOrd="0" presId="urn:microsoft.com/office/officeart/2005/8/layout/hList1"/>
    <dgm:cxn modelId="{04C14A2E-36D6-4C53-8EE3-143FDC583F47}" type="presParOf" srcId="{D08B38B1-9C46-43BC-8900-D385CA16CBFF}" destId="{97FB7075-2BAC-4331-80AF-B95E33BA457F}" srcOrd="3" destOrd="0" presId="urn:microsoft.com/office/officeart/2005/8/layout/hList1"/>
    <dgm:cxn modelId="{35643A29-500D-4FE3-8B93-B6A9846D7E4A}" type="presParOf" srcId="{D08B38B1-9C46-43BC-8900-D385CA16CBFF}" destId="{8CD75A50-3497-44F1-8CBB-6A808CE96855}" srcOrd="4" destOrd="0" presId="urn:microsoft.com/office/officeart/2005/8/layout/hList1"/>
    <dgm:cxn modelId="{A81C98FA-2FAF-4559-9DA1-2086EB0F5AFD}" type="presParOf" srcId="{8CD75A50-3497-44F1-8CBB-6A808CE96855}" destId="{CDF03C6C-7337-4919-A63F-258CB2C3ACFA}" srcOrd="0" destOrd="0" presId="urn:microsoft.com/office/officeart/2005/8/layout/hList1"/>
    <dgm:cxn modelId="{AFD9FF92-305B-413B-9B80-35115CF0BE86}" type="presParOf" srcId="{8CD75A50-3497-44F1-8CBB-6A808CE96855}" destId="{752D5C30-9A43-448C-AFC0-732D9B91882A}" srcOrd="1" destOrd="0" presId="urn:microsoft.com/office/officeart/2005/8/layout/hList1"/>
    <dgm:cxn modelId="{F4DE1DA2-B73F-4B70-96AE-9CDF05F081B7}" type="presParOf" srcId="{D08B38B1-9C46-43BC-8900-D385CA16CBFF}" destId="{7FC10236-9487-4885-8B08-7CD79B4687A0}" srcOrd="5" destOrd="0" presId="urn:microsoft.com/office/officeart/2005/8/layout/hList1"/>
    <dgm:cxn modelId="{7452F336-D9EE-4336-962A-91309C9B87CA}" type="presParOf" srcId="{D08B38B1-9C46-43BC-8900-D385CA16CBFF}" destId="{BC085716-FE02-445E-8A87-CD0A2ED4AAC3}" srcOrd="6" destOrd="0" presId="urn:microsoft.com/office/officeart/2005/8/layout/hList1"/>
    <dgm:cxn modelId="{E00102FA-E2EE-4AB4-9E49-D864D18CF1E5}" type="presParOf" srcId="{BC085716-FE02-445E-8A87-CD0A2ED4AAC3}" destId="{FDA8DC2B-55D3-4972-877C-A442221E397F}" srcOrd="0" destOrd="0" presId="urn:microsoft.com/office/officeart/2005/8/layout/hList1"/>
    <dgm:cxn modelId="{B4D4B6D0-A894-414E-95E8-EE3FBE4F9070}" type="presParOf" srcId="{BC085716-FE02-445E-8A87-CD0A2ED4AAC3}" destId="{213E10CB-DBFE-4648-A819-2E58F371439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F20ECA-3B08-4863-828F-7B1FB614329C}" type="doc">
      <dgm:prSet loTypeId="urn:microsoft.com/office/officeart/2005/8/layout/hList1" loCatId="list" qsTypeId="urn:microsoft.com/office/officeart/2005/8/quickstyle/simple2" qsCatId="simple" csTypeId="urn:microsoft.com/office/officeart/2005/8/colors/colorful2" csCatId="colorful" phldr="1"/>
      <dgm:spPr/>
      <dgm:t>
        <a:bodyPr/>
        <a:lstStyle/>
        <a:p>
          <a:endParaRPr lang="en-US"/>
        </a:p>
      </dgm:t>
    </dgm:pt>
    <dgm:pt modelId="{0A58A3E7-FFCC-496F-B536-FCFA496A1A5A}">
      <dgm:prSet/>
      <dgm:spPr/>
      <dgm:t>
        <a:bodyPr/>
        <a:lstStyle/>
        <a:p>
          <a:r>
            <a:rPr lang="en-US"/>
            <a:t>Scapular control </a:t>
          </a:r>
        </a:p>
      </dgm:t>
    </dgm:pt>
    <dgm:pt modelId="{C012F537-19E6-413C-9708-3654AA7ABC85}" type="parTrans" cxnId="{7DB9B7FC-6848-446B-B8C8-5A1817DE1F78}">
      <dgm:prSet/>
      <dgm:spPr/>
      <dgm:t>
        <a:bodyPr/>
        <a:lstStyle/>
        <a:p>
          <a:endParaRPr lang="en-US"/>
        </a:p>
      </dgm:t>
    </dgm:pt>
    <dgm:pt modelId="{D44F6AF7-70A9-4FF2-A8EF-2BDEEA35BEE2}" type="sibTrans" cxnId="{7DB9B7FC-6848-446B-B8C8-5A1817DE1F78}">
      <dgm:prSet/>
      <dgm:spPr/>
      <dgm:t>
        <a:bodyPr/>
        <a:lstStyle/>
        <a:p>
          <a:endParaRPr lang="en-US"/>
        </a:p>
      </dgm:t>
    </dgm:pt>
    <dgm:pt modelId="{6877C81C-549F-4A4C-B405-FD9D19CBED59}">
      <dgm:prSet/>
      <dgm:spPr/>
      <dgm:t>
        <a:bodyPr/>
        <a:lstStyle/>
        <a:p>
          <a:r>
            <a:rPr lang="en-US"/>
            <a:t>Isometric scapular pinches and scapular elevation</a:t>
          </a:r>
        </a:p>
      </dgm:t>
    </dgm:pt>
    <dgm:pt modelId="{9FC53D16-16A9-423C-8D3D-BC3E88578783}" type="parTrans" cxnId="{3CF890F5-2A35-469C-AEC5-D10C7925F253}">
      <dgm:prSet/>
      <dgm:spPr/>
      <dgm:t>
        <a:bodyPr/>
        <a:lstStyle/>
        <a:p>
          <a:endParaRPr lang="en-US"/>
        </a:p>
      </dgm:t>
    </dgm:pt>
    <dgm:pt modelId="{D8A488F4-B05E-4A72-9E19-686DCED65AB4}" type="sibTrans" cxnId="{3CF890F5-2A35-469C-AEC5-D10C7925F253}">
      <dgm:prSet/>
      <dgm:spPr/>
      <dgm:t>
        <a:bodyPr/>
        <a:lstStyle/>
        <a:p>
          <a:endParaRPr lang="en-US"/>
        </a:p>
      </dgm:t>
    </dgm:pt>
    <dgm:pt modelId="{97D9B22C-C970-42D8-B400-77CE48AD3AE9}">
      <dgm:prSet/>
      <dgm:spPr/>
      <dgm:t>
        <a:bodyPr/>
        <a:lstStyle/>
        <a:p>
          <a:r>
            <a:rPr lang="en-US" dirty="0"/>
            <a:t>Low row </a:t>
          </a:r>
        </a:p>
      </dgm:t>
    </dgm:pt>
    <dgm:pt modelId="{23D3B909-4C60-4238-B2A3-8E5CFAB0D642}" type="parTrans" cxnId="{6F835531-41AE-4EBE-A1CB-6129C4E7FA3D}">
      <dgm:prSet/>
      <dgm:spPr/>
      <dgm:t>
        <a:bodyPr/>
        <a:lstStyle/>
        <a:p>
          <a:endParaRPr lang="en-US"/>
        </a:p>
      </dgm:t>
    </dgm:pt>
    <dgm:pt modelId="{B3A2A2CE-3ECC-4B7E-B8EF-AC0C9AF890A9}" type="sibTrans" cxnId="{6F835531-41AE-4EBE-A1CB-6129C4E7FA3D}">
      <dgm:prSet/>
      <dgm:spPr/>
      <dgm:t>
        <a:bodyPr/>
        <a:lstStyle/>
        <a:p>
          <a:endParaRPr lang="en-US"/>
        </a:p>
      </dgm:t>
    </dgm:pt>
    <dgm:pt modelId="{1CD05943-6C03-4ABD-B8B7-06F49E2206E7}">
      <dgm:prSet/>
      <dgm:spPr/>
      <dgm:t>
        <a:bodyPr/>
        <a:lstStyle/>
        <a:p>
          <a:r>
            <a:rPr lang="en-US" dirty="0"/>
            <a:t>Closed chain weight shifts </a:t>
          </a:r>
        </a:p>
      </dgm:t>
    </dgm:pt>
    <dgm:pt modelId="{B1EC2E95-3383-4DF7-8EA0-0C24A5034B6D}" type="parTrans" cxnId="{4BE1CC59-39E7-4EC6-867F-26557FEC924D}">
      <dgm:prSet/>
      <dgm:spPr/>
      <dgm:t>
        <a:bodyPr/>
        <a:lstStyle/>
        <a:p>
          <a:endParaRPr lang="en-US"/>
        </a:p>
      </dgm:t>
    </dgm:pt>
    <dgm:pt modelId="{FEF230F1-7EA9-46D6-A2EE-CAE43BB65750}" type="sibTrans" cxnId="{4BE1CC59-39E7-4EC6-867F-26557FEC924D}">
      <dgm:prSet/>
      <dgm:spPr/>
      <dgm:t>
        <a:bodyPr/>
        <a:lstStyle/>
        <a:p>
          <a:endParaRPr lang="en-US"/>
        </a:p>
      </dgm:t>
    </dgm:pt>
    <dgm:pt modelId="{BC275293-F2DD-44FE-8C68-F4CAEF1DAA98}">
      <dgm:prSet/>
      <dgm:spPr/>
      <dgm:t>
        <a:bodyPr/>
        <a:lstStyle/>
        <a:p>
          <a:r>
            <a:rPr lang="en-US" dirty="0"/>
            <a:t>Tilt board or circular board weight shifts </a:t>
          </a:r>
        </a:p>
      </dgm:t>
    </dgm:pt>
    <dgm:pt modelId="{CB9A2422-95E7-4615-A33C-F4B067AC8C86}" type="parTrans" cxnId="{DF1ADA1C-76E4-4DB4-90A4-7C5BF040BBF7}">
      <dgm:prSet/>
      <dgm:spPr/>
      <dgm:t>
        <a:bodyPr/>
        <a:lstStyle/>
        <a:p>
          <a:endParaRPr lang="en-US"/>
        </a:p>
      </dgm:t>
    </dgm:pt>
    <dgm:pt modelId="{2032C720-7DB5-4175-A970-440357FD1A5E}" type="sibTrans" cxnId="{DF1ADA1C-76E4-4DB4-90A4-7C5BF040BBF7}">
      <dgm:prSet/>
      <dgm:spPr/>
      <dgm:t>
        <a:bodyPr/>
        <a:lstStyle/>
        <a:p>
          <a:endParaRPr lang="en-US"/>
        </a:p>
      </dgm:t>
    </dgm:pt>
    <dgm:pt modelId="{17A9D10E-ECB8-4A18-87D7-521A6728CFA5}">
      <dgm:prSet/>
      <dgm:spPr/>
      <dgm:t>
        <a:bodyPr/>
        <a:lstStyle/>
        <a:p>
          <a:r>
            <a:rPr lang="en-US"/>
            <a:t>Shoulder flexed at 60° and abducted less than 45°</a:t>
          </a:r>
        </a:p>
      </dgm:t>
    </dgm:pt>
    <dgm:pt modelId="{0B1682ED-D612-4CFD-9EF4-8FE1C77979BA}" type="parTrans" cxnId="{53844CFE-FC32-46B7-BB31-0B5478B058AD}">
      <dgm:prSet/>
      <dgm:spPr/>
      <dgm:t>
        <a:bodyPr/>
        <a:lstStyle/>
        <a:p>
          <a:endParaRPr lang="en-US"/>
        </a:p>
      </dgm:t>
    </dgm:pt>
    <dgm:pt modelId="{D6750BBC-3985-4946-B374-41F5CAB705E6}" type="sibTrans" cxnId="{53844CFE-FC32-46B7-BB31-0B5478B058AD}">
      <dgm:prSet/>
      <dgm:spPr/>
      <dgm:t>
        <a:bodyPr/>
        <a:lstStyle/>
        <a:p>
          <a:endParaRPr lang="en-US"/>
        </a:p>
      </dgm:t>
    </dgm:pt>
    <dgm:pt modelId="{E0F42F0C-8280-4341-B86A-C311D24A694F}">
      <dgm:prSet/>
      <dgm:spPr/>
      <dgm:t>
        <a:bodyPr/>
        <a:lstStyle/>
        <a:p>
          <a:r>
            <a:rPr lang="en-US"/>
            <a:t>Maintain fitness in rest of the kinetic chain </a:t>
          </a:r>
        </a:p>
      </dgm:t>
    </dgm:pt>
    <dgm:pt modelId="{CFDD40E0-91CA-441E-866D-504C2B8BB4A3}" type="parTrans" cxnId="{FB840590-4AD2-4455-A239-D2D51DCA2987}">
      <dgm:prSet/>
      <dgm:spPr/>
      <dgm:t>
        <a:bodyPr/>
        <a:lstStyle/>
        <a:p>
          <a:endParaRPr lang="en-US"/>
        </a:p>
      </dgm:t>
    </dgm:pt>
    <dgm:pt modelId="{69500F55-5902-4733-8A85-9955AD553AFE}" type="sibTrans" cxnId="{FB840590-4AD2-4455-A239-D2D51DCA2987}">
      <dgm:prSet/>
      <dgm:spPr/>
      <dgm:t>
        <a:bodyPr/>
        <a:lstStyle/>
        <a:p>
          <a:endParaRPr lang="en-US"/>
        </a:p>
      </dgm:t>
    </dgm:pt>
    <dgm:pt modelId="{BCDEC176-9BB2-4CA8-892C-6E41B3040876}">
      <dgm:prSet/>
      <dgm:spPr/>
      <dgm:t>
        <a:bodyPr/>
        <a:lstStyle/>
        <a:p>
          <a:r>
            <a:rPr lang="en-US"/>
            <a:t>Aerobic exercise : running, bicycling, stepping.</a:t>
          </a:r>
        </a:p>
      </dgm:t>
    </dgm:pt>
    <dgm:pt modelId="{C43A92B5-7054-417A-A97F-8C155946B518}" type="parTrans" cxnId="{6C2CC195-93F7-4792-BF78-C3FEFC6EFC9A}">
      <dgm:prSet/>
      <dgm:spPr/>
      <dgm:t>
        <a:bodyPr/>
        <a:lstStyle/>
        <a:p>
          <a:endParaRPr lang="en-US"/>
        </a:p>
      </dgm:t>
    </dgm:pt>
    <dgm:pt modelId="{EAC769AC-C367-4FF8-93F2-CDA9C0B6A6E8}" type="sibTrans" cxnId="{6C2CC195-93F7-4792-BF78-C3FEFC6EFC9A}">
      <dgm:prSet/>
      <dgm:spPr/>
      <dgm:t>
        <a:bodyPr/>
        <a:lstStyle/>
        <a:p>
          <a:endParaRPr lang="en-US"/>
        </a:p>
      </dgm:t>
    </dgm:pt>
    <dgm:pt modelId="{41B42ACD-028C-455B-9858-087DD0B7C957}">
      <dgm:prSet/>
      <dgm:spPr/>
      <dgm:t>
        <a:bodyPr/>
        <a:lstStyle/>
        <a:p>
          <a:r>
            <a:rPr lang="en-US" dirty="0"/>
            <a:t>Anaerobic agility drills</a:t>
          </a:r>
        </a:p>
      </dgm:t>
    </dgm:pt>
    <dgm:pt modelId="{0F5967D8-C1EA-43CE-8508-4028F2A4A449}" type="parTrans" cxnId="{C5C1DA31-E116-43A4-A09D-73B16332F0B1}">
      <dgm:prSet/>
      <dgm:spPr/>
      <dgm:t>
        <a:bodyPr/>
        <a:lstStyle/>
        <a:p>
          <a:endParaRPr lang="en-US"/>
        </a:p>
      </dgm:t>
    </dgm:pt>
    <dgm:pt modelId="{79FAE556-0AD5-4E32-8847-3D3FAF024DD5}" type="sibTrans" cxnId="{C5C1DA31-E116-43A4-A09D-73B16332F0B1}">
      <dgm:prSet/>
      <dgm:spPr/>
      <dgm:t>
        <a:bodyPr/>
        <a:lstStyle/>
        <a:p>
          <a:endParaRPr lang="en-US"/>
        </a:p>
      </dgm:t>
    </dgm:pt>
    <dgm:pt modelId="{4143A6BC-39BC-42BA-A4C9-4BFC98EFD1A3}">
      <dgm:prSet/>
      <dgm:spPr/>
      <dgm:t>
        <a:bodyPr/>
        <a:lstStyle/>
        <a:p>
          <a:r>
            <a:rPr lang="en-US" dirty="0"/>
            <a:t>Lower extremity strengthening: machines, squat exercises, open chain leg lifts. </a:t>
          </a:r>
        </a:p>
      </dgm:t>
    </dgm:pt>
    <dgm:pt modelId="{713BCAC9-FE01-4E94-83B9-D35F329A19E9}" type="parTrans" cxnId="{9169566B-606D-4DA1-8253-FFD6734B9001}">
      <dgm:prSet/>
      <dgm:spPr/>
      <dgm:t>
        <a:bodyPr/>
        <a:lstStyle/>
        <a:p>
          <a:endParaRPr lang="en-US"/>
        </a:p>
      </dgm:t>
    </dgm:pt>
    <dgm:pt modelId="{500A2B10-4721-443C-9BE2-27C3E00D6D2C}" type="sibTrans" cxnId="{9169566B-606D-4DA1-8253-FFD6734B9001}">
      <dgm:prSet/>
      <dgm:spPr/>
      <dgm:t>
        <a:bodyPr/>
        <a:lstStyle/>
        <a:p>
          <a:endParaRPr lang="en-US"/>
        </a:p>
      </dgm:t>
    </dgm:pt>
    <dgm:pt modelId="{7EAD80B8-607A-499E-B26E-F13F53131057}">
      <dgm:prSet/>
      <dgm:spPr/>
      <dgm:t>
        <a:bodyPr/>
        <a:lstStyle/>
        <a:p>
          <a:r>
            <a:rPr lang="en-US" dirty="0"/>
            <a:t>Elbow and wrist strengthening : isometrics, resistance bands</a:t>
          </a:r>
        </a:p>
      </dgm:t>
    </dgm:pt>
    <dgm:pt modelId="{C228FBA0-475A-4ECA-8801-A5C1DB19B474}" type="parTrans" cxnId="{72ECD883-ED0D-495D-B984-8431C25C03E5}">
      <dgm:prSet/>
      <dgm:spPr/>
      <dgm:t>
        <a:bodyPr/>
        <a:lstStyle/>
        <a:p>
          <a:endParaRPr lang="en-US"/>
        </a:p>
      </dgm:t>
    </dgm:pt>
    <dgm:pt modelId="{F9F6D1DB-2F49-4B84-8AA8-544C05D5BDA0}" type="sibTrans" cxnId="{72ECD883-ED0D-495D-B984-8431C25C03E5}">
      <dgm:prSet/>
      <dgm:spPr/>
      <dgm:t>
        <a:bodyPr/>
        <a:lstStyle/>
        <a:p>
          <a:endParaRPr lang="en-US"/>
        </a:p>
      </dgm:t>
    </dgm:pt>
    <dgm:pt modelId="{E847D9F1-ED96-4CDA-8AE3-1105F9DB9A20}">
      <dgm:prSet/>
      <dgm:spPr/>
      <dgm:t>
        <a:bodyPr/>
        <a:lstStyle/>
        <a:p>
          <a:r>
            <a:rPr lang="en-US" dirty="0"/>
            <a:t>Flexibility exercises </a:t>
          </a:r>
        </a:p>
      </dgm:t>
    </dgm:pt>
    <dgm:pt modelId="{DEAA5520-0E4B-47F3-B042-F064A855E0A1}" type="parTrans" cxnId="{A35A1E8E-63AC-4220-BC55-74ADE8526BD0}">
      <dgm:prSet/>
      <dgm:spPr/>
      <dgm:t>
        <a:bodyPr/>
        <a:lstStyle/>
        <a:p>
          <a:endParaRPr lang="en-US"/>
        </a:p>
      </dgm:t>
    </dgm:pt>
    <dgm:pt modelId="{1C735651-2074-4593-9C3E-C9721A3E1A20}" type="sibTrans" cxnId="{A35A1E8E-63AC-4220-BC55-74ADE8526BD0}">
      <dgm:prSet/>
      <dgm:spPr/>
      <dgm:t>
        <a:bodyPr/>
        <a:lstStyle/>
        <a:p>
          <a:endParaRPr lang="en-US"/>
        </a:p>
      </dgm:t>
    </dgm:pt>
    <dgm:pt modelId="{B1E2F0F6-235B-4880-BEB0-05A7E7AE633F}">
      <dgm:prSet/>
      <dgm:spPr/>
      <dgm:t>
        <a:bodyPr/>
        <a:lstStyle/>
        <a:p>
          <a:r>
            <a:rPr lang="en-US" dirty="0"/>
            <a:t>Integration of kinetic chain by leg and trunk stabilization on a ball, employing rotational and oblique patterns of contraction. </a:t>
          </a:r>
        </a:p>
      </dgm:t>
    </dgm:pt>
    <dgm:pt modelId="{A4FD4E23-AD7C-4159-A75B-DE84B80D737A}" type="parTrans" cxnId="{6A374EC5-4178-46CF-BBE1-DA5C32DBC8F7}">
      <dgm:prSet/>
      <dgm:spPr/>
      <dgm:t>
        <a:bodyPr/>
        <a:lstStyle/>
        <a:p>
          <a:endParaRPr lang="en-US"/>
        </a:p>
      </dgm:t>
    </dgm:pt>
    <dgm:pt modelId="{366963CB-61D2-46B6-9D40-345856D048AB}" type="sibTrans" cxnId="{6A374EC5-4178-46CF-BBE1-DA5C32DBC8F7}">
      <dgm:prSet/>
      <dgm:spPr/>
      <dgm:t>
        <a:bodyPr/>
        <a:lstStyle/>
        <a:p>
          <a:endParaRPr lang="en-US"/>
        </a:p>
      </dgm:t>
    </dgm:pt>
    <dgm:pt modelId="{DEBD4703-802D-44BB-975B-0764646BA3AC}">
      <dgm:prSet/>
      <dgm:spPr/>
      <dgm:t>
        <a:bodyPr/>
        <a:lstStyle/>
        <a:p>
          <a:endParaRPr lang="en-US" dirty="0"/>
        </a:p>
      </dgm:t>
    </dgm:pt>
    <dgm:pt modelId="{D11C4408-EBE2-4A74-B916-C59BD5983787}" type="parTrans" cxnId="{D9D84F93-B3BF-4855-8885-A27AD1610F55}">
      <dgm:prSet/>
      <dgm:spPr/>
      <dgm:t>
        <a:bodyPr/>
        <a:lstStyle/>
        <a:p>
          <a:endParaRPr lang="en-US"/>
        </a:p>
      </dgm:t>
    </dgm:pt>
    <dgm:pt modelId="{6CB97D55-6920-416C-96B9-01E0DA76591B}" type="sibTrans" cxnId="{D9D84F93-B3BF-4855-8885-A27AD1610F55}">
      <dgm:prSet/>
      <dgm:spPr/>
      <dgm:t>
        <a:bodyPr/>
        <a:lstStyle/>
        <a:p>
          <a:endParaRPr lang="en-US"/>
        </a:p>
      </dgm:t>
    </dgm:pt>
    <dgm:pt modelId="{797C9E11-F7D5-4123-9C56-E29644D81677}">
      <dgm:prSet/>
      <dgm:spPr/>
      <dgm:t>
        <a:bodyPr/>
        <a:lstStyle/>
        <a:p>
          <a:endParaRPr lang="en-US" dirty="0"/>
        </a:p>
      </dgm:t>
    </dgm:pt>
    <dgm:pt modelId="{3BCCB142-1058-460C-B558-9A2F7682ADAD}" type="parTrans" cxnId="{B284A256-40F2-463A-9BBC-56BD48AA66C9}">
      <dgm:prSet/>
      <dgm:spPr/>
      <dgm:t>
        <a:bodyPr/>
        <a:lstStyle/>
        <a:p>
          <a:endParaRPr lang="en-US"/>
        </a:p>
      </dgm:t>
    </dgm:pt>
    <dgm:pt modelId="{819A03AB-8AC8-4F9F-9C2E-72178EBA04A7}" type="sibTrans" cxnId="{B284A256-40F2-463A-9BBC-56BD48AA66C9}">
      <dgm:prSet/>
      <dgm:spPr/>
      <dgm:t>
        <a:bodyPr/>
        <a:lstStyle/>
        <a:p>
          <a:endParaRPr lang="en-US"/>
        </a:p>
      </dgm:t>
    </dgm:pt>
    <dgm:pt modelId="{88EA971E-708A-467D-9EC6-45483F2EF234}">
      <dgm:prSet/>
      <dgm:spPr/>
      <dgm:t>
        <a:bodyPr/>
        <a:lstStyle/>
        <a:p>
          <a:endParaRPr lang="en-US"/>
        </a:p>
      </dgm:t>
    </dgm:pt>
    <dgm:pt modelId="{DE0E766D-2910-4153-8AF8-798BF33707A9}" type="parTrans" cxnId="{4433C8C4-D837-4332-9D6A-B04862FF6D23}">
      <dgm:prSet/>
      <dgm:spPr/>
      <dgm:t>
        <a:bodyPr/>
        <a:lstStyle/>
        <a:p>
          <a:endParaRPr lang="en-US"/>
        </a:p>
      </dgm:t>
    </dgm:pt>
    <dgm:pt modelId="{E68207C8-F492-49CE-94A8-EA37858838B2}" type="sibTrans" cxnId="{4433C8C4-D837-4332-9D6A-B04862FF6D23}">
      <dgm:prSet/>
      <dgm:spPr/>
      <dgm:t>
        <a:bodyPr/>
        <a:lstStyle/>
        <a:p>
          <a:endParaRPr lang="en-US"/>
        </a:p>
      </dgm:t>
    </dgm:pt>
    <dgm:pt modelId="{C03D0B3C-7EEF-4D3E-9FCA-ABFC198E600B}">
      <dgm:prSet/>
      <dgm:spPr/>
      <dgm:t>
        <a:bodyPr/>
        <a:lstStyle/>
        <a:p>
          <a:endParaRPr lang="en-US" dirty="0"/>
        </a:p>
      </dgm:t>
    </dgm:pt>
    <dgm:pt modelId="{97C02805-F71F-403E-8993-FCD4C8499367}" type="parTrans" cxnId="{0FF208F4-A50E-45E5-B533-3BF107610C0E}">
      <dgm:prSet/>
      <dgm:spPr/>
      <dgm:t>
        <a:bodyPr/>
        <a:lstStyle/>
        <a:p>
          <a:endParaRPr lang="en-US"/>
        </a:p>
      </dgm:t>
    </dgm:pt>
    <dgm:pt modelId="{2DBFE542-6FEA-40F9-AAC7-B5A3CD009DFE}" type="sibTrans" cxnId="{0FF208F4-A50E-45E5-B533-3BF107610C0E}">
      <dgm:prSet/>
      <dgm:spPr/>
      <dgm:t>
        <a:bodyPr/>
        <a:lstStyle/>
        <a:p>
          <a:endParaRPr lang="en-US"/>
        </a:p>
      </dgm:t>
    </dgm:pt>
    <dgm:pt modelId="{DCF1A9BD-114B-4B47-98A4-BE6807AAD8F6}">
      <dgm:prSet/>
      <dgm:spPr/>
      <dgm:t>
        <a:bodyPr/>
        <a:lstStyle/>
        <a:p>
          <a:endParaRPr lang="en-US"/>
        </a:p>
      </dgm:t>
    </dgm:pt>
    <dgm:pt modelId="{F69B1B26-D1F9-484E-A378-764DCA3367AD}" type="parTrans" cxnId="{EDCDEC2E-1C8F-4617-B5E3-2DE0339B65E4}">
      <dgm:prSet/>
      <dgm:spPr/>
      <dgm:t>
        <a:bodyPr/>
        <a:lstStyle/>
        <a:p>
          <a:endParaRPr lang="en-US"/>
        </a:p>
      </dgm:t>
    </dgm:pt>
    <dgm:pt modelId="{00A8436B-E9C4-45E4-9EDF-7A3E57C6E60B}" type="sibTrans" cxnId="{EDCDEC2E-1C8F-4617-B5E3-2DE0339B65E4}">
      <dgm:prSet/>
      <dgm:spPr/>
      <dgm:t>
        <a:bodyPr/>
        <a:lstStyle/>
        <a:p>
          <a:endParaRPr lang="en-US"/>
        </a:p>
      </dgm:t>
    </dgm:pt>
    <dgm:pt modelId="{4B730E0A-49F5-4A6D-9B4A-9EC73AF785D9}">
      <dgm:prSet/>
      <dgm:spPr/>
      <dgm:t>
        <a:bodyPr/>
        <a:lstStyle/>
        <a:p>
          <a:endParaRPr lang="en-US" dirty="0"/>
        </a:p>
      </dgm:t>
    </dgm:pt>
    <dgm:pt modelId="{192D1577-4F9F-4F42-B562-C2ABF37DC6D2}" type="parTrans" cxnId="{376151A0-8D57-49BB-B1A2-1E6645EC7301}">
      <dgm:prSet/>
      <dgm:spPr/>
      <dgm:t>
        <a:bodyPr/>
        <a:lstStyle/>
        <a:p>
          <a:endParaRPr lang="en-US"/>
        </a:p>
      </dgm:t>
    </dgm:pt>
    <dgm:pt modelId="{750F4BCC-09C0-47AB-A484-EE50B1A487A5}" type="sibTrans" cxnId="{376151A0-8D57-49BB-B1A2-1E6645EC7301}">
      <dgm:prSet/>
      <dgm:spPr/>
      <dgm:t>
        <a:bodyPr/>
        <a:lstStyle/>
        <a:p>
          <a:endParaRPr lang="en-US"/>
        </a:p>
      </dgm:t>
    </dgm:pt>
    <dgm:pt modelId="{CFAED8DF-6947-4168-87AD-1BBBB36EA954}">
      <dgm:prSet/>
      <dgm:spPr/>
      <dgm:t>
        <a:bodyPr/>
        <a:lstStyle/>
        <a:p>
          <a:endParaRPr lang="en-US" dirty="0"/>
        </a:p>
      </dgm:t>
    </dgm:pt>
    <dgm:pt modelId="{97FDB8B7-58F4-43DC-A951-F7AE4DB7D331}" type="parTrans" cxnId="{4410E7F5-B07C-44C4-9F1F-7CE5BDAD96EA}">
      <dgm:prSet/>
      <dgm:spPr/>
      <dgm:t>
        <a:bodyPr/>
        <a:lstStyle/>
        <a:p>
          <a:endParaRPr lang="en-US"/>
        </a:p>
      </dgm:t>
    </dgm:pt>
    <dgm:pt modelId="{B8B6CDA6-335B-4E4F-905B-A71819AD78DE}" type="sibTrans" cxnId="{4410E7F5-B07C-44C4-9F1F-7CE5BDAD96EA}">
      <dgm:prSet/>
      <dgm:spPr/>
      <dgm:t>
        <a:bodyPr/>
        <a:lstStyle/>
        <a:p>
          <a:endParaRPr lang="en-US"/>
        </a:p>
      </dgm:t>
    </dgm:pt>
    <dgm:pt modelId="{67BD6154-48E4-4D50-BBD2-EF953AAAC0BF}">
      <dgm:prSet/>
      <dgm:spPr/>
      <dgm:t>
        <a:bodyPr/>
        <a:lstStyle/>
        <a:p>
          <a:endParaRPr lang="en-US" dirty="0"/>
        </a:p>
      </dgm:t>
    </dgm:pt>
    <dgm:pt modelId="{B62BD9D8-3E0D-4869-891D-C578EDDD77E2}" type="parTrans" cxnId="{3C84E53C-1BDF-4BB9-BA94-DE53C2BBBE6A}">
      <dgm:prSet/>
      <dgm:spPr/>
      <dgm:t>
        <a:bodyPr/>
        <a:lstStyle/>
        <a:p>
          <a:endParaRPr lang="en-US"/>
        </a:p>
      </dgm:t>
    </dgm:pt>
    <dgm:pt modelId="{B7EB3379-068D-4DE4-AB76-B9B017AFB3CE}" type="sibTrans" cxnId="{3C84E53C-1BDF-4BB9-BA94-DE53C2BBBE6A}">
      <dgm:prSet/>
      <dgm:spPr/>
      <dgm:t>
        <a:bodyPr/>
        <a:lstStyle/>
        <a:p>
          <a:endParaRPr lang="en-US"/>
        </a:p>
      </dgm:t>
    </dgm:pt>
    <dgm:pt modelId="{F149D938-D048-470C-A7DD-B824385A081B}" type="pres">
      <dgm:prSet presAssocID="{A1F20ECA-3B08-4863-828F-7B1FB614329C}" presName="Name0" presStyleCnt="0">
        <dgm:presLayoutVars>
          <dgm:dir/>
          <dgm:animLvl val="lvl"/>
          <dgm:resizeHandles val="exact"/>
        </dgm:presLayoutVars>
      </dgm:prSet>
      <dgm:spPr/>
    </dgm:pt>
    <dgm:pt modelId="{421B1AA5-86E8-4A8E-9080-8DDEE1586B3F}" type="pres">
      <dgm:prSet presAssocID="{0A58A3E7-FFCC-496F-B536-FCFA496A1A5A}" presName="composite" presStyleCnt="0"/>
      <dgm:spPr/>
    </dgm:pt>
    <dgm:pt modelId="{8567FF19-1DF1-4470-8D2A-D2C6FF02E2C3}" type="pres">
      <dgm:prSet presAssocID="{0A58A3E7-FFCC-496F-B536-FCFA496A1A5A}" presName="parTx" presStyleLbl="alignNode1" presStyleIdx="0" presStyleCnt="2">
        <dgm:presLayoutVars>
          <dgm:chMax val="0"/>
          <dgm:chPref val="0"/>
          <dgm:bulletEnabled val="1"/>
        </dgm:presLayoutVars>
      </dgm:prSet>
      <dgm:spPr/>
    </dgm:pt>
    <dgm:pt modelId="{F6BB85CB-E9E7-456D-AFFA-A8A1D4BF2E04}" type="pres">
      <dgm:prSet presAssocID="{0A58A3E7-FFCC-496F-B536-FCFA496A1A5A}" presName="desTx" presStyleLbl="alignAccFollowNode1" presStyleIdx="0" presStyleCnt="2">
        <dgm:presLayoutVars>
          <dgm:bulletEnabled val="1"/>
        </dgm:presLayoutVars>
      </dgm:prSet>
      <dgm:spPr/>
    </dgm:pt>
    <dgm:pt modelId="{4AB8228A-89D5-44CB-A947-4F79DF07325D}" type="pres">
      <dgm:prSet presAssocID="{D44F6AF7-70A9-4FF2-A8EF-2BDEEA35BEE2}" presName="space" presStyleCnt="0"/>
      <dgm:spPr/>
    </dgm:pt>
    <dgm:pt modelId="{7C1B5B8B-A6F4-45E2-9A2C-348A9FBC396E}" type="pres">
      <dgm:prSet presAssocID="{E0F42F0C-8280-4341-B86A-C311D24A694F}" presName="composite" presStyleCnt="0"/>
      <dgm:spPr/>
    </dgm:pt>
    <dgm:pt modelId="{15B2DA32-09C9-4B6C-83AF-A443AE5A0522}" type="pres">
      <dgm:prSet presAssocID="{E0F42F0C-8280-4341-B86A-C311D24A694F}" presName="parTx" presStyleLbl="alignNode1" presStyleIdx="1" presStyleCnt="2">
        <dgm:presLayoutVars>
          <dgm:chMax val="0"/>
          <dgm:chPref val="0"/>
          <dgm:bulletEnabled val="1"/>
        </dgm:presLayoutVars>
      </dgm:prSet>
      <dgm:spPr/>
    </dgm:pt>
    <dgm:pt modelId="{3179EEB0-A111-40B6-912E-EB66D11836D1}" type="pres">
      <dgm:prSet presAssocID="{E0F42F0C-8280-4341-B86A-C311D24A694F}" presName="desTx" presStyleLbl="alignAccFollowNode1" presStyleIdx="1" presStyleCnt="2">
        <dgm:presLayoutVars>
          <dgm:bulletEnabled val="1"/>
        </dgm:presLayoutVars>
      </dgm:prSet>
      <dgm:spPr/>
    </dgm:pt>
  </dgm:ptLst>
  <dgm:cxnLst>
    <dgm:cxn modelId="{2E3D1C0A-C165-41A4-8A90-ECD2DE71E92C}" type="presOf" srcId="{797C9E11-F7D5-4123-9C56-E29644D81677}" destId="{F6BB85CB-E9E7-456D-AFFA-A8A1D4BF2E04}" srcOrd="0" destOrd="3" presId="urn:microsoft.com/office/officeart/2005/8/layout/hList1"/>
    <dgm:cxn modelId="{67DD9B1A-1160-4912-9068-5D7B7F02774B}" type="presOf" srcId="{17A9D10E-ECB8-4A18-87D7-521A6728CFA5}" destId="{F6BB85CB-E9E7-456D-AFFA-A8A1D4BF2E04}" srcOrd="0" destOrd="7" presId="urn:microsoft.com/office/officeart/2005/8/layout/hList1"/>
    <dgm:cxn modelId="{DF1ADA1C-76E4-4DB4-90A4-7C5BF040BBF7}" srcId="{0A58A3E7-FFCC-496F-B536-FCFA496A1A5A}" destId="{BC275293-F2DD-44FE-8C68-F4CAEF1DAA98}" srcOrd="6" destOrd="0" parTransId="{CB9A2422-95E7-4615-A33C-F4B067AC8C86}" sibTransId="{2032C720-7DB5-4175-A970-440357FD1A5E}"/>
    <dgm:cxn modelId="{A1A35E1F-C059-4CD7-8761-BA6FE2D93947}" type="presOf" srcId="{E0F42F0C-8280-4341-B86A-C311D24A694F}" destId="{15B2DA32-09C9-4B6C-83AF-A443AE5A0522}" srcOrd="0" destOrd="0" presId="urn:microsoft.com/office/officeart/2005/8/layout/hList1"/>
    <dgm:cxn modelId="{EDCDEC2E-1C8F-4617-B5E3-2DE0339B65E4}" srcId="{E0F42F0C-8280-4341-B86A-C311D24A694F}" destId="{DCF1A9BD-114B-4B47-98A4-BE6807AAD8F6}" srcOrd="3" destOrd="0" parTransId="{F69B1B26-D1F9-484E-A378-764DCA3367AD}" sibTransId="{00A8436B-E9C4-45E4-9EDF-7A3E57C6E60B}"/>
    <dgm:cxn modelId="{6F835531-41AE-4EBE-A1CB-6129C4E7FA3D}" srcId="{0A58A3E7-FFCC-496F-B536-FCFA496A1A5A}" destId="{97D9B22C-C970-42D8-B400-77CE48AD3AE9}" srcOrd="2" destOrd="0" parTransId="{23D3B909-4C60-4238-B2A3-8E5CFAB0D642}" sibTransId="{B3A2A2CE-3ECC-4B7E-B8EF-AC0C9AF890A9}"/>
    <dgm:cxn modelId="{C5C1DA31-E116-43A4-A09D-73B16332F0B1}" srcId="{E0F42F0C-8280-4341-B86A-C311D24A694F}" destId="{41B42ACD-028C-455B-9858-087DD0B7C957}" srcOrd="2" destOrd="0" parTransId="{0F5967D8-C1EA-43CE-8508-4028F2A4A449}" sibTransId="{79FAE556-0AD5-4E32-8847-3D3FAF024DD5}"/>
    <dgm:cxn modelId="{D1AC0F36-997D-4B7D-BA35-0FFF7E7BC78E}" type="presOf" srcId="{88EA971E-708A-467D-9EC6-45483F2EF234}" destId="{F6BB85CB-E9E7-456D-AFFA-A8A1D4BF2E04}" srcOrd="0" destOrd="5" presId="urn:microsoft.com/office/officeart/2005/8/layout/hList1"/>
    <dgm:cxn modelId="{3C84E53C-1BDF-4BB9-BA94-DE53C2BBBE6A}" srcId="{E0F42F0C-8280-4341-B86A-C311D24A694F}" destId="{67BD6154-48E4-4D50-BBD2-EF953AAAC0BF}" srcOrd="9" destOrd="0" parTransId="{B62BD9D8-3E0D-4869-891D-C578EDDD77E2}" sibTransId="{B7EB3379-068D-4DE4-AB76-B9B017AFB3CE}"/>
    <dgm:cxn modelId="{60677440-EF5E-4E41-8582-8B208C023BB5}" type="presOf" srcId="{6877C81C-549F-4A4C-B405-FD9D19CBED59}" destId="{F6BB85CB-E9E7-456D-AFFA-A8A1D4BF2E04}" srcOrd="0" destOrd="0" presId="urn:microsoft.com/office/officeart/2005/8/layout/hList1"/>
    <dgm:cxn modelId="{FC330D67-C018-4298-B072-6C9391E3BFE9}" type="presOf" srcId="{DCF1A9BD-114B-4B47-98A4-BE6807AAD8F6}" destId="{3179EEB0-A111-40B6-912E-EB66D11836D1}" srcOrd="0" destOrd="3" presId="urn:microsoft.com/office/officeart/2005/8/layout/hList1"/>
    <dgm:cxn modelId="{9169566B-606D-4DA1-8253-FFD6734B9001}" srcId="{E0F42F0C-8280-4341-B86A-C311D24A694F}" destId="{4143A6BC-39BC-42BA-A4C9-4BFC98EFD1A3}" srcOrd="4" destOrd="0" parTransId="{713BCAC9-FE01-4E94-83B9-D35F329A19E9}" sibTransId="{500A2B10-4721-443C-9BE2-27C3E00D6D2C}"/>
    <dgm:cxn modelId="{9EF17274-88F2-4F0E-911E-F74F445C7E8D}" type="presOf" srcId="{97D9B22C-C970-42D8-B400-77CE48AD3AE9}" destId="{F6BB85CB-E9E7-456D-AFFA-A8A1D4BF2E04}" srcOrd="0" destOrd="2" presId="urn:microsoft.com/office/officeart/2005/8/layout/hList1"/>
    <dgm:cxn modelId="{B284A256-40F2-463A-9BBC-56BD48AA66C9}" srcId="{0A58A3E7-FFCC-496F-B536-FCFA496A1A5A}" destId="{797C9E11-F7D5-4123-9C56-E29644D81677}" srcOrd="3" destOrd="0" parTransId="{3BCCB142-1058-460C-B558-9A2F7682ADAD}" sibTransId="{819A03AB-8AC8-4F9F-9C2E-72178EBA04A7}"/>
    <dgm:cxn modelId="{4BE1CC59-39E7-4EC6-867F-26557FEC924D}" srcId="{0A58A3E7-FFCC-496F-B536-FCFA496A1A5A}" destId="{1CD05943-6C03-4ABD-B8B7-06F49E2206E7}" srcOrd="4" destOrd="0" parTransId="{B1EC2E95-3383-4DF7-8EA0-0C24A5034B6D}" sibTransId="{FEF230F1-7EA9-46D6-A2EE-CAE43BB65750}"/>
    <dgm:cxn modelId="{464B837A-69EB-44AD-AFFC-4D1340E53E5E}" type="presOf" srcId="{DEBD4703-802D-44BB-975B-0764646BA3AC}" destId="{F6BB85CB-E9E7-456D-AFFA-A8A1D4BF2E04}" srcOrd="0" destOrd="1" presId="urn:microsoft.com/office/officeart/2005/8/layout/hList1"/>
    <dgm:cxn modelId="{345E377F-B0BB-4BE9-88DF-403F31DFCFD8}" type="presOf" srcId="{1CD05943-6C03-4ABD-B8B7-06F49E2206E7}" destId="{F6BB85CB-E9E7-456D-AFFA-A8A1D4BF2E04}" srcOrd="0" destOrd="4" presId="urn:microsoft.com/office/officeart/2005/8/layout/hList1"/>
    <dgm:cxn modelId="{72ECD883-ED0D-495D-B984-8431C25C03E5}" srcId="{E0F42F0C-8280-4341-B86A-C311D24A694F}" destId="{7EAD80B8-607A-499E-B26E-F13F53131057}" srcOrd="6" destOrd="0" parTransId="{C228FBA0-475A-4ECA-8801-A5C1DB19B474}" sibTransId="{F9F6D1DB-2F49-4B84-8AA8-544C05D5BDA0}"/>
    <dgm:cxn modelId="{A35A1E8E-63AC-4220-BC55-74ADE8526BD0}" srcId="{E0F42F0C-8280-4341-B86A-C311D24A694F}" destId="{E847D9F1-ED96-4CDA-8AE3-1105F9DB9A20}" srcOrd="8" destOrd="0" parTransId="{DEAA5520-0E4B-47F3-B042-F064A855E0A1}" sibTransId="{1C735651-2074-4593-9C3E-C9721A3E1A20}"/>
    <dgm:cxn modelId="{5104B78E-8AB5-4FD1-B2F1-37AFAA3B572C}" type="presOf" srcId="{41B42ACD-028C-455B-9858-087DD0B7C957}" destId="{3179EEB0-A111-40B6-912E-EB66D11836D1}" srcOrd="0" destOrd="2" presId="urn:microsoft.com/office/officeart/2005/8/layout/hList1"/>
    <dgm:cxn modelId="{FB840590-4AD2-4455-A239-D2D51DCA2987}" srcId="{A1F20ECA-3B08-4863-828F-7B1FB614329C}" destId="{E0F42F0C-8280-4341-B86A-C311D24A694F}" srcOrd="1" destOrd="0" parTransId="{CFDD40E0-91CA-441E-866D-504C2B8BB4A3}" sibTransId="{69500F55-5902-4733-8A85-9955AD553AFE}"/>
    <dgm:cxn modelId="{D9D84F93-B3BF-4855-8885-A27AD1610F55}" srcId="{0A58A3E7-FFCC-496F-B536-FCFA496A1A5A}" destId="{DEBD4703-802D-44BB-975B-0764646BA3AC}" srcOrd="1" destOrd="0" parTransId="{D11C4408-EBE2-4A74-B916-C59BD5983787}" sibTransId="{6CB97D55-6920-416C-96B9-01E0DA76591B}"/>
    <dgm:cxn modelId="{6C2CC195-93F7-4792-BF78-C3FEFC6EFC9A}" srcId="{E0F42F0C-8280-4341-B86A-C311D24A694F}" destId="{BCDEC176-9BB2-4CA8-892C-6E41B3040876}" srcOrd="0" destOrd="0" parTransId="{C43A92B5-7054-417A-A97F-8C155946B518}" sibTransId="{EAC769AC-C367-4FF8-93F2-CDA9C0B6A6E8}"/>
    <dgm:cxn modelId="{376151A0-8D57-49BB-B1A2-1E6645EC7301}" srcId="{E0F42F0C-8280-4341-B86A-C311D24A694F}" destId="{4B730E0A-49F5-4A6D-9B4A-9EC73AF785D9}" srcOrd="5" destOrd="0" parTransId="{192D1577-4F9F-4F42-B562-C2ABF37DC6D2}" sibTransId="{750F4BCC-09C0-47AB-A484-EE50B1A487A5}"/>
    <dgm:cxn modelId="{91EE7AB7-7BB6-4204-86D7-3AFF409B0139}" type="presOf" srcId="{B1E2F0F6-235B-4880-BEB0-05A7E7AE633F}" destId="{3179EEB0-A111-40B6-912E-EB66D11836D1}" srcOrd="0" destOrd="10" presId="urn:microsoft.com/office/officeart/2005/8/layout/hList1"/>
    <dgm:cxn modelId="{BBF28CBE-9A66-47AD-B83B-9F22E324A939}" type="presOf" srcId="{4143A6BC-39BC-42BA-A4C9-4BFC98EFD1A3}" destId="{3179EEB0-A111-40B6-912E-EB66D11836D1}" srcOrd="0" destOrd="4" presId="urn:microsoft.com/office/officeart/2005/8/layout/hList1"/>
    <dgm:cxn modelId="{259E08C1-50EF-4906-A2B6-BBFA1C5D922B}" type="presOf" srcId="{CFAED8DF-6947-4168-87AD-1BBBB36EA954}" destId="{3179EEB0-A111-40B6-912E-EB66D11836D1}" srcOrd="0" destOrd="7" presId="urn:microsoft.com/office/officeart/2005/8/layout/hList1"/>
    <dgm:cxn modelId="{EFFE29C4-AF8D-4F98-82EE-FA87AE9E2766}" type="presOf" srcId="{BCDEC176-9BB2-4CA8-892C-6E41B3040876}" destId="{3179EEB0-A111-40B6-912E-EB66D11836D1}" srcOrd="0" destOrd="0" presId="urn:microsoft.com/office/officeart/2005/8/layout/hList1"/>
    <dgm:cxn modelId="{4433C8C4-D837-4332-9D6A-B04862FF6D23}" srcId="{0A58A3E7-FFCC-496F-B536-FCFA496A1A5A}" destId="{88EA971E-708A-467D-9EC6-45483F2EF234}" srcOrd="5" destOrd="0" parTransId="{DE0E766D-2910-4153-8AF8-798BF33707A9}" sibTransId="{E68207C8-F492-49CE-94A8-EA37858838B2}"/>
    <dgm:cxn modelId="{6A374EC5-4178-46CF-BBE1-DA5C32DBC8F7}" srcId="{E0F42F0C-8280-4341-B86A-C311D24A694F}" destId="{B1E2F0F6-235B-4880-BEB0-05A7E7AE633F}" srcOrd="10" destOrd="0" parTransId="{A4FD4E23-AD7C-4159-A75B-DE84B80D737A}" sibTransId="{366963CB-61D2-46B6-9D40-345856D048AB}"/>
    <dgm:cxn modelId="{97EA1CDE-43FB-497F-8548-6AAB71BC684B}" type="presOf" srcId="{BC275293-F2DD-44FE-8C68-F4CAEF1DAA98}" destId="{F6BB85CB-E9E7-456D-AFFA-A8A1D4BF2E04}" srcOrd="0" destOrd="6" presId="urn:microsoft.com/office/officeart/2005/8/layout/hList1"/>
    <dgm:cxn modelId="{698109DF-118D-49D1-8D78-2215AF052BE6}" type="presOf" srcId="{67BD6154-48E4-4D50-BBD2-EF953AAAC0BF}" destId="{3179EEB0-A111-40B6-912E-EB66D11836D1}" srcOrd="0" destOrd="9" presId="urn:microsoft.com/office/officeart/2005/8/layout/hList1"/>
    <dgm:cxn modelId="{06556EE7-C317-431A-8219-B8DD811C1410}" type="presOf" srcId="{C03D0B3C-7EEF-4D3E-9FCA-ABFC198E600B}" destId="{3179EEB0-A111-40B6-912E-EB66D11836D1}" srcOrd="0" destOrd="1" presId="urn:microsoft.com/office/officeart/2005/8/layout/hList1"/>
    <dgm:cxn modelId="{328F3AEB-C97D-4BC7-9663-AC885C2963C6}" type="presOf" srcId="{E847D9F1-ED96-4CDA-8AE3-1105F9DB9A20}" destId="{3179EEB0-A111-40B6-912E-EB66D11836D1}" srcOrd="0" destOrd="8" presId="urn:microsoft.com/office/officeart/2005/8/layout/hList1"/>
    <dgm:cxn modelId="{1E02A3EF-F52A-4E1B-B219-517E4DBAD13A}" type="presOf" srcId="{A1F20ECA-3B08-4863-828F-7B1FB614329C}" destId="{F149D938-D048-470C-A7DD-B824385A081B}" srcOrd="0" destOrd="0" presId="urn:microsoft.com/office/officeart/2005/8/layout/hList1"/>
    <dgm:cxn modelId="{0FF208F4-A50E-45E5-B533-3BF107610C0E}" srcId="{E0F42F0C-8280-4341-B86A-C311D24A694F}" destId="{C03D0B3C-7EEF-4D3E-9FCA-ABFC198E600B}" srcOrd="1" destOrd="0" parTransId="{97C02805-F71F-403E-8993-FCD4C8499367}" sibTransId="{2DBFE542-6FEA-40F9-AAC7-B5A3CD009DFE}"/>
    <dgm:cxn modelId="{3CF890F5-2A35-469C-AEC5-D10C7925F253}" srcId="{0A58A3E7-FFCC-496F-B536-FCFA496A1A5A}" destId="{6877C81C-549F-4A4C-B405-FD9D19CBED59}" srcOrd="0" destOrd="0" parTransId="{9FC53D16-16A9-423C-8D3D-BC3E88578783}" sibTransId="{D8A488F4-B05E-4A72-9E19-686DCED65AB4}"/>
    <dgm:cxn modelId="{4410E7F5-B07C-44C4-9F1F-7CE5BDAD96EA}" srcId="{E0F42F0C-8280-4341-B86A-C311D24A694F}" destId="{CFAED8DF-6947-4168-87AD-1BBBB36EA954}" srcOrd="7" destOrd="0" parTransId="{97FDB8B7-58F4-43DC-A951-F7AE4DB7D331}" sibTransId="{B8B6CDA6-335B-4E4F-905B-A71819AD78DE}"/>
    <dgm:cxn modelId="{1FE6C1F7-6371-4438-A110-58FC5BE3D283}" type="presOf" srcId="{7EAD80B8-607A-499E-B26E-F13F53131057}" destId="{3179EEB0-A111-40B6-912E-EB66D11836D1}" srcOrd="0" destOrd="6" presId="urn:microsoft.com/office/officeart/2005/8/layout/hList1"/>
    <dgm:cxn modelId="{AB4055FC-51C9-4262-9B1F-27C3F9270EF7}" type="presOf" srcId="{4B730E0A-49F5-4A6D-9B4A-9EC73AF785D9}" destId="{3179EEB0-A111-40B6-912E-EB66D11836D1}" srcOrd="0" destOrd="5" presId="urn:microsoft.com/office/officeart/2005/8/layout/hList1"/>
    <dgm:cxn modelId="{7DB9B7FC-6848-446B-B8C8-5A1817DE1F78}" srcId="{A1F20ECA-3B08-4863-828F-7B1FB614329C}" destId="{0A58A3E7-FFCC-496F-B536-FCFA496A1A5A}" srcOrd="0" destOrd="0" parTransId="{C012F537-19E6-413C-9708-3654AA7ABC85}" sibTransId="{D44F6AF7-70A9-4FF2-A8EF-2BDEEA35BEE2}"/>
    <dgm:cxn modelId="{53844CFE-FC32-46B7-BB31-0B5478B058AD}" srcId="{BC275293-F2DD-44FE-8C68-F4CAEF1DAA98}" destId="{17A9D10E-ECB8-4A18-87D7-521A6728CFA5}" srcOrd="0" destOrd="0" parTransId="{0B1682ED-D612-4CFD-9EF4-8FE1C77979BA}" sibTransId="{D6750BBC-3985-4946-B374-41F5CAB705E6}"/>
    <dgm:cxn modelId="{7E82DEFF-3103-40CC-935A-599A452A1567}" type="presOf" srcId="{0A58A3E7-FFCC-496F-B536-FCFA496A1A5A}" destId="{8567FF19-1DF1-4470-8D2A-D2C6FF02E2C3}" srcOrd="0" destOrd="0" presId="urn:microsoft.com/office/officeart/2005/8/layout/hList1"/>
    <dgm:cxn modelId="{986335D8-F456-4D0F-82F5-A4594F624FA9}" type="presParOf" srcId="{F149D938-D048-470C-A7DD-B824385A081B}" destId="{421B1AA5-86E8-4A8E-9080-8DDEE1586B3F}" srcOrd="0" destOrd="0" presId="urn:microsoft.com/office/officeart/2005/8/layout/hList1"/>
    <dgm:cxn modelId="{C70DDC94-1B35-4DE7-AD36-A04F7CEFF39F}" type="presParOf" srcId="{421B1AA5-86E8-4A8E-9080-8DDEE1586B3F}" destId="{8567FF19-1DF1-4470-8D2A-D2C6FF02E2C3}" srcOrd="0" destOrd="0" presId="urn:microsoft.com/office/officeart/2005/8/layout/hList1"/>
    <dgm:cxn modelId="{DA5DE3F3-D9E3-42A6-B355-3422D6C1E111}" type="presParOf" srcId="{421B1AA5-86E8-4A8E-9080-8DDEE1586B3F}" destId="{F6BB85CB-E9E7-456D-AFFA-A8A1D4BF2E04}" srcOrd="1" destOrd="0" presId="urn:microsoft.com/office/officeart/2005/8/layout/hList1"/>
    <dgm:cxn modelId="{EF5B822B-3696-4993-A214-D11CEAE5138A}" type="presParOf" srcId="{F149D938-D048-470C-A7DD-B824385A081B}" destId="{4AB8228A-89D5-44CB-A947-4F79DF07325D}" srcOrd="1" destOrd="0" presId="urn:microsoft.com/office/officeart/2005/8/layout/hList1"/>
    <dgm:cxn modelId="{D47B5667-F850-40C6-AB0E-8AD6F2CA3B7B}" type="presParOf" srcId="{F149D938-D048-470C-A7DD-B824385A081B}" destId="{7C1B5B8B-A6F4-45E2-9A2C-348A9FBC396E}" srcOrd="2" destOrd="0" presId="urn:microsoft.com/office/officeart/2005/8/layout/hList1"/>
    <dgm:cxn modelId="{CD4B0D71-68BD-4085-A1CD-134613468619}" type="presParOf" srcId="{7C1B5B8B-A6F4-45E2-9A2C-348A9FBC396E}" destId="{15B2DA32-09C9-4B6C-83AF-A443AE5A0522}" srcOrd="0" destOrd="0" presId="urn:microsoft.com/office/officeart/2005/8/layout/hList1"/>
    <dgm:cxn modelId="{0867E4C4-7F16-449A-B91A-6C1C1EA315AB}" type="presParOf" srcId="{7C1B5B8B-A6F4-45E2-9A2C-348A9FBC396E}" destId="{3179EEB0-A111-40B6-912E-EB66D11836D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BE0456-4532-436E-BF32-33D36D197C8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27CBAD6-59A7-4BF3-ADCD-8E77CF76CE7E}">
      <dgm:prSet/>
      <dgm:spPr/>
      <dgm:t>
        <a:bodyPr/>
        <a:lstStyle/>
        <a:p>
          <a:pPr>
            <a:lnSpc>
              <a:spcPct val="100000"/>
            </a:lnSpc>
          </a:pPr>
          <a:r>
            <a:rPr lang="en-US" dirty="0"/>
            <a:t>Progression of tissue healing : sufficiently healed for active movements</a:t>
          </a:r>
        </a:p>
      </dgm:t>
    </dgm:pt>
    <dgm:pt modelId="{705A8278-88DB-4E8A-855A-5792A84FD63F}" type="parTrans" cxnId="{514FBA10-2403-4CB0-A9C1-714DFD14CAF8}">
      <dgm:prSet/>
      <dgm:spPr/>
      <dgm:t>
        <a:bodyPr/>
        <a:lstStyle/>
        <a:p>
          <a:endParaRPr lang="en-US"/>
        </a:p>
      </dgm:t>
    </dgm:pt>
    <dgm:pt modelId="{EC128709-C84B-4F5E-B70E-B2F90609268C}" type="sibTrans" cxnId="{514FBA10-2403-4CB0-A9C1-714DFD14CAF8}">
      <dgm:prSet/>
      <dgm:spPr/>
      <dgm:t>
        <a:bodyPr/>
        <a:lstStyle/>
        <a:p>
          <a:endParaRPr lang="en-US"/>
        </a:p>
      </dgm:t>
    </dgm:pt>
    <dgm:pt modelId="{349F72A3-30E9-4D0F-9F6E-BF3B2CB8FACD}">
      <dgm:prSet/>
      <dgm:spPr/>
      <dgm:t>
        <a:bodyPr/>
        <a:lstStyle/>
        <a:p>
          <a:pPr>
            <a:lnSpc>
              <a:spcPct val="100000"/>
            </a:lnSpc>
          </a:pPr>
          <a:r>
            <a:rPr lang="en-US"/>
            <a:t>Passive ROM : 66-75% of opposite side</a:t>
          </a:r>
        </a:p>
      </dgm:t>
    </dgm:pt>
    <dgm:pt modelId="{BF5902DA-79CD-4D15-9A3E-0449B2D19CEE}" type="parTrans" cxnId="{E3D93BFF-9C38-4691-83CA-2302029C97A9}">
      <dgm:prSet/>
      <dgm:spPr/>
      <dgm:t>
        <a:bodyPr/>
        <a:lstStyle/>
        <a:p>
          <a:endParaRPr lang="en-US"/>
        </a:p>
      </dgm:t>
    </dgm:pt>
    <dgm:pt modelId="{F8ACF675-B1F6-4AE4-BD8F-E8B37F978BC6}" type="sibTrans" cxnId="{E3D93BFF-9C38-4691-83CA-2302029C97A9}">
      <dgm:prSet/>
      <dgm:spPr/>
      <dgm:t>
        <a:bodyPr/>
        <a:lstStyle/>
        <a:p>
          <a:endParaRPr lang="en-US"/>
        </a:p>
      </dgm:t>
    </dgm:pt>
    <dgm:pt modelId="{A3F9B670-BE6C-4D86-B552-CC2109BDFA0B}">
      <dgm:prSet/>
      <dgm:spPr/>
      <dgm:t>
        <a:bodyPr/>
        <a:lstStyle/>
        <a:p>
          <a:pPr>
            <a:lnSpc>
              <a:spcPct val="100000"/>
            </a:lnSpc>
          </a:pPr>
          <a:r>
            <a:rPr lang="en-US"/>
            <a:t>Minimal pain </a:t>
          </a:r>
        </a:p>
      </dgm:t>
    </dgm:pt>
    <dgm:pt modelId="{29C78E8C-E3BE-4415-86E1-A878FC031956}" type="parTrans" cxnId="{099720B3-357D-46D9-B874-69FE5C8466C6}">
      <dgm:prSet/>
      <dgm:spPr/>
      <dgm:t>
        <a:bodyPr/>
        <a:lstStyle/>
        <a:p>
          <a:endParaRPr lang="en-US"/>
        </a:p>
      </dgm:t>
    </dgm:pt>
    <dgm:pt modelId="{7FD4E83D-7D42-4A46-AFC5-90BFFC9E2DB1}" type="sibTrans" cxnId="{099720B3-357D-46D9-B874-69FE5C8466C6}">
      <dgm:prSet/>
      <dgm:spPr/>
      <dgm:t>
        <a:bodyPr/>
        <a:lstStyle/>
        <a:p>
          <a:endParaRPr lang="en-US"/>
        </a:p>
      </dgm:t>
    </dgm:pt>
    <dgm:pt modelId="{B72F7616-A4D7-45AA-B4D3-5AC44CBC0A35}">
      <dgm:prSet/>
      <dgm:spPr/>
      <dgm:t>
        <a:bodyPr/>
        <a:lstStyle/>
        <a:p>
          <a:pPr>
            <a:lnSpc>
              <a:spcPct val="100000"/>
            </a:lnSpc>
          </a:pPr>
          <a:r>
            <a:rPr lang="en-US"/>
            <a:t>MMT in non-pathological areas of 4+/5</a:t>
          </a:r>
        </a:p>
      </dgm:t>
    </dgm:pt>
    <dgm:pt modelId="{498116ED-19AC-4716-805E-5237E4796EA2}" type="parTrans" cxnId="{5A61188C-FB15-468D-8F25-838A19FE353E}">
      <dgm:prSet/>
      <dgm:spPr/>
      <dgm:t>
        <a:bodyPr/>
        <a:lstStyle/>
        <a:p>
          <a:endParaRPr lang="en-US"/>
        </a:p>
      </dgm:t>
    </dgm:pt>
    <dgm:pt modelId="{EB5FF9A6-97FE-49A4-A79C-EF8525D28984}" type="sibTrans" cxnId="{5A61188C-FB15-468D-8F25-838A19FE353E}">
      <dgm:prSet/>
      <dgm:spPr/>
      <dgm:t>
        <a:bodyPr/>
        <a:lstStyle/>
        <a:p>
          <a:endParaRPr lang="en-US"/>
        </a:p>
      </dgm:t>
    </dgm:pt>
    <dgm:pt modelId="{8EEAF665-7439-478E-B188-6BD491A76457}">
      <dgm:prSet/>
      <dgm:spPr/>
      <dgm:t>
        <a:bodyPr/>
        <a:lstStyle/>
        <a:p>
          <a:pPr>
            <a:lnSpc>
              <a:spcPct val="100000"/>
            </a:lnSpc>
          </a:pPr>
          <a:r>
            <a:rPr lang="en-US"/>
            <a:t>Kinetic chain function and integration.</a:t>
          </a:r>
        </a:p>
      </dgm:t>
    </dgm:pt>
    <dgm:pt modelId="{B5C87F0F-974D-4C3E-AD93-8AAE21CD1B94}" type="parTrans" cxnId="{9598BF1B-871C-4E26-B9F6-6168D79402B0}">
      <dgm:prSet/>
      <dgm:spPr/>
      <dgm:t>
        <a:bodyPr/>
        <a:lstStyle/>
        <a:p>
          <a:endParaRPr lang="en-US"/>
        </a:p>
      </dgm:t>
    </dgm:pt>
    <dgm:pt modelId="{F3C3F4B9-A5C5-42CF-B7E9-5B7EC4A1DC1D}" type="sibTrans" cxnId="{9598BF1B-871C-4E26-B9F6-6168D79402B0}">
      <dgm:prSet/>
      <dgm:spPr/>
      <dgm:t>
        <a:bodyPr/>
        <a:lstStyle/>
        <a:p>
          <a:endParaRPr lang="en-US"/>
        </a:p>
      </dgm:t>
    </dgm:pt>
    <dgm:pt modelId="{07AC12C1-B9B0-4D75-A524-9A94CCBD77CD}" type="pres">
      <dgm:prSet presAssocID="{67BE0456-4532-436E-BF32-33D36D197C8B}" presName="root" presStyleCnt="0">
        <dgm:presLayoutVars>
          <dgm:dir/>
          <dgm:resizeHandles val="exact"/>
        </dgm:presLayoutVars>
      </dgm:prSet>
      <dgm:spPr/>
    </dgm:pt>
    <dgm:pt modelId="{A6900879-3046-4F47-9A85-E70F18FA2479}" type="pres">
      <dgm:prSet presAssocID="{327CBAD6-59A7-4BF3-ADCD-8E77CF76CE7E}" presName="compNode" presStyleCnt="0"/>
      <dgm:spPr/>
    </dgm:pt>
    <dgm:pt modelId="{D1E8AE92-E2F0-48F1-91FE-CCA80676B82B}" type="pres">
      <dgm:prSet presAssocID="{327CBAD6-59A7-4BF3-ADCD-8E77CF76CE7E}" presName="bgRect" presStyleLbl="bgShp" presStyleIdx="0" presStyleCnt="5"/>
      <dgm:spPr/>
    </dgm:pt>
    <dgm:pt modelId="{19527146-C6D8-4707-B6AD-B067CDFEEC13}" type="pres">
      <dgm:prSet presAssocID="{327CBAD6-59A7-4BF3-ADCD-8E77CF76CE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2743F82A-426B-493C-8BD7-41298C643972}" type="pres">
      <dgm:prSet presAssocID="{327CBAD6-59A7-4BF3-ADCD-8E77CF76CE7E}" presName="spaceRect" presStyleCnt="0"/>
      <dgm:spPr/>
    </dgm:pt>
    <dgm:pt modelId="{B059FFAF-D793-4559-AABD-1D3DA671B02C}" type="pres">
      <dgm:prSet presAssocID="{327CBAD6-59A7-4BF3-ADCD-8E77CF76CE7E}" presName="parTx" presStyleLbl="revTx" presStyleIdx="0" presStyleCnt="5">
        <dgm:presLayoutVars>
          <dgm:chMax val="0"/>
          <dgm:chPref val="0"/>
        </dgm:presLayoutVars>
      </dgm:prSet>
      <dgm:spPr/>
    </dgm:pt>
    <dgm:pt modelId="{02355612-E8E9-4242-BC49-02B503B8B561}" type="pres">
      <dgm:prSet presAssocID="{EC128709-C84B-4F5E-B70E-B2F90609268C}" presName="sibTrans" presStyleCnt="0"/>
      <dgm:spPr/>
    </dgm:pt>
    <dgm:pt modelId="{C590AB2B-879B-426F-9F1A-05EF09134AA3}" type="pres">
      <dgm:prSet presAssocID="{349F72A3-30E9-4D0F-9F6E-BF3B2CB8FACD}" presName="compNode" presStyleCnt="0"/>
      <dgm:spPr/>
    </dgm:pt>
    <dgm:pt modelId="{30CFFEA5-8502-474B-B17D-B1880412F2C3}" type="pres">
      <dgm:prSet presAssocID="{349F72A3-30E9-4D0F-9F6E-BF3B2CB8FACD}" presName="bgRect" presStyleLbl="bgShp" presStyleIdx="1" presStyleCnt="5"/>
      <dgm:spPr/>
    </dgm:pt>
    <dgm:pt modelId="{2A7D32EF-97E9-455C-9C5E-6655564F9656}" type="pres">
      <dgm:prSet presAssocID="{349F72A3-30E9-4D0F-9F6E-BF3B2CB8FA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bidden"/>
        </a:ext>
      </dgm:extLst>
    </dgm:pt>
    <dgm:pt modelId="{8712F1C9-C9A1-4B7F-A415-3ABCEBC65DDC}" type="pres">
      <dgm:prSet presAssocID="{349F72A3-30E9-4D0F-9F6E-BF3B2CB8FACD}" presName="spaceRect" presStyleCnt="0"/>
      <dgm:spPr/>
    </dgm:pt>
    <dgm:pt modelId="{D9D2EBAC-3870-4837-B4D7-78A704B7A9C5}" type="pres">
      <dgm:prSet presAssocID="{349F72A3-30E9-4D0F-9F6E-BF3B2CB8FACD}" presName="parTx" presStyleLbl="revTx" presStyleIdx="1" presStyleCnt="5">
        <dgm:presLayoutVars>
          <dgm:chMax val="0"/>
          <dgm:chPref val="0"/>
        </dgm:presLayoutVars>
      </dgm:prSet>
      <dgm:spPr/>
    </dgm:pt>
    <dgm:pt modelId="{A14AA6E8-8ED0-4509-83BF-19F0ACF61AEE}" type="pres">
      <dgm:prSet presAssocID="{F8ACF675-B1F6-4AE4-BD8F-E8B37F978BC6}" presName="sibTrans" presStyleCnt="0"/>
      <dgm:spPr/>
    </dgm:pt>
    <dgm:pt modelId="{6B0EAE5D-8F0A-4C1E-A2C8-C6C5011E40E9}" type="pres">
      <dgm:prSet presAssocID="{A3F9B670-BE6C-4D86-B552-CC2109BDFA0B}" presName="compNode" presStyleCnt="0"/>
      <dgm:spPr/>
    </dgm:pt>
    <dgm:pt modelId="{8B1A4741-AF66-4B46-8E4F-D3EBE5930F9E}" type="pres">
      <dgm:prSet presAssocID="{A3F9B670-BE6C-4D86-B552-CC2109BDFA0B}" presName="bgRect" presStyleLbl="bgShp" presStyleIdx="2" presStyleCnt="5"/>
      <dgm:spPr/>
    </dgm:pt>
    <dgm:pt modelId="{01E616A7-450E-4465-B275-4ED835F614A0}" type="pres">
      <dgm:prSet presAssocID="{A3F9B670-BE6C-4D86-B552-CC2109BDFA0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1D4FC9E5-A6CA-439E-A10D-519EF2DFF278}" type="pres">
      <dgm:prSet presAssocID="{A3F9B670-BE6C-4D86-B552-CC2109BDFA0B}" presName="spaceRect" presStyleCnt="0"/>
      <dgm:spPr/>
    </dgm:pt>
    <dgm:pt modelId="{488B44D2-D847-4D4C-9B13-7511B8A3A641}" type="pres">
      <dgm:prSet presAssocID="{A3F9B670-BE6C-4D86-B552-CC2109BDFA0B}" presName="parTx" presStyleLbl="revTx" presStyleIdx="2" presStyleCnt="5">
        <dgm:presLayoutVars>
          <dgm:chMax val="0"/>
          <dgm:chPref val="0"/>
        </dgm:presLayoutVars>
      </dgm:prSet>
      <dgm:spPr/>
    </dgm:pt>
    <dgm:pt modelId="{1EBCBAEB-805B-43CD-96EC-BC8BF832D66E}" type="pres">
      <dgm:prSet presAssocID="{7FD4E83D-7D42-4A46-AFC5-90BFFC9E2DB1}" presName="sibTrans" presStyleCnt="0"/>
      <dgm:spPr/>
    </dgm:pt>
    <dgm:pt modelId="{725DF8AC-6D3E-4115-B61A-CEADAFC7208D}" type="pres">
      <dgm:prSet presAssocID="{B72F7616-A4D7-45AA-B4D3-5AC44CBC0A35}" presName="compNode" presStyleCnt="0"/>
      <dgm:spPr/>
    </dgm:pt>
    <dgm:pt modelId="{4AB9F546-6EAA-4E00-9590-86DF06834966}" type="pres">
      <dgm:prSet presAssocID="{B72F7616-A4D7-45AA-B4D3-5AC44CBC0A35}" presName="bgRect" presStyleLbl="bgShp" presStyleIdx="3" presStyleCnt="5"/>
      <dgm:spPr/>
    </dgm:pt>
    <dgm:pt modelId="{2495DB7B-EAE2-4069-906E-42563A2A2EA0}" type="pres">
      <dgm:prSet presAssocID="{B72F7616-A4D7-45AA-B4D3-5AC44CBC0A3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t"/>
        </a:ext>
      </dgm:extLst>
    </dgm:pt>
    <dgm:pt modelId="{F8C23582-ECAE-40A0-829C-19781D7E6911}" type="pres">
      <dgm:prSet presAssocID="{B72F7616-A4D7-45AA-B4D3-5AC44CBC0A35}" presName="spaceRect" presStyleCnt="0"/>
      <dgm:spPr/>
    </dgm:pt>
    <dgm:pt modelId="{9A8C6868-630A-4296-A8FC-9EBCC8DBA7DF}" type="pres">
      <dgm:prSet presAssocID="{B72F7616-A4D7-45AA-B4D3-5AC44CBC0A35}" presName="parTx" presStyleLbl="revTx" presStyleIdx="3" presStyleCnt="5">
        <dgm:presLayoutVars>
          <dgm:chMax val="0"/>
          <dgm:chPref val="0"/>
        </dgm:presLayoutVars>
      </dgm:prSet>
      <dgm:spPr/>
    </dgm:pt>
    <dgm:pt modelId="{23BD6F25-D3DA-467B-A22B-225D09350998}" type="pres">
      <dgm:prSet presAssocID="{EB5FF9A6-97FE-49A4-A79C-EF8525D28984}" presName="sibTrans" presStyleCnt="0"/>
      <dgm:spPr/>
    </dgm:pt>
    <dgm:pt modelId="{11201476-6B09-425E-874F-5216130C57AE}" type="pres">
      <dgm:prSet presAssocID="{8EEAF665-7439-478E-B188-6BD491A76457}" presName="compNode" presStyleCnt="0"/>
      <dgm:spPr/>
    </dgm:pt>
    <dgm:pt modelId="{733C4071-5512-44C1-8A27-738F9DA069DB}" type="pres">
      <dgm:prSet presAssocID="{8EEAF665-7439-478E-B188-6BD491A76457}" presName="bgRect" presStyleLbl="bgShp" presStyleIdx="4" presStyleCnt="5"/>
      <dgm:spPr/>
    </dgm:pt>
    <dgm:pt modelId="{7BDB0C6E-1096-4E36-8A2E-669DAE4EA435}" type="pres">
      <dgm:prSet presAssocID="{8EEAF665-7439-478E-B188-6BD491A7645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nk"/>
        </a:ext>
      </dgm:extLst>
    </dgm:pt>
    <dgm:pt modelId="{F1243A6A-483F-4DDB-BFF7-8A51612394D6}" type="pres">
      <dgm:prSet presAssocID="{8EEAF665-7439-478E-B188-6BD491A76457}" presName="spaceRect" presStyleCnt="0"/>
      <dgm:spPr/>
    </dgm:pt>
    <dgm:pt modelId="{7522CF38-1D82-40CB-A090-7E651D146664}" type="pres">
      <dgm:prSet presAssocID="{8EEAF665-7439-478E-B188-6BD491A76457}" presName="parTx" presStyleLbl="revTx" presStyleIdx="4" presStyleCnt="5">
        <dgm:presLayoutVars>
          <dgm:chMax val="0"/>
          <dgm:chPref val="0"/>
        </dgm:presLayoutVars>
      </dgm:prSet>
      <dgm:spPr/>
    </dgm:pt>
  </dgm:ptLst>
  <dgm:cxnLst>
    <dgm:cxn modelId="{5A422B04-3026-43A9-BE20-176A16020722}" type="presOf" srcId="{67BE0456-4532-436E-BF32-33D36D197C8B}" destId="{07AC12C1-B9B0-4D75-A524-9A94CCBD77CD}" srcOrd="0" destOrd="0" presId="urn:microsoft.com/office/officeart/2018/2/layout/IconVerticalSolidList"/>
    <dgm:cxn modelId="{514FBA10-2403-4CB0-A9C1-714DFD14CAF8}" srcId="{67BE0456-4532-436E-BF32-33D36D197C8B}" destId="{327CBAD6-59A7-4BF3-ADCD-8E77CF76CE7E}" srcOrd="0" destOrd="0" parTransId="{705A8278-88DB-4E8A-855A-5792A84FD63F}" sibTransId="{EC128709-C84B-4F5E-B70E-B2F90609268C}"/>
    <dgm:cxn modelId="{9598BF1B-871C-4E26-B9F6-6168D79402B0}" srcId="{67BE0456-4532-436E-BF32-33D36D197C8B}" destId="{8EEAF665-7439-478E-B188-6BD491A76457}" srcOrd="4" destOrd="0" parTransId="{B5C87F0F-974D-4C3E-AD93-8AAE21CD1B94}" sibTransId="{F3C3F4B9-A5C5-42CF-B7E9-5B7EC4A1DC1D}"/>
    <dgm:cxn modelId="{05412130-CB97-4292-84D1-50B8C4C1B550}" type="presOf" srcId="{B72F7616-A4D7-45AA-B4D3-5AC44CBC0A35}" destId="{9A8C6868-630A-4296-A8FC-9EBCC8DBA7DF}" srcOrd="0" destOrd="0" presId="urn:microsoft.com/office/officeart/2018/2/layout/IconVerticalSolidList"/>
    <dgm:cxn modelId="{9D96EF34-B766-4B66-BD9F-731B9E2C1BF1}" type="presOf" srcId="{8EEAF665-7439-478E-B188-6BD491A76457}" destId="{7522CF38-1D82-40CB-A090-7E651D146664}" srcOrd="0" destOrd="0" presId="urn:microsoft.com/office/officeart/2018/2/layout/IconVerticalSolidList"/>
    <dgm:cxn modelId="{A3564B42-148A-41EC-AEE4-46ECB46D4631}" type="presOf" srcId="{327CBAD6-59A7-4BF3-ADCD-8E77CF76CE7E}" destId="{B059FFAF-D793-4559-AABD-1D3DA671B02C}" srcOrd="0" destOrd="0" presId="urn:microsoft.com/office/officeart/2018/2/layout/IconVerticalSolidList"/>
    <dgm:cxn modelId="{5A61188C-FB15-468D-8F25-838A19FE353E}" srcId="{67BE0456-4532-436E-BF32-33D36D197C8B}" destId="{B72F7616-A4D7-45AA-B4D3-5AC44CBC0A35}" srcOrd="3" destOrd="0" parTransId="{498116ED-19AC-4716-805E-5237E4796EA2}" sibTransId="{EB5FF9A6-97FE-49A4-A79C-EF8525D28984}"/>
    <dgm:cxn modelId="{54683694-08D8-4D99-9F77-2960D5E22479}" type="presOf" srcId="{A3F9B670-BE6C-4D86-B552-CC2109BDFA0B}" destId="{488B44D2-D847-4D4C-9B13-7511B8A3A641}" srcOrd="0" destOrd="0" presId="urn:microsoft.com/office/officeart/2018/2/layout/IconVerticalSolidList"/>
    <dgm:cxn modelId="{099720B3-357D-46D9-B874-69FE5C8466C6}" srcId="{67BE0456-4532-436E-BF32-33D36D197C8B}" destId="{A3F9B670-BE6C-4D86-B552-CC2109BDFA0B}" srcOrd="2" destOrd="0" parTransId="{29C78E8C-E3BE-4415-86E1-A878FC031956}" sibTransId="{7FD4E83D-7D42-4A46-AFC5-90BFFC9E2DB1}"/>
    <dgm:cxn modelId="{0580F4E6-6153-4241-9F5B-63756E46EF41}" type="presOf" srcId="{349F72A3-30E9-4D0F-9F6E-BF3B2CB8FACD}" destId="{D9D2EBAC-3870-4837-B4D7-78A704B7A9C5}" srcOrd="0" destOrd="0" presId="urn:microsoft.com/office/officeart/2018/2/layout/IconVerticalSolidList"/>
    <dgm:cxn modelId="{E3D93BFF-9C38-4691-83CA-2302029C97A9}" srcId="{67BE0456-4532-436E-BF32-33D36D197C8B}" destId="{349F72A3-30E9-4D0F-9F6E-BF3B2CB8FACD}" srcOrd="1" destOrd="0" parTransId="{BF5902DA-79CD-4D15-9A3E-0449B2D19CEE}" sibTransId="{F8ACF675-B1F6-4AE4-BD8F-E8B37F978BC6}"/>
    <dgm:cxn modelId="{0E0A894B-B9E2-476E-84B0-77DD9EC09CC5}" type="presParOf" srcId="{07AC12C1-B9B0-4D75-A524-9A94CCBD77CD}" destId="{A6900879-3046-4F47-9A85-E70F18FA2479}" srcOrd="0" destOrd="0" presId="urn:microsoft.com/office/officeart/2018/2/layout/IconVerticalSolidList"/>
    <dgm:cxn modelId="{A77D0826-E2A5-469A-9DB3-89CC7291D857}" type="presParOf" srcId="{A6900879-3046-4F47-9A85-E70F18FA2479}" destId="{D1E8AE92-E2F0-48F1-91FE-CCA80676B82B}" srcOrd="0" destOrd="0" presId="urn:microsoft.com/office/officeart/2018/2/layout/IconVerticalSolidList"/>
    <dgm:cxn modelId="{ADA8C391-F853-4988-A302-978ED4BDAFC7}" type="presParOf" srcId="{A6900879-3046-4F47-9A85-E70F18FA2479}" destId="{19527146-C6D8-4707-B6AD-B067CDFEEC13}" srcOrd="1" destOrd="0" presId="urn:microsoft.com/office/officeart/2018/2/layout/IconVerticalSolidList"/>
    <dgm:cxn modelId="{5BD48764-BB84-4148-815D-D73DEB6CCD68}" type="presParOf" srcId="{A6900879-3046-4F47-9A85-E70F18FA2479}" destId="{2743F82A-426B-493C-8BD7-41298C643972}" srcOrd="2" destOrd="0" presId="urn:microsoft.com/office/officeart/2018/2/layout/IconVerticalSolidList"/>
    <dgm:cxn modelId="{F41BC41B-C476-43D0-A810-EB5B702CC802}" type="presParOf" srcId="{A6900879-3046-4F47-9A85-E70F18FA2479}" destId="{B059FFAF-D793-4559-AABD-1D3DA671B02C}" srcOrd="3" destOrd="0" presId="urn:microsoft.com/office/officeart/2018/2/layout/IconVerticalSolidList"/>
    <dgm:cxn modelId="{8D54BF83-6BAE-4BB0-8B90-125F58B9E20B}" type="presParOf" srcId="{07AC12C1-B9B0-4D75-A524-9A94CCBD77CD}" destId="{02355612-E8E9-4242-BC49-02B503B8B561}" srcOrd="1" destOrd="0" presId="urn:microsoft.com/office/officeart/2018/2/layout/IconVerticalSolidList"/>
    <dgm:cxn modelId="{11ACE08B-D6C5-4A6A-9F71-32C9D49149A3}" type="presParOf" srcId="{07AC12C1-B9B0-4D75-A524-9A94CCBD77CD}" destId="{C590AB2B-879B-426F-9F1A-05EF09134AA3}" srcOrd="2" destOrd="0" presId="urn:microsoft.com/office/officeart/2018/2/layout/IconVerticalSolidList"/>
    <dgm:cxn modelId="{CD2CCEEA-DE55-4A39-8B15-3461F2BDB11D}" type="presParOf" srcId="{C590AB2B-879B-426F-9F1A-05EF09134AA3}" destId="{30CFFEA5-8502-474B-B17D-B1880412F2C3}" srcOrd="0" destOrd="0" presId="urn:microsoft.com/office/officeart/2018/2/layout/IconVerticalSolidList"/>
    <dgm:cxn modelId="{14B6B1F0-D61B-4F41-806D-F5ACA5894BC9}" type="presParOf" srcId="{C590AB2B-879B-426F-9F1A-05EF09134AA3}" destId="{2A7D32EF-97E9-455C-9C5E-6655564F9656}" srcOrd="1" destOrd="0" presId="urn:microsoft.com/office/officeart/2018/2/layout/IconVerticalSolidList"/>
    <dgm:cxn modelId="{711BF428-ED56-4193-B9D6-F4B273E1E9D7}" type="presParOf" srcId="{C590AB2B-879B-426F-9F1A-05EF09134AA3}" destId="{8712F1C9-C9A1-4B7F-A415-3ABCEBC65DDC}" srcOrd="2" destOrd="0" presId="urn:microsoft.com/office/officeart/2018/2/layout/IconVerticalSolidList"/>
    <dgm:cxn modelId="{FC9A3173-3083-4D3F-A772-A32D975204FB}" type="presParOf" srcId="{C590AB2B-879B-426F-9F1A-05EF09134AA3}" destId="{D9D2EBAC-3870-4837-B4D7-78A704B7A9C5}" srcOrd="3" destOrd="0" presId="urn:microsoft.com/office/officeart/2018/2/layout/IconVerticalSolidList"/>
    <dgm:cxn modelId="{8D68DA7A-DBB4-44FD-B80A-AEC7FB6ED849}" type="presParOf" srcId="{07AC12C1-B9B0-4D75-A524-9A94CCBD77CD}" destId="{A14AA6E8-8ED0-4509-83BF-19F0ACF61AEE}" srcOrd="3" destOrd="0" presId="urn:microsoft.com/office/officeart/2018/2/layout/IconVerticalSolidList"/>
    <dgm:cxn modelId="{D1E3628A-95EB-4B20-A47B-7A27A01C8E12}" type="presParOf" srcId="{07AC12C1-B9B0-4D75-A524-9A94CCBD77CD}" destId="{6B0EAE5D-8F0A-4C1E-A2C8-C6C5011E40E9}" srcOrd="4" destOrd="0" presId="urn:microsoft.com/office/officeart/2018/2/layout/IconVerticalSolidList"/>
    <dgm:cxn modelId="{C30665A1-5D85-478E-962F-7057948C7779}" type="presParOf" srcId="{6B0EAE5D-8F0A-4C1E-A2C8-C6C5011E40E9}" destId="{8B1A4741-AF66-4B46-8E4F-D3EBE5930F9E}" srcOrd="0" destOrd="0" presId="urn:microsoft.com/office/officeart/2018/2/layout/IconVerticalSolidList"/>
    <dgm:cxn modelId="{654278C3-77B1-430E-ADF1-B430E198AAC6}" type="presParOf" srcId="{6B0EAE5D-8F0A-4C1E-A2C8-C6C5011E40E9}" destId="{01E616A7-450E-4465-B275-4ED835F614A0}" srcOrd="1" destOrd="0" presId="urn:microsoft.com/office/officeart/2018/2/layout/IconVerticalSolidList"/>
    <dgm:cxn modelId="{6E51A0C7-DD2F-45CB-A1B0-79A599D4D2B5}" type="presParOf" srcId="{6B0EAE5D-8F0A-4C1E-A2C8-C6C5011E40E9}" destId="{1D4FC9E5-A6CA-439E-A10D-519EF2DFF278}" srcOrd="2" destOrd="0" presId="urn:microsoft.com/office/officeart/2018/2/layout/IconVerticalSolidList"/>
    <dgm:cxn modelId="{13798250-A3DC-48AB-84A8-F468BF0CFB82}" type="presParOf" srcId="{6B0EAE5D-8F0A-4C1E-A2C8-C6C5011E40E9}" destId="{488B44D2-D847-4D4C-9B13-7511B8A3A641}" srcOrd="3" destOrd="0" presId="urn:microsoft.com/office/officeart/2018/2/layout/IconVerticalSolidList"/>
    <dgm:cxn modelId="{BB2DD8FF-560B-4913-AD34-B7F68DF63BFF}" type="presParOf" srcId="{07AC12C1-B9B0-4D75-A524-9A94CCBD77CD}" destId="{1EBCBAEB-805B-43CD-96EC-BC8BF832D66E}" srcOrd="5" destOrd="0" presId="urn:microsoft.com/office/officeart/2018/2/layout/IconVerticalSolidList"/>
    <dgm:cxn modelId="{BEF0B978-3CFE-4D66-95F3-D9DA2A5577AF}" type="presParOf" srcId="{07AC12C1-B9B0-4D75-A524-9A94CCBD77CD}" destId="{725DF8AC-6D3E-4115-B61A-CEADAFC7208D}" srcOrd="6" destOrd="0" presId="urn:microsoft.com/office/officeart/2018/2/layout/IconVerticalSolidList"/>
    <dgm:cxn modelId="{9680A15F-F466-4B28-BC56-487237647717}" type="presParOf" srcId="{725DF8AC-6D3E-4115-B61A-CEADAFC7208D}" destId="{4AB9F546-6EAA-4E00-9590-86DF06834966}" srcOrd="0" destOrd="0" presId="urn:microsoft.com/office/officeart/2018/2/layout/IconVerticalSolidList"/>
    <dgm:cxn modelId="{69CD3513-F99B-4565-B54F-922FE738BDF1}" type="presParOf" srcId="{725DF8AC-6D3E-4115-B61A-CEADAFC7208D}" destId="{2495DB7B-EAE2-4069-906E-42563A2A2EA0}" srcOrd="1" destOrd="0" presId="urn:microsoft.com/office/officeart/2018/2/layout/IconVerticalSolidList"/>
    <dgm:cxn modelId="{F7AF625C-AE77-4979-8E0F-144C3A1D71AA}" type="presParOf" srcId="{725DF8AC-6D3E-4115-B61A-CEADAFC7208D}" destId="{F8C23582-ECAE-40A0-829C-19781D7E6911}" srcOrd="2" destOrd="0" presId="urn:microsoft.com/office/officeart/2018/2/layout/IconVerticalSolidList"/>
    <dgm:cxn modelId="{1599E2D5-11F3-4594-BD34-BFDD0C3D62CD}" type="presParOf" srcId="{725DF8AC-6D3E-4115-B61A-CEADAFC7208D}" destId="{9A8C6868-630A-4296-A8FC-9EBCC8DBA7DF}" srcOrd="3" destOrd="0" presId="urn:microsoft.com/office/officeart/2018/2/layout/IconVerticalSolidList"/>
    <dgm:cxn modelId="{F31B5E3B-F579-4878-9B61-64FF73733217}" type="presParOf" srcId="{07AC12C1-B9B0-4D75-A524-9A94CCBD77CD}" destId="{23BD6F25-D3DA-467B-A22B-225D09350998}" srcOrd="7" destOrd="0" presId="urn:microsoft.com/office/officeart/2018/2/layout/IconVerticalSolidList"/>
    <dgm:cxn modelId="{D71916EB-E146-4389-9265-A0D3345B0137}" type="presParOf" srcId="{07AC12C1-B9B0-4D75-A524-9A94CCBD77CD}" destId="{11201476-6B09-425E-874F-5216130C57AE}" srcOrd="8" destOrd="0" presId="urn:microsoft.com/office/officeart/2018/2/layout/IconVerticalSolidList"/>
    <dgm:cxn modelId="{C17E32F2-1286-49C8-A29D-A5CA0EEA251B}" type="presParOf" srcId="{11201476-6B09-425E-874F-5216130C57AE}" destId="{733C4071-5512-44C1-8A27-738F9DA069DB}" srcOrd="0" destOrd="0" presId="urn:microsoft.com/office/officeart/2018/2/layout/IconVerticalSolidList"/>
    <dgm:cxn modelId="{0FD13F84-23F9-479F-BD58-B7A70110BBA9}" type="presParOf" srcId="{11201476-6B09-425E-874F-5216130C57AE}" destId="{7BDB0C6E-1096-4E36-8A2E-669DAE4EA435}" srcOrd="1" destOrd="0" presId="urn:microsoft.com/office/officeart/2018/2/layout/IconVerticalSolidList"/>
    <dgm:cxn modelId="{A2783D76-66BC-4059-A2F5-A522129BDB1E}" type="presParOf" srcId="{11201476-6B09-425E-874F-5216130C57AE}" destId="{F1243A6A-483F-4DDB-BFF7-8A51612394D6}" srcOrd="2" destOrd="0" presId="urn:microsoft.com/office/officeart/2018/2/layout/IconVerticalSolidList"/>
    <dgm:cxn modelId="{2A4C4557-6C0E-4729-8BD9-980658C1384E}" type="presParOf" srcId="{11201476-6B09-425E-874F-5216130C57AE}" destId="{7522CF38-1D82-40CB-A090-7E651D1466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8.xml><?xml version="1.0" encoding="utf-8"?>
<dgm:dataModel xmlns:dgm="http://schemas.openxmlformats.org/drawingml/2006/diagram" xmlns:a="http://schemas.openxmlformats.org/drawingml/2006/main">
  <dgm:ptLst>
    <dgm:pt modelId="{95481D7F-665B-4CDE-8209-AAAAE7C3F057}" type="doc">
      <dgm:prSet loTypeId="urn:microsoft.com/office/officeart/2005/8/layout/hProcess7" loCatId="list" qsTypeId="urn:microsoft.com/office/officeart/2005/8/quickstyle/simple1" qsCatId="simple" csTypeId="urn:microsoft.com/office/officeart/2005/8/colors/colorful4" csCatId="colorful" phldr="1"/>
      <dgm:spPr/>
      <dgm:t>
        <a:bodyPr/>
        <a:lstStyle/>
        <a:p>
          <a:endParaRPr lang="en-US"/>
        </a:p>
      </dgm:t>
    </dgm:pt>
    <dgm:pt modelId="{854A2C8A-D234-41DA-B3B8-5FDD76597D02}">
      <dgm:prSet custT="1"/>
      <dgm:spPr/>
      <dgm:t>
        <a:bodyPr/>
        <a:lstStyle/>
        <a:p>
          <a:r>
            <a:rPr lang="en-US" sz="4400" dirty="0"/>
            <a:t>Goals </a:t>
          </a:r>
        </a:p>
      </dgm:t>
    </dgm:pt>
    <dgm:pt modelId="{F3DF7142-66A4-480E-8CC4-F20091774EC8}" type="parTrans" cxnId="{305DDFF2-C79B-46A9-89FE-EE24C5D2B3D1}">
      <dgm:prSet/>
      <dgm:spPr/>
      <dgm:t>
        <a:bodyPr/>
        <a:lstStyle/>
        <a:p>
          <a:endParaRPr lang="en-US"/>
        </a:p>
      </dgm:t>
    </dgm:pt>
    <dgm:pt modelId="{2A340A19-DE39-471C-B8C2-E7B18BA2248E}" type="sibTrans" cxnId="{305DDFF2-C79B-46A9-89FE-EE24C5D2B3D1}">
      <dgm:prSet/>
      <dgm:spPr/>
      <dgm:t>
        <a:bodyPr/>
        <a:lstStyle/>
        <a:p>
          <a:endParaRPr lang="en-US"/>
        </a:p>
      </dgm:t>
    </dgm:pt>
    <dgm:pt modelId="{D24D9E00-AB66-45FF-919A-E26E9B2DB2AB}">
      <dgm:prSet custT="1"/>
      <dgm:spPr/>
      <dgm:t>
        <a:bodyPr/>
        <a:lstStyle/>
        <a:p>
          <a:pPr>
            <a:buFont typeface="Arial" panose="020B0604020202020204" pitchFamily="34" charset="0"/>
            <a:buNone/>
          </a:pPr>
          <a:r>
            <a:rPr lang="en-US" sz="2000" dirty="0"/>
            <a:t>Normal active and passive shoulder and GH  ROM</a:t>
          </a:r>
        </a:p>
      </dgm:t>
    </dgm:pt>
    <dgm:pt modelId="{7ADD434A-7A89-41C2-961B-A7D6BCF2EE5F}" type="parTrans" cxnId="{F434A517-6D0F-4F30-8E88-25175CC51B60}">
      <dgm:prSet/>
      <dgm:spPr/>
      <dgm:t>
        <a:bodyPr/>
        <a:lstStyle/>
        <a:p>
          <a:endParaRPr lang="en-US"/>
        </a:p>
      </dgm:t>
    </dgm:pt>
    <dgm:pt modelId="{95A2F5D6-5BA9-4985-949F-1B8198A01C58}" type="sibTrans" cxnId="{F434A517-6D0F-4F30-8E88-25175CC51B60}">
      <dgm:prSet/>
      <dgm:spPr/>
      <dgm:t>
        <a:bodyPr/>
        <a:lstStyle/>
        <a:p>
          <a:endParaRPr lang="en-US"/>
        </a:p>
      </dgm:t>
    </dgm:pt>
    <dgm:pt modelId="{72179838-F816-4E70-8D1C-B85147D8649E}">
      <dgm:prSet custT="1"/>
      <dgm:spPr/>
      <dgm:t>
        <a:bodyPr/>
        <a:lstStyle/>
        <a:p>
          <a:pPr>
            <a:buNone/>
          </a:pPr>
          <a:r>
            <a:rPr lang="en-US" sz="2000" dirty="0"/>
            <a:t>Improved scapular control</a:t>
          </a:r>
        </a:p>
      </dgm:t>
    </dgm:pt>
    <dgm:pt modelId="{C5547DA5-86FF-48FE-9121-213FEAA4A725}" type="parTrans" cxnId="{6651AE69-7157-4A30-9186-29045100A340}">
      <dgm:prSet/>
      <dgm:spPr/>
      <dgm:t>
        <a:bodyPr/>
        <a:lstStyle/>
        <a:p>
          <a:endParaRPr lang="en-US"/>
        </a:p>
      </dgm:t>
    </dgm:pt>
    <dgm:pt modelId="{CDC3B596-B1F6-4FF9-B73E-B5078196F9B4}" type="sibTrans" cxnId="{6651AE69-7157-4A30-9186-29045100A340}">
      <dgm:prSet/>
      <dgm:spPr/>
      <dgm:t>
        <a:bodyPr/>
        <a:lstStyle/>
        <a:p>
          <a:endParaRPr lang="en-US"/>
        </a:p>
      </dgm:t>
    </dgm:pt>
    <dgm:pt modelId="{93C20BF7-4679-4D05-A760-E259A8BE0723}">
      <dgm:prSet custT="1"/>
      <dgm:spPr/>
      <dgm:t>
        <a:bodyPr/>
        <a:lstStyle/>
        <a:p>
          <a:pPr>
            <a:buNone/>
          </a:pPr>
          <a:r>
            <a:rPr lang="en-US" sz="2000" dirty="0"/>
            <a:t>Normal upper extremity strength and strength balance</a:t>
          </a:r>
        </a:p>
      </dgm:t>
    </dgm:pt>
    <dgm:pt modelId="{0AC2F197-CA32-4DD8-A729-C96DF6364003}" type="parTrans" cxnId="{B1F3FF7A-75B9-44D3-B363-FF4467809F0F}">
      <dgm:prSet/>
      <dgm:spPr/>
      <dgm:t>
        <a:bodyPr/>
        <a:lstStyle/>
        <a:p>
          <a:endParaRPr lang="en-US"/>
        </a:p>
      </dgm:t>
    </dgm:pt>
    <dgm:pt modelId="{113C678F-8628-4D68-999B-EF67E2936557}" type="sibTrans" cxnId="{B1F3FF7A-75B9-44D3-B363-FF4467809F0F}">
      <dgm:prSet/>
      <dgm:spPr/>
      <dgm:t>
        <a:bodyPr/>
        <a:lstStyle/>
        <a:p>
          <a:endParaRPr lang="en-US"/>
        </a:p>
      </dgm:t>
    </dgm:pt>
    <dgm:pt modelId="{C5FB89C0-5B62-4A92-B2D6-80357B0EA841}">
      <dgm:prSet custT="1"/>
      <dgm:spPr/>
      <dgm:t>
        <a:bodyPr/>
        <a:lstStyle/>
        <a:p>
          <a:pPr>
            <a:buNone/>
          </a:pPr>
          <a:r>
            <a:rPr lang="en-US" sz="2000" dirty="0"/>
            <a:t>Normal shoulder arthrokinematics in single as well as multiple plane of motion</a:t>
          </a:r>
        </a:p>
      </dgm:t>
    </dgm:pt>
    <dgm:pt modelId="{74D2CC2B-5F20-45CA-B78C-5A412C49A7AE}" type="parTrans" cxnId="{9FAFB386-B3F4-46A3-A214-C1B4313CB5D3}">
      <dgm:prSet/>
      <dgm:spPr/>
      <dgm:t>
        <a:bodyPr/>
        <a:lstStyle/>
        <a:p>
          <a:endParaRPr lang="en-US"/>
        </a:p>
      </dgm:t>
    </dgm:pt>
    <dgm:pt modelId="{AB2DD1E5-2225-4C4C-B45D-194C49C9C2D6}" type="sibTrans" cxnId="{9FAFB386-B3F4-46A3-A214-C1B4313CB5D3}">
      <dgm:prSet/>
      <dgm:spPr/>
      <dgm:t>
        <a:bodyPr/>
        <a:lstStyle/>
        <a:p>
          <a:endParaRPr lang="en-US"/>
        </a:p>
      </dgm:t>
    </dgm:pt>
    <dgm:pt modelId="{2E87160D-1CA2-4363-B5C4-72059AF62A5C}">
      <dgm:prSet custT="1"/>
      <dgm:spPr/>
      <dgm:t>
        <a:bodyPr/>
        <a:lstStyle/>
        <a:p>
          <a:pPr>
            <a:buNone/>
          </a:pPr>
          <a:r>
            <a:rPr lang="en-US" sz="2000" dirty="0"/>
            <a:t>Normal kinetic chain and forced generation patterns.</a:t>
          </a:r>
        </a:p>
      </dgm:t>
    </dgm:pt>
    <dgm:pt modelId="{D97A5B72-BB14-4C28-BA2D-A7EDBAE85BBF}" type="parTrans" cxnId="{C3572012-9B41-45D9-8573-6F2F24A9C2A7}">
      <dgm:prSet/>
      <dgm:spPr/>
      <dgm:t>
        <a:bodyPr/>
        <a:lstStyle/>
        <a:p>
          <a:endParaRPr lang="en-US"/>
        </a:p>
      </dgm:t>
    </dgm:pt>
    <dgm:pt modelId="{50D17CC1-2E54-4626-B7D3-1FA4304AEC1A}" type="sibTrans" cxnId="{C3572012-9B41-45D9-8573-6F2F24A9C2A7}">
      <dgm:prSet/>
      <dgm:spPr/>
      <dgm:t>
        <a:bodyPr/>
        <a:lstStyle/>
        <a:p>
          <a:endParaRPr lang="en-US"/>
        </a:p>
      </dgm:t>
    </dgm:pt>
    <dgm:pt modelId="{08E9ACEE-01C4-44F5-84F6-348B04F3F066}">
      <dgm:prSet custT="1"/>
      <dgm:spPr/>
      <dgm:t>
        <a:bodyPr/>
        <a:lstStyle/>
        <a:p>
          <a:pPr>
            <a:buNone/>
          </a:pPr>
          <a:endParaRPr lang="en-US" sz="2000" dirty="0"/>
        </a:p>
      </dgm:t>
    </dgm:pt>
    <dgm:pt modelId="{E03316B2-CA7D-4A30-8763-9B6895138B63}" type="parTrans" cxnId="{197CE06C-0F53-4DEC-B4C4-5243BD827422}">
      <dgm:prSet/>
      <dgm:spPr/>
      <dgm:t>
        <a:bodyPr/>
        <a:lstStyle/>
        <a:p>
          <a:endParaRPr lang="en-US"/>
        </a:p>
      </dgm:t>
    </dgm:pt>
    <dgm:pt modelId="{2E398D3A-ABE4-4A1F-B92E-EED4637D3CC0}" type="sibTrans" cxnId="{197CE06C-0F53-4DEC-B4C4-5243BD827422}">
      <dgm:prSet/>
      <dgm:spPr/>
      <dgm:t>
        <a:bodyPr/>
        <a:lstStyle/>
        <a:p>
          <a:endParaRPr lang="en-US"/>
        </a:p>
      </dgm:t>
    </dgm:pt>
    <dgm:pt modelId="{2326E471-8D7C-4019-8A47-E4645350295E}" type="pres">
      <dgm:prSet presAssocID="{95481D7F-665B-4CDE-8209-AAAAE7C3F057}" presName="Name0" presStyleCnt="0">
        <dgm:presLayoutVars>
          <dgm:dir/>
          <dgm:animLvl val="lvl"/>
          <dgm:resizeHandles val="exact"/>
        </dgm:presLayoutVars>
      </dgm:prSet>
      <dgm:spPr/>
    </dgm:pt>
    <dgm:pt modelId="{D8FFC384-62EA-4D88-BA75-570BA6CCF4F8}" type="pres">
      <dgm:prSet presAssocID="{854A2C8A-D234-41DA-B3B8-5FDD76597D02}" presName="compositeNode" presStyleCnt="0">
        <dgm:presLayoutVars>
          <dgm:bulletEnabled val="1"/>
        </dgm:presLayoutVars>
      </dgm:prSet>
      <dgm:spPr/>
    </dgm:pt>
    <dgm:pt modelId="{1D89EEDB-068C-49CD-88DA-2441BCD9F8F4}" type="pres">
      <dgm:prSet presAssocID="{854A2C8A-D234-41DA-B3B8-5FDD76597D02}" presName="bgRect" presStyleLbl="node1" presStyleIdx="0" presStyleCnt="1"/>
      <dgm:spPr/>
    </dgm:pt>
    <dgm:pt modelId="{AA9ABF62-E8C1-448D-B533-BF28C23A0C66}" type="pres">
      <dgm:prSet presAssocID="{854A2C8A-D234-41DA-B3B8-5FDD76597D02}" presName="parentNode" presStyleLbl="node1" presStyleIdx="0" presStyleCnt="1">
        <dgm:presLayoutVars>
          <dgm:chMax val="0"/>
          <dgm:bulletEnabled val="1"/>
        </dgm:presLayoutVars>
      </dgm:prSet>
      <dgm:spPr/>
    </dgm:pt>
    <dgm:pt modelId="{D7E6BCC7-EC6F-4342-85EC-029626E9E72D}" type="pres">
      <dgm:prSet presAssocID="{854A2C8A-D234-41DA-B3B8-5FDD76597D02}" presName="childNode" presStyleLbl="node1" presStyleIdx="0" presStyleCnt="1">
        <dgm:presLayoutVars>
          <dgm:bulletEnabled val="1"/>
        </dgm:presLayoutVars>
      </dgm:prSet>
      <dgm:spPr/>
    </dgm:pt>
  </dgm:ptLst>
  <dgm:cxnLst>
    <dgm:cxn modelId="{C3572012-9B41-45D9-8573-6F2F24A9C2A7}" srcId="{854A2C8A-D234-41DA-B3B8-5FDD76597D02}" destId="{2E87160D-1CA2-4363-B5C4-72059AF62A5C}" srcOrd="4" destOrd="0" parTransId="{D97A5B72-BB14-4C28-BA2D-A7EDBAE85BBF}" sibTransId="{50D17CC1-2E54-4626-B7D3-1FA4304AEC1A}"/>
    <dgm:cxn modelId="{F434A517-6D0F-4F30-8E88-25175CC51B60}" srcId="{854A2C8A-D234-41DA-B3B8-5FDD76597D02}" destId="{D24D9E00-AB66-45FF-919A-E26E9B2DB2AB}" srcOrd="0" destOrd="0" parTransId="{7ADD434A-7A89-41C2-961B-A7D6BCF2EE5F}" sibTransId="{95A2F5D6-5BA9-4985-949F-1B8198A01C58}"/>
    <dgm:cxn modelId="{C7549635-F151-4CDB-9266-2800BB5F6E70}" type="presOf" srcId="{854A2C8A-D234-41DA-B3B8-5FDD76597D02}" destId="{AA9ABF62-E8C1-448D-B533-BF28C23A0C66}" srcOrd="1" destOrd="0" presId="urn:microsoft.com/office/officeart/2005/8/layout/hProcess7"/>
    <dgm:cxn modelId="{E5DDB767-C996-4D43-B79D-68BAE6ADACDD}" type="presOf" srcId="{08E9ACEE-01C4-44F5-84F6-348B04F3F066}" destId="{D7E6BCC7-EC6F-4342-85EC-029626E9E72D}" srcOrd="0" destOrd="5" presId="urn:microsoft.com/office/officeart/2005/8/layout/hProcess7"/>
    <dgm:cxn modelId="{6651AE69-7157-4A30-9186-29045100A340}" srcId="{854A2C8A-D234-41DA-B3B8-5FDD76597D02}" destId="{72179838-F816-4E70-8D1C-B85147D8649E}" srcOrd="1" destOrd="0" parTransId="{C5547DA5-86FF-48FE-9121-213FEAA4A725}" sibTransId="{CDC3B596-B1F6-4FF9-B73E-B5078196F9B4}"/>
    <dgm:cxn modelId="{197CE06C-0F53-4DEC-B4C4-5243BD827422}" srcId="{854A2C8A-D234-41DA-B3B8-5FDD76597D02}" destId="{08E9ACEE-01C4-44F5-84F6-348B04F3F066}" srcOrd="5" destOrd="0" parTransId="{E03316B2-CA7D-4A30-8763-9B6895138B63}" sibTransId="{2E398D3A-ABE4-4A1F-B92E-EED4637D3CC0}"/>
    <dgm:cxn modelId="{F7D74D53-7CC9-49A4-A100-CCDF0A063023}" type="presOf" srcId="{93C20BF7-4679-4D05-A760-E259A8BE0723}" destId="{D7E6BCC7-EC6F-4342-85EC-029626E9E72D}" srcOrd="0" destOrd="2" presId="urn:microsoft.com/office/officeart/2005/8/layout/hProcess7"/>
    <dgm:cxn modelId="{B1F3FF7A-75B9-44D3-B363-FF4467809F0F}" srcId="{854A2C8A-D234-41DA-B3B8-5FDD76597D02}" destId="{93C20BF7-4679-4D05-A760-E259A8BE0723}" srcOrd="2" destOrd="0" parTransId="{0AC2F197-CA32-4DD8-A729-C96DF6364003}" sibTransId="{113C678F-8628-4D68-999B-EF67E2936557}"/>
    <dgm:cxn modelId="{9FAFB386-B3F4-46A3-A214-C1B4313CB5D3}" srcId="{854A2C8A-D234-41DA-B3B8-5FDD76597D02}" destId="{C5FB89C0-5B62-4A92-B2D6-80357B0EA841}" srcOrd="3" destOrd="0" parTransId="{74D2CC2B-5F20-45CA-B78C-5A412C49A7AE}" sibTransId="{AB2DD1E5-2225-4C4C-B45D-194C49C9C2D6}"/>
    <dgm:cxn modelId="{013E9F8A-5EBE-4B9A-B23E-76F79A16C285}" type="presOf" srcId="{854A2C8A-D234-41DA-B3B8-5FDD76597D02}" destId="{1D89EEDB-068C-49CD-88DA-2441BCD9F8F4}" srcOrd="0" destOrd="0" presId="urn:microsoft.com/office/officeart/2005/8/layout/hProcess7"/>
    <dgm:cxn modelId="{E7ABEF8F-F96E-495F-A8DF-9E81F97E2FE2}" type="presOf" srcId="{95481D7F-665B-4CDE-8209-AAAAE7C3F057}" destId="{2326E471-8D7C-4019-8A47-E4645350295E}" srcOrd="0" destOrd="0" presId="urn:microsoft.com/office/officeart/2005/8/layout/hProcess7"/>
    <dgm:cxn modelId="{603B96AC-4388-4A40-A4AB-26C7A9DDD0EE}" type="presOf" srcId="{D24D9E00-AB66-45FF-919A-E26E9B2DB2AB}" destId="{D7E6BCC7-EC6F-4342-85EC-029626E9E72D}" srcOrd="0" destOrd="0" presId="urn:microsoft.com/office/officeart/2005/8/layout/hProcess7"/>
    <dgm:cxn modelId="{7D6F65BA-9F56-4E09-8944-AF3FA17C9D05}" type="presOf" srcId="{C5FB89C0-5B62-4A92-B2D6-80357B0EA841}" destId="{D7E6BCC7-EC6F-4342-85EC-029626E9E72D}" srcOrd="0" destOrd="3" presId="urn:microsoft.com/office/officeart/2005/8/layout/hProcess7"/>
    <dgm:cxn modelId="{5826A3E5-3557-459E-A1A0-23B51FE18A7D}" type="presOf" srcId="{72179838-F816-4E70-8D1C-B85147D8649E}" destId="{D7E6BCC7-EC6F-4342-85EC-029626E9E72D}" srcOrd="0" destOrd="1" presId="urn:microsoft.com/office/officeart/2005/8/layout/hProcess7"/>
    <dgm:cxn modelId="{32A8C6EF-14F5-4009-8662-05CAD33E3737}" type="presOf" srcId="{2E87160D-1CA2-4363-B5C4-72059AF62A5C}" destId="{D7E6BCC7-EC6F-4342-85EC-029626E9E72D}" srcOrd="0" destOrd="4" presId="urn:microsoft.com/office/officeart/2005/8/layout/hProcess7"/>
    <dgm:cxn modelId="{305DDFF2-C79B-46A9-89FE-EE24C5D2B3D1}" srcId="{95481D7F-665B-4CDE-8209-AAAAE7C3F057}" destId="{854A2C8A-D234-41DA-B3B8-5FDD76597D02}" srcOrd="0" destOrd="0" parTransId="{F3DF7142-66A4-480E-8CC4-F20091774EC8}" sibTransId="{2A340A19-DE39-471C-B8C2-E7B18BA2248E}"/>
    <dgm:cxn modelId="{0DF0CF03-2888-4130-829C-3D775671998A}" type="presParOf" srcId="{2326E471-8D7C-4019-8A47-E4645350295E}" destId="{D8FFC384-62EA-4D88-BA75-570BA6CCF4F8}" srcOrd="0" destOrd="0" presId="urn:microsoft.com/office/officeart/2005/8/layout/hProcess7"/>
    <dgm:cxn modelId="{35528671-824D-4E2A-A896-A1B95C566B98}" type="presParOf" srcId="{D8FFC384-62EA-4D88-BA75-570BA6CCF4F8}" destId="{1D89EEDB-068C-49CD-88DA-2441BCD9F8F4}" srcOrd="0" destOrd="0" presId="urn:microsoft.com/office/officeart/2005/8/layout/hProcess7"/>
    <dgm:cxn modelId="{C3E2D86E-5F56-4A71-B0DE-9A731BA6522E}" type="presParOf" srcId="{D8FFC384-62EA-4D88-BA75-570BA6CCF4F8}" destId="{AA9ABF62-E8C1-448D-B533-BF28C23A0C66}" srcOrd="1" destOrd="0" presId="urn:microsoft.com/office/officeart/2005/8/layout/hProcess7"/>
    <dgm:cxn modelId="{CD445372-FB50-4512-8758-E8EF7B099201}" type="presParOf" srcId="{D8FFC384-62EA-4D88-BA75-570BA6CCF4F8}" destId="{D7E6BCC7-EC6F-4342-85EC-029626E9E72D}" srcOrd="2" destOrd="0" presId="urn:microsoft.com/office/officeart/2005/8/layout/hProcess7"/>
  </dgm:cxnLst>
  <dgm:bg>
    <a:solidFill>
      <a:schemeClr val="tx1"/>
    </a:solidFill>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7E3DEB31-C3EE-4B73-A991-476FBBCCCE6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36C691F7-0CA4-44C3-A014-6EE195B26794}">
      <dgm:prSet/>
      <dgm:spPr>
        <a:solidFill>
          <a:schemeClr val="accent4">
            <a:lumMod val="75000"/>
          </a:schemeClr>
        </a:solidFill>
      </dgm:spPr>
      <dgm:t>
        <a:bodyPr/>
        <a:lstStyle/>
        <a:p>
          <a:r>
            <a:rPr lang="en-US"/>
            <a:t>Goals </a:t>
          </a:r>
        </a:p>
      </dgm:t>
    </dgm:pt>
    <dgm:pt modelId="{984DC919-BCFE-4746-A43F-FA009BAD79FF}" type="parTrans" cxnId="{B8BAFAE9-4F9F-4B20-9B2A-D966489B939F}">
      <dgm:prSet/>
      <dgm:spPr/>
      <dgm:t>
        <a:bodyPr/>
        <a:lstStyle/>
        <a:p>
          <a:endParaRPr lang="en-US"/>
        </a:p>
      </dgm:t>
    </dgm:pt>
    <dgm:pt modelId="{4B769616-AC44-44EC-AD54-192069D53923}" type="sibTrans" cxnId="{B8BAFAE9-4F9F-4B20-9B2A-D966489B939F}">
      <dgm:prSet/>
      <dgm:spPr/>
      <dgm:t>
        <a:bodyPr/>
        <a:lstStyle/>
        <a:p>
          <a:endParaRPr lang="en-US"/>
        </a:p>
      </dgm:t>
    </dgm:pt>
    <dgm:pt modelId="{D3159D9B-48EB-4F73-8EAE-A4C2127EAAF0}">
      <dgm:prSet custT="1"/>
      <dgm:spPr/>
      <dgm:t>
        <a:bodyPr/>
        <a:lstStyle/>
        <a:p>
          <a:r>
            <a:rPr lang="en-US" sz="2000" dirty="0"/>
            <a:t>To increase muscle power and endurance in the upper extremity</a:t>
          </a:r>
        </a:p>
      </dgm:t>
    </dgm:pt>
    <dgm:pt modelId="{E5994AC6-ED56-47E6-905B-2FA1FF738C42}" type="parTrans" cxnId="{3549AA56-66D4-4556-A9C4-3FC8B28BAD10}">
      <dgm:prSet/>
      <dgm:spPr/>
      <dgm:t>
        <a:bodyPr/>
        <a:lstStyle/>
        <a:p>
          <a:endParaRPr lang="en-US"/>
        </a:p>
      </dgm:t>
    </dgm:pt>
    <dgm:pt modelId="{85A52050-F8ED-48E2-8845-993155C5874A}" type="sibTrans" cxnId="{3549AA56-66D4-4556-A9C4-3FC8B28BAD10}">
      <dgm:prSet/>
      <dgm:spPr/>
      <dgm:t>
        <a:bodyPr/>
        <a:lstStyle/>
        <a:p>
          <a:endParaRPr lang="en-US"/>
        </a:p>
      </dgm:t>
    </dgm:pt>
    <dgm:pt modelId="{0C3587F4-CDF4-4C88-9C0F-94DD72541D60}">
      <dgm:prSet custT="1"/>
      <dgm:spPr/>
      <dgm:t>
        <a:bodyPr/>
        <a:lstStyle/>
        <a:p>
          <a:r>
            <a:rPr lang="en-US" sz="2000" dirty="0"/>
            <a:t>To increase normal multiple plane neuromuscular control – locally, regionally and in the entire kinetic chain </a:t>
          </a:r>
        </a:p>
      </dgm:t>
    </dgm:pt>
    <dgm:pt modelId="{E422F015-9156-4F39-99D5-D12DCA9B8433}" type="parTrans" cxnId="{51179CE9-3AA5-4E72-A59C-D196487A2B8E}">
      <dgm:prSet/>
      <dgm:spPr/>
      <dgm:t>
        <a:bodyPr/>
        <a:lstStyle/>
        <a:p>
          <a:endParaRPr lang="en-US"/>
        </a:p>
      </dgm:t>
    </dgm:pt>
    <dgm:pt modelId="{427D80AD-A342-4FD8-A639-B3D571EAFDE8}" type="sibTrans" cxnId="{51179CE9-3AA5-4E72-A59C-D196487A2B8E}">
      <dgm:prSet/>
      <dgm:spPr/>
      <dgm:t>
        <a:bodyPr/>
        <a:lstStyle/>
        <a:p>
          <a:endParaRPr lang="en-US"/>
        </a:p>
      </dgm:t>
    </dgm:pt>
    <dgm:pt modelId="{5330C57D-956A-48E6-890C-BD6BA9988F2F}">
      <dgm:prSet custT="1"/>
      <dgm:spPr/>
      <dgm:t>
        <a:bodyPr/>
        <a:lstStyle/>
        <a:p>
          <a:r>
            <a:rPr lang="en-US" sz="2000" dirty="0"/>
            <a:t>Instruction in rehabilitation activities</a:t>
          </a:r>
        </a:p>
      </dgm:t>
    </dgm:pt>
    <dgm:pt modelId="{B28A4610-C4F9-4E8F-A190-4024E05D1D6A}" type="parTrans" cxnId="{0A219AFD-5622-40EC-A723-3B97F1C82F25}">
      <dgm:prSet/>
      <dgm:spPr/>
      <dgm:t>
        <a:bodyPr/>
        <a:lstStyle/>
        <a:p>
          <a:endParaRPr lang="en-US"/>
        </a:p>
      </dgm:t>
    </dgm:pt>
    <dgm:pt modelId="{C15EC0C9-E229-4CCA-A579-9FD1642D4C9A}" type="sibTrans" cxnId="{0A219AFD-5622-40EC-A723-3B97F1C82F25}">
      <dgm:prSet/>
      <dgm:spPr/>
      <dgm:t>
        <a:bodyPr/>
        <a:lstStyle/>
        <a:p>
          <a:endParaRPr lang="en-US"/>
        </a:p>
      </dgm:t>
    </dgm:pt>
    <dgm:pt modelId="{46B92521-919A-482B-BC87-C7FC9DAE464F}">
      <dgm:prSet custT="1"/>
      <dgm:spPr/>
      <dgm:t>
        <a:bodyPr/>
        <a:lstStyle/>
        <a:p>
          <a:r>
            <a:rPr lang="en-US" sz="2000" dirty="0"/>
            <a:t>Sport-specific activities</a:t>
          </a:r>
        </a:p>
      </dgm:t>
    </dgm:pt>
    <dgm:pt modelId="{31EE8373-5CF5-4657-A9B8-B5BC2DE0F9F8}" type="parTrans" cxnId="{22D22CD7-679D-41A6-843F-2316779516EC}">
      <dgm:prSet/>
      <dgm:spPr/>
      <dgm:t>
        <a:bodyPr/>
        <a:lstStyle/>
        <a:p>
          <a:endParaRPr lang="en-US"/>
        </a:p>
      </dgm:t>
    </dgm:pt>
    <dgm:pt modelId="{966C9FAD-9012-41F5-A819-4F211B493A83}" type="sibTrans" cxnId="{22D22CD7-679D-41A6-843F-2316779516EC}">
      <dgm:prSet/>
      <dgm:spPr/>
      <dgm:t>
        <a:bodyPr/>
        <a:lstStyle/>
        <a:p>
          <a:endParaRPr lang="en-US"/>
        </a:p>
      </dgm:t>
    </dgm:pt>
    <dgm:pt modelId="{F2EFEDE4-4F70-4E00-B419-F3DCBA6D6B31}" type="pres">
      <dgm:prSet presAssocID="{7E3DEB31-C3EE-4B73-A991-476FBBCCCE6E}" presName="Name0" presStyleCnt="0">
        <dgm:presLayoutVars>
          <dgm:dir/>
          <dgm:animLvl val="lvl"/>
          <dgm:resizeHandles val="exact"/>
        </dgm:presLayoutVars>
      </dgm:prSet>
      <dgm:spPr/>
    </dgm:pt>
    <dgm:pt modelId="{1E69C041-8558-4783-B5F4-43F7A1748A4F}" type="pres">
      <dgm:prSet presAssocID="{36C691F7-0CA4-44C3-A014-6EE195B26794}" presName="linNode" presStyleCnt="0"/>
      <dgm:spPr/>
    </dgm:pt>
    <dgm:pt modelId="{D40719D6-6C23-44DF-9D0D-0CB3DCB0BD07}" type="pres">
      <dgm:prSet presAssocID="{36C691F7-0CA4-44C3-A014-6EE195B26794}" presName="parentText" presStyleLbl="node1" presStyleIdx="0" presStyleCnt="1">
        <dgm:presLayoutVars>
          <dgm:chMax val="1"/>
          <dgm:bulletEnabled val="1"/>
        </dgm:presLayoutVars>
      </dgm:prSet>
      <dgm:spPr/>
    </dgm:pt>
    <dgm:pt modelId="{D09A3206-3BB6-4E5F-9F80-0C52B963562B}" type="pres">
      <dgm:prSet presAssocID="{36C691F7-0CA4-44C3-A014-6EE195B26794}" presName="descendantText" presStyleLbl="alignAccFollowNode1" presStyleIdx="0" presStyleCnt="1">
        <dgm:presLayoutVars>
          <dgm:bulletEnabled val="1"/>
        </dgm:presLayoutVars>
      </dgm:prSet>
      <dgm:spPr/>
    </dgm:pt>
  </dgm:ptLst>
  <dgm:cxnLst>
    <dgm:cxn modelId="{F64BC70C-206B-47AA-AC99-86F20E000309}" type="presOf" srcId="{46B92521-919A-482B-BC87-C7FC9DAE464F}" destId="{D09A3206-3BB6-4E5F-9F80-0C52B963562B}" srcOrd="0" destOrd="3" presId="urn:microsoft.com/office/officeart/2005/8/layout/vList5"/>
    <dgm:cxn modelId="{8A77DE15-FCFE-4A9D-8778-03BA98B2D7BB}" type="presOf" srcId="{0C3587F4-CDF4-4C88-9C0F-94DD72541D60}" destId="{D09A3206-3BB6-4E5F-9F80-0C52B963562B}" srcOrd="0" destOrd="1" presId="urn:microsoft.com/office/officeart/2005/8/layout/vList5"/>
    <dgm:cxn modelId="{3549AA56-66D4-4556-A9C4-3FC8B28BAD10}" srcId="{36C691F7-0CA4-44C3-A014-6EE195B26794}" destId="{D3159D9B-48EB-4F73-8EAE-A4C2127EAAF0}" srcOrd="0" destOrd="0" parTransId="{E5994AC6-ED56-47E6-905B-2FA1FF738C42}" sibTransId="{85A52050-F8ED-48E2-8845-993155C5874A}"/>
    <dgm:cxn modelId="{402B109A-3900-4BF8-BB59-861BFED3EBB8}" type="presOf" srcId="{D3159D9B-48EB-4F73-8EAE-A4C2127EAAF0}" destId="{D09A3206-3BB6-4E5F-9F80-0C52B963562B}" srcOrd="0" destOrd="0" presId="urn:microsoft.com/office/officeart/2005/8/layout/vList5"/>
    <dgm:cxn modelId="{A9205B9C-62A3-4C7A-86EE-7710D7FF6FD8}" type="presOf" srcId="{7E3DEB31-C3EE-4B73-A991-476FBBCCCE6E}" destId="{F2EFEDE4-4F70-4E00-B419-F3DCBA6D6B31}" srcOrd="0" destOrd="0" presId="urn:microsoft.com/office/officeart/2005/8/layout/vList5"/>
    <dgm:cxn modelId="{928E52D2-270F-436D-928D-14BBB6592D77}" type="presOf" srcId="{36C691F7-0CA4-44C3-A014-6EE195B26794}" destId="{D40719D6-6C23-44DF-9D0D-0CB3DCB0BD07}" srcOrd="0" destOrd="0" presId="urn:microsoft.com/office/officeart/2005/8/layout/vList5"/>
    <dgm:cxn modelId="{22D22CD7-679D-41A6-843F-2316779516EC}" srcId="{36C691F7-0CA4-44C3-A014-6EE195B26794}" destId="{46B92521-919A-482B-BC87-C7FC9DAE464F}" srcOrd="3" destOrd="0" parTransId="{31EE8373-5CF5-4657-A9B8-B5BC2DE0F9F8}" sibTransId="{966C9FAD-9012-41F5-A819-4F211B493A83}"/>
    <dgm:cxn modelId="{51179CE9-3AA5-4E72-A59C-D196487A2B8E}" srcId="{36C691F7-0CA4-44C3-A014-6EE195B26794}" destId="{0C3587F4-CDF4-4C88-9C0F-94DD72541D60}" srcOrd="1" destOrd="0" parTransId="{E422F015-9156-4F39-99D5-D12DCA9B8433}" sibTransId="{427D80AD-A342-4FD8-A639-B3D571EAFDE8}"/>
    <dgm:cxn modelId="{B8BAFAE9-4F9F-4B20-9B2A-D966489B939F}" srcId="{7E3DEB31-C3EE-4B73-A991-476FBBCCCE6E}" destId="{36C691F7-0CA4-44C3-A014-6EE195B26794}" srcOrd="0" destOrd="0" parTransId="{984DC919-BCFE-4746-A43F-FA009BAD79FF}" sibTransId="{4B769616-AC44-44EC-AD54-192069D53923}"/>
    <dgm:cxn modelId="{DDD33CED-6327-40CC-B4B0-3C84B1904EA1}" type="presOf" srcId="{5330C57D-956A-48E6-890C-BD6BA9988F2F}" destId="{D09A3206-3BB6-4E5F-9F80-0C52B963562B}" srcOrd="0" destOrd="2" presId="urn:microsoft.com/office/officeart/2005/8/layout/vList5"/>
    <dgm:cxn modelId="{0A219AFD-5622-40EC-A723-3B97F1C82F25}" srcId="{36C691F7-0CA4-44C3-A014-6EE195B26794}" destId="{5330C57D-956A-48E6-890C-BD6BA9988F2F}" srcOrd="2" destOrd="0" parTransId="{B28A4610-C4F9-4E8F-A190-4024E05D1D6A}" sibTransId="{C15EC0C9-E229-4CCA-A579-9FD1642D4C9A}"/>
    <dgm:cxn modelId="{AA869F57-3FA7-47E2-A4D8-59D4380A79E1}" type="presParOf" srcId="{F2EFEDE4-4F70-4E00-B419-F3DCBA6D6B31}" destId="{1E69C041-8558-4783-B5F4-43F7A1748A4F}" srcOrd="0" destOrd="0" presId="urn:microsoft.com/office/officeart/2005/8/layout/vList5"/>
    <dgm:cxn modelId="{AC3005F8-8F46-4BA3-8412-4D4870B0362F}" type="presParOf" srcId="{1E69C041-8558-4783-B5F4-43F7A1748A4F}" destId="{D40719D6-6C23-44DF-9D0D-0CB3DCB0BD07}" srcOrd="0" destOrd="0" presId="urn:microsoft.com/office/officeart/2005/8/layout/vList5"/>
    <dgm:cxn modelId="{F51C0D96-5C00-45B0-BF4D-5B6E36126EE1}" type="presParOf" srcId="{1E69C041-8558-4783-B5F4-43F7A1748A4F}" destId="{D09A3206-3BB6-4E5F-9F80-0C52B963562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4E7DC-A963-4878-8674-AF51DC4ACBE5}">
      <dsp:nvSpPr>
        <dsp:cNvPr id="0" name=""/>
        <dsp:cNvSpPr/>
      </dsp:nvSpPr>
      <dsp:spPr>
        <a:xfrm>
          <a:off x="14227" y="625973"/>
          <a:ext cx="1686040" cy="67507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rPr>
            <a:t>Dislocations </a:t>
          </a:r>
        </a:p>
      </dsp:txBody>
      <dsp:txXfrm>
        <a:off x="14227" y="625973"/>
        <a:ext cx="1686040" cy="675075"/>
      </dsp:txXfrm>
    </dsp:sp>
    <dsp:sp modelId="{8ABF3482-7DD9-439D-B81A-796C73C5480F}">
      <dsp:nvSpPr>
        <dsp:cNvPr id="0" name=""/>
        <dsp:cNvSpPr/>
      </dsp:nvSpPr>
      <dsp:spPr>
        <a:xfrm>
          <a:off x="14227" y="1301048"/>
          <a:ext cx="1686040" cy="272462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solidFill>
                <a:schemeClr val="bg1"/>
              </a:solidFill>
            </a:rPr>
            <a:t>Anterior </a:t>
          </a:r>
        </a:p>
        <a:p>
          <a:pPr marL="228600" lvl="1" indent="-228600" algn="l" defTabSz="889000">
            <a:lnSpc>
              <a:spcPct val="90000"/>
            </a:lnSpc>
            <a:spcBef>
              <a:spcPct val="0"/>
            </a:spcBef>
            <a:spcAft>
              <a:spcPct val="15000"/>
            </a:spcAft>
            <a:buChar char="•"/>
          </a:pPr>
          <a:r>
            <a:rPr lang="en-US" sz="2000" b="1" kern="1200" dirty="0">
              <a:solidFill>
                <a:schemeClr val="bg1"/>
              </a:solidFill>
            </a:rPr>
            <a:t>Posterior </a:t>
          </a:r>
        </a:p>
        <a:p>
          <a:pPr marL="228600" lvl="1" indent="-228600" algn="l" defTabSz="889000">
            <a:lnSpc>
              <a:spcPct val="90000"/>
            </a:lnSpc>
            <a:spcBef>
              <a:spcPct val="0"/>
            </a:spcBef>
            <a:spcAft>
              <a:spcPct val="15000"/>
            </a:spcAft>
            <a:buChar char="•"/>
          </a:pPr>
          <a:r>
            <a:rPr lang="en-US" sz="2000" b="1" kern="1200" dirty="0">
              <a:solidFill>
                <a:schemeClr val="bg1"/>
              </a:solidFill>
            </a:rPr>
            <a:t>Inferior </a:t>
          </a:r>
        </a:p>
      </dsp:txBody>
      <dsp:txXfrm>
        <a:off x="14227" y="1301048"/>
        <a:ext cx="1686040" cy="2724626"/>
      </dsp:txXfrm>
    </dsp:sp>
    <dsp:sp modelId="{03741C14-B04A-4C83-8F43-AFD017E14D04}">
      <dsp:nvSpPr>
        <dsp:cNvPr id="0" name=""/>
        <dsp:cNvSpPr/>
      </dsp:nvSpPr>
      <dsp:spPr>
        <a:xfrm>
          <a:off x="1936314" y="625973"/>
          <a:ext cx="1686040" cy="67507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rPr>
            <a:t>Instability</a:t>
          </a:r>
          <a:r>
            <a:rPr lang="en-US" sz="1400" b="1" kern="1200" dirty="0">
              <a:solidFill>
                <a:schemeClr val="bg1"/>
              </a:solidFill>
            </a:rPr>
            <a:t> </a:t>
          </a:r>
        </a:p>
      </dsp:txBody>
      <dsp:txXfrm>
        <a:off x="1936314" y="625973"/>
        <a:ext cx="1686040" cy="675075"/>
      </dsp:txXfrm>
    </dsp:sp>
    <dsp:sp modelId="{B7152B7C-9126-4197-B4EE-817F21DFFE52}">
      <dsp:nvSpPr>
        <dsp:cNvPr id="0" name=""/>
        <dsp:cNvSpPr/>
      </dsp:nvSpPr>
      <dsp:spPr>
        <a:xfrm>
          <a:off x="1936314" y="1301048"/>
          <a:ext cx="1686040" cy="272462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solidFill>
                <a:schemeClr val="bg1"/>
              </a:solidFill>
            </a:rPr>
            <a:t>Anterior </a:t>
          </a:r>
        </a:p>
        <a:p>
          <a:pPr marL="228600" lvl="1" indent="-228600" algn="l" defTabSz="889000">
            <a:lnSpc>
              <a:spcPct val="90000"/>
            </a:lnSpc>
            <a:spcBef>
              <a:spcPct val="0"/>
            </a:spcBef>
            <a:spcAft>
              <a:spcPct val="15000"/>
            </a:spcAft>
            <a:buChar char="•"/>
          </a:pPr>
          <a:r>
            <a:rPr lang="en-US" sz="2000" b="1" kern="1200" dirty="0">
              <a:solidFill>
                <a:schemeClr val="bg1"/>
              </a:solidFill>
            </a:rPr>
            <a:t>Posterior </a:t>
          </a:r>
        </a:p>
        <a:p>
          <a:pPr marL="228600" lvl="1" indent="-228600" algn="l" defTabSz="889000">
            <a:lnSpc>
              <a:spcPct val="90000"/>
            </a:lnSpc>
            <a:spcBef>
              <a:spcPct val="0"/>
            </a:spcBef>
            <a:spcAft>
              <a:spcPct val="15000"/>
            </a:spcAft>
            <a:buChar char="•"/>
          </a:pPr>
          <a:r>
            <a:rPr lang="en-US" sz="2000" b="1" kern="1200" dirty="0">
              <a:solidFill>
                <a:schemeClr val="bg1"/>
              </a:solidFill>
            </a:rPr>
            <a:t>Multi-directional</a:t>
          </a:r>
          <a:r>
            <a:rPr lang="en-US" sz="1400" b="1" kern="1200" dirty="0">
              <a:solidFill>
                <a:schemeClr val="bg1"/>
              </a:solidFill>
            </a:rPr>
            <a:t> </a:t>
          </a:r>
        </a:p>
      </dsp:txBody>
      <dsp:txXfrm>
        <a:off x="1936314" y="1301048"/>
        <a:ext cx="1686040" cy="2724626"/>
      </dsp:txXfrm>
    </dsp:sp>
    <dsp:sp modelId="{1480DC26-439F-487C-BA04-7EDAA6D2BBB0}">
      <dsp:nvSpPr>
        <dsp:cNvPr id="0" name=""/>
        <dsp:cNvSpPr/>
      </dsp:nvSpPr>
      <dsp:spPr>
        <a:xfrm>
          <a:off x="3858400" y="625973"/>
          <a:ext cx="1686040" cy="67507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rPr>
            <a:t>Rotator cuff Injuries </a:t>
          </a:r>
        </a:p>
      </dsp:txBody>
      <dsp:txXfrm>
        <a:off x="3858400" y="625973"/>
        <a:ext cx="1686040" cy="675075"/>
      </dsp:txXfrm>
    </dsp:sp>
    <dsp:sp modelId="{E23E3A6E-E641-40E0-9325-C0DE66EACD6F}">
      <dsp:nvSpPr>
        <dsp:cNvPr id="0" name=""/>
        <dsp:cNvSpPr/>
      </dsp:nvSpPr>
      <dsp:spPr>
        <a:xfrm>
          <a:off x="3858400" y="1301048"/>
          <a:ext cx="1686040" cy="272462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solidFill>
                <a:schemeClr val="bg1"/>
              </a:solidFill>
            </a:rPr>
            <a:t>Tear/sprain</a:t>
          </a:r>
        </a:p>
        <a:p>
          <a:pPr marL="228600" lvl="1" indent="-228600" algn="l" defTabSz="889000">
            <a:lnSpc>
              <a:spcPct val="90000"/>
            </a:lnSpc>
            <a:spcBef>
              <a:spcPct val="0"/>
            </a:spcBef>
            <a:spcAft>
              <a:spcPct val="15000"/>
            </a:spcAft>
            <a:buChar char="•"/>
          </a:pPr>
          <a:r>
            <a:rPr lang="en-US" sz="2000" b="1" kern="1200" dirty="0">
              <a:solidFill>
                <a:schemeClr val="bg1"/>
              </a:solidFill>
            </a:rPr>
            <a:t>Tendinitis </a:t>
          </a:r>
        </a:p>
        <a:p>
          <a:pPr marL="228600" lvl="1" indent="-228600" algn="l" defTabSz="889000">
            <a:lnSpc>
              <a:spcPct val="90000"/>
            </a:lnSpc>
            <a:spcBef>
              <a:spcPct val="0"/>
            </a:spcBef>
            <a:spcAft>
              <a:spcPct val="15000"/>
            </a:spcAft>
            <a:buChar char="•"/>
          </a:pPr>
          <a:r>
            <a:rPr lang="en-US" sz="2000" b="1" kern="1200" dirty="0">
              <a:solidFill>
                <a:schemeClr val="bg1"/>
              </a:solidFill>
            </a:rPr>
            <a:t>Tendinopathy </a:t>
          </a:r>
        </a:p>
      </dsp:txBody>
      <dsp:txXfrm>
        <a:off x="3858400" y="1301048"/>
        <a:ext cx="1686040" cy="2724626"/>
      </dsp:txXfrm>
    </dsp:sp>
    <dsp:sp modelId="{B889F7F8-8A0A-4EF5-B102-F2FFC7BC2577}">
      <dsp:nvSpPr>
        <dsp:cNvPr id="0" name=""/>
        <dsp:cNvSpPr/>
      </dsp:nvSpPr>
      <dsp:spPr>
        <a:xfrm>
          <a:off x="5780487" y="625973"/>
          <a:ext cx="1686040" cy="675075"/>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Labrum injuries </a:t>
          </a:r>
        </a:p>
      </dsp:txBody>
      <dsp:txXfrm>
        <a:off x="5780487" y="625973"/>
        <a:ext cx="1686040" cy="675075"/>
      </dsp:txXfrm>
    </dsp:sp>
    <dsp:sp modelId="{22F61122-561B-4FFA-9D5D-DCE912C3ABF0}">
      <dsp:nvSpPr>
        <dsp:cNvPr id="0" name=""/>
        <dsp:cNvSpPr/>
      </dsp:nvSpPr>
      <dsp:spPr>
        <a:xfrm>
          <a:off x="5780487" y="1301048"/>
          <a:ext cx="1686040" cy="272462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sz="2400" b="1" kern="1200" dirty="0">
              <a:solidFill>
                <a:schemeClr val="bg1"/>
              </a:solidFill>
            </a:rPr>
            <a:t>SLAP Lesion </a:t>
          </a:r>
        </a:p>
        <a:p>
          <a:pPr marL="228600" lvl="1" indent="-228600" algn="l" defTabSz="1066800">
            <a:lnSpc>
              <a:spcPct val="90000"/>
            </a:lnSpc>
            <a:spcBef>
              <a:spcPct val="0"/>
            </a:spcBef>
            <a:spcAft>
              <a:spcPct val="15000"/>
            </a:spcAft>
            <a:buChar char="•"/>
          </a:pPr>
          <a:r>
            <a:rPr lang="en-US" sz="2400" b="1" kern="1200" dirty="0">
              <a:solidFill>
                <a:schemeClr val="bg1"/>
              </a:solidFill>
            </a:rPr>
            <a:t>Non-SLAP lesion </a:t>
          </a:r>
        </a:p>
      </dsp:txBody>
      <dsp:txXfrm>
        <a:off x="5780487" y="1301048"/>
        <a:ext cx="1686040" cy="2724626"/>
      </dsp:txXfrm>
    </dsp:sp>
    <dsp:sp modelId="{B4F3C0FC-E581-40BB-B024-91C39CBF4567}">
      <dsp:nvSpPr>
        <dsp:cNvPr id="0" name=""/>
        <dsp:cNvSpPr/>
      </dsp:nvSpPr>
      <dsp:spPr>
        <a:xfrm>
          <a:off x="7702573" y="625973"/>
          <a:ext cx="1686040" cy="675075"/>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rPr>
            <a:t>Fractures </a:t>
          </a:r>
        </a:p>
      </dsp:txBody>
      <dsp:txXfrm>
        <a:off x="7702573" y="625973"/>
        <a:ext cx="1686040" cy="675075"/>
      </dsp:txXfrm>
    </dsp:sp>
    <dsp:sp modelId="{A38D3D4A-87A8-4B81-A17F-D9E6D86877BE}">
      <dsp:nvSpPr>
        <dsp:cNvPr id="0" name=""/>
        <dsp:cNvSpPr/>
      </dsp:nvSpPr>
      <dsp:spPr>
        <a:xfrm>
          <a:off x="7702573" y="1301048"/>
          <a:ext cx="1686040" cy="2724626"/>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solidFill>
                <a:schemeClr val="bg1"/>
              </a:solidFill>
            </a:rPr>
            <a:t>Clavicle</a:t>
          </a:r>
        </a:p>
        <a:p>
          <a:pPr marL="228600" lvl="1" indent="-228600" algn="l" defTabSz="889000">
            <a:lnSpc>
              <a:spcPct val="90000"/>
            </a:lnSpc>
            <a:spcBef>
              <a:spcPct val="0"/>
            </a:spcBef>
            <a:spcAft>
              <a:spcPct val="15000"/>
            </a:spcAft>
            <a:buChar char="•"/>
          </a:pPr>
          <a:r>
            <a:rPr lang="en-US" sz="2000" b="1" kern="1200" dirty="0">
              <a:solidFill>
                <a:schemeClr val="bg1"/>
              </a:solidFill>
            </a:rPr>
            <a:t>Humerus </a:t>
          </a:r>
        </a:p>
        <a:p>
          <a:pPr marL="228600" lvl="1" indent="-228600" algn="l" defTabSz="889000">
            <a:lnSpc>
              <a:spcPct val="90000"/>
            </a:lnSpc>
            <a:spcBef>
              <a:spcPct val="0"/>
            </a:spcBef>
            <a:spcAft>
              <a:spcPct val="15000"/>
            </a:spcAft>
            <a:buChar char="•"/>
          </a:pPr>
          <a:r>
            <a:rPr lang="en-US" sz="2000" b="1" kern="1200" dirty="0" err="1">
              <a:solidFill>
                <a:schemeClr val="bg1"/>
              </a:solidFill>
            </a:rPr>
            <a:t>Acromio</a:t>
          </a:r>
          <a:r>
            <a:rPr lang="en-US" sz="2000" b="1" kern="1200" dirty="0">
              <a:solidFill>
                <a:schemeClr val="bg1"/>
              </a:solidFill>
            </a:rPr>
            <a:t>-clavicular joint </a:t>
          </a:r>
        </a:p>
      </dsp:txBody>
      <dsp:txXfrm>
        <a:off x="7702573" y="1301048"/>
        <a:ext cx="1686040" cy="2724626"/>
      </dsp:txXfrm>
    </dsp:sp>
    <dsp:sp modelId="{78BD6A2E-5C37-416D-8AD3-5D2BE2792E67}">
      <dsp:nvSpPr>
        <dsp:cNvPr id="0" name=""/>
        <dsp:cNvSpPr/>
      </dsp:nvSpPr>
      <dsp:spPr>
        <a:xfrm>
          <a:off x="9624660" y="625973"/>
          <a:ext cx="1686040" cy="67507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bg1"/>
              </a:solidFill>
            </a:rPr>
            <a:t>Less common causes of shoulder pain </a:t>
          </a:r>
        </a:p>
      </dsp:txBody>
      <dsp:txXfrm>
        <a:off x="9624660" y="625973"/>
        <a:ext cx="1686040" cy="675075"/>
      </dsp:txXfrm>
    </dsp:sp>
    <dsp:sp modelId="{2D7AA6C7-C816-4059-8C13-38995569CA70}">
      <dsp:nvSpPr>
        <dsp:cNvPr id="0" name=""/>
        <dsp:cNvSpPr/>
      </dsp:nvSpPr>
      <dsp:spPr>
        <a:xfrm>
          <a:off x="9624660" y="1301048"/>
          <a:ext cx="1686040" cy="272462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b="1" kern="1200" dirty="0">
              <a:solidFill>
                <a:schemeClr val="bg1"/>
              </a:solidFill>
            </a:rPr>
            <a:t>Biceps tendinopathy </a:t>
          </a:r>
        </a:p>
        <a:p>
          <a:pPr marL="114300" lvl="1" indent="-114300" algn="l" defTabSz="622300">
            <a:lnSpc>
              <a:spcPct val="90000"/>
            </a:lnSpc>
            <a:spcBef>
              <a:spcPct val="0"/>
            </a:spcBef>
            <a:spcAft>
              <a:spcPct val="15000"/>
            </a:spcAft>
            <a:buChar char="•"/>
          </a:pPr>
          <a:r>
            <a:rPr lang="en-US" sz="1400" b="1" kern="1200" dirty="0">
              <a:solidFill>
                <a:schemeClr val="bg1"/>
              </a:solidFill>
            </a:rPr>
            <a:t>Rupture of long head of the biceps </a:t>
          </a:r>
        </a:p>
        <a:p>
          <a:pPr marL="114300" lvl="1" indent="-114300" algn="l" defTabSz="622300">
            <a:lnSpc>
              <a:spcPct val="90000"/>
            </a:lnSpc>
            <a:spcBef>
              <a:spcPct val="0"/>
            </a:spcBef>
            <a:spcAft>
              <a:spcPct val="15000"/>
            </a:spcAft>
            <a:buChar char="•"/>
          </a:pPr>
          <a:r>
            <a:rPr lang="en-US" sz="1400" b="1" kern="1200" dirty="0">
              <a:solidFill>
                <a:schemeClr val="bg1"/>
              </a:solidFill>
            </a:rPr>
            <a:t>Pectoralis major tears </a:t>
          </a:r>
        </a:p>
        <a:p>
          <a:pPr marL="114300" lvl="1" indent="-114300" algn="l" defTabSz="622300">
            <a:lnSpc>
              <a:spcPct val="90000"/>
            </a:lnSpc>
            <a:spcBef>
              <a:spcPct val="0"/>
            </a:spcBef>
            <a:spcAft>
              <a:spcPct val="15000"/>
            </a:spcAft>
            <a:buChar char="•"/>
          </a:pPr>
          <a:r>
            <a:rPr lang="en-US" sz="1400" b="1" kern="1200" dirty="0">
              <a:solidFill>
                <a:schemeClr val="bg1"/>
              </a:solidFill>
            </a:rPr>
            <a:t>Subscapularis muscle tears </a:t>
          </a:r>
        </a:p>
        <a:p>
          <a:pPr marL="114300" lvl="1" indent="-114300" algn="l" defTabSz="622300">
            <a:lnSpc>
              <a:spcPct val="90000"/>
            </a:lnSpc>
            <a:spcBef>
              <a:spcPct val="0"/>
            </a:spcBef>
            <a:spcAft>
              <a:spcPct val="15000"/>
            </a:spcAft>
            <a:buChar char="•"/>
          </a:pPr>
          <a:r>
            <a:rPr lang="en-US" sz="1400" b="1" kern="1200" dirty="0" err="1">
              <a:solidFill>
                <a:schemeClr val="bg1"/>
              </a:solidFill>
            </a:rPr>
            <a:t>Levator</a:t>
          </a:r>
          <a:r>
            <a:rPr lang="en-US" sz="1400" b="1" kern="1200" dirty="0">
              <a:solidFill>
                <a:schemeClr val="bg1"/>
              </a:solidFill>
            </a:rPr>
            <a:t> scapulae syndrome </a:t>
          </a:r>
        </a:p>
        <a:p>
          <a:pPr marL="114300" lvl="1" indent="-114300" algn="l" defTabSz="622300">
            <a:lnSpc>
              <a:spcPct val="90000"/>
            </a:lnSpc>
            <a:spcBef>
              <a:spcPct val="0"/>
            </a:spcBef>
            <a:spcAft>
              <a:spcPct val="15000"/>
            </a:spcAft>
            <a:buChar char="•"/>
          </a:pPr>
          <a:r>
            <a:rPr lang="en-US" sz="1400" b="1" kern="1200" dirty="0">
              <a:solidFill>
                <a:schemeClr val="bg1"/>
              </a:solidFill>
            </a:rPr>
            <a:t>Nerve entrapments </a:t>
          </a:r>
        </a:p>
      </dsp:txBody>
      <dsp:txXfrm>
        <a:off x="9624660" y="1301048"/>
        <a:ext cx="1686040" cy="2724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4569E-AF6D-404C-85E5-D4BD2726B02C}">
      <dsp:nvSpPr>
        <dsp:cNvPr id="0" name=""/>
        <dsp:cNvSpPr/>
      </dsp:nvSpPr>
      <dsp:spPr>
        <a:xfrm>
          <a:off x="2126358" y="2265863"/>
          <a:ext cx="564834" cy="1614427"/>
        </a:xfrm>
        <a:custGeom>
          <a:avLst/>
          <a:gdLst/>
          <a:ahLst/>
          <a:cxnLst/>
          <a:rect l="0" t="0" r="0" b="0"/>
          <a:pathLst>
            <a:path>
              <a:moveTo>
                <a:pt x="0" y="0"/>
              </a:moveTo>
              <a:lnTo>
                <a:pt x="282417" y="0"/>
              </a:lnTo>
              <a:lnTo>
                <a:pt x="282417" y="1614427"/>
              </a:lnTo>
              <a:lnTo>
                <a:pt x="564834" y="1614427"/>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366016" y="3030317"/>
        <a:ext cx="85519" cy="85519"/>
      </dsp:txXfrm>
    </dsp:sp>
    <dsp:sp modelId="{751F016D-CD05-4851-9016-92E2BD948A20}">
      <dsp:nvSpPr>
        <dsp:cNvPr id="0" name=""/>
        <dsp:cNvSpPr/>
      </dsp:nvSpPr>
      <dsp:spPr>
        <a:xfrm>
          <a:off x="2126358" y="2265863"/>
          <a:ext cx="564834" cy="538142"/>
        </a:xfrm>
        <a:custGeom>
          <a:avLst/>
          <a:gdLst/>
          <a:ahLst/>
          <a:cxnLst/>
          <a:rect l="0" t="0" r="0" b="0"/>
          <a:pathLst>
            <a:path>
              <a:moveTo>
                <a:pt x="0" y="0"/>
              </a:moveTo>
              <a:lnTo>
                <a:pt x="282417" y="0"/>
              </a:lnTo>
              <a:lnTo>
                <a:pt x="282417" y="538142"/>
              </a:lnTo>
              <a:lnTo>
                <a:pt x="564834" y="538142"/>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9272" y="2515431"/>
        <a:ext cx="39007" cy="39007"/>
      </dsp:txXfrm>
    </dsp:sp>
    <dsp:sp modelId="{9B90F2B5-A05B-493E-B3A3-3033353ED776}">
      <dsp:nvSpPr>
        <dsp:cNvPr id="0" name=""/>
        <dsp:cNvSpPr/>
      </dsp:nvSpPr>
      <dsp:spPr>
        <a:xfrm>
          <a:off x="2126358" y="1727720"/>
          <a:ext cx="564834" cy="538142"/>
        </a:xfrm>
        <a:custGeom>
          <a:avLst/>
          <a:gdLst/>
          <a:ahLst/>
          <a:cxnLst/>
          <a:rect l="0" t="0" r="0" b="0"/>
          <a:pathLst>
            <a:path>
              <a:moveTo>
                <a:pt x="0" y="538142"/>
              </a:moveTo>
              <a:lnTo>
                <a:pt x="282417" y="538142"/>
              </a:lnTo>
              <a:lnTo>
                <a:pt x="282417" y="0"/>
              </a:lnTo>
              <a:lnTo>
                <a:pt x="564834"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89272" y="1977288"/>
        <a:ext cx="39007" cy="39007"/>
      </dsp:txXfrm>
    </dsp:sp>
    <dsp:sp modelId="{D9C5A751-0EA6-4CA4-8FC8-07D20406C177}">
      <dsp:nvSpPr>
        <dsp:cNvPr id="0" name=""/>
        <dsp:cNvSpPr/>
      </dsp:nvSpPr>
      <dsp:spPr>
        <a:xfrm>
          <a:off x="2126358" y="651435"/>
          <a:ext cx="564834" cy="1614427"/>
        </a:xfrm>
        <a:custGeom>
          <a:avLst/>
          <a:gdLst/>
          <a:ahLst/>
          <a:cxnLst/>
          <a:rect l="0" t="0" r="0" b="0"/>
          <a:pathLst>
            <a:path>
              <a:moveTo>
                <a:pt x="0" y="1614427"/>
              </a:moveTo>
              <a:lnTo>
                <a:pt x="282417" y="1614427"/>
              </a:lnTo>
              <a:lnTo>
                <a:pt x="282417" y="0"/>
              </a:lnTo>
              <a:lnTo>
                <a:pt x="564834" y="0"/>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366016" y="1415890"/>
        <a:ext cx="85519" cy="85519"/>
      </dsp:txXfrm>
    </dsp:sp>
    <dsp:sp modelId="{65BDEE01-E984-46DA-97E0-2B5EADED7A1C}">
      <dsp:nvSpPr>
        <dsp:cNvPr id="0" name=""/>
        <dsp:cNvSpPr/>
      </dsp:nvSpPr>
      <dsp:spPr>
        <a:xfrm rot="16200000">
          <a:off x="-570018" y="1835349"/>
          <a:ext cx="4531727" cy="8610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2489200">
            <a:lnSpc>
              <a:spcPct val="90000"/>
            </a:lnSpc>
            <a:spcBef>
              <a:spcPct val="0"/>
            </a:spcBef>
            <a:spcAft>
              <a:spcPct val="35000"/>
            </a:spcAft>
            <a:buNone/>
          </a:pPr>
          <a:r>
            <a:rPr lang="en-US" sz="5600" b="1" kern="1200" dirty="0">
              <a:solidFill>
                <a:schemeClr val="bg1"/>
              </a:solidFill>
            </a:rPr>
            <a:t>Mechanism</a:t>
          </a:r>
        </a:p>
      </dsp:txBody>
      <dsp:txXfrm>
        <a:off x="-570018" y="1835349"/>
        <a:ext cx="4531727" cy="861028"/>
      </dsp:txXfrm>
    </dsp:sp>
    <dsp:sp modelId="{C8126075-294F-43CC-9110-B31F2BC3B7C3}">
      <dsp:nvSpPr>
        <dsp:cNvPr id="0" name=""/>
        <dsp:cNvSpPr/>
      </dsp:nvSpPr>
      <dsp:spPr>
        <a:xfrm>
          <a:off x="2691193" y="220921"/>
          <a:ext cx="2824172" cy="8610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bg1"/>
              </a:solidFill>
            </a:rPr>
            <a:t>Increased ROM in external rotation causing anterior laxity and instability </a:t>
          </a:r>
        </a:p>
      </dsp:txBody>
      <dsp:txXfrm>
        <a:off x="2691193" y="220921"/>
        <a:ext cx="2824172" cy="861028"/>
      </dsp:txXfrm>
    </dsp:sp>
    <dsp:sp modelId="{DDC55EED-3D18-4FBF-BCAA-17E32B688FE5}">
      <dsp:nvSpPr>
        <dsp:cNvPr id="0" name=""/>
        <dsp:cNvSpPr/>
      </dsp:nvSpPr>
      <dsp:spPr>
        <a:xfrm>
          <a:off x="2691193" y="1297206"/>
          <a:ext cx="2824172" cy="8610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bg1"/>
              </a:solidFill>
            </a:rPr>
            <a:t>Wringing out phenomenon</a:t>
          </a:r>
        </a:p>
      </dsp:txBody>
      <dsp:txXfrm>
        <a:off x="2691193" y="1297206"/>
        <a:ext cx="2824172" cy="861028"/>
      </dsp:txXfrm>
    </dsp:sp>
    <dsp:sp modelId="{F32A395F-04AB-4566-A184-0838D7953BF2}">
      <dsp:nvSpPr>
        <dsp:cNvPr id="0" name=""/>
        <dsp:cNvSpPr/>
      </dsp:nvSpPr>
      <dsp:spPr>
        <a:xfrm>
          <a:off x="2691193" y="2373492"/>
          <a:ext cx="2824172" cy="8610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bg1"/>
              </a:solidFill>
            </a:rPr>
            <a:t>Muscle Fatigue</a:t>
          </a:r>
        </a:p>
      </dsp:txBody>
      <dsp:txXfrm>
        <a:off x="2691193" y="2373492"/>
        <a:ext cx="2824172" cy="861028"/>
      </dsp:txXfrm>
    </dsp:sp>
    <dsp:sp modelId="{7E95AB76-04FA-41FF-B7B0-D7D9BB0161AA}">
      <dsp:nvSpPr>
        <dsp:cNvPr id="0" name=""/>
        <dsp:cNvSpPr/>
      </dsp:nvSpPr>
      <dsp:spPr>
        <a:xfrm>
          <a:off x="2691193" y="3449777"/>
          <a:ext cx="2824172" cy="86102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bg1"/>
              </a:solidFill>
            </a:rPr>
            <a:t>Faulty Mechanics </a:t>
          </a:r>
        </a:p>
      </dsp:txBody>
      <dsp:txXfrm>
        <a:off x="2691193" y="3449777"/>
        <a:ext cx="2824172" cy="861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59137A-C205-4F5A-9CED-3EFD50DFEA24}">
      <dsp:nvSpPr>
        <dsp:cNvPr id="0" name=""/>
        <dsp:cNvSpPr/>
      </dsp:nvSpPr>
      <dsp:spPr>
        <a:xfrm>
          <a:off x="306918" y="800781"/>
          <a:ext cx="952171" cy="9521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920464-3AA6-4EEE-845C-5EFAD5930B46}">
      <dsp:nvSpPr>
        <dsp:cNvPr id="0" name=""/>
        <dsp:cNvSpPr/>
      </dsp:nvSpPr>
      <dsp:spPr>
        <a:xfrm>
          <a:off x="509840" y="1003703"/>
          <a:ext cx="546328" cy="5463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EA998-D9C5-4D8C-805A-38879568B549}">
      <dsp:nvSpPr>
        <dsp:cNvPr id="0" name=""/>
        <dsp:cNvSpPr/>
      </dsp:nvSpPr>
      <dsp:spPr>
        <a:xfrm>
          <a:off x="2535" y="2049531"/>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Accurate diagnosis</a:t>
          </a:r>
        </a:p>
      </dsp:txBody>
      <dsp:txXfrm>
        <a:off x="2535" y="2049531"/>
        <a:ext cx="1560937" cy="878027"/>
      </dsp:txXfrm>
    </dsp:sp>
    <dsp:sp modelId="{C48F5FD1-AC72-46D5-B4E8-B3B90E63D3D4}">
      <dsp:nvSpPr>
        <dsp:cNvPr id="0" name=""/>
        <dsp:cNvSpPr/>
      </dsp:nvSpPr>
      <dsp:spPr>
        <a:xfrm>
          <a:off x="2141019" y="800781"/>
          <a:ext cx="952171" cy="95217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97110-BEFB-40D9-8CCA-6B04796CC134}">
      <dsp:nvSpPr>
        <dsp:cNvPr id="0" name=""/>
        <dsp:cNvSpPr/>
      </dsp:nvSpPr>
      <dsp:spPr>
        <a:xfrm>
          <a:off x="2343941" y="1003703"/>
          <a:ext cx="546328" cy="5463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0E3004-68E6-4048-A0EF-286B6592D685}">
      <dsp:nvSpPr>
        <dsp:cNvPr id="0" name=""/>
        <dsp:cNvSpPr/>
      </dsp:nvSpPr>
      <dsp:spPr>
        <a:xfrm>
          <a:off x="1836636" y="2049531"/>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Early pain reduction </a:t>
          </a:r>
        </a:p>
      </dsp:txBody>
      <dsp:txXfrm>
        <a:off x="1836636" y="2049531"/>
        <a:ext cx="1560937" cy="878027"/>
      </dsp:txXfrm>
    </dsp:sp>
    <dsp:sp modelId="{0E49919A-4C35-4041-AFC0-FD8C5FE1F8BD}">
      <dsp:nvSpPr>
        <dsp:cNvPr id="0" name=""/>
        <dsp:cNvSpPr/>
      </dsp:nvSpPr>
      <dsp:spPr>
        <a:xfrm>
          <a:off x="3975121" y="800781"/>
          <a:ext cx="952171" cy="952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60E761-61EE-4B0C-90B2-92C9AE79A5D4}">
      <dsp:nvSpPr>
        <dsp:cNvPr id="0" name=""/>
        <dsp:cNvSpPr/>
      </dsp:nvSpPr>
      <dsp:spPr>
        <a:xfrm>
          <a:off x="4178043" y="1003703"/>
          <a:ext cx="546328" cy="5463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68E3F9-925A-46B6-88D1-6E060E55FD10}">
      <dsp:nvSpPr>
        <dsp:cNvPr id="0" name=""/>
        <dsp:cNvSpPr/>
      </dsp:nvSpPr>
      <dsp:spPr>
        <a:xfrm>
          <a:off x="3670738" y="2049531"/>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Integration of kinetic chain </a:t>
          </a:r>
        </a:p>
      </dsp:txBody>
      <dsp:txXfrm>
        <a:off x="3670738" y="2049531"/>
        <a:ext cx="1560937" cy="878027"/>
      </dsp:txXfrm>
    </dsp:sp>
    <dsp:sp modelId="{CCD33D0F-3A8B-4797-9310-75815245F762}">
      <dsp:nvSpPr>
        <dsp:cNvPr id="0" name=""/>
        <dsp:cNvSpPr/>
      </dsp:nvSpPr>
      <dsp:spPr>
        <a:xfrm>
          <a:off x="5809222" y="800781"/>
          <a:ext cx="952171" cy="95217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C128B4-AE4A-4B45-B036-DDEA04AD2B97}">
      <dsp:nvSpPr>
        <dsp:cNvPr id="0" name=""/>
        <dsp:cNvSpPr/>
      </dsp:nvSpPr>
      <dsp:spPr>
        <a:xfrm>
          <a:off x="6012144" y="1003703"/>
          <a:ext cx="546328" cy="5463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9AEF7A-C98C-4CB2-9C96-BB45A6B3B96E}">
      <dsp:nvSpPr>
        <dsp:cNvPr id="0" name=""/>
        <dsp:cNvSpPr/>
      </dsp:nvSpPr>
      <dsp:spPr>
        <a:xfrm>
          <a:off x="5504840" y="2049531"/>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Scapular stabilization </a:t>
          </a:r>
        </a:p>
      </dsp:txBody>
      <dsp:txXfrm>
        <a:off x="5504840" y="2049531"/>
        <a:ext cx="1560937" cy="878027"/>
      </dsp:txXfrm>
    </dsp:sp>
    <dsp:sp modelId="{43A1C074-84C6-430E-AC38-988425AAC96E}">
      <dsp:nvSpPr>
        <dsp:cNvPr id="0" name=""/>
        <dsp:cNvSpPr/>
      </dsp:nvSpPr>
      <dsp:spPr>
        <a:xfrm>
          <a:off x="306918" y="3317793"/>
          <a:ext cx="952171" cy="95217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881725-565A-4030-8385-3D6AE3D6CBCF}">
      <dsp:nvSpPr>
        <dsp:cNvPr id="0" name=""/>
        <dsp:cNvSpPr/>
      </dsp:nvSpPr>
      <dsp:spPr>
        <a:xfrm>
          <a:off x="509840" y="3520715"/>
          <a:ext cx="546328" cy="5463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D2CDEE-B0D9-4CA2-9480-D3E2B63F62C4}">
      <dsp:nvSpPr>
        <dsp:cNvPr id="0" name=""/>
        <dsp:cNvSpPr/>
      </dsp:nvSpPr>
      <dsp:spPr>
        <a:xfrm>
          <a:off x="2535" y="4566543"/>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Early achievement of 90° of abduction and GH rotation</a:t>
          </a:r>
        </a:p>
      </dsp:txBody>
      <dsp:txXfrm>
        <a:off x="2535" y="4566543"/>
        <a:ext cx="1560937" cy="878027"/>
      </dsp:txXfrm>
    </dsp:sp>
    <dsp:sp modelId="{77116E80-ACCA-474A-908F-30E62B0F09D1}">
      <dsp:nvSpPr>
        <dsp:cNvPr id="0" name=""/>
        <dsp:cNvSpPr/>
      </dsp:nvSpPr>
      <dsp:spPr>
        <a:xfrm>
          <a:off x="2141019" y="3317793"/>
          <a:ext cx="952171" cy="9521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7D060-B726-4D5F-B0D3-9260DC9D9BC5}">
      <dsp:nvSpPr>
        <dsp:cNvPr id="0" name=""/>
        <dsp:cNvSpPr/>
      </dsp:nvSpPr>
      <dsp:spPr>
        <a:xfrm>
          <a:off x="2343941" y="3520715"/>
          <a:ext cx="546328" cy="5463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63E6C7-1DB1-43B9-9616-2353D60AFF69}">
      <dsp:nvSpPr>
        <dsp:cNvPr id="0" name=""/>
        <dsp:cNvSpPr/>
      </dsp:nvSpPr>
      <dsp:spPr>
        <a:xfrm>
          <a:off x="1836636" y="4566543"/>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Closed chain rehabilitation</a:t>
          </a:r>
        </a:p>
      </dsp:txBody>
      <dsp:txXfrm>
        <a:off x="1836636" y="4566543"/>
        <a:ext cx="1560937" cy="878027"/>
      </dsp:txXfrm>
    </dsp:sp>
    <dsp:sp modelId="{EDBD85AB-CC6D-4A7F-A173-E634DEBB627A}">
      <dsp:nvSpPr>
        <dsp:cNvPr id="0" name=""/>
        <dsp:cNvSpPr/>
      </dsp:nvSpPr>
      <dsp:spPr>
        <a:xfrm>
          <a:off x="3975121" y="3317793"/>
          <a:ext cx="952171" cy="95217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D2B52F-0868-4EF6-9E3E-04AB53D39359}">
      <dsp:nvSpPr>
        <dsp:cNvPr id="0" name=""/>
        <dsp:cNvSpPr/>
      </dsp:nvSpPr>
      <dsp:spPr>
        <a:xfrm>
          <a:off x="4178043" y="3520715"/>
          <a:ext cx="546328" cy="5463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807FC0-8D6B-48F2-8B10-73864BB5C391}">
      <dsp:nvSpPr>
        <dsp:cNvPr id="0" name=""/>
        <dsp:cNvSpPr/>
      </dsp:nvSpPr>
      <dsp:spPr>
        <a:xfrm>
          <a:off x="3670738" y="4566543"/>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Plyometric exercises </a:t>
          </a:r>
        </a:p>
      </dsp:txBody>
      <dsp:txXfrm>
        <a:off x="3670738" y="4566543"/>
        <a:ext cx="1560937" cy="878027"/>
      </dsp:txXfrm>
    </dsp:sp>
    <dsp:sp modelId="{868D5C4C-7A41-4287-BAA0-C5E212058A7F}">
      <dsp:nvSpPr>
        <dsp:cNvPr id="0" name=""/>
        <dsp:cNvSpPr/>
      </dsp:nvSpPr>
      <dsp:spPr>
        <a:xfrm>
          <a:off x="5809222" y="3317793"/>
          <a:ext cx="952171" cy="952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F9593-5DA4-4DFF-A358-D71A6234499A}">
      <dsp:nvSpPr>
        <dsp:cNvPr id="0" name=""/>
        <dsp:cNvSpPr/>
      </dsp:nvSpPr>
      <dsp:spPr>
        <a:xfrm>
          <a:off x="6012144" y="3520715"/>
          <a:ext cx="546328" cy="54632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4A3E4-5C53-43D6-9A4E-338355D9B5EA}">
      <dsp:nvSpPr>
        <dsp:cNvPr id="0" name=""/>
        <dsp:cNvSpPr/>
      </dsp:nvSpPr>
      <dsp:spPr>
        <a:xfrm>
          <a:off x="5504840" y="4566543"/>
          <a:ext cx="1560937" cy="878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Rotator cuff exercises </a:t>
          </a:r>
        </a:p>
      </dsp:txBody>
      <dsp:txXfrm>
        <a:off x="5504840" y="4566543"/>
        <a:ext cx="1560937" cy="8780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C7346-1DAF-44E7-9FC1-A9CF908895E8}">
      <dsp:nvSpPr>
        <dsp:cNvPr id="0" name=""/>
        <dsp:cNvSpPr/>
      </dsp:nvSpPr>
      <dsp:spPr>
        <a:xfrm>
          <a:off x="0" y="203246"/>
          <a:ext cx="5906181" cy="8394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Goals :</a:t>
          </a:r>
        </a:p>
      </dsp:txBody>
      <dsp:txXfrm>
        <a:off x="40980" y="244226"/>
        <a:ext cx="5824221" cy="757514"/>
      </dsp:txXfrm>
    </dsp:sp>
    <dsp:sp modelId="{B6C852DF-EE1B-490F-82B3-CD5B0AE15768}">
      <dsp:nvSpPr>
        <dsp:cNvPr id="0" name=""/>
        <dsp:cNvSpPr/>
      </dsp:nvSpPr>
      <dsp:spPr>
        <a:xfrm>
          <a:off x="0" y="1042721"/>
          <a:ext cx="5906181" cy="398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Tissue healing </a:t>
          </a:r>
        </a:p>
        <a:p>
          <a:pPr marL="228600" lvl="1" indent="-228600" algn="l" defTabSz="1200150">
            <a:lnSpc>
              <a:spcPct val="90000"/>
            </a:lnSpc>
            <a:spcBef>
              <a:spcPct val="0"/>
            </a:spcBef>
            <a:spcAft>
              <a:spcPct val="20000"/>
            </a:spcAft>
            <a:buChar char="•"/>
          </a:pPr>
          <a:r>
            <a:rPr lang="en-US" sz="2700" kern="1200"/>
            <a:t>Reduction of pain and inflammation </a:t>
          </a:r>
        </a:p>
        <a:p>
          <a:pPr marL="228600" lvl="1" indent="-228600" algn="l" defTabSz="1200150">
            <a:lnSpc>
              <a:spcPct val="90000"/>
            </a:lnSpc>
            <a:spcBef>
              <a:spcPct val="0"/>
            </a:spcBef>
            <a:spcAft>
              <a:spcPct val="20000"/>
            </a:spcAft>
            <a:buChar char="•"/>
          </a:pPr>
          <a:r>
            <a:rPr lang="en-US" sz="2700" kern="1200"/>
            <a:t>Re-establishment of non-painful ROM</a:t>
          </a:r>
        </a:p>
        <a:p>
          <a:pPr marL="228600" lvl="1" indent="-228600" algn="l" defTabSz="1200150">
            <a:lnSpc>
              <a:spcPct val="90000"/>
            </a:lnSpc>
            <a:spcBef>
              <a:spcPct val="0"/>
            </a:spcBef>
            <a:spcAft>
              <a:spcPct val="20000"/>
            </a:spcAft>
            <a:buChar char="•"/>
          </a:pPr>
          <a:r>
            <a:rPr lang="en-US" sz="2700" kern="1200"/>
            <a:t>Below 90° of abduction</a:t>
          </a:r>
        </a:p>
        <a:p>
          <a:pPr marL="228600" lvl="1" indent="-228600" algn="l" defTabSz="1200150">
            <a:lnSpc>
              <a:spcPct val="90000"/>
            </a:lnSpc>
            <a:spcBef>
              <a:spcPct val="0"/>
            </a:spcBef>
            <a:spcAft>
              <a:spcPct val="20000"/>
            </a:spcAft>
            <a:buChar char="•"/>
          </a:pPr>
          <a:r>
            <a:rPr lang="en-US" sz="2700" kern="1200"/>
            <a:t>Retardation of muscle atrophy </a:t>
          </a:r>
        </a:p>
        <a:p>
          <a:pPr marL="228600" lvl="1" indent="-228600" algn="l" defTabSz="1200150">
            <a:lnSpc>
              <a:spcPct val="90000"/>
            </a:lnSpc>
            <a:spcBef>
              <a:spcPct val="0"/>
            </a:spcBef>
            <a:spcAft>
              <a:spcPct val="20000"/>
            </a:spcAft>
            <a:buChar char="•"/>
          </a:pPr>
          <a:r>
            <a:rPr lang="en-US" sz="2700" kern="1200"/>
            <a:t>Scapular control</a:t>
          </a:r>
        </a:p>
        <a:p>
          <a:pPr marL="228600" lvl="1" indent="-228600" algn="l" defTabSz="1200150">
            <a:lnSpc>
              <a:spcPct val="90000"/>
            </a:lnSpc>
            <a:spcBef>
              <a:spcPct val="0"/>
            </a:spcBef>
            <a:spcAft>
              <a:spcPct val="20000"/>
            </a:spcAft>
            <a:buChar char="•"/>
          </a:pPr>
          <a:r>
            <a:rPr lang="en-US" sz="2700" kern="1200"/>
            <a:t>Maintenance of fitness in other components of kinetic chain</a:t>
          </a:r>
        </a:p>
      </dsp:txBody>
      <dsp:txXfrm>
        <a:off x="0" y="1042721"/>
        <a:ext cx="5906181" cy="39847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44644-2A36-4D3F-B0EE-7EE562AE04C3}">
      <dsp:nvSpPr>
        <dsp:cNvPr id="0" name=""/>
        <dsp:cNvSpPr/>
      </dsp:nvSpPr>
      <dsp:spPr>
        <a:xfrm>
          <a:off x="4196" y="2454"/>
          <a:ext cx="2523324" cy="73318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Tissue Healing </a:t>
          </a:r>
        </a:p>
      </dsp:txBody>
      <dsp:txXfrm>
        <a:off x="4196" y="2454"/>
        <a:ext cx="2523324" cy="733181"/>
      </dsp:txXfrm>
    </dsp:sp>
    <dsp:sp modelId="{A0EAD92D-F4F0-4215-89A5-97FB4D56A476}">
      <dsp:nvSpPr>
        <dsp:cNvPr id="0" name=""/>
        <dsp:cNvSpPr/>
      </dsp:nvSpPr>
      <dsp:spPr>
        <a:xfrm>
          <a:off x="4196" y="735636"/>
          <a:ext cx="2523324" cy="3543623"/>
        </a:xfrm>
        <a:prstGeom prst="rect">
          <a:avLst/>
        </a:prstGeom>
        <a:solidFill>
          <a:schemeClr val="accent2">
            <a:tint val="40000"/>
            <a:hueOff val="0"/>
            <a:satOff val="0"/>
            <a:lum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Rest </a:t>
          </a:r>
        </a:p>
        <a:p>
          <a:pPr marL="171450" lvl="1" indent="-171450" algn="l" defTabSz="800100">
            <a:lnSpc>
              <a:spcPct val="90000"/>
            </a:lnSpc>
            <a:spcBef>
              <a:spcPct val="0"/>
            </a:spcBef>
            <a:spcAft>
              <a:spcPct val="15000"/>
            </a:spcAft>
            <a:buChar char="•"/>
          </a:pPr>
          <a:endParaRPr lang="en-US" sz="1800" kern="1200"/>
        </a:p>
        <a:p>
          <a:pPr marL="171450" lvl="1" indent="-171450" algn="l" defTabSz="800100">
            <a:lnSpc>
              <a:spcPct val="90000"/>
            </a:lnSpc>
            <a:spcBef>
              <a:spcPct val="0"/>
            </a:spcBef>
            <a:spcAft>
              <a:spcPct val="15000"/>
            </a:spcAft>
            <a:buChar char="•"/>
          </a:pPr>
          <a:r>
            <a:rPr lang="en-US" sz="1800" kern="1200" dirty="0"/>
            <a:t>Short- term immobilization</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a:t>Modalities </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a:t>Surgery </a:t>
          </a:r>
        </a:p>
      </dsp:txBody>
      <dsp:txXfrm>
        <a:off x="4196" y="735636"/>
        <a:ext cx="2523324" cy="3543623"/>
      </dsp:txXfrm>
    </dsp:sp>
    <dsp:sp modelId="{088A60C0-0636-4CD7-A36A-81789CA133EB}">
      <dsp:nvSpPr>
        <dsp:cNvPr id="0" name=""/>
        <dsp:cNvSpPr/>
      </dsp:nvSpPr>
      <dsp:spPr>
        <a:xfrm>
          <a:off x="2880786" y="2454"/>
          <a:ext cx="2523324" cy="73318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Reduce pain and inflammation </a:t>
          </a:r>
        </a:p>
      </dsp:txBody>
      <dsp:txXfrm>
        <a:off x="2880786" y="2454"/>
        <a:ext cx="2523324" cy="733181"/>
      </dsp:txXfrm>
    </dsp:sp>
    <dsp:sp modelId="{E262B572-7C7F-409A-A242-0D801DDB7323}">
      <dsp:nvSpPr>
        <dsp:cNvPr id="0" name=""/>
        <dsp:cNvSpPr/>
      </dsp:nvSpPr>
      <dsp:spPr>
        <a:xfrm>
          <a:off x="2880786" y="735636"/>
          <a:ext cx="2523324" cy="3543623"/>
        </a:xfrm>
        <a:prstGeom prst="rect">
          <a:avLst/>
        </a:prstGeom>
        <a:solidFill>
          <a:schemeClr val="accent3">
            <a:tint val="40000"/>
            <a:hueOff val="0"/>
            <a:satOff val="0"/>
            <a:lum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Medications : NSAIDs, Corticosteroid</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a:t>Ultrasound : 2 per week for 2 weeks</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a:t>Cold compression devices </a:t>
          </a:r>
        </a:p>
      </dsp:txBody>
      <dsp:txXfrm>
        <a:off x="2880786" y="735636"/>
        <a:ext cx="2523324" cy="3543623"/>
      </dsp:txXfrm>
    </dsp:sp>
    <dsp:sp modelId="{CDF03C6C-7337-4919-A63F-258CB2C3ACFA}">
      <dsp:nvSpPr>
        <dsp:cNvPr id="0" name=""/>
        <dsp:cNvSpPr/>
      </dsp:nvSpPr>
      <dsp:spPr>
        <a:xfrm>
          <a:off x="5757375" y="2454"/>
          <a:ext cx="2523324" cy="73318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Re-establishing ROM </a:t>
          </a:r>
        </a:p>
      </dsp:txBody>
      <dsp:txXfrm>
        <a:off x="5757375" y="2454"/>
        <a:ext cx="2523324" cy="733181"/>
      </dsp:txXfrm>
    </dsp:sp>
    <dsp:sp modelId="{752D5C30-9A43-448C-AFC0-732D9B91882A}">
      <dsp:nvSpPr>
        <dsp:cNvPr id="0" name=""/>
        <dsp:cNvSpPr/>
      </dsp:nvSpPr>
      <dsp:spPr>
        <a:xfrm>
          <a:off x="5757375" y="735636"/>
          <a:ext cx="2523324" cy="3543623"/>
        </a:xfrm>
        <a:prstGeom prst="rect">
          <a:avLst/>
        </a:prstGeom>
        <a:solidFill>
          <a:schemeClr val="accent4">
            <a:tint val="40000"/>
            <a:hueOff val="0"/>
            <a:satOff val="0"/>
            <a:lum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Initially pain-free below 90° abduction : passive/active-assisted </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a:t>Pendulum exercises </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a:t>Manual capsular stretching and cross fiber massage </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a:t>T- bar / ropes and pulleys. </a:t>
          </a:r>
        </a:p>
      </dsp:txBody>
      <dsp:txXfrm>
        <a:off x="5757375" y="735636"/>
        <a:ext cx="2523324" cy="3543623"/>
      </dsp:txXfrm>
    </dsp:sp>
    <dsp:sp modelId="{FDA8DC2B-55D3-4972-877C-A442221E397F}">
      <dsp:nvSpPr>
        <dsp:cNvPr id="0" name=""/>
        <dsp:cNvSpPr/>
      </dsp:nvSpPr>
      <dsp:spPr>
        <a:xfrm>
          <a:off x="8633965" y="2454"/>
          <a:ext cx="2523324" cy="73318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Retard muscle atrophy </a:t>
          </a:r>
        </a:p>
      </dsp:txBody>
      <dsp:txXfrm>
        <a:off x="8633965" y="2454"/>
        <a:ext cx="2523324" cy="733181"/>
      </dsp:txXfrm>
    </dsp:sp>
    <dsp:sp modelId="{213E10CB-DBFE-4648-A819-2E58F3714396}">
      <dsp:nvSpPr>
        <dsp:cNvPr id="0" name=""/>
        <dsp:cNvSpPr/>
      </dsp:nvSpPr>
      <dsp:spPr>
        <a:xfrm>
          <a:off x="8633965" y="735636"/>
          <a:ext cx="2523324" cy="3543623"/>
        </a:xfrm>
        <a:prstGeom prst="rect">
          <a:avLst/>
        </a:prstGeom>
        <a:solidFill>
          <a:schemeClr val="accent5">
            <a:tint val="40000"/>
            <a:hueOff val="0"/>
            <a:satOff val="0"/>
            <a:lum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a:t>Isometric exercises : arm below 90° both abduction and flexion (not for RC tear pts) </a:t>
          </a:r>
        </a:p>
      </dsp:txBody>
      <dsp:txXfrm>
        <a:off x="8633965" y="735636"/>
        <a:ext cx="2523324" cy="3543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7FF19-1DF1-4470-8D2A-D2C6FF02E2C3}">
      <dsp:nvSpPr>
        <dsp:cNvPr id="0" name=""/>
        <dsp:cNvSpPr/>
      </dsp:nvSpPr>
      <dsp:spPr>
        <a:xfrm>
          <a:off x="54" y="189260"/>
          <a:ext cx="5208814" cy="5472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a:t>Scapular control </a:t>
          </a:r>
        </a:p>
      </dsp:txBody>
      <dsp:txXfrm>
        <a:off x="54" y="189260"/>
        <a:ext cx="5208814" cy="547200"/>
      </dsp:txXfrm>
    </dsp:sp>
    <dsp:sp modelId="{F6BB85CB-E9E7-456D-AFFA-A8A1D4BF2E04}">
      <dsp:nvSpPr>
        <dsp:cNvPr id="0" name=""/>
        <dsp:cNvSpPr/>
      </dsp:nvSpPr>
      <dsp:spPr>
        <a:xfrm>
          <a:off x="54" y="736460"/>
          <a:ext cx="5208814" cy="474936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a:t>Isometric scapular pinches and scapular elevation</a:t>
          </a:r>
        </a:p>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US" sz="1900" kern="1200" dirty="0"/>
            <a:t>Low row </a:t>
          </a:r>
        </a:p>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US" sz="1900" kern="1200" dirty="0"/>
            <a:t>Closed chain weight shifts </a:t>
          </a:r>
        </a:p>
        <a:p>
          <a:pPr marL="171450" lvl="1" indent="-171450" algn="l" defTabSz="844550">
            <a:lnSpc>
              <a:spcPct val="90000"/>
            </a:lnSpc>
            <a:spcBef>
              <a:spcPct val="0"/>
            </a:spcBef>
            <a:spcAft>
              <a:spcPct val="15000"/>
            </a:spcAft>
            <a:buChar char="•"/>
          </a:pPr>
          <a:endParaRPr lang="en-US" sz="1900" kern="1200"/>
        </a:p>
        <a:p>
          <a:pPr marL="171450" lvl="1" indent="-171450" algn="l" defTabSz="844550">
            <a:lnSpc>
              <a:spcPct val="90000"/>
            </a:lnSpc>
            <a:spcBef>
              <a:spcPct val="0"/>
            </a:spcBef>
            <a:spcAft>
              <a:spcPct val="15000"/>
            </a:spcAft>
            <a:buChar char="•"/>
          </a:pPr>
          <a:r>
            <a:rPr lang="en-US" sz="1900" kern="1200" dirty="0"/>
            <a:t>Tilt board or circular board weight shifts </a:t>
          </a:r>
        </a:p>
        <a:p>
          <a:pPr marL="342900" lvl="2" indent="-171450" algn="l" defTabSz="844550">
            <a:lnSpc>
              <a:spcPct val="90000"/>
            </a:lnSpc>
            <a:spcBef>
              <a:spcPct val="0"/>
            </a:spcBef>
            <a:spcAft>
              <a:spcPct val="15000"/>
            </a:spcAft>
            <a:buChar char="•"/>
          </a:pPr>
          <a:r>
            <a:rPr lang="en-US" sz="1900" kern="1200"/>
            <a:t>Shoulder flexed at 60° and abducted less than 45°</a:t>
          </a:r>
        </a:p>
      </dsp:txBody>
      <dsp:txXfrm>
        <a:off x="54" y="736460"/>
        <a:ext cx="5208814" cy="4749364"/>
      </dsp:txXfrm>
    </dsp:sp>
    <dsp:sp modelId="{15B2DA32-09C9-4B6C-83AF-A443AE5A0522}">
      <dsp:nvSpPr>
        <dsp:cNvPr id="0" name=""/>
        <dsp:cNvSpPr/>
      </dsp:nvSpPr>
      <dsp:spPr>
        <a:xfrm>
          <a:off x="5938103" y="189260"/>
          <a:ext cx="5208814" cy="547200"/>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a:t>Maintain fitness in rest of the kinetic chain </a:t>
          </a:r>
        </a:p>
      </dsp:txBody>
      <dsp:txXfrm>
        <a:off x="5938103" y="189260"/>
        <a:ext cx="5208814" cy="547200"/>
      </dsp:txXfrm>
    </dsp:sp>
    <dsp:sp modelId="{3179EEB0-A111-40B6-912E-EB66D11836D1}">
      <dsp:nvSpPr>
        <dsp:cNvPr id="0" name=""/>
        <dsp:cNvSpPr/>
      </dsp:nvSpPr>
      <dsp:spPr>
        <a:xfrm>
          <a:off x="5938103" y="736460"/>
          <a:ext cx="5208814" cy="474936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a:t>Aerobic exercise : running, bicycling, stepping.</a:t>
          </a:r>
        </a:p>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US" sz="1900" kern="1200" dirty="0"/>
            <a:t>Anaerobic agility drills</a:t>
          </a:r>
        </a:p>
        <a:p>
          <a:pPr marL="171450" lvl="1" indent="-171450" algn="l" defTabSz="844550">
            <a:lnSpc>
              <a:spcPct val="90000"/>
            </a:lnSpc>
            <a:spcBef>
              <a:spcPct val="0"/>
            </a:spcBef>
            <a:spcAft>
              <a:spcPct val="15000"/>
            </a:spcAft>
            <a:buChar char="•"/>
          </a:pPr>
          <a:endParaRPr lang="en-US" sz="1900" kern="1200"/>
        </a:p>
        <a:p>
          <a:pPr marL="171450" lvl="1" indent="-171450" algn="l" defTabSz="844550">
            <a:lnSpc>
              <a:spcPct val="90000"/>
            </a:lnSpc>
            <a:spcBef>
              <a:spcPct val="0"/>
            </a:spcBef>
            <a:spcAft>
              <a:spcPct val="15000"/>
            </a:spcAft>
            <a:buChar char="•"/>
          </a:pPr>
          <a:r>
            <a:rPr lang="en-US" sz="1900" kern="1200" dirty="0"/>
            <a:t>Lower extremity strengthening: machines, squat exercises, open chain leg lifts. </a:t>
          </a:r>
        </a:p>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US" sz="1900" kern="1200" dirty="0"/>
            <a:t>Elbow and wrist strengthening : isometrics, resistance bands</a:t>
          </a:r>
        </a:p>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US" sz="1900" kern="1200" dirty="0"/>
            <a:t>Flexibility exercises </a:t>
          </a:r>
        </a:p>
        <a:p>
          <a:pPr marL="171450" lvl="1" indent="-171450" algn="l" defTabSz="844550">
            <a:lnSpc>
              <a:spcPct val="90000"/>
            </a:lnSpc>
            <a:spcBef>
              <a:spcPct val="0"/>
            </a:spcBef>
            <a:spcAft>
              <a:spcPct val="15000"/>
            </a:spcAft>
            <a:buChar char="•"/>
          </a:pPr>
          <a:endParaRPr lang="en-US" sz="1900" kern="1200" dirty="0"/>
        </a:p>
        <a:p>
          <a:pPr marL="171450" lvl="1" indent="-171450" algn="l" defTabSz="844550">
            <a:lnSpc>
              <a:spcPct val="90000"/>
            </a:lnSpc>
            <a:spcBef>
              <a:spcPct val="0"/>
            </a:spcBef>
            <a:spcAft>
              <a:spcPct val="15000"/>
            </a:spcAft>
            <a:buChar char="•"/>
          </a:pPr>
          <a:r>
            <a:rPr lang="en-US" sz="1900" kern="1200" dirty="0"/>
            <a:t>Integration of kinetic chain by leg and trunk stabilization on a ball, employing rotational and oblique patterns of contraction. </a:t>
          </a:r>
        </a:p>
      </dsp:txBody>
      <dsp:txXfrm>
        <a:off x="5938103" y="736460"/>
        <a:ext cx="5208814" cy="47493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8AE92-E2F0-48F1-91FE-CCA80676B82B}">
      <dsp:nvSpPr>
        <dsp:cNvPr id="0" name=""/>
        <dsp:cNvSpPr/>
      </dsp:nvSpPr>
      <dsp:spPr>
        <a:xfrm>
          <a:off x="0" y="3484"/>
          <a:ext cx="10382762" cy="7421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527146-C6D8-4707-B6AD-B067CDFEEC13}">
      <dsp:nvSpPr>
        <dsp:cNvPr id="0" name=""/>
        <dsp:cNvSpPr/>
      </dsp:nvSpPr>
      <dsp:spPr>
        <a:xfrm>
          <a:off x="224490" y="170460"/>
          <a:ext cx="408164" cy="4081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59FFAF-D793-4559-AABD-1D3DA671B02C}">
      <dsp:nvSpPr>
        <dsp:cNvPr id="0" name=""/>
        <dsp:cNvSpPr/>
      </dsp:nvSpPr>
      <dsp:spPr>
        <a:xfrm>
          <a:off x="857145" y="3484"/>
          <a:ext cx="9525616" cy="7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41" tIns="78541" rIns="78541" bIns="78541" numCol="1" spcCol="1270" anchor="ctr" anchorCtr="0">
          <a:noAutofit/>
        </a:bodyPr>
        <a:lstStyle/>
        <a:p>
          <a:pPr marL="0" lvl="0" indent="0" algn="l" defTabSz="844550">
            <a:lnSpc>
              <a:spcPct val="100000"/>
            </a:lnSpc>
            <a:spcBef>
              <a:spcPct val="0"/>
            </a:spcBef>
            <a:spcAft>
              <a:spcPct val="35000"/>
            </a:spcAft>
            <a:buNone/>
          </a:pPr>
          <a:r>
            <a:rPr lang="en-US" sz="1900" kern="1200" dirty="0"/>
            <a:t>Progression of tissue healing : sufficiently healed for active movements</a:t>
          </a:r>
        </a:p>
      </dsp:txBody>
      <dsp:txXfrm>
        <a:off x="857145" y="3484"/>
        <a:ext cx="9525616" cy="742117"/>
      </dsp:txXfrm>
    </dsp:sp>
    <dsp:sp modelId="{30CFFEA5-8502-474B-B17D-B1880412F2C3}">
      <dsp:nvSpPr>
        <dsp:cNvPr id="0" name=""/>
        <dsp:cNvSpPr/>
      </dsp:nvSpPr>
      <dsp:spPr>
        <a:xfrm>
          <a:off x="0" y="931130"/>
          <a:ext cx="10382762" cy="7421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D32EF-97E9-455C-9C5E-6655564F9656}">
      <dsp:nvSpPr>
        <dsp:cNvPr id="0" name=""/>
        <dsp:cNvSpPr/>
      </dsp:nvSpPr>
      <dsp:spPr>
        <a:xfrm>
          <a:off x="224490" y="1098107"/>
          <a:ext cx="408164" cy="4081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D2EBAC-3870-4837-B4D7-78A704B7A9C5}">
      <dsp:nvSpPr>
        <dsp:cNvPr id="0" name=""/>
        <dsp:cNvSpPr/>
      </dsp:nvSpPr>
      <dsp:spPr>
        <a:xfrm>
          <a:off x="857145" y="931130"/>
          <a:ext cx="9525616" cy="7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41" tIns="78541" rIns="78541" bIns="78541" numCol="1" spcCol="1270" anchor="ctr" anchorCtr="0">
          <a:noAutofit/>
        </a:bodyPr>
        <a:lstStyle/>
        <a:p>
          <a:pPr marL="0" lvl="0" indent="0" algn="l" defTabSz="844550">
            <a:lnSpc>
              <a:spcPct val="100000"/>
            </a:lnSpc>
            <a:spcBef>
              <a:spcPct val="0"/>
            </a:spcBef>
            <a:spcAft>
              <a:spcPct val="35000"/>
            </a:spcAft>
            <a:buNone/>
          </a:pPr>
          <a:r>
            <a:rPr lang="en-US" sz="1900" kern="1200"/>
            <a:t>Passive ROM : 66-75% of opposite side</a:t>
          </a:r>
        </a:p>
      </dsp:txBody>
      <dsp:txXfrm>
        <a:off x="857145" y="931130"/>
        <a:ext cx="9525616" cy="742117"/>
      </dsp:txXfrm>
    </dsp:sp>
    <dsp:sp modelId="{8B1A4741-AF66-4B46-8E4F-D3EBE5930F9E}">
      <dsp:nvSpPr>
        <dsp:cNvPr id="0" name=""/>
        <dsp:cNvSpPr/>
      </dsp:nvSpPr>
      <dsp:spPr>
        <a:xfrm>
          <a:off x="0" y="1858777"/>
          <a:ext cx="10382762" cy="7421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616A7-450E-4465-B275-4ED835F614A0}">
      <dsp:nvSpPr>
        <dsp:cNvPr id="0" name=""/>
        <dsp:cNvSpPr/>
      </dsp:nvSpPr>
      <dsp:spPr>
        <a:xfrm>
          <a:off x="224490" y="2025753"/>
          <a:ext cx="408164" cy="4081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B44D2-D847-4D4C-9B13-7511B8A3A641}">
      <dsp:nvSpPr>
        <dsp:cNvPr id="0" name=""/>
        <dsp:cNvSpPr/>
      </dsp:nvSpPr>
      <dsp:spPr>
        <a:xfrm>
          <a:off x="857145" y="1858777"/>
          <a:ext cx="9525616" cy="7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41" tIns="78541" rIns="78541" bIns="78541" numCol="1" spcCol="1270" anchor="ctr" anchorCtr="0">
          <a:noAutofit/>
        </a:bodyPr>
        <a:lstStyle/>
        <a:p>
          <a:pPr marL="0" lvl="0" indent="0" algn="l" defTabSz="844550">
            <a:lnSpc>
              <a:spcPct val="100000"/>
            </a:lnSpc>
            <a:spcBef>
              <a:spcPct val="0"/>
            </a:spcBef>
            <a:spcAft>
              <a:spcPct val="35000"/>
            </a:spcAft>
            <a:buNone/>
          </a:pPr>
          <a:r>
            <a:rPr lang="en-US" sz="1900" kern="1200"/>
            <a:t>Minimal pain </a:t>
          </a:r>
        </a:p>
      </dsp:txBody>
      <dsp:txXfrm>
        <a:off x="857145" y="1858777"/>
        <a:ext cx="9525616" cy="742117"/>
      </dsp:txXfrm>
    </dsp:sp>
    <dsp:sp modelId="{4AB9F546-6EAA-4E00-9590-86DF06834966}">
      <dsp:nvSpPr>
        <dsp:cNvPr id="0" name=""/>
        <dsp:cNvSpPr/>
      </dsp:nvSpPr>
      <dsp:spPr>
        <a:xfrm>
          <a:off x="0" y="2786423"/>
          <a:ext cx="10382762" cy="74211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95DB7B-EAE2-4069-906E-42563A2A2EA0}">
      <dsp:nvSpPr>
        <dsp:cNvPr id="0" name=""/>
        <dsp:cNvSpPr/>
      </dsp:nvSpPr>
      <dsp:spPr>
        <a:xfrm>
          <a:off x="224490" y="2953400"/>
          <a:ext cx="408164" cy="4081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C6868-630A-4296-A8FC-9EBCC8DBA7DF}">
      <dsp:nvSpPr>
        <dsp:cNvPr id="0" name=""/>
        <dsp:cNvSpPr/>
      </dsp:nvSpPr>
      <dsp:spPr>
        <a:xfrm>
          <a:off x="857145" y="2786423"/>
          <a:ext cx="9525616" cy="7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41" tIns="78541" rIns="78541" bIns="78541" numCol="1" spcCol="1270" anchor="ctr" anchorCtr="0">
          <a:noAutofit/>
        </a:bodyPr>
        <a:lstStyle/>
        <a:p>
          <a:pPr marL="0" lvl="0" indent="0" algn="l" defTabSz="844550">
            <a:lnSpc>
              <a:spcPct val="100000"/>
            </a:lnSpc>
            <a:spcBef>
              <a:spcPct val="0"/>
            </a:spcBef>
            <a:spcAft>
              <a:spcPct val="35000"/>
            </a:spcAft>
            <a:buNone/>
          </a:pPr>
          <a:r>
            <a:rPr lang="en-US" sz="1900" kern="1200"/>
            <a:t>MMT in non-pathological areas of 4+/5</a:t>
          </a:r>
        </a:p>
      </dsp:txBody>
      <dsp:txXfrm>
        <a:off x="857145" y="2786423"/>
        <a:ext cx="9525616" cy="742117"/>
      </dsp:txXfrm>
    </dsp:sp>
    <dsp:sp modelId="{733C4071-5512-44C1-8A27-738F9DA069DB}">
      <dsp:nvSpPr>
        <dsp:cNvPr id="0" name=""/>
        <dsp:cNvSpPr/>
      </dsp:nvSpPr>
      <dsp:spPr>
        <a:xfrm>
          <a:off x="0" y="3714070"/>
          <a:ext cx="10382762" cy="74211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B0C6E-1096-4E36-8A2E-669DAE4EA435}">
      <dsp:nvSpPr>
        <dsp:cNvPr id="0" name=""/>
        <dsp:cNvSpPr/>
      </dsp:nvSpPr>
      <dsp:spPr>
        <a:xfrm>
          <a:off x="224490" y="3881046"/>
          <a:ext cx="408164" cy="4081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22CF38-1D82-40CB-A090-7E651D146664}">
      <dsp:nvSpPr>
        <dsp:cNvPr id="0" name=""/>
        <dsp:cNvSpPr/>
      </dsp:nvSpPr>
      <dsp:spPr>
        <a:xfrm>
          <a:off x="857145" y="3714070"/>
          <a:ext cx="9525616" cy="742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541" tIns="78541" rIns="78541" bIns="78541" numCol="1" spcCol="1270" anchor="ctr" anchorCtr="0">
          <a:noAutofit/>
        </a:bodyPr>
        <a:lstStyle/>
        <a:p>
          <a:pPr marL="0" lvl="0" indent="0" algn="l" defTabSz="844550">
            <a:lnSpc>
              <a:spcPct val="100000"/>
            </a:lnSpc>
            <a:spcBef>
              <a:spcPct val="0"/>
            </a:spcBef>
            <a:spcAft>
              <a:spcPct val="35000"/>
            </a:spcAft>
            <a:buNone/>
          </a:pPr>
          <a:r>
            <a:rPr lang="en-US" sz="1900" kern="1200"/>
            <a:t>Kinetic chain function and integration.</a:t>
          </a:r>
        </a:p>
      </dsp:txBody>
      <dsp:txXfrm>
        <a:off x="857145" y="3714070"/>
        <a:ext cx="9525616" cy="7421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9EEDB-068C-49CD-88DA-2441BCD9F8F4}">
      <dsp:nvSpPr>
        <dsp:cNvPr id="0" name=""/>
        <dsp:cNvSpPr/>
      </dsp:nvSpPr>
      <dsp:spPr>
        <a:xfrm>
          <a:off x="0" y="0"/>
          <a:ext cx="4865687" cy="4167187"/>
        </a:xfrm>
        <a:prstGeom prst="roundRect">
          <a:avLst>
            <a:gd name="adj" fmla="val 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0876" rIns="195580" bIns="0" numCol="1" spcCol="1270" anchor="t" anchorCtr="0">
          <a:noAutofit/>
        </a:bodyPr>
        <a:lstStyle/>
        <a:p>
          <a:pPr marL="0" lvl="0" indent="0" algn="r" defTabSz="1955800">
            <a:lnSpc>
              <a:spcPct val="90000"/>
            </a:lnSpc>
            <a:spcBef>
              <a:spcPct val="0"/>
            </a:spcBef>
            <a:spcAft>
              <a:spcPct val="35000"/>
            </a:spcAft>
            <a:buNone/>
          </a:pPr>
          <a:r>
            <a:rPr lang="en-US" sz="4400" kern="1200" dirty="0"/>
            <a:t>Goals </a:t>
          </a:r>
        </a:p>
      </dsp:txBody>
      <dsp:txXfrm rot="16200000">
        <a:off x="-1221977" y="1221977"/>
        <a:ext cx="3417093" cy="973137"/>
      </dsp:txXfrm>
    </dsp:sp>
    <dsp:sp modelId="{D7E6BCC7-EC6F-4342-85EC-029626E9E72D}">
      <dsp:nvSpPr>
        <dsp:cNvPr id="0" name=""/>
        <dsp:cNvSpPr/>
      </dsp:nvSpPr>
      <dsp:spPr>
        <a:xfrm>
          <a:off x="973137" y="0"/>
          <a:ext cx="3624937" cy="416718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8580" rIns="0" bIns="0" numCol="1" spcCol="1270" anchor="t" anchorCtr="0">
          <a:noAutofit/>
        </a:bodyPr>
        <a:lstStyle/>
        <a:p>
          <a:pPr marL="0" lvl="0" indent="0" algn="l" defTabSz="889000">
            <a:lnSpc>
              <a:spcPct val="90000"/>
            </a:lnSpc>
            <a:spcBef>
              <a:spcPct val="0"/>
            </a:spcBef>
            <a:spcAft>
              <a:spcPct val="35000"/>
            </a:spcAft>
            <a:buFont typeface="Arial" panose="020B0604020202020204" pitchFamily="34" charset="0"/>
            <a:buNone/>
          </a:pPr>
          <a:r>
            <a:rPr lang="en-US" sz="2000" kern="1200" dirty="0"/>
            <a:t>Normal active and passive shoulder and GH  ROM</a:t>
          </a:r>
        </a:p>
        <a:p>
          <a:pPr marL="0" lvl="0" indent="0" algn="l" defTabSz="889000">
            <a:lnSpc>
              <a:spcPct val="90000"/>
            </a:lnSpc>
            <a:spcBef>
              <a:spcPct val="0"/>
            </a:spcBef>
            <a:spcAft>
              <a:spcPct val="35000"/>
            </a:spcAft>
            <a:buNone/>
          </a:pPr>
          <a:r>
            <a:rPr lang="en-US" sz="2000" kern="1200" dirty="0"/>
            <a:t>Improved scapular control</a:t>
          </a:r>
        </a:p>
        <a:p>
          <a:pPr marL="0" lvl="0" indent="0" algn="l" defTabSz="889000">
            <a:lnSpc>
              <a:spcPct val="90000"/>
            </a:lnSpc>
            <a:spcBef>
              <a:spcPct val="0"/>
            </a:spcBef>
            <a:spcAft>
              <a:spcPct val="35000"/>
            </a:spcAft>
            <a:buNone/>
          </a:pPr>
          <a:r>
            <a:rPr lang="en-US" sz="2000" kern="1200" dirty="0"/>
            <a:t>Normal upper extremity strength and strength balance</a:t>
          </a:r>
        </a:p>
        <a:p>
          <a:pPr marL="0" lvl="0" indent="0" algn="l" defTabSz="889000">
            <a:lnSpc>
              <a:spcPct val="90000"/>
            </a:lnSpc>
            <a:spcBef>
              <a:spcPct val="0"/>
            </a:spcBef>
            <a:spcAft>
              <a:spcPct val="35000"/>
            </a:spcAft>
            <a:buNone/>
          </a:pPr>
          <a:r>
            <a:rPr lang="en-US" sz="2000" kern="1200" dirty="0"/>
            <a:t>Normal shoulder arthrokinematics in single as well as multiple plane of motion</a:t>
          </a:r>
        </a:p>
        <a:p>
          <a:pPr marL="0" lvl="0" indent="0" algn="l" defTabSz="889000">
            <a:lnSpc>
              <a:spcPct val="90000"/>
            </a:lnSpc>
            <a:spcBef>
              <a:spcPct val="0"/>
            </a:spcBef>
            <a:spcAft>
              <a:spcPct val="35000"/>
            </a:spcAft>
            <a:buNone/>
          </a:pPr>
          <a:r>
            <a:rPr lang="en-US" sz="2000" kern="1200" dirty="0"/>
            <a:t>Normal kinetic chain and forced generation patterns.</a:t>
          </a:r>
        </a:p>
        <a:p>
          <a:pPr marL="0" lvl="0" indent="0" algn="l" defTabSz="889000">
            <a:lnSpc>
              <a:spcPct val="90000"/>
            </a:lnSpc>
            <a:spcBef>
              <a:spcPct val="0"/>
            </a:spcBef>
            <a:spcAft>
              <a:spcPct val="35000"/>
            </a:spcAft>
            <a:buNone/>
          </a:pPr>
          <a:endParaRPr lang="en-US" sz="2000" kern="1200" dirty="0"/>
        </a:p>
      </dsp:txBody>
      <dsp:txXfrm>
        <a:off x="973137" y="0"/>
        <a:ext cx="3624937" cy="41671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A3206-3BB6-4E5F-9F80-0C52B963562B}">
      <dsp:nvSpPr>
        <dsp:cNvPr id="0" name=""/>
        <dsp:cNvSpPr/>
      </dsp:nvSpPr>
      <dsp:spPr>
        <a:xfrm rot="5400000">
          <a:off x="5466521" y="-1344168"/>
          <a:ext cx="3151896" cy="6628207"/>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To increase muscle power and endurance in the upper extremity</a:t>
          </a:r>
        </a:p>
        <a:p>
          <a:pPr marL="228600" lvl="1" indent="-228600" algn="l" defTabSz="889000">
            <a:lnSpc>
              <a:spcPct val="90000"/>
            </a:lnSpc>
            <a:spcBef>
              <a:spcPct val="0"/>
            </a:spcBef>
            <a:spcAft>
              <a:spcPct val="15000"/>
            </a:spcAft>
            <a:buChar char="•"/>
          </a:pPr>
          <a:r>
            <a:rPr lang="en-US" sz="2000" kern="1200" dirty="0"/>
            <a:t>To increase normal multiple plane neuromuscular control – locally, regionally and in the entire kinetic chain </a:t>
          </a:r>
        </a:p>
        <a:p>
          <a:pPr marL="228600" lvl="1" indent="-228600" algn="l" defTabSz="889000">
            <a:lnSpc>
              <a:spcPct val="90000"/>
            </a:lnSpc>
            <a:spcBef>
              <a:spcPct val="0"/>
            </a:spcBef>
            <a:spcAft>
              <a:spcPct val="15000"/>
            </a:spcAft>
            <a:buChar char="•"/>
          </a:pPr>
          <a:r>
            <a:rPr lang="en-US" sz="2000" kern="1200" dirty="0"/>
            <a:t>Instruction in rehabilitation activities</a:t>
          </a:r>
        </a:p>
        <a:p>
          <a:pPr marL="228600" lvl="1" indent="-228600" algn="l" defTabSz="889000">
            <a:lnSpc>
              <a:spcPct val="90000"/>
            </a:lnSpc>
            <a:spcBef>
              <a:spcPct val="0"/>
            </a:spcBef>
            <a:spcAft>
              <a:spcPct val="15000"/>
            </a:spcAft>
            <a:buChar char="•"/>
          </a:pPr>
          <a:r>
            <a:rPr lang="en-US" sz="2000" kern="1200" dirty="0"/>
            <a:t>Sport-specific activities</a:t>
          </a:r>
        </a:p>
      </dsp:txBody>
      <dsp:txXfrm rot="-5400000">
        <a:off x="3728366" y="547850"/>
        <a:ext cx="6474344" cy="2844170"/>
      </dsp:txXfrm>
    </dsp:sp>
    <dsp:sp modelId="{D40719D6-6C23-44DF-9D0D-0CB3DCB0BD07}">
      <dsp:nvSpPr>
        <dsp:cNvPr id="0" name=""/>
        <dsp:cNvSpPr/>
      </dsp:nvSpPr>
      <dsp:spPr>
        <a:xfrm>
          <a:off x="0" y="0"/>
          <a:ext cx="3728366" cy="3939871"/>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US" sz="6500" kern="1200"/>
            <a:t>Goals </a:t>
          </a:r>
        </a:p>
      </dsp:txBody>
      <dsp:txXfrm>
        <a:off x="182004" y="182004"/>
        <a:ext cx="3364358" cy="3575863"/>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633EC9-1E79-4187-8D6C-E395F725F695}" type="datetimeFigureOut">
              <a:rPr lang="en-US" smtClean="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2042225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33EC9-1E79-4187-8D6C-E395F725F695}" type="datetimeFigureOut">
              <a:rPr lang="en-US" smtClean="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2848912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633EC9-1E79-4187-8D6C-E395F725F695}" type="datetimeFigureOut">
              <a:rPr lang="en-US" smtClean="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2685775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633EC9-1E79-4187-8D6C-E395F725F695}" type="datetimeFigureOut">
              <a:rPr lang="en-US" smtClean="0"/>
              <a:t>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3425060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633EC9-1E79-4187-8D6C-E395F725F695}" type="datetimeFigureOut">
              <a:rPr lang="en-US" smtClean="0"/>
              <a:t>2/16/2025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2162727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633EC9-1E79-4187-8D6C-E395F725F695}" type="datetimeFigureOut">
              <a:rPr lang="en-US" smtClean="0"/>
              <a:t>2/16/2025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2118626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633EC9-1E79-4187-8D6C-E395F725F695}" type="datetimeFigureOut">
              <a:rPr lang="en-US" smtClean="0"/>
              <a:t>2/16/2025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216212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633EC9-1E79-4187-8D6C-E395F725F695}" type="datetimeFigureOut">
              <a:rPr lang="en-US" smtClean="0"/>
              <a:t>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138119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633EC9-1E79-4187-8D6C-E395F725F695}" type="datetimeFigureOut">
              <a:rPr lang="en-US" smtClean="0"/>
              <a:t>2/16/2025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3674164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33EC9-1E79-4187-8D6C-E395F725F695}" type="datetimeFigureOut">
              <a:rPr lang="en-US" smtClean="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3837582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633EC9-1E79-4187-8D6C-E395F725F695}" type="datetimeFigureOut">
              <a:rPr lang="en-US" smtClean="0"/>
              <a:t>2/16/2025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624ABC-CEBA-4F3C-B388-071AC2BAE46E}" type="slidenum">
              <a:rPr lang="en-US" smtClean="0"/>
              <a:t>‹#›</a:t>
            </a:fld>
            <a:endParaRPr lang="en-US"/>
          </a:p>
        </p:txBody>
      </p:sp>
    </p:spTree>
    <p:extLst>
      <p:ext uri="{BB962C8B-B14F-4D97-AF65-F5344CB8AC3E}">
        <p14:creationId xmlns:p14="http://schemas.microsoft.com/office/powerpoint/2010/main" val="425371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633EC9-1E79-4187-8D6C-E395F725F695}" type="datetimeFigureOut">
              <a:rPr lang="en-US" smtClean="0"/>
              <a:t>2/16/2025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624ABC-CEBA-4F3C-B388-071AC2BAE46E}" type="slidenum">
              <a:rPr lang="en-US" smtClean="0"/>
              <a:t>‹#›</a:t>
            </a:fld>
            <a:endParaRPr lang="en-US"/>
          </a:p>
        </p:txBody>
      </p:sp>
    </p:spTree>
    <p:extLst>
      <p:ext uri="{BB962C8B-B14F-4D97-AF65-F5344CB8AC3E}">
        <p14:creationId xmlns:p14="http://schemas.microsoft.com/office/powerpoint/2010/main" val="166986371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gif"/><Relationship Id="rId1" Type="http://schemas.openxmlformats.org/officeDocument/2006/relationships/slideLayout" Target="../slideLayouts/slideLayout2.xml"/><Relationship Id="rId4" Type="http://schemas.openxmlformats.org/officeDocument/2006/relationships/image" Target="../media/image26.gif"/></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3.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G"/></Relationships>
</file>

<file path=ppt/slides/_rels/slide40.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gif"/></Relationships>
</file>

<file path=ppt/slides/_rels/slide41.xml.rels><?xml version="1.0" encoding="UTF-8" standalone="yes"?>
<Relationships xmlns="http://schemas.openxmlformats.org/package/2006/relationships"><Relationship Id="rId3" Type="http://schemas.openxmlformats.org/officeDocument/2006/relationships/image" Target="../media/image48.gif"/><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9.gif"/></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3.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image" Target="../media/image50.jpeg"/><Relationship Id="rId1" Type="http://schemas.openxmlformats.org/officeDocument/2006/relationships/slideLayout" Target="../slideLayouts/slideLayout2.xml"/><Relationship Id="rId4" Type="http://schemas.openxmlformats.org/officeDocument/2006/relationships/image" Target="../media/image52.gif"/></Relationships>
</file>

<file path=ppt/slides/_rels/slide44.xml.rels><?xml version="1.0" encoding="UTF-8" standalone="yes"?>
<Relationships xmlns="http://schemas.openxmlformats.org/package/2006/relationships"><Relationship Id="rId3" Type="http://schemas.openxmlformats.org/officeDocument/2006/relationships/image" Target="../media/image53.gif"/><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72.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0.xml.rels><?xml version="1.0" encoding="UTF-8" standalone="yes"?>
<Relationships xmlns="http://schemas.openxmlformats.org/package/2006/relationships"><Relationship Id="rId8" Type="http://schemas.openxmlformats.org/officeDocument/2006/relationships/image" Target="../media/image74.png"/><Relationship Id="rId3" Type="http://schemas.openxmlformats.org/officeDocument/2006/relationships/diagramLayout" Target="../diagrams/layout5.xml"/><Relationship Id="rId7" Type="http://schemas.openxmlformats.org/officeDocument/2006/relationships/image" Target="../media/image73.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10" Type="http://schemas.openxmlformats.org/officeDocument/2006/relationships/image" Target="../media/image76.jpg"/><Relationship Id="rId4" Type="http://schemas.openxmlformats.org/officeDocument/2006/relationships/diagramQuickStyle" Target="../diagrams/quickStyle5.xml"/><Relationship Id="rId9" Type="http://schemas.openxmlformats.org/officeDocument/2006/relationships/image" Target="../media/image75.jpg"/></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7.jp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79.gif"/><Relationship Id="rId2" Type="http://schemas.openxmlformats.org/officeDocument/2006/relationships/image" Target="../media/image78.JPG"/><Relationship Id="rId1" Type="http://schemas.openxmlformats.org/officeDocument/2006/relationships/slideLayout" Target="../slideLayouts/slideLayout2.xml"/><Relationship Id="rId5" Type="http://schemas.openxmlformats.org/officeDocument/2006/relationships/image" Target="../media/image81.JPG"/><Relationship Id="rId4" Type="http://schemas.openxmlformats.org/officeDocument/2006/relationships/image" Target="../media/image80.JPG"/></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92.jpg"/><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5.xml.rels><?xml version="1.0" encoding="UTF-8" standalone="yes"?>
<Relationships xmlns="http://schemas.openxmlformats.org/package/2006/relationships"><Relationship Id="rId3" Type="http://schemas.openxmlformats.org/officeDocument/2006/relationships/image" Target="../media/image94.JPG"/><Relationship Id="rId2" Type="http://schemas.openxmlformats.org/officeDocument/2006/relationships/image" Target="../media/image93.JPG"/><Relationship Id="rId1" Type="http://schemas.openxmlformats.org/officeDocument/2006/relationships/slideLayout" Target="../slideLayouts/slideLayout2.xml"/><Relationship Id="rId6" Type="http://schemas.openxmlformats.org/officeDocument/2006/relationships/image" Target="../media/image97.png"/><Relationship Id="rId5" Type="http://schemas.openxmlformats.org/officeDocument/2006/relationships/image" Target="../media/image96.JPG"/><Relationship Id="rId4" Type="http://schemas.openxmlformats.org/officeDocument/2006/relationships/image" Target="../media/image95.gif"/></Relationships>
</file>

<file path=ppt/slides/_rels/slide56.xml.rels><?xml version="1.0" encoding="UTF-8" standalone="yes"?>
<Relationships xmlns="http://schemas.openxmlformats.org/package/2006/relationships"><Relationship Id="rId3" Type="http://schemas.openxmlformats.org/officeDocument/2006/relationships/image" Target="../media/image99.gif"/><Relationship Id="rId2" Type="http://schemas.openxmlformats.org/officeDocument/2006/relationships/image" Target="../media/image98.gif"/><Relationship Id="rId1" Type="http://schemas.openxmlformats.org/officeDocument/2006/relationships/slideLayout" Target="../slideLayouts/slideLayout2.xml"/><Relationship Id="rId4" Type="http://schemas.openxmlformats.org/officeDocument/2006/relationships/image" Target="../media/image100.gif"/></Relationships>
</file>

<file path=ppt/slides/_rels/slide57.xml.rels><?xml version="1.0" encoding="UTF-8" standalone="yes"?>
<Relationships xmlns="http://schemas.openxmlformats.org/package/2006/relationships"><Relationship Id="rId2" Type="http://schemas.openxmlformats.org/officeDocument/2006/relationships/image" Target="../media/image94.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02.gif"/><Relationship Id="rId2" Type="http://schemas.openxmlformats.org/officeDocument/2006/relationships/image" Target="../media/image101.gif"/><Relationship Id="rId1" Type="http://schemas.openxmlformats.org/officeDocument/2006/relationships/slideLayout" Target="../slideLayouts/slideLayout2.xml"/><Relationship Id="rId6" Type="http://schemas.openxmlformats.org/officeDocument/2006/relationships/image" Target="../media/image105.gif"/><Relationship Id="rId5" Type="http://schemas.openxmlformats.org/officeDocument/2006/relationships/image" Target="../media/image104.gif"/><Relationship Id="rId4" Type="http://schemas.openxmlformats.org/officeDocument/2006/relationships/image" Target="../media/image103.gif"/></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60.xml.rels><?xml version="1.0" encoding="UTF-8" standalone="yes"?>
<Relationships xmlns="http://schemas.openxmlformats.org/package/2006/relationships"><Relationship Id="rId3" Type="http://schemas.openxmlformats.org/officeDocument/2006/relationships/image" Target="../media/image107.gif"/><Relationship Id="rId2" Type="http://schemas.openxmlformats.org/officeDocument/2006/relationships/image" Target="../media/image106.gif"/><Relationship Id="rId1" Type="http://schemas.openxmlformats.org/officeDocument/2006/relationships/slideLayout" Target="../slideLayouts/slideLayout2.xml"/><Relationship Id="rId4" Type="http://schemas.openxmlformats.org/officeDocument/2006/relationships/image" Target="../media/image108.JPG"/></Relationships>
</file>

<file path=ppt/slides/_rels/slide61.xml.rels><?xml version="1.0" encoding="UTF-8" standalone="yes"?>
<Relationships xmlns="http://schemas.openxmlformats.org/package/2006/relationships"><Relationship Id="rId2" Type="http://schemas.openxmlformats.org/officeDocument/2006/relationships/image" Target="../media/image109.gi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111.jpg"/><Relationship Id="rId2" Type="http://schemas.openxmlformats.org/officeDocument/2006/relationships/image" Target="../media/image110.jp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image" Target="../media/image112.JP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14.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17.JPG"/><Relationship Id="rId2" Type="http://schemas.openxmlformats.org/officeDocument/2006/relationships/image" Target="../media/image116.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19.JPG"/><Relationship Id="rId2" Type="http://schemas.openxmlformats.org/officeDocument/2006/relationships/image" Target="../media/image118.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20.JP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21.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22.JP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23.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24.JP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5.png"/><Relationship Id="rId1" Type="http://schemas.openxmlformats.org/officeDocument/2006/relationships/slideLayout" Target="../slideLayouts/slideLayout2.xml"/><Relationship Id="rId4" Type="http://schemas.openxmlformats.org/officeDocument/2006/relationships/image" Target="../media/image126.jpg"/></Relationships>
</file>

<file path=ppt/slides/_rels/slide74.xml.rels><?xml version="1.0" encoding="UTF-8" standalone="yes"?>
<Relationships xmlns="http://schemas.openxmlformats.org/package/2006/relationships"><Relationship Id="rId3" Type="http://schemas.openxmlformats.org/officeDocument/2006/relationships/image" Target="../media/image128.jpg"/><Relationship Id="rId2" Type="http://schemas.openxmlformats.org/officeDocument/2006/relationships/image" Target="../media/image127.jp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129.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9CF03-A5FF-4279-B2FD-D92130DCEA3A}"/>
              </a:ext>
            </a:extLst>
          </p:cNvPr>
          <p:cNvSpPr>
            <a:spLocks noGrp="1"/>
          </p:cNvSpPr>
          <p:nvPr>
            <p:ph type="title"/>
          </p:nvPr>
        </p:nvSpPr>
        <p:spPr>
          <a:xfrm>
            <a:off x="6314384" y="642594"/>
            <a:ext cx="4810815" cy="1371600"/>
          </a:xfrm>
        </p:spPr>
        <p:txBody>
          <a:bodyPr>
            <a:normAutofit/>
          </a:bodyPr>
          <a:lstStyle/>
          <a:p>
            <a:r>
              <a:rPr lang="en-US" sz="4400" b="1" i="1" u="sng" dirty="0"/>
              <a:t>Sternoclavicular Joint</a:t>
            </a:r>
          </a:p>
        </p:txBody>
      </p:sp>
      <p:sp>
        <p:nvSpPr>
          <p:cNvPr id="3" name="Content Placeholder 2">
            <a:extLst>
              <a:ext uri="{FF2B5EF4-FFF2-40B4-BE49-F238E27FC236}">
                <a16:creationId xmlns:a16="http://schemas.microsoft.com/office/drawing/2014/main" id="{52068C79-30F8-409B-9C3B-26ED1152E172}"/>
              </a:ext>
            </a:extLst>
          </p:cNvPr>
          <p:cNvSpPr>
            <a:spLocks noGrp="1"/>
          </p:cNvSpPr>
          <p:nvPr>
            <p:ph idx="1"/>
          </p:nvPr>
        </p:nvSpPr>
        <p:spPr>
          <a:xfrm>
            <a:off x="6314384" y="2103120"/>
            <a:ext cx="4810816" cy="3931920"/>
          </a:xfrm>
        </p:spPr>
        <p:txBody>
          <a:bodyPr>
            <a:normAutofit/>
          </a:bodyPr>
          <a:lstStyle/>
          <a:p>
            <a:pPr>
              <a:buNone/>
            </a:pPr>
            <a:r>
              <a:rPr lang="en-US" sz="2400" b="1" u="sng" dirty="0"/>
              <a:t>Plane synovial joint</a:t>
            </a:r>
            <a:r>
              <a:rPr lang="en-US" sz="2400" b="1" dirty="0"/>
              <a:t>.</a:t>
            </a:r>
          </a:p>
          <a:p>
            <a:pPr>
              <a:buNone/>
            </a:pPr>
            <a:r>
              <a:rPr lang="en-US" sz="2400" b="1" u="sng" dirty="0"/>
              <a:t>Articular surfaces</a:t>
            </a:r>
            <a:endParaRPr lang="en-US" sz="2400" b="1" dirty="0"/>
          </a:p>
          <a:p>
            <a:pPr>
              <a:buFont typeface="Wingdings" pitchFamily="2" charset="2"/>
              <a:buChar char="§"/>
            </a:pPr>
            <a:r>
              <a:rPr lang="en-US" sz="2400" b="1" i="1" dirty="0"/>
              <a:t>Medial end of clavicle</a:t>
            </a:r>
          </a:p>
          <a:p>
            <a:pPr>
              <a:buFont typeface="Wingdings" pitchFamily="2" charset="2"/>
              <a:buChar char="§"/>
            </a:pPr>
            <a:r>
              <a:rPr lang="en-US" sz="2400" b="1" i="1" dirty="0"/>
              <a:t>Clavicular facet on sternum</a:t>
            </a:r>
          </a:p>
          <a:p>
            <a:pPr>
              <a:buFont typeface="Wingdings" pitchFamily="2" charset="2"/>
              <a:buChar char="§"/>
            </a:pPr>
            <a:r>
              <a:rPr lang="en-US" sz="2400" b="1" i="1" dirty="0"/>
              <a:t>Sup. Border of the cartilage of first rib.</a:t>
            </a:r>
          </a:p>
          <a:p>
            <a:pPr>
              <a:buFont typeface="Wingdings" pitchFamily="2" charset="2"/>
              <a:buChar char="§"/>
            </a:pPr>
            <a:endParaRPr lang="en-US" sz="2400" b="1" dirty="0"/>
          </a:p>
          <a:p>
            <a:endParaRPr lang="en-US" dirty="0"/>
          </a:p>
        </p:txBody>
      </p:sp>
      <p:pic>
        <p:nvPicPr>
          <p:cNvPr id="4" name="Picture 2" descr="http://classconnection.s3.amazonaws.com/184/flashcards/1904184/png/11353978907868.png">
            <a:extLst>
              <a:ext uri="{FF2B5EF4-FFF2-40B4-BE49-F238E27FC236}">
                <a16:creationId xmlns:a16="http://schemas.microsoft.com/office/drawing/2014/main" id="{E080C3A3-D78C-4B3B-94E5-79D450B9478B}"/>
              </a:ext>
            </a:extLst>
          </p:cNvPr>
          <p:cNvPicPr>
            <a:picLocks noChangeAspect="1" noChangeArrowheads="1"/>
          </p:cNvPicPr>
          <p:nvPr/>
        </p:nvPicPr>
        <p:blipFill rotWithShape="1">
          <a:blip r:embed="rId2" cstate="print"/>
          <a:srcRect r="-1" b="325"/>
          <a:stretch/>
        </p:blipFill>
        <p:spPr bwMode="auto">
          <a:xfrm>
            <a:off x="1304515" y="1328394"/>
            <a:ext cx="4188221" cy="4227415"/>
          </a:xfrm>
          <a:prstGeom prst="rect">
            <a:avLst/>
          </a:prstGeom>
          <a:noFill/>
        </p:spPr>
      </p:pic>
    </p:spTree>
    <p:extLst>
      <p:ext uri="{BB962C8B-B14F-4D97-AF65-F5344CB8AC3E}">
        <p14:creationId xmlns:p14="http://schemas.microsoft.com/office/powerpoint/2010/main" val="1346203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B3C2D-0E11-4FA0-A00D-53514B327D6D}"/>
              </a:ext>
            </a:extLst>
          </p:cNvPr>
          <p:cNvSpPr>
            <a:spLocks noGrp="1"/>
          </p:cNvSpPr>
          <p:nvPr>
            <p:ph type="title"/>
          </p:nvPr>
        </p:nvSpPr>
        <p:spPr/>
        <p:txBody>
          <a:bodyPr>
            <a:normAutofit/>
          </a:bodyPr>
          <a:lstStyle/>
          <a:p>
            <a:r>
              <a:rPr lang="en-US" b="1" u="sng" dirty="0"/>
              <a:t>Tissues that stabilizes the SC joint :</a:t>
            </a:r>
            <a:br>
              <a:rPr lang="en-US" b="1" dirty="0"/>
            </a:br>
            <a:endParaRPr lang="en-US" b="1" dirty="0"/>
          </a:p>
        </p:txBody>
      </p:sp>
      <p:sp>
        <p:nvSpPr>
          <p:cNvPr id="3" name="Content Placeholder 2">
            <a:extLst>
              <a:ext uri="{FF2B5EF4-FFF2-40B4-BE49-F238E27FC236}">
                <a16:creationId xmlns:a16="http://schemas.microsoft.com/office/drawing/2014/main" id="{978848F0-64CF-4203-A7D9-1EF31E4F7026}"/>
              </a:ext>
            </a:extLst>
          </p:cNvPr>
          <p:cNvSpPr>
            <a:spLocks noGrp="1"/>
          </p:cNvSpPr>
          <p:nvPr>
            <p:ph idx="1"/>
          </p:nvPr>
        </p:nvSpPr>
        <p:spPr>
          <a:xfrm>
            <a:off x="762000" y="1887899"/>
            <a:ext cx="3942522" cy="4112286"/>
          </a:xfrm>
        </p:spPr>
        <p:txBody>
          <a:bodyPr>
            <a:normAutofit/>
          </a:bodyPr>
          <a:lstStyle/>
          <a:p>
            <a:pPr marL="514350" indent="-514350">
              <a:buFont typeface="+mj-lt"/>
              <a:buAutoNum type="arabicPeriod"/>
            </a:pPr>
            <a:r>
              <a:rPr lang="en-US" sz="2400" dirty="0"/>
              <a:t>Anterior and Posterior Sternoclavicular ligament</a:t>
            </a:r>
          </a:p>
          <a:p>
            <a:pPr marL="514350" indent="-514350">
              <a:buFont typeface="+mj-lt"/>
              <a:buAutoNum type="arabicPeriod"/>
            </a:pPr>
            <a:r>
              <a:rPr lang="en-US" sz="2400" dirty="0"/>
              <a:t>Interclavicular ligament</a:t>
            </a:r>
          </a:p>
          <a:p>
            <a:pPr marL="514350" indent="-514350">
              <a:buFont typeface="+mj-lt"/>
              <a:buAutoNum type="arabicPeriod"/>
            </a:pPr>
            <a:r>
              <a:rPr lang="en-US" sz="2400" dirty="0"/>
              <a:t>Costoclavicular ligament</a:t>
            </a:r>
          </a:p>
          <a:p>
            <a:pPr marL="514350" indent="-514350">
              <a:buFont typeface="+mj-lt"/>
              <a:buAutoNum type="arabicPeriod"/>
            </a:pPr>
            <a:r>
              <a:rPr lang="en-US" sz="2400" dirty="0"/>
              <a:t>Articular Disc</a:t>
            </a:r>
          </a:p>
          <a:p>
            <a:pPr marL="514350" indent="-514350">
              <a:buFont typeface="+mj-lt"/>
              <a:buAutoNum type="arabicPeriod"/>
            </a:pPr>
            <a:r>
              <a:rPr lang="en-US" sz="2400" dirty="0"/>
              <a:t>SCM , Sternohyoid, sternothyroid  and subclavius muscles.</a:t>
            </a:r>
          </a:p>
          <a:p>
            <a:endParaRPr lang="en-US" dirty="0"/>
          </a:p>
        </p:txBody>
      </p:sp>
      <p:pic>
        <p:nvPicPr>
          <p:cNvPr id="4" name="Picture 3" descr="Ligaments-of-the-Sternoclavicular-Joint.jpg">
            <a:extLst>
              <a:ext uri="{FF2B5EF4-FFF2-40B4-BE49-F238E27FC236}">
                <a16:creationId xmlns:a16="http://schemas.microsoft.com/office/drawing/2014/main" id="{C842AE2E-B42E-4586-A975-EA70430EFC8C}"/>
              </a:ext>
            </a:extLst>
          </p:cNvPr>
          <p:cNvPicPr>
            <a:picLocks noChangeAspect="1"/>
          </p:cNvPicPr>
          <p:nvPr/>
        </p:nvPicPr>
        <p:blipFill>
          <a:blip r:embed="rId2"/>
          <a:stretch>
            <a:fillRect/>
          </a:stretch>
        </p:blipFill>
        <p:spPr>
          <a:xfrm>
            <a:off x="6096000" y="2077142"/>
            <a:ext cx="5334000" cy="3733800"/>
          </a:xfrm>
          <a:prstGeom prst="rect">
            <a:avLst/>
          </a:prstGeom>
        </p:spPr>
      </p:pic>
    </p:spTree>
    <p:extLst>
      <p:ext uri="{BB962C8B-B14F-4D97-AF65-F5344CB8AC3E}">
        <p14:creationId xmlns:p14="http://schemas.microsoft.com/office/powerpoint/2010/main" val="277940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07D76-AC8B-4502-AD91-E531DCB5254C}"/>
              </a:ext>
            </a:extLst>
          </p:cNvPr>
          <p:cNvSpPr>
            <a:spLocks noGrp="1"/>
          </p:cNvSpPr>
          <p:nvPr>
            <p:ph type="title"/>
          </p:nvPr>
        </p:nvSpPr>
        <p:spPr>
          <a:xfrm>
            <a:off x="658837" y="530052"/>
            <a:ext cx="10058400" cy="1371600"/>
          </a:xfrm>
        </p:spPr>
        <p:txBody>
          <a:bodyPr/>
          <a:lstStyle/>
          <a:p>
            <a:r>
              <a:rPr lang="en-US" b="1" u="sng" dirty="0"/>
              <a:t>Sternoclavicular Disk</a:t>
            </a:r>
          </a:p>
        </p:txBody>
      </p:sp>
      <p:sp>
        <p:nvSpPr>
          <p:cNvPr id="3" name="Content Placeholder 2">
            <a:extLst>
              <a:ext uri="{FF2B5EF4-FFF2-40B4-BE49-F238E27FC236}">
                <a16:creationId xmlns:a16="http://schemas.microsoft.com/office/drawing/2014/main" id="{7DED154E-D4D6-4110-9D40-60DB2EDCA29E}"/>
              </a:ext>
            </a:extLst>
          </p:cNvPr>
          <p:cNvSpPr>
            <a:spLocks noGrp="1"/>
          </p:cNvSpPr>
          <p:nvPr>
            <p:ph idx="1"/>
          </p:nvPr>
        </p:nvSpPr>
        <p:spPr>
          <a:xfrm>
            <a:off x="549965" y="2014194"/>
            <a:ext cx="4287077" cy="4108310"/>
          </a:xfrm>
        </p:spPr>
        <p:txBody>
          <a:bodyPr>
            <a:normAutofit/>
          </a:bodyPr>
          <a:lstStyle/>
          <a:p>
            <a:r>
              <a:rPr lang="en-US" sz="2000" b="1" i="1" dirty="0"/>
              <a:t>The articular disc at the SC  joint separates the joint into distinct medial and lateral joint cavities</a:t>
            </a:r>
          </a:p>
          <a:p>
            <a:endParaRPr lang="en-US" sz="2000" b="1" i="1" dirty="0"/>
          </a:p>
          <a:p>
            <a:r>
              <a:rPr lang="en-US" sz="2000" b="1" i="1" dirty="0"/>
              <a:t>The disc is flattened piece of fibro-cartilage that attaches inferiorly near the lateral edge of clavicular facet and superiorly at the head of clavicle and interclavicular ligament</a:t>
            </a:r>
          </a:p>
          <a:p>
            <a:endParaRPr lang="en-US" dirty="0"/>
          </a:p>
        </p:txBody>
      </p:sp>
      <p:pic>
        <p:nvPicPr>
          <p:cNvPr id="4" name="Picture 3" descr="Articulating-Surfaces-of-the-Sternoclavicular-Joint.jpg">
            <a:extLst>
              <a:ext uri="{FF2B5EF4-FFF2-40B4-BE49-F238E27FC236}">
                <a16:creationId xmlns:a16="http://schemas.microsoft.com/office/drawing/2014/main" id="{4D4E234C-74DA-404F-9353-09E5E54A6B22}"/>
              </a:ext>
            </a:extLst>
          </p:cNvPr>
          <p:cNvPicPr>
            <a:picLocks noChangeAspect="1"/>
          </p:cNvPicPr>
          <p:nvPr/>
        </p:nvPicPr>
        <p:blipFill>
          <a:blip r:embed="rId2"/>
          <a:stretch>
            <a:fillRect/>
          </a:stretch>
        </p:blipFill>
        <p:spPr>
          <a:xfrm>
            <a:off x="5927035" y="2063890"/>
            <a:ext cx="4953000" cy="3757613"/>
          </a:xfrm>
          <a:prstGeom prst="rect">
            <a:avLst/>
          </a:prstGeom>
        </p:spPr>
      </p:pic>
    </p:spTree>
    <p:extLst>
      <p:ext uri="{BB962C8B-B14F-4D97-AF65-F5344CB8AC3E}">
        <p14:creationId xmlns:p14="http://schemas.microsoft.com/office/powerpoint/2010/main" val="796517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4934-E79D-49BC-BB58-1EE664159084}"/>
              </a:ext>
            </a:extLst>
          </p:cNvPr>
          <p:cNvSpPr>
            <a:spLocks noGrp="1"/>
          </p:cNvSpPr>
          <p:nvPr>
            <p:ph type="title"/>
          </p:nvPr>
        </p:nvSpPr>
        <p:spPr>
          <a:xfrm>
            <a:off x="6252268" y="447741"/>
            <a:ext cx="5375868" cy="1115868"/>
          </a:xfrm>
        </p:spPr>
        <p:txBody>
          <a:bodyPr>
            <a:normAutofit/>
          </a:bodyPr>
          <a:lstStyle/>
          <a:p>
            <a:r>
              <a:rPr lang="en-US" sz="4400" b="1" u="sng" dirty="0"/>
              <a:t>Kinematics of SC joint: </a:t>
            </a:r>
          </a:p>
        </p:txBody>
      </p:sp>
      <p:sp>
        <p:nvSpPr>
          <p:cNvPr id="3" name="Content Placeholder 2">
            <a:extLst>
              <a:ext uri="{FF2B5EF4-FFF2-40B4-BE49-F238E27FC236}">
                <a16:creationId xmlns:a16="http://schemas.microsoft.com/office/drawing/2014/main" id="{336195A1-87A2-4EB0-81E3-E4F2CBB9175B}"/>
              </a:ext>
            </a:extLst>
          </p:cNvPr>
          <p:cNvSpPr>
            <a:spLocks noGrp="1"/>
          </p:cNvSpPr>
          <p:nvPr>
            <p:ph idx="1"/>
          </p:nvPr>
        </p:nvSpPr>
        <p:spPr>
          <a:xfrm>
            <a:off x="6369009" y="1474801"/>
            <a:ext cx="4810816" cy="4785321"/>
          </a:xfrm>
        </p:spPr>
        <p:txBody>
          <a:bodyPr>
            <a:normAutofit fontScale="92500"/>
          </a:bodyPr>
          <a:lstStyle/>
          <a:p>
            <a:pPr>
              <a:lnSpc>
                <a:spcPct val="90000"/>
              </a:lnSpc>
              <a:buNone/>
            </a:pPr>
            <a:endParaRPr lang="en-US" sz="1400" dirty="0"/>
          </a:p>
          <a:p>
            <a:pPr>
              <a:lnSpc>
                <a:spcPct val="90000"/>
              </a:lnSpc>
            </a:pPr>
            <a:r>
              <a:rPr lang="en-US" sz="2000" dirty="0"/>
              <a:t>Osteokinematics of SC joint includes:</a:t>
            </a:r>
          </a:p>
          <a:p>
            <a:pPr>
              <a:lnSpc>
                <a:spcPct val="90000"/>
              </a:lnSpc>
              <a:buNone/>
            </a:pPr>
            <a:endParaRPr lang="en-US" sz="2000" dirty="0"/>
          </a:p>
          <a:p>
            <a:pPr marL="514350" indent="-514350">
              <a:lnSpc>
                <a:spcPct val="90000"/>
              </a:lnSpc>
              <a:buNone/>
            </a:pPr>
            <a:r>
              <a:rPr lang="en-US" sz="2000" dirty="0"/>
              <a:t>1)  Elevation(45 deg) and Depression (10 deg): </a:t>
            </a:r>
          </a:p>
          <a:p>
            <a:pPr marL="514350" indent="-514350">
              <a:lnSpc>
                <a:spcPct val="90000"/>
              </a:lnSpc>
              <a:buNone/>
            </a:pPr>
            <a:r>
              <a:rPr lang="en-US" sz="2000" dirty="0"/>
              <a:t>       Plane - frontal</a:t>
            </a:r>
          </a:p>
          <a:p>
            <a:pPr marL="514350" indent="-514350">
              <a:lnSpc>
                <a:spcPct val="90000"/>
              </a:lnSpc>
              <a:buNone/>
            </a:pPr>
            <a:r>
              <a:rPr lang="en-US" sz="2000" dirty="0"/>
              <a:t>       Axis – AP axis</a:t>
            </a:r>
          </a:p>
          <a:p>
            <a:pPr marL="514350" indent="-514350">
              <a:lnSpc>
                <a:spcPct val="90000"/>
              </a:lnSpc>
              <a:buNone/>
            </a:pPr>
            <a:r>
              <a:rPr lang="en-US" sz="2000" dirty="0"/>
              <a:t>2) Protraction and Retraction (15-30 deg each)</a:t>
            </a:r>
          </a:p>
          <a:p>
            <a:pPr marL="514350" indent="-514350">
              <a:lnSpc>
                <a:spcPct val="90000"/>
              </a:lnSpc>
              <a:buNone/>
            </a:pPr>
            <a:r>
              <a:rPr lang="en-US" sz="2000" dirty="0"/>
              <a:t>       plane-horizontal </a:t>
            </a:r>
          </a:p>
          <a:p>
            <a:pPr marL="514350" indent="-514350">
              <a:lnSpc>
                <a:spcPct val="90000"/>
              </a:lnSpc>
              <a:buNone/>
            </a:pPr>
            <a:r>
              <a:rPr lang="en-US" sz="2000" dirty="0"/>
              <a:t>       axis –superior -inferior axis</a:t>
            </a:r>
          </a:p>
          <a:p>
            <a:pPr marL="514350" indent="-514350">
              <a:lnSpc>
                <a:spcPct val="90000"/>
              </a:lnSpc>
              <a:buNone/>
            </a:pPr>
            <a:r>
              <a:rPr lang="en-US" sz="2000" dirty="0"/>
              <a:t>3) Axial rotation of the clavicle (post. Rotation 20-35 deg during sh. Abduction /flexion)</a:t>
            </a:r>
          </a:p>
          <a:p>
            <a:pPr marL="514350" indent="-514350">
              <a:lnSpc>
                <a:spcPct val="90000"/>
              </a:lnSpc>
              <a:buNone/>
            </a:pPr>
            <a:r>
              <a:rPr lang="en-US" sz="2000" dirty="0"/>
              <a:t>   axis – clavicle’s longitudinal axis</a:t>
            </a:r>
          </a:p>
          <a:p>
            <a:pPr marL="514350" indent="-514350">
              <a:lnSpc>
                <a:spcPct val="90000"/>
              </a:lnSpc>
              <a:buNone/>
            </a:pPr>
            <a:endParaRPr lang="en-US" sz="1400" dirty="0"/>
          </a:p>
          <a:p>
            <a:pPr marL="514350" indent="-514350">
              <a:lnSpc>
                <a:spcPct val="90000"/>
              </a:lnSpc>
              <a:buNone/>
            </a:pPr>
            <a:endParaRPr lang="en-US" sz="1400" dirty="0"/>
          </a:p>
          <a:p>
            <a:pPr>
              <a:lnSpc>
                <a:spcPct val="90000"/>
              </a:lnSpc>
            </a:pPr>
            <a:endParaRPr lang="en-US" sz="1400" dirty="0"/>
          </a:p>
        </p:txBody>
      </p:sp>
      <p:pic>
        <p:nvPicPr>
          <p:cNvPr id="5" name="Picture 4" descr="C:\Documents and Settings\cprslab4\Desktop\11353978867578.jpg">
            <a:extLst>
              <a:ext uri="{FF2B5EF4-FFF2-40B4-BE49-F238E27FC236}">
                <a16:creationId xmlns:a16="http://schemas.microsoft.com/office/drawing/2014/main" id="{69525252-E971-4D23-AF95-6FDEA9AC4BE1}"/>
              </a:ext>
            </a:extLst>
          </p:cNvPr>
          <p:cNvPicPr>
            <a:picLocks noChangeAspect="1" noChangeArrowheads="1"/>
          </p:cNvPicPr>
          <p:nvPr/>
        </p:nvPicPr>
        <p:blipFill>
          <a:blip r:embed="rId2" cstate="print"/>
          <a:stretch>
            <a:fillRect/>
          </a:stretch>
        </p:blipFill>
        <p:spPr bwMode="auto">
          <a:xfrm>
            <a:off x="1304515" y="2128047"/>
            <a:ext cx="4188221" cy="2628108"/>
          </a:xfrm>
          <a:prstGeom prst="rect">
            <a:avLst/>
          </a:prstGeom>
          <a:noFill/>
        </p:spPr>
      </p:pic>
    </p:spTree>
    <p:extLst>
      <p:ext uri="{BB962C8B-B14F-4D97-AF65-F5344CB8AC3E}">
        <p14:creationId xmlns:p14="http://schemas.microsoft.com/office/powerpoint/2010/main" val="3623766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63A53-9019-4ABB-A6A9-06B8B5D5B097}"/>
              </a:ext>
            </a:extLst>
          </p:cNvPr>
          <p:cNvSpPr>
            <a:spLocks noGrp="1"/>
          </p:cNvSpPr>
          <p:nvPr>
            <p:ph type="title"/>
          </p:nvPr>
        </p:nvSpPr>
        <p:spPr>
          <a:xfrm>
            <a:off x="762000" y="470316"/>
            <a:ext cx="10058400" cy="1371600"/>
          </a:xfrm>
        </p:spPr>
        <p:txBody>
          <a:bodyPr/>
          <a:lstStyle/>
          <a:p>
            <a:r>
              <a:rPr lang="en-US" dirty="0"/>
              <a:t>2) Acromioclavicular Joint</a:t>
            </a:r>
          </a:p>
        </p:txBody>
      </p:sp>
      <p:pic>
        <p:nvPicPr>
          <p:cNvPr id="7" name="Picture 4">
            <a:extLst>
              <a:ext uri="{FF2B5EF4-FFF2-40B4-BE49-F238E27FC236}">
                <a16:creationId xmlns:a16="http://schemas.microsoft.com/office/drawing/2014/main" id="{B572AD9A-1FA6-47B7-B2ED-21A63F604678}"/>
              </a:ext>
            </a:extLst>
          </p:cNvPr>
          <p:cNvPicPr>
            <a:picLocks noGrp="1" noChangeAspect="1" noChangeArrowheads="1"/>
          </p:cNvPicPr>
          <p:nvPr>
            <p:ph idx="1"/>
          </p:nvPr>
        </p:nvPicPr>
        <p:blipFill>
          <a:blip r:embed="rId2" cstate="print"/>
          <a:stretch>
            <a:fillRect/>
          </a:stretch>
        </p:blipFill>
        <p:spPr>
          <a:xfrm>
            <a:off x="6630155" y="1644968"/>
            <a:ext cx="4679165" cy="4181773"/>
          </a:xfrm>
          <a:noFill/>
        </p:spPr>
      </p:pic>
      <p:pic>
        <p:nvPicPr>
          <p:cNvPr id="5" name="Picture 3">
            <a:extLst>
              <a:ext uri="{FF2B5EF4-FFF2-40B4-BE49-F238E27FC236}">
                <a16:creationId xmlns:a16="http://schemas.microsoft.com/office/drawing/2014/main" id="{555E0CF1-3560-4C48-8EDB-085E3EBE2AAD}"/>
              </a:ext>
            </a:extLst>
          </p:cNvPr>
          <p:cNvPicPr>
            <a:picLocks noChangeAspect="1" noChangeArrowheads="1"/>
          </p:cNvPicPr>
          <p:nvPr/>
        </p:nvPicPr>
        <p:blipFill>
          <a:blip r:embed="rId3" cstate="print"/>
          <a:stretch>
            <a:fillRect/>
          </a:stretch>
        </p:blipFill>
        <p:spPr>
          <a:xfrm>
            <a:off x="762000" y="1644968"/>
            <a:ext cx="4497388" cy="4114800"/>
          </a:xfrm>
          <a:prstGeom prst="rect">
            <a:avLst/>
          </a:prstGeom>
          <a:noFill/>
        </p:spPr>
      </p:pic>
      <p:sp>
        <p:nvSpPr>
          <p:cNvPr id="8" name="TextBox 7">
            <a:extLst>
              <a:ext uri="{FF2B5EF4-FFF2-40B4-BE49-F238E27FC236}">
                <a16:creationId xmlns:a16="http://schemas.microsoft.com/office/drawing/2014/main" id="{AB548B54-5CFE-498F-9934-E7F4CDAB747E}"/>
              </a:ext>
            </a:extLst>
          </p:cNvPr>
          <p:cNvSpPr txBox="1"/>
          <p:nvPr/>
        </p:nvSpPr>
        <p:spPr>
          <a:xfrm>
            <a:off x="1702409" y="5826741"/>
            <a:ext cx="3024554" cy="461665"/>
          </a:xfrm>
          <a:prstGeom prst="rect">
            <a:avLst/>
          </a:prstGeom>
          <a:noFill/>
        </p:spPr>
        <p:txBody>
          <a:bodyPr wrap="square" rtlCol="0">
            <a:spAutoFit/>
          </a:bodyPr>
          <a:lstStyle/>
          <a:p>
            <a:r>
              <a:rPr lang="en-US" sz="2400" b="1" u="sng" dirty="0"/>
              <a:t>A. Anterior View </a:t>
            </a:r>
          </a:p>
        </p:txBody>
      </p:sp>
      <p:sp>
        <p:nvSpPr>
          <p:cNvPr id="9" name="TextBox 8">
            <a:extLst>
              <a:ext uri="{FF2B5EF4-FFF2-40B4-BE49-F238E27FC236}">
                <a16:creationId xmlns:a16="http://schemas.microsoft.com/office/drawing/2014/main" id="{AB68F0F0-7816-4255-AFF8-F67866A4663C}"/>
              </a:ext>
            </a:extLst>
          </p:cNvPr>
          <p:cNvSpPr txBox="1"/>
          <p:nvPr/>
        </p:nvSpPr>
        <p:spPr>
          <a:xfrm>
            <a:off x="8040859" y="5931356"/>
            <a:ext cx="2743200" cy="461665"/>
          </a:xfrm>
          <a:prstGeom prst="rect">
            <a:avLst/>
          </a:prstGeom>
          <a:noFill/>
        </p:spPr>
        <p:txBody>
          <a:bodyPr wrap="square" rtlCol="0">
            <a:spAutoFit/>
          </a:bodyPr>
          <a:lstStyle/>
          <a:p>
            <a:r>
              <a:rPr lang="en-US" sz="2400" b="1" u="sng" dirty="0"/>
              <a:t>B. Posterior View </a:t>
            </a:r>
          </a:p>
        </p:txBody>
      </p:sp>
    </p:spTree>
    <p:extLst>
      <p:ext uri="{BB962C8B-B14F-4D97-AF65-F5344CB8AC3E}">
        <p14:creationId xmlns:p14="http://schemas.microsoft.com/office/powerpoint/2010/main" val="1563152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F78A7-F421-43ED-9CD6-97C4FFD4BFDE}"/>
              </a:ext>
            </a:extLst>
          </p:cNvPr>
          <p:cNvSpPr>
            <a:spLocks noGrp="1"/>
          </p:cNvSpPr>
          <p:nvPr>
            <p:ph type="title"/>
          </p:nvPr>
        </p:nvSpPr>
        <p:spPr/>
        <p:txBody>
          <a:bodyPr>
            <a:normAutofit/>
          </a:bodyPr>
          <a:lstStyle/>
          <a:p>
            <a:r>
              <a:rPr lang="en-US" b="1" i="1" u="sng" dirty="0"/>
              <a:t>Structures that Stabilizes the AC joint</a:t>
            </a:r>
          </a:p>
        </p:txBody>
      </p:sp>
      <p:sp>
        <p:nvSpPr>
          <p:cNvPr id="3" name="Content Placeholder 2">
            <a:extLst>
              <a:ext uri="{FF2B5EF4-FFF2-40B4-BE49-F238E27FC236}">
                <a16:creationId xmlns:a16="http://schemas.microsoft.com/office/drawing/2014/main" id="{1549227A-E529-4B4A-A623-CA0C65D2DD9F}"/>
              </a:ext>
            </a:extLst>
          </p:cNvPr>
          <p:cNvSpPr>
            <a:spLocks noGrp="1"/>
          </p:cNvSpPr>
          <p:nvPr>
            <p:ph idx="1"/>
          </p:nvPr>
        </p:nvSpPr>
        <p:spPr>
          <a:xfrm>
            <a:off x="1066800" y="2103119"/>
            <a:ext cx="4890899" cy="3960055"/>
          </a:xfrm>
        </p:spPr>
        <p:txBody>
          <a:bodyPr>
            <a:normAutofit/>
          </a:bodyPr>
          <a:lstStyle/>
          <a:p>
            <a:pPr marL="514350" indent="-514350"/>
            <a:r>
              <a:rPr lang="en-US" sz="2000" b="1" dirty="0"/>
              <a:t>1</a:t>
            </a:r>
            <a:r>
              <a:rPr lang="en-US" sz="2800" b="1" dirty="0"/>
              <a:t>. Superior and Inferior AC joint capsule</a:t>
            </a:r>
          </a:p>
          <a:p>
            <a:pPr marL="514350" indent="-514350"/>
            <a:r>
              <a:rPr lang="en-US" sz="2800" b="1" dirty="0"/>
              <a:t>2. Deltoid and Upper</a:t>
            </a:r>
          </a:p>
          <a:p>
            <a:pPr marL="514350" indent="-514350"/>
            <a:r>
              <a:rPr lang="en-US" sz="2800" b="1" dirty="0"/>
              <a:t>        Trapezius</a:t>
            </a:r>
          </a:p>
          <a:p>
            <a:pPr marL="514350" indent="-514350"/>
            <a:r>
              <a:rPr lang="en-US" sz="2800" b="1" dirty="0"/>
              <a:t>3. Coracoclavicular </a:t>
            </a:r>
          </a:p>
          <a:p>
            <a:pPr marL="514350" indent="-514350"/>
            <a:r>
              <a:rPr lang="en-US" sz="2800" b="1" dirty="0"/>
              <a:t>      ligament</a:t>
            </a:r>
          </a:p>
          <a:p>
            <a:pPr marL="514350" indent="-514350"/>
            <a:r>
              <a:rPr lang="en-US" sz="2800" b="1" dirty="0"/>
              <a:t>4.   Articular disc</a:t>
            </a:r>
          </a:p>
          <a:p>
            <a:endParaRPr lang="en-US" sz="2800" b="1" dirty="0"/>
          </a:p>
        </p:txBody>
      </p:sp>
      <p:pic>
        <p:nvPicPr>
          <p:cNvPr id="5" name="Picture 2" descr="http://classconnection.s3.amazonaws.com/184/flashcards/1904184/jpg/11353979413820.jpg">
            <a:extLst>
              <a:ext uri="{FF2B5EF4-FFF2-40B4-BE49-F238E27FC236}">
                <a16:creationId xmlns:a16="http://schemas.microsoft.com/office/drawing/2014/main" id="{3C4505DC-1E28-4B37-B082-7013C3650D95}"/>
              </a:ext>
            </a:extLst>
          </p:cNvPr>
          <p:cNvPicPr>
            <a:picLocks noChangeAspect="1" noChangeArrowheads="1"/>
          </p:cNvPicPr>
          <p:nvPr/>
        </p:nvPicPr>
        <p:blipFill>
          <a:blip r:embed="rId2" cstate="print"/>
          <a:stretch>
            <a:fillRect/>
          </a:stretch>
        </p:blipFill>
        <p:spPr bwMode="auto">
          <a:xfrm>
            <a:off x="6351594" y="2732990"/>
            <a:ext cx="5167501" cy="2700311"/>
          </a:xfrm>
          <a:prstGeom prst="rect">
            <a:avLst/>
          </a:prstGeom>
          <a:noFill/>
        </p:spPr>
      </p:pic>
    </p:spTree>
    <p:extLst>
      <p:ext uri="{BB962C8B-B14F-4D97-AF65-F5344CB8AC3E}">
        <p14:creationId xmlns:p14="http://schemas.microsoft.com/office/powerpoint/2010/main" val="756854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E3EB-8345-4E99-A11C-D7B29D0ADDAA}"/>
              </a:ext>
            </a:extLst>
          </p:cNvPr>
          <p:cNvSpPr>
            <a:spLocks noGrp="1"/>
          </p:cNvSpPr>
          <p:nvPr>
            <p:ph type="title"/>
          </p:nvPr>
        </p:nvSpPr>
        <p:spPr/>
        <p:txBody>
          <a:bodyPr/>
          <a:lstStyle/>
          <a:p>
            <a:pPr algn="ctr"/>
            <a:r>
              <a:rPr lang="en-US" b="1" u="sng" dirty="0"/>
              <a:t>Osteokinematics of AC joint :</a:t>
            </a:r>
          </a:p>
        </p:txBody>
      </p:sp>
      <p:pic>
        <p:nvPicPr>
          <p:cNvPr id="4" name="Picture 5" descr="C:\Documents and Settings\cprslab4\Desktop\11353980164344.jpg">
            <a:extLst>
              <a:ext uri="{FF2B5EF4-FFF2-40B4-BE49-F238E27FC236}">
                <a16:creationId xmlns:a16="http://schemas.microsoft.com/office/drawing/2014/main" id="{A363283B-2080-4DFA-8537-C6C5F32DE92B}"/>
              </a:ext>
            </a:extLst>
          </p:cNvPr>
          <p:cNvPicPr>
            <a:picLocks noChangeAspect="1" noChangeArrowheads="1"/>
          </p:cNvPicPr>
          <p:nvPr/>
        </p:nvPicPr>
        <p:blipFill>
          <a:blip r:embed="rId2" cstate="print"/>
          <a:srcRect b="5195"/>
          <a:stretch>
            <a:fillRect/>
          </a:stretch>
        </p:blipFill>
        <p:spPr bwMode="auto">
          <a:xfrm>
            <a:off x="3114262" y="1929653"/>
            <a:ext cx="5565913" cy="4285753"/>
          </a:xfrm>
          <a:prstGeom prst="rect">
            <a:avLst/>
          </a:prstGeom>
          <a:noFill/>
        </p:spPr>
      </p:pic>
    </p:spTree>
    <p:extLst>
      <p:ext uri="{BB962C8B-B14F-4D97-AF65-F5344CB8AC3E}">
        <p14:creationId xmlns:p14="http://schemas.microsoft.com/office/powerpoint/2010/main" val="1357615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49CE8-841A-412A-B2D3-D58FBE2057ED}"/>
              </a:ext>
            </a:extLst>
          </p:cNvPr>
          <p:cNvSpPr>
            <a:spLocks noGrp="1"/>
          </p:cNvSpPr>
          <p:nvPr>
            <p:ph type="title"/>
          </p:nvPr>
        </p:nvSpPr>
        <p:spPr/>
        <p:txBody>
          <a:bodyPr/>
          <a:lstStyle/>
          <a:p>
            <a:pPr algn="ctr"/>
            <a:r>
              <a:rPr lang="en-US" b="1" u="sng" dirty="0"/>
              <a:t>3) Scapulothoracic Joint</a:t>
            </a:r>
          </a:p>
        </p:txBody>
      </p:sp>
      <p:sp>
        <p:nvSpPr>
          <p:cNvPr id="3" name="Content Placeholder 2">
            <a:extLst>
              <a:ext uri="{FF2B5EF4-FFF2-40B4-BE49-F238E27FC236}">
                <a16:creationId xmlns:a16="http://schemas.microsoft.com/office/drawing/2014/main" id="{BBE570FF-329F-463E-9D3A-FFD501598D25}"/>
              </a:ext>
            </a:extLst>
          </p:cNvPr>
          <p:cNvSpPr>
            <a:spLocks noGrp="1"/>
          </p:cNvSpPr>
          <p:nvPr>
            <p:ph idx="1"/>
          </p:nvPr>
        </p:nvSpPr>
        <p:spPr>
          <a:xfrm>
            <a:off x="583096" y="1842052"/>
            <a:ext cx="10542104" cy="4192988"/>
          </a:xfrm>
        </p:spPr>
        <p:txBody>
          <a:bodyPr>
            <a:normAutofit/>
          </a:bodyPr>
          <a:lstStyle/>
          <a:p>
            <a:r>
              <a:rPr lang="en-US" sz="2400" b="1" dirty="0"/>
              <a:t>The ST joint is a typical joint which lacks all the traditional characteristics of a joint except one that is motion</a:t>
            </a:r>
          </a:p>
          <a:p>
            <a:r>
              <a:rPr lang="en-US" sz="2400" b="1" dirty="0"/>
              <a:t>The primary role of this joint is to amplify the motion of GH joint</a:t>
            </a:r>
          </a:p>
          <a:p>
            <a:r>
              <a:rPr lang="en-US" sz="2400" b="1" dirty="0"/>
              <a:t> ANATOMIC POSITION OF SCAPULA :</a:t>
            </a:r>
          </a:p>
          <a:p>
            <a:pPr>
              <a:buFont typeface="Wingdings" pitchFamily="2" charset="2"/>
              <a:buChar char="Ø"/>
            </a:pPr>
            <a:r>
              <a:rPr lang="en-US" sz="2400" b="1" dirty="0"/>
              <a:t>Between 2</a:t>
            </a:r>
            <a:r>
              <a:rPr lang="en-US" sz="2400" b="1" baseline="30000" dirty="0"/>
              <a:t>nd</a:t>
            </a:r>
            <a:r>
              <a:rPr lang="en-US" sz="2400" b="1" dirty="0"/>
              <a:t> and 7</a:t>
            </a:r>
            <a:r>
              <a:rPr lang="en-US" sz="2400" b="1" baseline="30000" dirty="0"/>
              <a:t>th</a:t>
            </a:r>
            <a:r>
              <a:rPr lang="en-US" sz="2400" b="1" dirty="0"/>
              <a:t> ribs,</a:t>
            </a:r>
          </a:p>
          <a:p>
            <a:pPr>
              <a:buFont typeface="Wingdings" pitchFamily="2" charset="2"/>
              <a:buChar char="Ø"/>
            </a:pPr>
            <a:r>
              <a:rPr lang="en-US" sz="2400" b="1" dirty="0"/>
              <a:t> Medial border located about 6cm lateral to spine ,</a:t>
            </a:r>
          </a:p>
          <a:p>
            <a:pPr>
              <a:buFont typeface="Wingdings" pitchFamily="2" charset="2"/>
              <a:buChar char="Ø"/>
            </a:pPr>
            <a:r>
              <a:rPr lang="en-US" sz="2400" b="1" dirty="0"/>
              <a:t> 10deg ant. Tilt ,5-10 deg. Upward rotation, 35deg internal rotation—plane of scapula</a:t>
            </a:r>
          </a:p>
          <a:p>
            <a:pPr>
              <a:buFont typeface="Wingdings" pitchFamily="2" charset="2"/>
              <a:buChar char="Ø"/>
            </a:pPr>
            <a:r>
              <a:rPr lang="en-US" sz="2400" b="1" dirty="0"/>
              <a:t>ST Joint is composed of ac joint and SC joint</a:t>
            </a:r>
          </a:p>
          <a:p>
            <a:endParaRPr lang="en-US" sz="2400" b="1" dirty="0"/>
          </a:p>
          <a:p>
            <a:endParaRPr lang="en-US" sz="2400" b="1" dirty="0"/>
          </a:p>
        </p:txBody>
      </p:sp>
    </p:spTree>
    <p:extLst>
      <p:ext uri="{BB962C8B-B14F-4D97-AF65-F5344CB8AC3E}">
        <p14:creationId xmlns:p14="http://schemas.microsoft.com/office/powerpoint/2010/main" val="133068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975427-A488-4B1C-924B-2C324E594C1C}"/>
              </a:ext>
            </a:extLst>
          </p:cNvPr>
          <p:cNvSpPr>
            <a:spLocks noGrp="1"/>
          </p:cNvSpPr>
          <p:nvPr>
            <p:ph idx="1"/>
          </p:nvPr>
        </p:nvSpPr>
        <p:spPr>
          <a:xfrm>
            <a:off x="788504" y="624840"/>
            <a:ext cx="10058400" cy="1965960"/>
          </a:xfrm>
        </p:spPr>
        <p:txBody>
          <a:bodyPr>
            <a:normAutofit/>
          </a:bodyPr>
          <a:lstStyle/>
          <a:p>
            <a:pPr algn="ctr">
              <a:buNone/>
            </a:pPr>
            <a:r>
              <a:rPr lang="en-US" sz="2800" b="1" u="sng" dirty="0"/>
              <a:t>Movements at the scapulothoracic joint</a:t>
            </a:r>
          </a:p>
          <a:p>
            <a:pPr marL="514350" indent="-514350"/>
            <a:r>
              <a:rPr lang="en-US" sz="2000" b="1" dirty="0"/>
              <a:t>Elevation and depression</a:t>
            </a:r>
          </a:p>
          <a:p>
            <a:pPr marL="514350" indent="-514350"/>
            <a:r>
              <a:rPr lang="en-US" sz="2000" b="1" dirty="0"/>
              <a:t>Protraction and retraction</a:t>
            </a:r>
          </a:p>
          <a:p>
            <a:pPr marL="514350" indent="-514350"/>
            <a:r>
              <a:rPr lang="en-US" sz="2000" b="1" dirty="0"/>
              <a:t>Upward and downward rotation</a:t>
            </a:r>
          </a:p>
          <a:p>
            <a:pPr algn="ctr"/>
            <a:endParaRPr lang="en-US" sz="2000" b="1" dirty="0"/>
          </a:p>
        </p:txBody>
      </p:sp>
      <p:pic>
        <p:nvPicPr>
          <p:cNvPr id="4" name="Picture 3">
            <a:extLst>
              <a:ext uri="{FF2B5EF4-FFF2-40B4-BE49-F238E27FC236}">
                <a16:creationId xmlns:a16="http://schemas.microsoft.com/office/drawing/2014/main" id="{3756E56A-E6EC-4EC6-AA0F-E94E8963FD8F}"/>
              </a:ext>
            </a:extLst>
          </p:cNvPr>
          <p:cNvPicPr>
            <a:picLocks noChangeAspect="1" noChangeArrowheads="1"/>
          </p:cNvPicPr>
          <p:nvPr/>
        </p:nvPicPr>
        <p:blipFill>
          <a:blip r:embed="rId2" cstate="print"/>
          <a:srcRect/>
          <a:stretch>
            <a:fillRect/>
          </a:stretch>
        </p:blipFill>
        <p:spPr>
          <a:xfrm>
            <a:off x="165359" y="2590800"/>
            <a:ext cx="3982277" cy="4217504"/>
          </a:xfrm>
          <a:prstGeom prst="rect">
            <a:avLst/>
          </a:prstGeom>
          <a:noFill/>
        </p:spPr>
      </p:pic>
      <p:pic>
        <p:nvPicPr>
          <p:cNvPr id="5" name="Picture 2">
            <a:extLst>
              <a:ext uri="{FF2B5EF4-FFF2-40B4-BE49-F238E27FC236}">
                <a16:creationId xmlns:a16="http://schemas.microsoft.com/office/drawing/2014/main" id="{9524FBAB-7CDC-4BBF-A1D3-A9B3FD32BC14}"/>
              </a:ext>
            </a:extLst>
          </p:cNvPr>
          <p:cNvPicPr>
            <a:picLocks noChangeAspect="1" noChangeArrowheads="1"/>
          </p:cNvPicPr>
          <p:nvPr/>
        </p:nvPicPr>
        <p:blipFill>
          <a:blip r:embed="rId3" cstate="print"/>
          <a:srcRect/>
          <a:stretch>
            <a:fillRect/>
          </a:stretch>
        </p:blipFill>
        <p:spPr bwMode="auto">
          <a:xfrm>
            <a:off x="4253654" y="2590800"/>
            <a:ext cx="3816919" cy="4191000"/>
          </a:xfrm>
          <a:prstGeom prst="rect">
            <a:avLst/>
          </a:prstGeom>
          <a:noFill/>
          <a:ln w="9525">
            <a:noFill/>
            <a:miter lim="800000"/>
            <a:headEnd/>
            <a:tailEnd/>
          </a:ln>
        </p:spPr>
      </p:pic>
      <p:pic>
        <p:nvPicPr>
          <p:cNvPr id="6" name="Picture 2">
            <a:extLst>
              <a:ext uri="{FF2B5EF4-FFF2-40B4-BE49-F238E27FC236}">
                <a16:creationId xmlns:a16="http://schemas.microsoft.com/office/drawing/2014/main" id="{1A55B708-C655-4614-AAEB-4F1698E7DF6C}"/>
              </a:ext>
            </a:extLst>
          </p:cNvPr>
          <p:cNvPicPr>
            <a:picLocks noChangeAspect="1" noChangeArrowheads="1"/>
          </p:cNvPicPr>
          <p:nvPr/>
        </p:nvPicPr>
        <p:blipFill>
          <a:blip r:embed="rId4" cstate="print"/>
          <a:srcRect/>
          <a:stretch>
            <a:fillRect/>
          </a:stretch>
        </p:blipFill>
        <p:spPr>
          <a:xfrm>
            <a:off x="8176591" y="2590800"/>
            <a:ext cx="3982278" cy="4267200"/>
          </a:xfrm>
          <a:prstGeom prst="rect">
            <a:avLst/>
          </a:prstGeom>
          <a:noFill/>
        </p:spPr>
      </p:pic>
    </p:spTree>
    <p:extLst>
      <p:ext uri="{BB962C8B-B14F-4D97-AF65-F5344CB8AC3E}">
        <p14:creationId xmlns:p14="http://schemas.microsoft.com/office/powerpoint/2010/main" val="1201164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82566-C4ED-40F0-8A38-447F73A861F6}"/>
              </a:ext>
            </a:extLst>
          </p:cNvPr>
          <p:cNvSpPr>
            <a:spLocks noGrp="1"/>
          </p:cNvSpPr>
          <p:nvPr>
            <p:ph type="title"/>
          </p:nvPr>
        </p:nvSpPr>
        <p:spPr/>
        <p:txBody>
          <a:bodyPr/>
          <a:lstStyle/>
          <a:p>
            <a:pPr algn="ctr"/>
            <a:r>
              <a:rPr lang="en-US" b="1" u="sng" dirty="0"/>
              <a:t>GLENOHUMERAL JOINT</a:t>
            </a:r>
          </a:p>
        </p:txBody>
      </p:sp>
      <p:sp>
        <p:nvSpPr>
          <p:cNvPr id="3" name="Content Placeholder 2">
            <a:extLst>
              <a:ext uri="{FF2B5EF4-FFF2-40B4-BE49-F238E27FC236}">
                <a16:creationId xmlns:a16="http://schemas.microsoft.com/office/drawing/2014/main" id="{2B66C3A9-6B93-42E4-93DD-3908C1D8FE21}"/>
              </a:ext>
            </a:extLst>
          </p:cNvPr>
          <p:cNvSpPr>
            <a:spLocks noGrp="1"/>
          </p:cNvSpPr>
          <p:nvPr>
            <p:ph idx="1"/>
          </p:nvPr>
        </p:nvSpPr>
        <p:spPr>
          <a:xfrm>
            <a:off x="1066800" y="2103120"/>
            <a:ext cx="5572539" cy="3931920"/>
          </a:xfrm>
        </p:spPr>
        <p:txBody>
          <a:bodyPr>
            <a:normAutofit/>
          </a:bodyPr>
          <a:lstStyle/>
          <a:p>
            <a:r>
              <a:rPr lang="en-US" sz="3200" i="1" dirty="0">
                <a:latin typeface="Aharoni" pitchFamily="2" charset="-79"/>
                <a:cs typeface="Aharoni" pitchFamily="2" charset="-79"/>
              </a:rPr>
              <a:t>Articular surface</a:t>
            </a:r>
          </a:p>
          <a:p>
            <a:r>
              <a:rPr lang="en-US" sz="3200" b="1" dirty="0"/>
              <a:t>Large complex head of humerus</a:t>
            </a:r>
          </a:p>
          <a:p>
            <a:r>
              <a:rPr lang="en-US" sz="3200" b="1" dirty="0"/>
              <a:t>Shallow concavity of glenoid fossa</a:t>
            </a:r>
          </a:p>
          <a:p>
            <a:endParaRPr lang="en-US" sz="3200" dirty="0"/>
          </a:p>
        </p:txBody>
      </p:sp>
      <p:pic>
        <p:nvPicPr>
          <p:cNvPr id="5" name="Picture 4" descr="yQrTxFyReHjoRhpiryA_Shoulder_joint_2.jpg">
            <a:extLst>
              <a:ext uri="{FF2B5EF4-FFF2-40B4-BE49-F238E27FC236}">
                <a16:creationId xmlns:a16="http://schemas.microsoft.com/office/drawing/2014/main" id="{4F5DB27B-6202-4DFB-9DCE-E161E6A66D20}"/>
              </a:ext>
            </a:extLst>
          </p:cNvPr>
          <p:cNvPicPr>
            <a:picLocks noChangeAspect="1"/>
          </p:cNvPicPr>
          <p:nvPr/>
        </p:nvPicPr>
        <p:blipFill>
          <a:blip r:embed="rId2"/>
          <a:stretch>
            <a:fillRect/>
          </a:stretch>
        </p:blipFill>
        <p:spPr>
          <a:xfrm>
            <a:off x="7292699" y="2103120"/>
            <a:ext cx="4302953" cy="4191000"/>
          </a:xfrm>
          <a:prstGeom prst="rect">
            <a:avLst/>
          </a:prstGeom>
        </p:spPr>
      </p:pic>
    </p:spTree>
    <p:extLst>
      <p:ext uri="{BB962C8B-B14F-4D97-AF65-F5344CB8AC3E}">
        <p14:creationId xmlns:p14="http://schemas.microsoft.com/office/powerpoint/2010/main" val="3542338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407BE-4EA0-4674-8ECC-58959D65CAC1}"/>
              </a:ext>
            </a:extLst>
          </p:cNvPr>
          <p:cNvSpPr>
            <a:spLocks noGrp="1"/>
          </p:cNvSpPr>
          <p:nvPr>
            <p:ph type="title"/>
          </p:nvPr>
        </p:nvSpPr>
        <p:spPr>
          <a:xfrm>
            <a:off x="-56321" y="0"/>
            <a:ext cx="7547114" cy="2498171"/>
          </a:xfrm>
        </p:spPr>
        <p:txBody>
          <a:bodyPr/>
          <a:lstStyle/>
          <a:p>
            <a:pPr algn="ctr"/>
            <a:r>
              <a:rPr lang="en-US" b="1" u="sng" dirty="0"/>
              <a:t>The “Loose-Fit” of GH joint</a:t>
            </a:r>
          </a:p>
        </p:txBody>
      </p:sp>
      <p:sp>
        <p:nvSpPr>
          <p:cNvPr id="3" name="Content Placeholder 2">
            <a:extLst>
              <a:ext uri="{FF2B5EF4-FFF2-40B4-BE49-F238E27FC236}">
                <a16:creationId xmlns:a16="http://schemas.microsoft.com/office/drawing/2014/main" id="{1B77BF8A-ABE1-41A9-B3AB-7665675DFE89}"/>
              </a:ext>
            </a:extLst>
          </p:cNvPr>
          <p:cNvSpPr>
            <a:spLocks noGrp="1"/>
          </p:cNvSpPr>
          <p:nvPr>
            <p:ph idx="1"/>
          </p:nvPr>
        </p:nvSpPr>
        <p:spPr>
          <a:xfrm>
            <a:off x="887897" y="2498171"/>
            <a:ext cx="5658678" cy="3502550"/>
          </a:xfrm>
        </p:spPr>
        <p:txBody>
          <a:bodyPr>
            <a:normAutofit lnSpcReduction="10000"/>
          </a:bodyPr>
          <a:lstStyle/>
          <a:p>
            <a:r>
              <a:rPr lang="en-US" sz="2800" dirty="0"/>
              <a:t>Glenoid fossa covers only one-third of articular surface of humeral head.</a:t>
            </a:r>
          </a:p>
          <a:p>
            <a:r>
              <a:rPr lang="en-US" sz="2800" dirty="0"/>
              <a:t> In typical adult, the longitudinal diameter of humeral head is about 1.9 times larger and transverse diameter is 2.3 times larger than the same diameter of the glenoid fossa.</a:t>
            </a:r>
          </a:p>
          <a:p>
            <a:endParaRPr lang="en-US" sz="2800" dirty="0"/>
          </a:p>
        </p:txBody>
      </p:sp>
      <p:pic>
        <p:nvPicPr>
          <p:cNvPr id="4" name="Picture 4">
            <a:extLst>
              <a:ext uri="{FF2B5EF4-FFF2-40B4-BE49-F238E27FC236}">
                <a16:creationId xmlns:a16="http://schemas.microsoft.com/office/drawing/2014/main" id="{AD1F2E18-FFCF-4CDB-AC34-87253951B81A}"/>
              </a:ext>
            </a:extLst>
          </p:cNvPr>
          <p:cNvPicPr>
            <a:picLocks noChangeAspect="1" noChangeArrowheads="1"/>
          </p:cNvPicPr>
          <p:nvPr/>
        </p:nvPicPr>
        <p:blipFill>
          <a:blip r:embed="rId2" cstate="print"/>
          <a:srcRect/>
          <a:stretch>
            <a:fillRect/>
          </a:stretch>
        </p:blipFill>
        <p:spPr bwMode="auto">
          <a:xfrm>
            <a:off x="7152861" y="457200"/>
            <a:ext cx="4648200" cy="5943600"/>
          </a:xfrm>
          <a:prstGeom prst="rect">
            <a:avLst/>
          </a:prstGeom>
          <a:noFill/>
          <a:ln>
            <a:noFill/>
          </a:ln>
        </p:spPr>
      </p:pic>
    </p:spTree>
    <p:extLst>
      <p:ext uri="{BB962C8B-B14F-4D97-AF65-F5344CB8AC3E}">
        <p14:creationId xmlns:p14="http://schemas.microsoft.com/office/powerpoint/2010/main" val="1850901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235E-B37B-4803-B2E7-6D20028B0517}"/>
              </a:ext>
            </a:extLst>
          </p:cNvPr>
          <p:cNvSpPr>
            <a:spLocks noGrp="1"/>
          </p:cNvSpPr>
          <p:nvPr>
            <p:ph type="title"/>
          </p:nvPr>
        </p:nvSpPr>
        <p:spPr>
          <a:xfrm>
            <a:off x="576470" y="137160"/>
            <a:ext cx="10058400" cy="1371600"/>
          </a:xfrm>
        </p:spPr>
        <p:txBody>
          <a:bodyPr/>
          <a:lstStyle/>
          <a:p>
            <a:pPr algn="ctr"/>
            <a:r>
              <a:rPr lang="en-US" b="1" i="1" u="sng" dirty="0"/>
              <a:t>Tissues that Stabilizes the GH joint</a:t>
            </a:r>
          </a:p>
        </p:txBody>
      </p:sp>
      <p:sp>
        <p:nvSpPr>
          <p:cNvPr id="3" name="Content Placeholder 2">
            <a:extLst>
              <a:ext uri="{FF2B5EF4-FFF2-40B4-BE49-F238E27FC236}">
                <a16:creationId xmlns:a16="http://schemas.microsoft.com/office/drawing/2014/main" id="{0D7B322F-C8E6-436C-9667-DCC9EC323677}"/>
              </a:ext>
            </a:extLst>
          </p:cNvPr>
          <p:cNvSpPr>
            <a:spLocks noGrp="1"/>
          </p:cNvSpPr>
          <p:nvPr>
            <p:ph idx="1"/>
          </p:nvPr>
        </p:nvSpPr>
        <p:spPr>
          <a:xfrm>
            <a:off x="1066800" y="2103120"/>
            <a:ext cx="4856922" cy="3931920"/>
          </a:xfrm>
        </p:spPr>
        <p:txBody>
          <a:bodyPr>
            <a:normAutofit/>
          </a:bodyPr>
          <a:lstStyle/>
          <a:p>
            <a:r>
              <a:rPr lang="en-US" sz="3200" b="1" i="1" u="sng" dirty="0"/>
              <a:t>GH joint capsule</a:t>
            </a:r>
          </a:p>
          <a:p>
            <a:r>
              <a:rPr lang="en-US" sz="3200" b="1" i="1" u="sng" dirty="0"/>
              <a:t>Ligaments </a:t>
            </a:r>
          </a:p>
          <a:p>
            <a:r>
              <a:rPr lang="en-US" sz="3200" b="1" i="1" u="sng" dirty="0"/>
              <a:t>Rotator cuff muscles</a:t>
            </a:r>
          </a:p>
          <a:p>
            <a:r>
              <a:rPr lang="en-US" sz="3200" b="1" i="1" u="sng" dirty="0"/>
              <a:t>Glenoid labrum </a:t>
            </a:r>
          </a:p>
          <a:p>
            <a:endParaRPr lang="en-US" sz="3200" b="1" i="1" u="sng" dirty="0"/>
          </a:p>
        </p:txBody>
      </p:sp>
      <p:pic>
        <p:nvPicPr>
          <p:cNvPr id="4" name="Picture 2">
            <a:extLst>
              <a:ext uri="{FF2B5EF4-FFF2-40B4-BE49-F238E27FC236}">
                <a16:creationId xmlns:a16="http://schemas.microsoft.com/office/drawing/2014/main" id="{CB75EFB2-96E4-42AC-B866-709B454C525F}"/>
              </a:ext>
            </a:extLst>
          </p:cNvPr>
          <p:cNvPicPr>
            <a:picLocks noChangeAspect="1" noChangeArrowheads="1"/>
          </p:cNvPicPr>
          <p:nvPr/>
        </p:nvPicPr>
        <p:blipFill>
          <a:blip r:embed="rId2" cstate="print"/>
          <a:srcRect/>
          <a:stretch>
            <a:fillRect/>
          </a:stretch>
        </p:blipFill>
        <p:spPr bwMode="auto">
          <a:xfrm>
            <a:off x="7401339" y="1693628"/>
            <a:ext cx="4331707" cy="4750904"/>
          </a:xfrm>
          <a:prstGeom prst="rect">
            <a:avLst/>
          </a:prstGeom>
          <a:noFill/>
          <a:ln>
            <a:noFill/>
          </a:ln>
        </p:spPr>
      </p:pic>
    </p:spTree>
    <p:extLst>
      <p:ext uri="{BB962C8B-B14F-4D97-AF65-F5344CB8AC3E}">
        <p14:creationId xmlns:p14="http://schemas.microsoft.com/office/powerpoint/2010/main" val="316962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mendmeshop.com/_img/anatomy-of-the-shoulder-joint-capsule.jpg">
            <a:extLst>
              <a:ext uri="{FF2B5EF4-FFF2-40B4-BE49-F238E27FC236}">
                <a16:creationId xmlns:a16="http://schemas.microsoft.com/office/drawing/2014/main" id="{18986AB8-6E1A-4503-ADF5-919F2E46EFBC}"/>
              </a:ext>
            </a:extLst>
          </p:cNvPr>
          <p:cNvPicPr>
            <a:picLocks noGrp="1" noChangeAspect="1" noChangeArrowheads="1"/>
          </p:cNvPicPr>
          <p:nvPr>
            <p:ph idx="1"/>
          </p:nvPr>
        </p:nvPicPr>
        <p:blipFill>
          <a:blip r:embed="rId2" cstate="print"/>
          <a:srcRect b="7778"/>
          <a:stretch>
            <a:fillRect/>
          </a:stretch>
        </p:blipFill>
        <p:spPr bwMode="auto">
          <a:xfrm>
            <a:off x="1974574" y="-77491"/>
            <a:ext cx="7858539" cy="6858000"/>
          </a:xfrm>
          <a:prstGeom prst="rect">
            <a:avLst/>
          </a:prstGeom>
          <a:noFill/>
        </p:spPr>
      </p:pic>
    </p:spTree>
    <p:extLst>
      <p:ext uri="{BB962C8B-B14F-4D97-AF65-F5344CB8AC3E}">
        <p14:creationId xmlns:p14="http://schemas.microsoft.com/office/powerpoint/2010/main" val="4078180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E9C00-E496-44D6-AED6-4E969930DCD7}"/>
              </a:ext>
            </a:extLst>
          </p:cNvPr>
          <p:cNvSpPr>
            <a:spLocks noGrp="1"/>
          </p:cNvSpPr>
          <p:nvPr>
            <p:ph type="title"/>
          </p:nvPr>
        </p:nvSpPr>
        <p:spPr>
          <a:xfrm>
            <a:off x="1066800" y="382042"/>
            <a:ext cx="10058400" cy="1371600"/>
          </a:xfrm>
        </p:spPr>
        <p:txBody>
          <a:bodyPr>
            <a:normAutofit/>
          </a:bodyPr>
          <a:lstStyle/>
          <a:p>
            <a:pPr algn="ctr"/>
            <a:r>
              <a:rPr lang="en-US" sz="6000" b="1" i="1" u="sng" dirty="0"/>
              <a:t>Rotator cuff</a:t>
            </a:r>
            <a:endParaRPr lang="en-US" sz="6000" i="1" u="sng" dirty="0"/>
          </a:p>
        </p:txBody>
      </p:sp>
      <p:sp>
        <p:nvSpPr>
          <p:cNvPr id="3" name="Content Placeholder 2">
            <a:extLst>
              <a:ext uri="{FF2B5EF4-FFF2-40B4-BE49-F238E27FC236}">
                <a16:creationId xmlns:a16="http://schemas.microsoft.com/office/drawing/2014/main" id="{09644CC2-EAB0-453B-B6CD-46414203C64A}"/>
              </a:ext>
            </a:extLst>
          </p:cNvPr>
          <p:cNvSpPr>
            <a:spLocks noGrp="1"/>
          </p:cNvSpPr>
          <p:nvPr>
            <p:ph idx="1"/>
          </p:nvPr>
        </p:nvSpPr>
        <p:spPr>
          <a:xfrm>
            <a:off x="1066800" y="1851329"/>
            <a:ext cx="10058400" cy="3931920"/>
          </a:xfrm>
        </p:spPr>
        <p:txBody>
          <a:bodyPr/>
          <a:lstStyle/>
          <a:p>
            <a:pPr algn="ctr">
              <a:buNone/>
            </a:pPr>
            <a:r>
              <a:rPr lang="en-US" sz="4800" i="1" u="sng" dirty="0">
                <a:solidFill>
                  <a:schemeClr val="accent2">
                    <a:lumMod val="60000"/>
                    <a:lumOff val="40000"/>
                  </a:schemeClr>
                </a:solidFill>
              </a:rPr>
              <a:t>Rotator cuff muscle</a:t>
            </a:r>
          </a:p>
          <a:p>
            <a:pPr algn="ctr"/>
            <a:r>
              <a:rPr lang="en-US" sz="3600" u="sng" dirty="0"/>
              <a:t>S- </a:t>
            </a:r>
            <a:r>
              <a:rPr lang="en-US" sz="3600" u="sng" dirty="0" err="1"/>
              <a:t>Supraspinatous</a:t>
            </a:r>
            <a:r>
              <a:rPr lang="en-US" sz="3600" u="sng" dirty="0"/>
              <a:t> muscle</a:t>
            </a:r>
          </a:p>
          <a:p>
            <a:pPr algn="ctr"/>
            <a:r>
              <a:rPr lang="en-US" sz="3600" u="sng" dirty="0"/>
              <a:t>I- </a:t>
            </a:r>
            <a:r>
              <a:rPr lang="en-US" sz="3600" u="sng" dirty="0" err="1"/>
              <a:t>Infraspinatous</a:t>
            </a:r>
            <a:r>
              <a:rPr lang="en-US" sz="3600" u="sng" dirty="0"/>
              <a:t> muscle</a:t>
            </a:r>
          </a:p>
          <a:p>
            <a:pPr algn="ctr"/>
            <a:r>
              <a:rPr lang="en-US" sz="3600" u="sng" dirty="0"/>
              <a:t>T-Teres major muscle</a:t>
            </a:r>
          </a:p>
          <a:p>
            <a:pPr algn="ctr"/>
            <a:r>
              <a:rPr lang="en-US" sz="3600" u="sng" dirty="0"/>
              <a:t>S-Sub scapularis muscle</a:t>
            </a:r>
          </a:p>
          <a:p>
            <a:endParaRPr lang="en-US" dirty="0"/>
          </a:p>
        </p:txBody>
      </p:sp>
    </p:spTree>
    <p:extLst>
      <p:ext uri="{BB962C8B-B14F-4D97-AF65-F5344CB8AC3E}">
        <p14:creationId xmlns:p14="http://schemas.microsoft.com/office/powerpoint/2010/main" val="1033504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CFD78-003E-4BE2-8C35-56B47C98B8F6}"/>
              </a:ext>
            </a:extLst>
          </p:cNvPr>
          <p:cNvSpPr>
            <a:spLocks noGrp="1"/>
          </p:cNvSpPr>
          <p:nvPr>
            <p:ph type="title"/>
          </p:nvPr>
        </p:nvSpPr>
        <p:spPr>
          <a:xfrm>
            <a:off x="483704" y="381000"/>
            <a:ext cx="10058400" cy="1371600"/>
          </a:xfrm>
        </p:spPr>
        <p:txBody>
          <a:bodyPr>
            <a:normAutofit/>
          </a:bodyPr>
          <a:lstStyle/>
          <a:p>
            <a:r>
              <a:rPr lang="en-US" sz="5400" b="1" i="1" dirty="0"/>
              <a:t>Rotator cuff muscles</a:t>
            </a:r>
          </a:p>
        </p:txBody>
      </p:sp>
      <p:sp>
        <p:nvSpPr>
          <p:cNvPr id="3" name="Content Placeholder 2">
            <a:extLst>
              <a:ext uri="{FF2B5EF4-FFF2-40B4-BE49-F238E27FC236}">
                <a16:creationId xmlns:a16="http://schemas.microsoft.com/office/drawing/2014/main" id="{9C1E6F57-7258-4A52-88FF-8F4F3FE59134}"/>
              </a:ext>
            </a:extLst>
          </p:cNvPr>
          <p:cNvSpPr>
            <a:spLocks noGrp="1"/>
          </p:cNvSpPr>
          <p:nvPr>
            <p:ph idx="1"/>
          </p:nvPr>
        </p:nvSpPr>
        <p:spPr>
          <a:xfrm>
            <a:off x="1066800" y="2103120"/>
            <a:ext cx="5917096" cy="3931920"/>
          </a:xfrm>
        </p:spPr>
        <p:txBody>
          <a:bodyPr>
            <a:normAutofit/>
          </a:bodyPr>
          <a:lstStyle/>
          <a:p>
            <a:r>
              <a:rPr lang="en-US" sz="2400" b="1" dirty="0"/>
              <a:t>Subscapularis lies anterior to capsule</a:t>
            </a:r>
          </a:p>
          <a:p>
            <a:endParaRPr lang="en-US" sz="2400" b="1" dirty="0"/>
          </a:p>
          <a:p>
            <a:r>
              <a:rPr lang="en-US" sz="2400" b="1" dirty="0"/>
              <a:t>Supraspinatus, Infraspinatus and Teres minor lie superior and posterior to capsule</a:t>
            </a:r>
          </a:p>
          <a:p>
            <a:pPr marL="0" indent="0">
              <a:buNone/>
            </a:pPr>
            <a:endParaRPr lang="en-US" sz="2400" b="1" dirty="0"/>
          </a:p>
          <a:p>
            <a:pPr marL="0" indent="0">
              <a:buNone/>
            </a:pPr>
            <a:r>
              <a:rPr lang="en-US" sz="2400" b="1" dirty="0"/>
              <a:t>They all provide major stability during active motion.</a:t>
            </a:r>
          </a:p>
          <a:p>
            <a:endParaRPr lang="en-US" sz="2400" b="1" dirty="0"/>
          </a:p>
        </p:txBody>
      </p:sp>
      <p:pic>
        <p:nvPicPr>
          <p:cNvPr id="4" name="Picture 2">
            <a:extLst>
              <a:ext uri="{FF2B5EF4-FFF2-40B4-BE49-F238E27FC236}">
                <a16:creationId xmlns:a16="http://schemas.microsoft.com/office/drawing/2014/main" id="{EA3CA0E8-5FA7-43A9-95C1-C4B6DFD8756A}"/>
              </a:ext>
            </a:extLst>
          </p:cNvPr>
          <p:cNvPicPr>
            <a:picLocks noChangeAspect="1" noChangeArrowheads="1"/>
          </p:cNvPicPr>
          <p:nvPr/>
        </p:nvPicPr>
        <p:blipFill>
          <a:blip r:embed="rId2" cstate="print"/>
          <a:srcRect l="5769" t="13559" b="5085"/>
          <a:stretch>
            <a:fillRect/>
          </a:stretch>
        </p:blipFill>
        <p:spPr bwMode="auto">
          <a:xfrm>
            <a:off x="8153400" y="-76200"/>
            <a:ext cx="4038600" cy="3657600"/>
          </a:xfrm>
          <a:prstGeom prst="rect">
            <a:avLst/>
          </a:prstGeom>
          <a:noFill/>
          <a:ln>
            <a:noFill/>
          </a:ln>
        </p:spPr>
      </p:pic>
      <p:pic>
        <p:nvPicPr>
          <p:cNvPr id="5" name="Picture 2" descr="http://www.sportsinjuryclinic.net/media/page/_master/187/images/rotatorcuff-muscleslabelled340.jpg">
            <a:extLst>
              <a:ext uri="{FF2B5EF4-FFF2-40B4-BE49-F238E27FC236}">
                <a16:creationId xmlns:a16="http://schemas.microsoft.com/office/drawing/2014/main" id="{1EF999CE-83FC-401F-9B3D-1686D4AB1EAB}"/>
              </a:ext>
            </a:extLst>
          </p:cNvPr>
          <p:cNvPicPr>
            <a:picLocks noChangeAspect="1" noChangeArrowheads="1"/>
          </p:cNvPicPr>
          <p:nvPr/>
        </p:nvPicPr>
        <p:blipFill>
          <a:blip r:embed="rId3" cstate="print"/>
          <a:srcRect l="4706" b="4101"/>
          <a:stretch>
            <a:fillRect/>
          </a:stretch>
        </p:blipFill>
        <p:spPr bwMode="auto">
          <a:xfrm>
            <a:off x="8425956" y="3588027"/>
            <a:ext cx="3493488" cy="3034747"/>
          </a:xfrm>
          <a:prstGeom prst="rect">
            <a:avLst/>
          </a:prstGeom>
          <a:noFill/>
        </p:spPr>
      </p:pic>
    </p:spTree>
    <p:extLst>
      <p:ext uri="{BB962C8B-B14F-4D97-AF65-F5344CB8AC3E}">
        <p14:creationId xmlns:p14="http://schemas.microsoft.com/office/powerpoint/2010/main" val="842558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EFD03-DAD0-4683-9785-9368D8FC1A3B}"/>
              </a:ext>
            </a:extLst>
          </p:cNvPr>
          <p:cNvSpPr>
            <a:spLocks noGrp="1"/>
          </p:cNvSpPr>
          <p:nvPr>
            <p:ph type="title"/>
          </p:nvPr>
        </p:nvSpPr>
        <p:spPr>
          <a:xfrm>
            <a:off x="417444" y="218525"/>
            <a:ext cx="10058400" cy="1371600"/>
          </a:xfrm>
        </p:spPr>
        <p:txBody>
          <a:bodyPr>
            <a:normAutofit/>
          </a:bodyPr>
          <a:lstStyle/>
          <a:p>
            <a:pPr algn="ctr"/>
            <a:r>
              <a:rPr lang="en-US" sz="6000" b="1" i="1" u="sng" dirty="0"/>
              <a:t>Coracoacromial Arch</a:t>
            </a:r>
          </a:p>
        </p:txBody>
      </p:sp>
      <p:pic>
        <p:nvPicPr>
          <p:cNvPr id="4" name="Picture 2">
            <a:extLst>
              <a:ext uri="{FF2B5EF4-FFF2-40B4-BE49-F238E27FC236}">
                <a16:creationId xmlns:a16="http://schemas.microsoft.com/office/drawing/2014/main" id="{62EF0A41-34E8-467F-B1D7-7DF394C6E971}"/>
              </a:ext>
            </a:extLst>
          </p:cNvPr>
          <p:cNvPicPr>
            <a:picLocks noGrp="1" noChangeAspect="1" noChangeArrowheads="1"/>
          </p:cNvPicPr>
          <p:nvPr>
            <p:ph idx="1"/>
          </p:nvPr>
        </p:nvPicPr>
        <p:blipFill>
          <a:blip r:embed="rId2" cstate="print"/>
          <a:srcRect/>
          <a:stretch>
            <a:fillRect/>
          </a:stretch>
        </p:blipFill>
        <p:spPr>
          <a:xfrm>
            <a:off x="3639495" y="1702504"/>
            <a:ext cx="5756296" cy="4632171"/>
          </a:xfrm>
          <a:noFill/>
        </p:spPr>
      </p:pic>
    </p:spTree>
    <p:extLst>
      <p:ext uri="{BB962C8B-B14F-4D97-AF65-F5344CB8AC3E}">
        <p14:creationId xmlns:p14="http://schemas.microsoft.com/office/powerpoint/2010/main" val="4002839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60BD-BBFF-487E-A1A9-DA3110A147BB}"/>
              </a:ext>
            </a:extLst>
          </p:cNvPr>
          <p:cNvSpPr>
            <a:spLocks noGrp="1"/>
          </p:cNvSpPr>
          <p:nvPr>
            <p:ph type="title"/>
          </p:nvPr>
        </p:nvSpPr>
        <p:spPr/>
        <p:txBody>
          <a:bodyPr>
            <a:normAutofit/>
          </a:bodyPr>
          <a:lstStyle/>
          <a:p>
            <a:r>
              <a:rPr lang="en-US" sz="6600" i="1" u="sng" dirty="0"/>
              <a:t>Kinematics of GH joint</a:t>
            </a:r>
          </a:p>
        </p:txBody>
      </p:sp>
      <p:sp>
        <p:nvSpPr>
          <p:cNvPr id="3" name="Content Placeholder 2">
            <a:extLst>
              <a:ext uri="{FF2B5EF4-FFF2-40B4-BE49-F238E27FC236}">
                <a16:creationId xmlns:a16="http://schemas.microsoft.com/office/drawing/2014/main" id="{42CBA8DB-E355-4526-8787-B88AB987F94C}"/>
              </a:ext>
            </a:extLst>
          </p:cNvPr>
          <p:cNvSpPr>
            <a:spLocks noGrp="1"/>
          </p:cNvSpPr>
          <p:nvPr>
            <p:ph idx="1"/>
          </p:nvPr>
        </p:nvSpPr>
        <p:spPr>
          <a:xfrm>
            <a:off x="1066800" y="2014194"/>
            <a:ext cx="10058400" cy="3931920"/>
          </a:xfrm>
        </p:spPr>
        <p:txBody>
          <a:bodyPr>
            <a:normAutofit/>
          </a:bodyPr>
          <a:lstStyle/>
          <a:p>
            <a:r>
              <a:rPr lang="en-US" sz="3200" b="1" dirty="0"/>
              <a:t>The GH joint has three degrees of freedom</a:t>
            </a:r>
          </a:p>
          <a:p>
            <a:r>
              <a:rPr lang="en-US" sz="3200" b="1" dirty="0"/>
              <a:t>Osteokinematics of the GH joint includes</a:t>
            </a:r>
          </a:p>
          <a:p>
            <a:pPr marL="514350" indent="-514350">
              <a:buFont typeface="+mj-lt"/>
              <a:buAutoNum type="arabicPeriod"/>
            </a:pPr>
            <a:r>
              <a:rPr lang="en-US" sz="3200" b="1" dirty="0"/>
              <a:t>Abduction and Adduction</a:t>
            </a:r>
          </a:p>
          <a:p>
            <a:pPr marL="514350" indent="-514350">
              <a:buFont typeface="+mj-lt"/>
              <a:buAutoNum type="arabicPeriod"/>
            </a:pPr>
            <a:r>
              <a:rPr lang="en-US" sz="3200" b="1" dirty="0"/>
              <a:t>Flexion and Extension</a:t>
            </a:r>
          </a:p>
          <a:p>
            <a:pPr marL="514350" indent="-514350">
              <a:buFont typeface="+mj-lt"/>
              <a:buAutoNum type="arabicPeriod"/>
            </a:pPr>
            <a:r>
              <a:rPr lang="en-US" sz="3200" b="1" dirty="0"/>
              <a:t>Internal and External rotation</a:t>
            </a:r>
          </a:p>
          <a:p>
            <a:endParaRPr lang="en-US" sz="3200" b="1" dirty="0"/>
          </a:p>
        </p:txBody>
      </p:sp>
    </p:spTree>
    <p:extLst>
      <p:ext uri="{BB962C8B-B14F-4D97-AF65-F5344CB8AC3E}">
        <p14:creationId xmlns:p14="http://schemas.microsoft.com/office/powerpoint/2010/main" val="1367530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B177C-3AEB-40B6-9CCD-16F74C0DF9E5}"/>
              </a:ext>
            </a:extLst>
          </p:cNvPr>
          <p:cNvSpPr>
            <a:spLocks noGrp="1"/>
          </p:cNvSpPr>
          <p:nvPr>
            <p:ph type="title"/>
          </p:nvPr>
        </p:nvSpPr>
        <p:spPr>
          <a:xfrm>
            <a:off x="1066800" y="642594"/>
            <a:ext cx="2900766" cy="5138274"/>
          </a:xfrm>
        </p:spPr>
        <p:txBody>
          <a:bodyPr/>
          <a:lstStyle/>
          <a:p>
            <a:r>
              <a:rPr lang="en-US" dirty="0"/>
              <a:t>Line of action of Deltoid </a:t>
            </a:r>
          </a:p>
        </p:txBody>
      </p:sp>
      <p:pic>
        <p:nvPicPr>
          <p:cNvPr id="8" name="Picture 7">
            <a:extLst>
              <a:ext uri="{FF2B5EF4-FFF2-40B4-BE49-F238E27FC236}">
                <a16:creationId xmlns:a16="http://schemas.microsoft.com/office/drawing/2014/main" id="{4E5C755F-93D2-420D-B4B4-7968AB81EB0D}"/>
              </a:ext>
            </a:extLst>
          </p:cNvPr>
          <p:cNvPicPr>
            <a:picLocks noChangeAspect="1"/>
          </p:cNvPicPr>
          <p:nvPr/>
        </p:nvPicPr>
        <p:blipFill>
          <a:blip r:embed="rId2"/>
          <a:stretch>
            <a:fillRect/>
          </a:stretch>
        </p:blipFill>
        <p:spPr>
          <a:xfrm>
            <a:off x="5934599" y="417799"/>
            <a:ext cx="5478731" cy="5995897"/>
          </a:xfrm>
          <a:prstGeom prst="rect">
            <a:avLst/>
          </a:prstGeom>
        </p:spPr>
      </p:pic>
    </p:spTree>
    <p:extLst>
      <p:ext uri="{BB962C8B-B14F-4D97-AF65-F5344CB8AC3E}">
        <p14:creationId xmlns:p14="http://schemas.microsoft.com/office/powerpoint/2010/main" val="2265179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B2124-957E-452E-900C-716D66FDA15B}"/>
              </a:ext>
            </a:extLst>
          </p:cNvPr>
          <p:cNvSpPr>
            <a:spLocks noGrp="1"/>
          </p:cNvSpPr>
          <p:nvPr>
            <p:ph type="title"/>
          </p:nvPr>
        </p:nvSpPr>
        <p:spPr>
          <a:xfrm>
            <a:off x="1066800" y="642594"/>
            <a:ext cx="2993756" cy="5169270"/>
          </a:xfrm>
        </p:spPr>
        <p:txBody>
          <a:bodyPr/>
          <a:lstStyle/>
          <a:p>
            <a:r>
              <a:rPr lang="en-US" dirty="0"/>
              <a:t>Line of action of Rotator Cuff </a:t>
            </a:r>
          </a:p>
        </p:txBody>
      </p:sp>
      <p:pic>
        <p:nvPicPr>
          <p:cNvPr id="8" name="Picture 7">
            <a:extLst>
              <a:ext uri="{FF2B5EF4-FFF2-40B4-BE49-F238E27FC236}">
                <a16:creationId xmlns:a16="http://schemas.microsoft.com/office/drawing/2014/main" id="{2C17C784-C711-40A3-97CF-D60B7257B35A}"/>
              </a:ext>
            </a:extLst>
          </p:cNvPr>
          <p:cNvPicPr>
            <a:picLocks noChangeAspect="1"/>
          </p:cNvPicPr>
          <p:nvPr/>
        </p:nvPicPr>
        <p:blipFill>
          <a:blip r:embed="rId2"/>
          <a:stretch>
            <a:fillRect/>
          </a:stretch>
        </p:blipFill>
        <p:spPr>
          <a:xfrm>
            <a:off x="5419805" y="822960"/>
            <a:ext cx="5705395" cy="5442322"/>
          </a:xfrm>
          <a:prstGeom prst="rect">
            <a:avLst/>
          </a:prstGeom>
        </p:spPr>
      </p:pic>
    </p:spTree>
    <p:extLst>
      <p:ext uri="{BB962C8B-B14F-4D97-AF65-F5344CB8AC3E}">
        <p14:creationId xmlns:p14="http://schemas.microsoft.com/office/powerpoint/2010/main" val="4214880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7C11-A038-4939-9287-D84C7AF12F10}"/>
              </a:ext>
            </a:extLst>
          </p:cNvPr>
          <p:cNvSpPr>
            <a:spLocks noGrp="1"/>
          </p:cNvSpPr>
          <p:nvPr>
            <p:ph type="title"/>
          </p:nvPr>
        </p:nvSpPr>
        <p:spPr>
          <a:xfrm>
            <a:off x="1066800" y="658092"/>
            <a:ext cx="2854271" cy="5680714"/>
          </a:xfrm>
        </p:spPr>
        <p:txBody>
          <a:bodyPr/>
          <a:lstStyle/>
          <a:p>
            <a:r>
              <a:rPr lang="en-US" dirty="0"/>
              <a:t>Line of Action of “ITS” </a:t>
            </a:r>
          </a:p>
        </p:txBody>
      </p:sp>
      <p:pic>
        <p:nvPicPr>
          <p:cNvPr id="7" name="Picture 6">
            <a:extLst>
              <a:ext uri="{FF2B5EF4-FFF2-40B4-BE49-F238E27FC236}">
                <a16:creationId xmlns:a16="http://schemas.microsoft.com/office/drawing/2014/main" id="{1401D473-830B-4DCD-8284-11B3AF158FFA}"/>
              </a:ext>
            </a:extLst>
          </p:cNvPr>
          <p:cNvPicPr>
            <a:picLocks noChangeAspect="1"/>
          </p:cNvPicPr>
          <p:nvPr/>
        </p:nvPicPr>
        <p:blipFill>
          <a:blip r:embed="rId2"/>
          <a:stretch>
            <a:fillRect/>
          </a:stretch>
        </p:blipFill>
        <p:spPr>
          <a:xfrm>
            <a:off x="6096000" y="538534"/>
            <a:ext cx="5204847" cy="5784774"/>
          </a:xfrm>
          <a:prstGeom prst="rect">
            <a:avLst/>
          </a:prstGeom>
        </p:spPr>
      </p:pic>
    </p:spTree>
    <p:extLst>
      <p:ext uri="{BB962C8B-B14F-4D97-AF65-F5344CB8AC3E}">
        <p14:creationId xmlns:p14="http://schemas.microsoft.com/office/powerpoint/2010/main" val="390837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89EAB-871F-4ABF-9553-B5456C008AFC}"/>
              </a:ext>
            </a:extLst>
          </p:cNvPr>
          <p:cNvSpPr>
            <a:spLocks noGrp="1"/>
          </p:cNvSpPr>
          <p:nvPr>
            <p:ph type="title"/>
          </p:nvPr>
        </p:nvSpPr>
        <p:spPr>
          <a:xfrm>
            <a:off x="934279" y="178768"/>
            <a:ext cx="10058400" cy="1822310"/>
          </a:xfrm>
        </p:spPr>
        <p:txBody>
          <a:bodyPr>
            <a:normAutofit/>
          </a:bodyPr>
          <a:lstStyle/>
          <a:p>
            <a:pPr algn="ctr"/>
            <a:r>
              <a:rPr lang="en-US" sz="4400" b="1" u="sng" dirty="0"/>
              <a:t>Major kinematic event during shoulder abduction</a:t>
            </a:r>
          </a:p>
        </p:txBody>
      </p:sp>
      <p:pic>
        <p:nvPicPr>
          <p:cNvPr id="4" name="Picture 2">
            <a:extLst>
              <a:ext uri="{FF2B5EF4-FFF2-40B4-BE49-F238E27FC236}">
                <a16:creationId xmlns:a16="http://schemas.microsoft.com/office/drawing/2014/main" id="{A928B254-8A85-4FD8-8618-046203ADAB9D}"/>
              </a:ext>
            </a:extLst>
          </p:cNvPr>
          <p:cNvPicPr>
            <a:picLocks noGrp="1" noChangeAspect="1" noChangeArrowheads="1"/>
          </p:cNvPicPr>
          <p:nvPr>
            <p:ph idx="1"/>
          </p:nvPr>
        </p:nvPicPr>
        <p:blipFill>
          <a:blip r:embed="rId2" cstate="print"/>
          <a:stretch>
            <a:fillRect/>
          </a:stretch>
        </p:blipFill>
        <p:spPr bwMode="auto">
          <a:xfrm>
            <a:off x="1066800" y="2753519"/>
            <a:ext cx="10058400" cy="2495550"/>
          </a:xfrm>
          <a:prstGeom prst="rect">
            <a:avLst/>
          </a:prstGeom>
          <a:noFill/>
          <a:ln>
            <a:noFill/>
          </a:ln>
        </p:spPr>
      </p:pic>
    </p:spTree>
    <p:extLst>
      <p:ext uri="{BB962C8B-B14F-4D97-AF65-F5344CB8AC3E}">
        <p14:creationId xmlns:p14="http://schemas.microsoft.com/office/powerpoint/2010/main" val="3904887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3C0F6A-88C2-4FB5-9021-82557B45554C}"/>
              </a:ext>
            </a:extLst>
          </p:cNvPr>
          <p:cNvPicPr>
            <a:picLocks noChangeAspect="1"/>
          </p:cNvPicPr>
          <p:nvPr/>
        </p:nvPicPr>
        <p:blipFill>
          <a:blip r:embed="rId2"/>
          <a:stretch>
            <a:fillRect/>
          </a:stretch>
        </p:blipFill>
        <p:spPr>
          <a:xfrm>
            <a:off x="1921565" y="0"/>
            <a:ext cx="7580243" cy="6858000"/>
          </a:xfrm>
          <a:prstGeom prst="rect">
            <a:avLst/>
          </a:prstGeom>
        </p:spPr>
      </p:pic>
    </p:spTree>
    <p:extLst>
      <p:ext uri="{BB962C8B-B14F-4D97-AF65-F5344CB8AC3E}">
        <p14:creationId xmlns:p14="http://schemas.microsoft.com/office/powerpoint/2010/main" val="3129350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F1C03B-E31E-418F-85F6-D15CF32472A5}"/>
              </a:ext>
            </a:extLst>
          </p:cNvPr>
          <p:cNvPicPr>
            <a:picLocks noChangeAspect="1"/>
          </p:cNvPicPr>
          <p:nvPr/>
        </p:nvPicPr>
        <p:blipFill>
          <a:blip r:embed="rId2"/>
          <a:stretch>
            <a:fillRect/>
          </a:stretch>
        </p:blipFill>
        <p:spPr>
          <a:xfrm>
            <a:off x="2041004" y="1129749"/>
            <a:ext cx="7443496" cy="4287454"/>
          </a:xfrm>
          <a:prstGeom prst="rect">
            <a:avLst/>
          </a:prstGeom>
        </p:spPr>
      </p:pic>
      <p:pic>
        <p:nvPicPr>
          <p:cNvPr id="7" name="Picture 6">
            <a:extLst>
              <a:ext uri="{FF2B5EF4-FFF2-40B4-BE49-F238E27FC236}">
                <a16:creationId xmlns:a16="http://schemas.microsoft.com/office/drawing/2014/main" id="{4906B338-7215-44E1-A2EC-841961EEFD47}"/>
              </a:ext>
            </a:extLst>
          </p:cNvPr>
          <p:cNvPicPr>
            <a:picLocks noChangeAspect="1"/>
          </p:cNvPicPr>
          <p:nvPr/>
        </p:nvPicPr>
        <p:blipFill>
          <a:blip r:embed="rId3"/>
          <a:stretch>
            <a:fillRect/>
          </a:stretch>
        </p:blipFill>
        <p:spPr>
          <a:xfrm>
            <a:off x="1601677" y="883019"/>
            <a:ext cx="8613744" cy="4845232"/>
          </a:xfrm>
          <a:prstGeom prst="rect">
            <a:avLst/>
          </a:prstGeom>
        </p:spPr>
      </p:pic>
      <p:pic>
        <p:nvPicPr>
          <p:cNvPr id="9" name="Picture 8">
            <a:extLst>
              <a:ext uri="{FF2B5EF4-FFF2-40B4-BE49-F238E27FC236}">
                <a16:creationId xmlns:a16="http://schemas.microsoft.com/office/drawing/2014/main" id="{C856DE81-B109-4631-BCE4-5031C54EF8C4}"/>
              </a:ext>
            </a:extLst>
          </p:cNvPr>
          <p:cNvPicPr>
            <a:picLocks noChangeAspect="1"/>
          </p:cNvPicPr>
          <p:nvPr/>
        </p:nvPicPr>
        <p:blipFill>
          <a:blip r:embed="rId4"/>
          <a:stretch>
            <a:fillRect/>
          </a:stretch>
        </p:blipFill>
        <p:spPr>
          <a:xfrm>
            <a:off x="1493563" y="761392"/>
            <a:ext cx="8829971" cy="4966859"/>
          </a:xfrm>
          <a:prstGeom prst="rect">
            <a:avLst/>
          </a:prstGeom>
        </p:spPr>
      </p:pic>
    </p:spTree>
    <p:extLst>
      <p:ext uri="{BB962C8B-B14F-4D97-AF65-F5344CB8AC3E}">
        <p14:creationId xmlns:p14="http://schemas.microsoft.com/office/powerpoint/2010/main" val="53258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FDA41-0A97-4AFF-B6D2-97D847AFBA6F}"/>
              </a:ext>
            </a:extLst>
          </p:cNvPr>
          <p:cNvSpPr>
            <a:spLocks noGrp="1"/>
          </p:cNvSpPr>
          <p:nvPr>
            <p:ph type="title"/>
          </p:nvPr>
        </p:nvSpPr>
        <p:spPr/>
        <p:txBody>
          <a:bodyPr>
            <a:normAutofit/>
          </a:bodyPr>
          <a:lstStyle/>
          <a:p>
            <a:pPr algn="ctr"/>
            <a:r>
              <a:rPr lang="en-US" sz="4400" dirty="0"/>
              <a:t>Conditions in and around the Shoulder joint: </a:t>
            </a:r>
          </a:p>
        </p:txBody>
      </p:sp>
      <p:graphicFrame>
        <p:nvGraphicFramePr>
          <p:cNvPr id="6" name="Content Placeholder 2">
            <a:extLst>
              <a:ext uri="{FF2B5EF4-FFF2-40B4-BE49-F238E27FC236}">
                <a16:creationId xmlns:a16="http://schemas.microsoft.com/office/drawing/2014/main" id="{9AAAB14A-73AF-4369-AB3A-27C406B005A1}"/>
              </a:ext>
            </a:extLst>
          </p:cNvPr>
          <p:cNvGraphicFramePr>
            <a:graphicFrameLocks noGrp="1"/>
          </p:cNvGraphicFramePr>
          <p:nvPr>
            <p:ph idx="1"/>
            <p:extLst>
              <p:ext uri="{D42A27DB-BD31-4B8C-83A1-F6EECF244321}">
                <p14:modId xmlns:p14="http://schemas.microsoft.com/office/powerpoint/2010/main" val="447992155"/>
              </p:ext>
            </p:extLst>
          </p:nvPr>
        </p:nvGraphicFramePr>
        <p:xfrm>
          <a:off x="344557" y="2014194"/>
          <a:ext cx="11324929" cy="46516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223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graphicEl>
                                              <a:dgm id="{8F84E7DC-A963-4878-8674-AF51DC4ACBE5}"/>
                                            </p:graphicEl>
                                          </p:spTgt>
                                        </p:tgtEl>
                                        <p:attrNameLst>
                                          <p:attrName>style.visibility</p:attrName>
                                        </p:attrNameLst>
                                      </p:cBhvr>
                                      <p:to>
                                        <p:strVal val="visible"/>
                                      </p:to>
                                    </p:set>
                                    <p:anim calcmode="lin" valueType="num">
                                      <p:cBhvr additive="base">
                                        <p:cTn id="12" dur="500" fill="hold"/>
                                        <p:tgtEl>
                                          <p:spTgt spid="6">
                                            <p:graphicEl>
                                              <a:dgm id="{8F84E7DC-A963-4878-8674-AF51DC4ACBE5}"/>
                                            </p:graphicEl>
                                          </p:spTgt>
                                        </p:tgtEl>
                                        <p:attrNameLst>
                                          <p:attrName>ppt_x</p:attrName>
                                        </p:attrNameLst>
                                      </p:cBhvr>
                                      <p:tavLst>
                                        <p:tav tm="0">
                                          <p:val>
                                            <p:strVal val="#ppt_x"/>
                                          </p:val>
                                        </p:tav>
                                        <p:tav tm="100000">
                                          <p:val>
                                            <p:strVal val="#ppt_x"/>
                                          </p:val>
                                        </p:tav>
                                      </p:tavLst>
                                    </p:anim>
                                    <p:anim calcmode="lin" valueType="num">
                                      <p:cBhvr additive="base">
                                        <p:cTn id="13" dur="500" fill="hold"/>
                                        <p:tgtEl>
                                          <p:spTgt spid="6">
                                            <p:graphicEl>
                                              <a:dgm id="{8F84E7DC-A963-4878-8674-AF51DC4ACBE5}"/>
                                            </p:graphic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graphicEl>
                                              <a:dgm id="{8ABF3482-7DD9-439D-B81A-796C73C5480F}"/>
                                            </p:graphicEl>
                                          </p:spTgt>
                                        </p:tgtEl>
                                        <p:attrNameLst>
                                          <p:attrName>style.visibility</p:attrName>
                                        </p:attrNameLst>
                                      </p:cBhvr>
                                      <p:to>
                                        <p:strVal val="visible"/>
                                      </p:to>
                                    </p:set>
                                    <p:anim calcmode="lin" valueType="num">
                                      <p:cBhvr additive="base">
                                        <p:cTn id="18" dur="500" fill="hold"/>
                                        <p:tgtEl>
                                          <p:spTgt spid="6">
                                            <p:graphicEl>
                                              <a:dgm id="{8ABF3482-7DD9-439D-B81A-796C73C5480F}"/>
                                            </p:graphic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graphicEl>
                                              <a:dgm id="{8ABF3482-7DD9-439D-B81A-796C73C5480F}"/>
                                            </p:graphic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graphicEl>
                                              <a:dgm id="{03741C14-B04A-4C83-8F43-AFD017E14D04}"/>
                                            </p:graphicEl>
                                          </p:spTgt>
                                        </p:tgtEl>
                                        <p:attrNameLst>
                                          <p:attrName>style.visibility</p:attrName>
                                        </p:attrNameLst>
                                      </p:cBhvr>
                                      <p:to>
                                        <p:strVal val="visible"/>
                                      </p:to>
                                    </p:set>
                                    <p:anim calcmode="lin" valueType="num">
                                      <p:cBhvr additive="base">
                                        <p:cTn id="24" dur="500" fill="hold"/>
                                        <p:tgtEl>
                                          <p:spTgt spid="6">
                                            <p:graphicEl>
                                              <a:dgm id="{03741C14-B04A-4C83-8F43-AFD017E14D04}"/>
                                            </p:graphicEl>
                                          </p:spTgt>
                                        </p:tgtEl>
                                        <p:attrNameLst>
                                          <p:attrName>ppt_x</p:attrName>
                                        </p:attrNameLst>
                                      </p:cBhvr>
                                      <p:tavLst>
                                        <p:tav tm="0">
                                          <p:val>
                                            <p:strVal val="#ppt_x"/>
                                          </p:val>
                                        </p:tav>
                                        <p:tav tm="100000">
                                          <p:val>
                                            <p:strVal val="#ppt_x"/>
                                          </p:val>
                                        </p:tav>
                                      </p:tavLst>
                                    </p:anim>
                                    <p:anim calcmode="lin" valueType="num">
                                      <p:cBhvr additive="base">
                                        <p:cTn id="25" dur="500" fill="hold"/>
                                        <p:tgtEl>
                                          <p:spTgt spid="6">
                                            <p:graphicEl>
                                              <a:dgm id="{03741C14-B04A-4C83-8F43-AFD017E14D04}"/>
                                            </p:graphic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6">
                                            <p:graphicEl>
                                              <a:dgm id="{B7152B7C-9126-4197-B4EE-817F21DFFE52}"/>
                                            </p:graphicEl>
                                          </p:spTgt>
                                        </p:tgtEl>
                                        <p:attrNameLst>
                                          <p:attrName>style.visibility</p:attrName>
                                        </p:attrNameLst>
                                      </p:cBhvr>
                                      <p:to>
                                        <p:strVal val="visible"/>
                                      </p:to>
                                    </p:set>
                                    <p:anim calcmode="lin" valueType="num">
                                      <p:cBhvr additive="base">
                                        <p:cTn id="30" dur="500" fill="hold"/>
                                        <p:tgtEl>
                                          <p:spTgt spid="6">
                                            <p:graphicEl>
                                              <a:dgm id="{B7152B7C-9126-4197-B4EE-817F21DFFE52}"/>
                                            </p:graphicEl>
                                          </p:spTgt>
                                        </p:tgtEl>
                                        <p:attrNameLst>
                                          <p:attrName>ppt_x</p:attrName>
                                        </p:attrNameLst>
                                      </p:cBhvr>
                                      <p:tavLst>
                                        <p:tav tm="0">
                                          <p:val>
                                            <p:strVal val="#ppt_x"/>
                                          </p:val>
                                        </p:tav>
                                        <p:tav tm="100000">
                                          <p:val>
                                            <p:strVal val="#ppt_x"/>
                                          </p:val>
                                        </p:tav>
                                      </p:tavLst>
                                    </p:anim>
                                    <p:anim calcmode="lin" valueType="num">
                                      <p:cBhvr additive="base">
                                        <p:cTn id="31" dur="500" fill="hold"/>
                                        <p:tgtEl>
                                          <p:spTgt spid="6">
                                            <p:graphicEl>
                                              <a:dgm id="{B7152B7C-9126-4197-B4EE-817F21DFFE52}"/>
                                            </p:graphic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6">
                                            <p:graphicEl>
                                              <a:dgm id="{1480DC26-439F-487C-BA04-7EDAA6D2BBB0}"/>
                                            </p:graphicEl>
                                          </p:spTgt>
                                        </p:tgtEl>
                                        <p:attrNameLst>
                                          <p:attrName>style.visibility</p:attrName>
                                        </p:attrNameLst>
                                      </p:cBhvr>
                                      <p:to>
                                        <p:strVal val="visible"/>
                                      </p:to>
                                    </p:set>
                                    <p:anim calcmode="lin" valueType="num">
                                      <p:cBhvr additive="base">
                                        <p:cTn id="36" dur="500" fill="hold"/>
                                        <p:tgtEl>
                                          <p:spTgt spid="6">
                                            <p:graphicEl>
                                              <a:dgm id="{1480DC26-439F-487C-BA04-7EDAA6D2BBB0}"/>
                                            </p:graphicEl>
                                          </p:spTgt>
                                        </p:tgtEl>
                                        <p:attrNameLst>
                                          <p:attrName>ppt_x</p:attrName>
                                        </p:attrNameLst>
                                      </p:cBhvr>
                                      <p:tavLst>
                                        <p:tav tm="0">
                                          <p:val>
                                            <p:strVal val="#ppt_x"/>
                                          </p:val>
                                        </p:tav>
                                        <p:tav tm="100000">
                                          <p:val>
                                            <p:strVal val="#ppt_x"/>
                                          </p:val>
                                        </p:tav>
                                      </p:tavLst>
                                    </p:anim>
                                    <p:anim calcmode="lin" valueType="num">
                                      <p:cBhvr additive="base">
                                        <p:cTn id="37" dur="500" fill="hold"/>
                                        <p:tgtEl>
                                          <p:spTgt spid="6">
                                            <p:graphicEl>
                                              <a:dgm id="{1480DC26-439F-487C-BA04-7EDAA6D2BBB0}"/>
                                            </p:graphic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6">
                                            <p:graphicEl>
                                              <a:dgm id="{E23E3A6E-E641-40E0-9325-C0DE66EACD6F}"/>
                                            </p:graphicEl>
                                          </p:spTgt>
                                        </p:tgtEl>
                                        <p:attrNameLst>
                                          <p:attrName>style.visibility</p:attrName>
                                        </p:attrNameLst>
                                      </p:cBhvr>
                                      <p:to>
                                        <p:strVal val="visible"/>
                                      </p:to>
                                    </p:set>
                                    <p:anim calcmode="lin" valueType="num">
                                      <p:cBhvr additive="base">
                                        <p:cTn id="42" dur="500" fill="hold"/>
                                        <p:tgtEl>
                                          <p:spTgt spid="6">
                                            <p:graphicEl>
                                              <a:dgm id="{E23E3A6E-E641-40E0-9325-C0DE66EACD6F}"/>
                                            </p:graphicEl>
                                          </p:spTgt>
                                        </p:tgtEl>
                                        <p:attrNameLst>
                                          <p:attrName>ppt_x</p:attrName>
                                        </p:attrNameLst>
                                      </p:cBhvr>
                                      <p:tavLst>
                                        <p:tav tm="0">
                                          <p:val>
                                            <p:strVal val="#ppt_x"/>
                                          </p:val>
                                        </p:tav>
                                        <p:tav tm="100000">
                                          <p:val>
                                            <p:strVal val="#ppt_x"/>
                                          </p:val>
                                        </p:tav>
                                      </p:tavLst>
                                    </p:anim>
                                    <p:anim calcmode="lin" valueType="num">
                                      <p:cBhvr additive="base">
                                        <p:cTn id="43" dur="500" fill="hold"/>
                                        <p:tgtEl>
                                          <p:spTgt spid="6">
                                            <p:graphicEl>
                                              <a:dgm id="{E23E3A6E-E641-40E0-9325-C0DE66EACD6F}"/>
                                            </p:graphic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6">
                                            <p:graphicEl>
                                              <a:dgm id="{B889F7F8-8A0A-4EF5-B102-F2FFC7BC2577}"/>
                                            </p:graphicEl>
                                          </p:spTgt>
                                        </p:tgtEl>
                                        <p:attrNameLst>
                                          <p:attrName>style.visibility</p:attrName>
                                        </p:attrNameLst>
                                      </p:cBhvr>
                                      <p:to>
                                        <p:strVal val="visible"/>
                                      </p:to>
                                    </p:set>
                                    <p:anim calcmode="lin" valueType="num">
                                      <p:cBhvr additive="base">
                                        <p:cTn id="48" dur="500" fill="hold"/>
                                        <p:tgtEl>
                                          <p:spTgt spid="6">
                                            <p:graphicEl>
                                              <a:dgm id="{B889F7F8-8A0A-4EF5-B102-F2FFC7BC2577}"/>
                                            </p:graphic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graphicEl>
                                              <a:dgm id="{B889F7F8-8A0A-4EF5-B102-F2FFC7BC2577}"/>
                                            </p:graphic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6">
                                            <p:graphicEl>
                                              <a:dgm id="{22F61122-561B-4FFA-9D5D-DCE912C3ABF0}"/>
                                            </p:graphicEl>
                                          </p:spTgt>
                                        </p:tgtEl>
                                        <p:attrNameLst>
                                          <p:attrName>style.visibility</p:attrName>
                                        </p:attrNameLst>
                                      </p:cBhvr>
                                      <p:to>
                                        <p:strVal val="visible"/>
                                      </p:to>
                                    </p:set>
                                    <p:anim calcmode="lin" valueType="num">
                                      <p:cBhvr additive="base">
                                        <p:cTn id="54" dur="500" fill="hold"/>
                                        <p:tgtEl>
                                          <p:spTgt spid="6">
                                            <p:graphicEl>
                                              <a:dgm id="{22F61122-561B-4FFA-9D5D-DCE912C3ABF0}"/>
                                            </p:graphicEl>
                                          </p:spTgt>
                                        </p:tgtEl>
                                        <p:attrNameLst>
                                          <p:attrName>ppt_x</p:attrName>
                                        </p:attrNameLst>
                                      </p:cBhvr>
                                      <p:tavLst>
                                        <p:tav tm="0">
                                          <p:val>
                                            <p:strVal val="#ppt_x"/>
                                          </p:val>
                                        </p:tav>
                                        <p:tav tm="100000">
                                          <p:val>
                                            <p:strVal val="#ppt_x"/>
                                          </p:val>
                                        </p:tav>
                                      </p:tavLst>
                                    </p:anim>
                                    <p:anim calcmode="lin" valueType="num">
                                      <p:cBhvr additive="base">
                                        <p:cTn id="55" dur="500" fill="hold"/>
                                        <p:tgtEl>
                                          <p:spTgt spid="6">
                                            <p:graphicEl>
                                              <a:dgm id="{22F61122-561B-4FFA-9D5D-DCE912C3ABF0}"/>
                                            </p:graphic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6">
                                            <p:graphicEl>
                                              <a:dgm id="{B4F3C0FC-E581-40BB-B024-91C39CBF4567}"/>
                                            </p:graphicEl>
                                          </p:spTgt>
                                        </p:tgtEl>
                                        <p:attrNameLst>
                                          <p:attrName>style.visibility</p:attrName>
                                        </p:attrNameLst>
                                      </p:cBhvr>
                                      <p:to>
                                        <p:strVal val="visible"/>
                                      </p:to>
                                    </p:set>
                                    <p:anim calcmode="lin" valueType="num">
                                      <p:cBhvr additive="base">
                                        <p:cTn id="60" dur="500" fill="hold"/>
                                        <p:tgtEl>
                                          <p:spTgt spid="6">
                                            <p:graphicEl>
                                              <a:dgm id="{B4F3C0FC-E581-40BB-B024-91C39CBF4567}"/>
                                            </p:graphicEl>
                                          </p:spTgt>
                                        </p:tgtEl>
                                        <p:attrNameLst>
                                          <p:attrName>ppt_x</p:attrName>
                                        </p:attrNameLst>
                                      </p:cBhvr>
                                      <p:tavLst>
                                        <p:tav tm="0">
                                          <p:val>
                                            <p:strVal val="#ppt_x"/>
                                          </p:val>
                                        </p:tav>
                                        <p:tav tm="100000">
                                          <p:val>
                                            <p:strVal val="#ppt_x"/>
                                          </p:val>
                                        </p:tav>
                                      </p:tavLst>
                                    </p:anim>
                                    <p:anim calcmode="lin" valueType="num">
                                      <p:cBhvr additive="base">
                                        <p:cTn id="61" dur="500" fill="hold"/>
                                        <p:tgtEl>
                                          <p:spTgt spid="6">
                                            <p:graphicEl>
                                              <a:dgm id="{B4F3C0FC-E581-40BB-B024-91C39CBF4567}"/>
                                            </p:graphic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6">
                                            <p:graphicEl>
                                              <a:dgm id="{A38D3D4A-87A8-4B81-A17F-D9E6D86877BE}"/>
                                            </p:graphicEl>
                                          </p:spTgt>
                                        </p:tgtEl>
                                        <p:attrNameLst>
                                          <p:attrName>style.visibility</p:attrName>
                                        </p:attrNameLst>
                                      </p:cBhvr>
                                      <p:to>
                                        <p:strVal val="visible"/>
                                      </p:to>
                                    </p:set>
                                    <p:anim calcmode="lin" valueType="num">
                                      <p:cBhvr additive="base">
                                        <p:cTn id="66" dur="500" fill="hold"/>
                                        <p:tgtEl>
                                          <p:spTgt spid="6">
                                            <p:graphicEl>
                                              <a:dgm id="{A38D3D4A-87A8-4B81-A17F-D9E6D86877BE}"/>
                                            </p:graphicEl>
                                          </p:spTgt>
                                        </p:tgtEl>
                                        <p:attrNameLst>
                                          <p:attrName>ppt_x</p:attrName>
                                        </p:attrNameLst>
                                      </p:cBhvr>
                                      <p:tavLst>
                                        <p:tav tm="0">
                                          <p:val>
                                            <p:strVal val="#ppt_x"/>
                                          </p:val>
                                        </p:tav>
                                        <p:tav tm="100000">
                                          <p:val>
                                            <p:strVal val="#ppt_x"/>
                                          </p:val>
                                        </p:tav>
                                      </p:tavLst>
                                    </p:anim>
                                    <p:anim calcmode="lin" valueType="num">
                                      <p:cBhvr additive="base">
                                        <p:cTn id="67" dur="500" fill="hold"/>
                                        <p:tgtEl>
                                          <p:spTgt spid="6">
                                            <p:graphicEl>
                                              <a:dgm id="{A38D3D4A-87A8-4B81-A17F-D9E6D86877BE}"/>
                                            </p:graphic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6">
                                            <p:graphicEl>
                                              <a:dgm id="{78BD6A2E-5C37-416D-8AD3-5D2BE2792E67}"/>
                                            </p:graphicEl>
                                          </p:spTgt>
                                        </p:tgtEl>
                                        <p:attrNameLst>
                                          <p:attrName>style.visibility</p:attrName>
                                        </p:attrNameLst>
                                      </p:cBhvr>
                                      <p:to>
                                        <p:strVal val="visible"/>
                                      </p:to>
                                    </p:set>
                                    <p:anim calcmode="lin" valueType="num">
                                      <p:cBhvr additive="base">
                                        <p:cTn id="72" dur="500" fill="hold"/>
                                        <p:tgtEl>
                                          <p:spTgt spid="6">
                                            <p:graphicEl>
                                              <a:dgm id="{78BD6A2E-5C37-416D-8AD3-5D2BE2792E67}"/>
                                            </p:graphicEl>
                                          </p:spTgt>
                                        </p:tgtEl>
                                        <p:attrNameLst>
                                          <p:attrName>ppt_x</p:attrName>
                                        </p:attrNameLst>
                                      </p:cBhvr>
                                      <p:tavLst>
                                        <p:tav tm="0">
                                          <p:val>
                                            <p:strVal val="#ppt_x"/>
                                          </p:val>
                                        </p:tav>
                                        <p:tav tm="100000">
                                          <p:val>
                                            <p:strVal val="#ppt_x"/>
                                          </p:val>
                                        </p:tav>
                                      </p:tavLst>
                                    </p:anim>
                                    <p:anim calcmode="lin" valueType="num">
                                      <p:cBhvr additive="base">
                                        <p:cTn id="73" dur="500" fill="hold"/>
                                        <p:tgtEl>
                                          <p:spTgt spid="6">
                                            <p:graphicEl>
                                              <a:dgm id="{78BD6A2E-5C37-416D-8AD3-5D2BE2792E67}"/>
                                            </p:graphic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6">
                                            <p:graphicEl>
                                              <a:dgm id="{2D7AA6C7-C816-4059-8C13-38995569CA70}"/>
                                            </p:graphicEl>
                                          </p:spTgt>
                                        </p:tgtEl>
                                        <p:attrNameLst>
                                          <p:attrName>style.visibility</p:attrName>
                                        </p:attrNameLst>
                                      </p:cBhvr>
                                      <p:to>
                                        <p:strVal val="visible"/>
                                      </p:to>
                                    </p:set>
                                    <p:anim calcmode="lin" valueType="num">
                                      <p:cBhvr additive="base">
                                        <p:cTn id="78" dur="500" fill="hold"/>
                                        <p:tgtEl>
                                          <p:spTgt spid="6">
                                            <p:graphicEl>
                                              <a:dgm id="{2D7AA6C7-C816-4059-8C13-38995569CA70}"/>
                                            </p:graphicEl>
                                          </p:spTgt>
                                        </p:tgtEl>
                                        <p:attrNameLst>
                                          <p:attrName>ppt_x</p:attrName>
                                        </p:attrNameLst>
                                      </p:cBhvr>
                                      <p:tavLst>
                                        <p:tav tm="0">
                                          <p:val>
                                            <p:strVal val="#ppt_x"/>
                                          </p:val>
                                        </p:tav>
                                        <p:tav tm="100000">
                                          <p:val>
                                            <p:strVal val="#ppt_x"/>
                                          </p:val>
                                        </p:tav>
                                      </p:tavLst>
                                    </p:anim>
                                    <p:anim calcmode="lin" valueType="num">
                                      <p:cBhvr additive="base">
                                        <p:cTn id="79" dur="500" fill="hold"/>
                                        <p:tgtEl>
                                          <p:spTgt spid="6">
                                            <p:graphicEl>
                                              <a:dgm id="{2D7AA6C7-C816-4059-8C13-38995569CA7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53C5D0-2C83-4C41-BF48-1162D77A4D61}"/>
              </a:ext>
            </a:extLst>
          </p:cNvPr>
          <p:cNvSpPr>
            <a:spLocks noGrp="1"/>
          </p:cNvSpPr>
          <p:nvPr>
            <p:ph type="title"/>
          </p:nvPr>
        </p:nvSpPr>
        <p:spPr>
          <a:xfrm>
            <a:off x="5353249" y="2378162"/>
            <a:ext cx="5716338" cy="3042706"/>
          </a:xfrm>
        </p:spPr>
        <p:txBody>
          <a:bodyPr vert="horz" lIns="91440" tIns="45720" rIns="91440" bIns="45720" rtlCol="0" anchor="ctr">
            <a:normAutofit/>
          </a:bodyPr>
          <a:lstStyle/>
          <a:p>
            <a:r>
              <a:rPr lang="en-US" sz="5600" dirty="0"/>
              <a:t>Biomechanics of throwing </a:t>
            </a:r>
          </a:p>
        </p:txBody>
      </p:sp>
      <p:pic>
        <p:nvPicPr>
          <p:cNvPr id="22" name="Picture 21" descr="A picture containing drawing&#10;&#10;Description automatically generated">
            <a:extLst>
              <a:ext uri="{FF2B5EF4-FFF2-40B4-BE49-F238E27FC236}">
                <a16:creationId xmlns:a16="http://schemas.microsoft.com/office/drawing/2014/main" id="{A881EE10-5936-49DF-A506-133246C13528}"/>
              </a:ext>
            </a:extLst>
          </p:cNvPr>
          <p:cNvPicPr>
            <a:picLocks noChangeAspect="1"/>
          </p:cNvPicPr>
          <p:nvPr/>
        </p:nvPicPr>
        <p:blipFill rotWithShape="1">
          <a:blip r:embed="rId2"/>
          <a:srcRect l="12930" r="8771"/>
          <a:stretch/>
        </p:blipFill>
        <p:spPr>
          <a:xfrm>
            <a:off x="616737" y="621793"/>
            <a:ext cx="4376501" cy="5614416"/>
          </a:xfrm>
          <a:prstGeom prst="rect">
            <a:avLst/>
          </a:prstGeom>
        </p:spPr>
      </p:pic>
    </p:spTree>
    <p:extLst>
      <p:ext uri="{BB962C8B-B14F-4D97-AF65-F5344CB8AC3E}">
        <p14:creationId xmlns:p14="http://schemas.microsoft.com/office/powerpoint/2010/main" val="16383594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10" fill="hold"/>
                                        <p:tgtEl>
                                          <p:spTgt spid="22"/>
                                        </p:tgtEl>
                                        <p:attrNameLst>
                                          <p:attrName>ppt_x</p:attrName>
                                        </p:attrNameLst>
                                      </p:cBhvr>
                                      <p:tavLst>
                                        <p:tav tm="0">
                                          <p:val>
                                            <p:strVal val="#ppt_x"/>
                                          </p:val>
                                        </p:tav>
                                        <p:tav tm="100000">
                                          <p:val>
                                            <p:strVal val="#ppt_x"/>
                                          </p:val>
                                        </p:tav>
                                      </p:tavLst>
                                    </p:anim>
                                    <p:anim calcmode="lin" valueType="num">
                                      <p:cBhvr additive="base">
                                        <p:cTn id="8" dur="1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3AB3-3628-4A57-B773-9DD6EBE7D10F}"/>
              </a:ext>
            </a:extLst>
          </p:cNvPr>
          <p:cNvSpPr>
            <a:spLocks noGrp="1"/>
          </p:cNvSpPr>
          <p:nvPr>
            <p:ph type="title"/>
          </p:nvPr>
        </p:nvSpPr>
        <p:spPr>
          <a:xfrm>
            <a:off x="349348" y="361240"/>
            <a:ext cx="10058400" cy="1371600"/>
          </a:xfrm>
        </p:spPr>
        <p:txBody>
          <a:bodyPr/>
          <a:lstStyle/>
          <a:p>
            <a:r>
              <a:rPr lang="en-US" dirty="0"/>
              <a:t>Four phases of Throwing </a:t>
            </a:r>
          </a:p>
        </p:txBody>
      </p:sp>
      <p:sp>
        <p:nvSpPr>
          <p:cNvPr id="3" name="Content Placeholder 2">
            <a:extLst>
              <a:ext uri="{FF2B5EF4-FFF2-40B4-BE49-F238E27FC236}">
                <a16:creationId xmlns:a16="http://schemas.microsoft.com/office/drawing/2014/main" id="{183EA8F0-A09F-4581-8A1D-ADB13B6467FF}"/>
              </a:ext>
            </a:extLst>
          </p:cNvPr>
          <p:cNvSpPr>
            <a:spLocks noGrp="1"/>
          </p:cNvSpPr>
          <p:nvPr>
            <p:ph idx="1"/>
          </p:nvPr>
        </p:nvSpPr>
        <p:spPr>
          <a:xfrm>
            <a:off x="546295" y="1463040"/>
            <a:ext cx="4278923" cy="1772529"/>
          </a:xfrm>
        </p:spPr>
        <p:txBody>
          <a:bodyPr>
            <a:normAutofit fontScale="85000" lnSpcReduction="10000"/>
          </a:bodyPr>
          <a:lstStyle/>
          <a:p>
            <a:r>
              <a:rPr lang="en-US" dirty="0"/>
              <a:t>Preparation / Wind- up</a:t>
            </a:r>
          </a:p>
          <a:p>
            <a:r>
              <a:rPr lang="en-US" dirty="0"/>
              <a:t>Cocking </a:t>
            </a:r>
          </a:p>
          <a:p>
            <a:r>
              <a:rPr lang="en-US" dirty="0"/>
              <a:t>Acceleration </a:t>
            </a:r>
          </a:p>
          <a:p>
            <a:r>
              <a:rPr lang="en-US" dirty="0"/>
              <a:t>Deceleration/ Follow-through </a:t>
            </a:r>
          </a:p>
          <a:p>
            <a:endParaRPr lang="en-US" dirty="0"/>
          </a:p>
        </p:txBody>
      </p:sp>
      <p:pic>
        <p:nvPicPr>
          <p:cNvPr id="9" name="Picture 8" descr="A screenshot of a video game&#10;&#10;Description automatically generated">
            <a:extLst>
              <a:ext uri="{FF2B5EF4-FFF2-40B4-BE49-F238E27FC236}">
                <a16:creationId xmlns:a16="http://schemas.microsoft.com/office/drawing/2014/main" id="{21EA1227-38A1-4202-8B58-9D196B2D9114}"/>
              </a:ext>
            </a:extLst>
          </p:cNvPr>
          <p:cNvPicPr>
            <a:picLocks noChangeAspect="1"/>
          </p:cNvPicPr>
          <p:nvPr/>
        </p:nvPicPr>
        <p:blipFill>
          <a:blip r:embed="rId2"/>
          <a:stretch>
            <a:fillRect/>
          </a:stretch>
        </p:blipFill>
        <p:spPr>
          <a:xfrm>
            <a:off x="876378" y="3379428"/>
            <a:ext cx="10237864" cy="3117332"/>
          </a:xfrm>
          <a:prstGeom prst="rect">
            <a:avLst/>
          </a:prstGeom>
        </p:spPr>
      </p:pic>
    </p:spTree>
    <p:extLst>
      <p:ext uri="{BB962C8B-B14F-4D97-AF65-F5344CB8AC3E}">
        <p14:creationId xmlns:p14="http://schemas.microsoft.com/office/powerpoint/2010/main" val="2757906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50"/>
                                        <p:tgtEl>
                                          <p:spTgt spid="9"/>
                                        </p:tgtEl>
                                      </p:cBhvr>
                                    </p:animEffect>
                                    <p:anim calcmode="lin" valueType="num">
                                      <p:cBhvr>
                                        <p:cTn id="8" dur="250" fill="hold"/>
                                        <p:tgtEl>
                                          <p:spTgt spid="9"/>
                                        </p:tgtEl>
                                        <p:attrNameLst>
                                          <p:attrName>ppt_x</p:attrName>
                                        </p:attrNameLst>
                                      </p:cBhvr>
                                      <p:tavLst>
                                        <p:tav tm="0">
                                          <p:val>
                                            <p:strVal val="#ppt_x"/>
                                          </p:val>
                                        </p:tav>
                                        <p:tav tm="100000">
                                          <p:val>
                                            <p:strVal val="#ppt_x"/>
                                          </p:val>
                                        </p:tav>
                                      </p:tavLst>
                                    </p:anim>
                                    <p:anim calcmode="lin" valueType="num">
                                      <p:cBhvr>
                                        <p:cTn id="9" dur="25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additive="base">
                                        <p:cTn id="26"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additive="base">
                                        <p:cTn id="32"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 calcmode="lin" valueType="num">
                                      <p:cBhvr additive="base">
                                        <p:cTn id="38"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CA64AD-5701-4FC4-9829-63286820DA36}"/>
              </a:ext>
            </a:extLst>
          </p:cNvPr>
          <p:cNvSpPr>
            <a:spLocks noGrp="1"/>
          </p:cNvSpPr>
          <p:nvPr>
            <p:ph type="title"/>
          </p:nvPr>
        </p:nvSpPr>
        <p:spPr>
          <a:xfrm>
            <a:off x="944880" y="444474"/>
            <a:ext cx="9906000" cy="939463"/>
          </a:xfrm>
        </p:spPr>
        <p:txBody>
          <a:bodyPr/>
          <a:lstStyle/>
          <a:p>
            <a:r>
              <a:rPr lang="en-US" dirty="0"/>
              <a:t>Phases of Throwing :- Wind- up</a:t>
            </a:r>
          </a:p>
        </p:txBody>
      </p:sp>
      <p:sp>
        <p:nvSpPr>
          <p:cNvPr id="5" name="Content Placeholder 4">
            <a:extLst>
              <a:ext uri="{FF2B5EF4-FFF2-40B4-BE49-F238E27FC236}">
                <a16:creationId xmlns:a16="http://schemas.microsoft.com/office/drawing/2014/main" id="{8CF97B19-A121-46B4-836E-7AE2E56E1FE6}"/>
              </a:ext>
            </a:extLst>
          </p:cNvPr>
          <p:cNvSpPr>
            <a:spLocks noGrp="1"/>
          </p:cNvSpPr>
          <p:nvPr>
            <p:ph sz="half" idx="1"/>
          </p:nvPr>
        </p:nvSpPr>
        <p:spPr>
          <a:xfrm>
            <a:off x="740229" y="1582057"/>
            <a:ext cx="5500914" cy="4633349"/>
          </a:xfrm>
        </p:spPr>
        <p:txBody>
          <a:bodyPr>
            <a:normAutofit/>
          </a:bodyPr>
          <a:lstStyle/>
          <a:p>
            <a:r>
              <a:rPr lang="en-US" sz="2000" dirty="0"/>
              <a:t>Wind-up / Preparation</a:t>
            </a:r>
          </a:p>
          <a:p>
            <a:pPr lvl="1"/>
            <a:r>
              <a:rPr lang="en-US" sz="2000" dirty="0"/>
              <a:t>This establishes the rhythm of the throw </a:t>
            </a:r>
          </a:p>
          <a:p>
            <a:pPr lvl="1"/>
            <a:r>
              <a:rPr lang="en-US" sz="2000" dirty="0"/>
              <a:t>The body rotates, hip and shoulder are at 90° to target </a:t>
            </a:r>
          </a:p>
          <a:p>
            <a:pPr lvl="1"/>
            <a:r>
              <a:rPr lang="en-US" sz="2000" dirty="0"/>
              <a:t>Major forces arise in the lower half of the body developing a forward-moving controlled fall. </a:t>
            </a:r>
          </a:p>
          <a:p>
            <a:pPr lvl="1"/>
            <a:r>
              <a:rPr lang="en-US" sz="2000" dirty="0"/>
              <a:t>The hip flexion of lead leg raises the center of gravity.</a:t>
            </a:r>
          </a:p>
          <a:p>
            <a:r>
              <a:rPr lang="en-US" sz="2000" dirty="0"/>
              <a:t>This phase lasts for 500-1000 milliseconds </a:t>
            </a:r>
          </a:p>
          <a:p>
            <a:r>
              <a:rPr lang="en-US" sz="2000" dirty="0"/>
              <a:t>Muscles of the shoulder are relatively in active.</a:t>
            </a:r>
          </a:p>
        </p:txBody>
      </p:sp>
      <p:pic>
        <p:nvPicPr>
          <p:cNvPr id="7" name="Content Placeholder 6">
            <a:extLst>
              <a:ext uri="{FF2B5EF4-FFF2-40B4-BE49-F238E27FC236}">
                <a16:creationId xmlns:a16="http://schemas.microsoft.com/office/drawing/2014/main" id="{C9E2236D-837F-46C1-96D6-9C466AA527EF}"/>
              </a:ext>
            </a:extLst>
          </p:cNvPr>
          <p:cNvPicPr>
            <a:picLocks noGrp="1" noChangeAspect="1"/>
          </p:cNvPicPr>
          <p:nvPr>
            <p:ph sz="half" idx="2"/>
          </p:nvPr>
        </p:nvPicPr>
        <p:blipFill>
          <a:blip r:embed="rId2"/>
          <a:stretch>
            <a:fillRect/>
          </a:stretch>
        </p:blipFill>
        <p:spPr>
          <a:xfrm>
            <a:off x="7081044" y="1582057"/>
            <a:ext cx="3891756" cy="4564858"/>
          </a:xfrm>
          <a:prstGeom prst="rect">
            <a:avLst/>
          </a:prstGeom>
        </p:spPr>
      </p:pic>
    </p:spTree>
    <p:extLst>
      <p:ext uri="{BB962C8B-B14F-4D97-AF65-F5344CB8AC3E}">
        <p14:creationId xmlns:p14="http://schemas.microsoft.com/office/powerpoint/2010/main" val="116827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250" fill="hold"/>
                                        <p:tgtEl>
                                          <p:spTgt spid="7"/>
                                        </p:tgtEl>
                                        <p:attrNameLst>
                                          <p:attrName>ppt_x</p:attrName>
                                        </p:attrNameLst>
                                      </p:cBhvr>
                                      <p:tavLst>
                                        <p:tav tm="0">
                                          <p:val>
                                            <p:strVal val="#ppt_x"/>
                                          </p:val>
                                        </p:tav>
                                        <p:tav tm="100000">
                                          <p:val>
                                            <p:strVal val="#ppt_x"/>
                                          </p:val>
                                        </p:tav>
                                      </p:tavLst>
                                    </p:anim>
                                    <p:anim calcmode="lin" valueType="num">
                                      <p:cBhvr additive="base">
                                        <p:cTn id="14" dur="2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anim calcmode="lin" valueType="num">
                                      <p:cBhvr additive="base">
                                        <p:cTn id="23" dur="5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5">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 calcmode="lin" valueType="num">
                                      <p:cBhvr additive="base">
                                        <p:cTn id="27"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5">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 calcmode="lin" valueType="num">
                                      <p:cBhvr additive="base">
                                        <p:cTn id="35"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5">
                                            <p:txEl>
                                              <p:pRg st="5" end="5"/>
                                            </p:txEl>
                                          </p:spTgt>
                                        </p:tgtEl>
                                        <p:attrNameLst>
                                          <p:attrName>style.visibility</p:attrName>
                                        </p:attrNameLst>
                                      </p:cBhvr>
                                      <p:to>
                                        <p:strVal val="visible"/>
                                      </p:to>
                                    </p:set>
                                    <p:anim calcmode="lin" valueType="num">
                                      <p:cBhvr additive="base">
                                        <p:cTn id="41" dur="5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5">
                                            <p:txEl>
                                              <p:pRg st="6" end="6"/>
                                            </p:txEl>
                                          </p:spTgt>
                                        </p:tgtEl>
                                        <p:attrNameLst>
                                          <p:attrName>style.visibility</p:attrName>
                                        </p:attrNameLst>
                                      </p:cBhvr>
                                      <p:to>
                                        <p:strVal val="visible"/>
                                      </p:to>
                                    </p:set>
                                    <p:anim calcmode="lin" valueType="num">
                                      <p:cBhvr additive="base">
                                        <p:cTn id="47" dur="500" fill="hold"/>
                                        <p:tgtEl>
                                          <p:spTgt spid="5">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63037-5281-4FAF-9D0E-69F305E76CBA}"/>
              </a:ext>
            </a:extLst>
          </p:cNvPr>
          <p:cNvSpPr>
            <a:spLocks noGrp="1"/>
          </p:cNvSpPr>
          <p:nvPr>
            <p:ph type="title"/>
          </p:nvPr>
        </p:nvSpPr>
        <p:spPr>
          <a:xfrm>
            <a:off x="474444" y="252912"/>
            <a:ext cx="6676163" cy="1310845"/>
          </a:xfrm>
        </p:spPr>
        <p:txBody>
          <a:bodyPr vert="horz" lIns="91440" tIns="45720" rIns="91440" bIns="45720" rtlCol="0" anchor="ctr">
            <a:normAutofit/>
          </a:bodyPr>
          <a:lstStyle/>
          <a:p>
            <a:r>
              <a:rPr lang="en-US" dirty="0"/>
              <a:t>Phases of Throwing :- cocking</a:t>
            </a:r>
          </a:p>
        </p:txBody>
      </p:sp>
      <p:sp>
        <p:nvSpPr>
          <p:cNvPr id="3" name="Content Placeholder 2">
            <a:extLst>
              <a:ext uri="{FF2B5EF4-FFF2-40B4-BE49-F238E27FC236}">
                <a16:creationId xmlns:a16="http://schemas.microsoft.com/office/drawing/2014/main" id="{50D374EF-7EB3-4B04-AECF-111519AC5D86}"/>
              </a:ext>
            </a:extLst>
          </p:cNvPr>
          <p:cNvSpPr>
            <a:spLocks noGrp="1"/>
          </p:cNvSpPr>
          <p:nvPr>
            <p:ph sz="half" idx="1"/>
          </p:nvPr>
        </p:nvSpPr>
        <p:spPr>
          <a:xfrm>
            <a:off x="600014" y="1563756"/>
            <a:ext cx="6783234" cy="4916557"/>
          </a:xfrm>
        </p:spPr>
        <p:txBody>
          <a:bodyPr vert="horz" lIns="91440" tIns="45720" rIns="91440" bIns="45720" rtlCol="0">
            <a:normAutofit fontScale="70000" lnSpcReduction="20000"/>
          </a:bodyPr>
          <a:lstStyle/>
          <a:p>
            <a:pPr>
              <a:lnSpc>
                <a:spcPct val="90000"/>
              </a:lnSpc>
            </a:pPr>
            <a:r>
              <a:rPr lang="en-US" dirty="0"/>
              <a:t>In this posting all body segments are positioned in a way to generate enough force to propel the ball forward. </a:t>
            </a:r>
          </a:p>
          <a:p>
            <a:pPr>
              <a:lnSpc>
                <a:spcPct val="90000"/>
              </a:lnSpc>
            </a:pPr>
            <a:r>
              <a:rPr lang="en-US" b="1" u="sng" dirty="0"/>
              <a:t>Shoulder: </a:t>
            </a:r>
            <a:r>
              <a:rPr lang="en-US" dirty="0"/>
              <a:t>Abduction -&gt; horizontal extension -&gt; Maximum external rotation. </a:t>
            </a:r>
          </a:p>
          <a:p>
            <a:pPr lvl="1">
              <a:lnSpc>
                <a:spcPct val="90000"/>
              </a:lnSpc>
            </a:pPr>
            <a:r>
              <a:rPr lang="en-US" sz="1800" dirty="0"/>
              <a:t>Shoulder is loaded in this position </a:t>
            </a:r>
          </a:p>
          <a:p>
            <a:pPr lvl="1">
              <a:lnSpc>
                <a:spcPct val="90000"/>
              </a:lnSpc>
            </a:pPr>
            <a:r>
              <a:rPr lang="en-US" sz="1800" dirty="0"/>
              <a:t>Anterior capsule is coiled tightly and storing elastic energy. </a:t>
            </a:r>
          </a:p>
          <a:p>
            <a:pPr lvl="1">
              <a:lnSpc>
                <a:spcPct val="90000"/>
              </a:lnSpc>
            </a:pPr>
            <a:r>
              <a:rPr lang="en-US" sz="1800" dirty="0"/>
              <a:t>Internal rotators are stretched. </a:t>
            </a:r>
          </a:p>
          <a:p>
            <a:pPr>
              <a:lnSpc>
                <a:spcPct val="90000"/>
              </a:lnSpc>
            </a:pPr>
            <a:r>
              <a:rPr lang="en-US" b="1" u="sng" dirty="0"/>
              <a:t>End of cocking </a:t>
            </a:r>
            <a:r>
              <a:rPr lang="en-US" dirty="0"/>
              <a:t>: Lead leg is planted, body positioned for maximum energy transfer. </a:t>
            </a:r>
          </a:p>
          <a:p>
            <a:pPr>
              <a:lnSpc>
                <a:spcPct val="90000"/>
              </a:lnSpc>
            </a:pPr>
            <a:r>
              <a:rPr lang="en-US" dirty="0"/>
              <a:t>Lateral trunk flexion determines the degree of abduction </a:t>
            </a:r>
          </a:p>
          <a:p>
            <a:pPr>
              <a:lnSpc>
                <a:spcPct val="90000"/>
              </a:lnSpc>
            </a:pPr>
            <a:r>
              <a:rPr lang="en-US" dirty="0"/>
              <a:t>Periscapular muscles are more active than the shoulder muscles.</a:t>
            </a:r>
          </a:p>
          <a:p>
            <a:pPr>
              <a:lnSpc>
                <a:spcPct val="90000"/>
              </a:lnSpc>
            </a:pPr>
            <a:r>
              <a:rPr lang="en-US" dirty="0"/>
              <a:t>Force couple of Upper trapezius and serratus anterior initiate acromial elevation</a:t>
            </a:r>
          </a:p>
          <a:p>
            <a:pPr>
              <a:lnSpc>
                <a:spcPct val="90000"/>
              </a:lnSpc>
            </a:pPr>
            <a:r>
              <a:rPr lang="en-US" dirty="0"/>
              <a:t>Lower trapezius maintain elevation at abduction angle greater than 65° </a:t>
            </a:r>
          </a:p>
          <a:p>
            <a:pPr>
              <a:lnSpc>
                <a:spcPct val="90000"/>
              </a:lnSpc>
            </a:pPr>
            <a:endParaRPr lang="en-US" sz="1300" dirty="0"/>
          </a:p>
        </p:txBody>
      </p:sp>
      <p:pic>
        <p:nvPicPr>
          <p:cNvPr id="5" name="Content Placeholder 4">
            <a:extLst>
              <a:ext uri="{FF2B5EF4-FFF2-40B4-BE49-F238E27FC236}">
                <a16:creationId xmlns:a16="http://schemas.microsoft.com/office/drawing/2014/main" id="{95536CDA-C603-4AAF-9AA5-2B81CF1F5458}"/>
              </a:ext>
            </a:extLst>
          </p:cNvPr>
          <p:cNvPicPr>
            <a:picLocks noGrp="1" noChangeAspect="1"/>
          </p:cNvPicPr>
          <p:nvPr>
            <p:ph sz="half" idx="2"/>
          </p:nvPr>
        </p:nvPicPr>
        <p:blipFill rotWithShape="1">
          <a:blip r:embed="rId2"/>
          <a:srcRect l="14061" r="6891" b="-2"/>
          <a:stretch/>
        </p:blipFill>
        <p:spPr>
          <a:xfrm>
            <a:off x="7848619" y="252912"/>
            <a:ext cx="4124416" cy="6382512"/>
          </a:xfrm>
          <a:prstGeom prst="rect">
            <a:avLst/>
          </a:prstGeom>
        </p:spPr>
      </p:pic>
    </p:spTree>
    <p:extLst>
      <p:ext uri="{BB962C8B-B14F-4D97-AF65-F5344CB8AC3E}">
        <p14:creationId xmlns:p14="http://schemas.microsoft.com/office/powerpoint/2010/main" val="2643005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ppt_x"/>
                                          </p:val>
                                        </p:tav>
                                        <p:tav tm="100000">
                                          <p:val>
                                            <p:strVal val="#ppt_x"/>
                                          </p:val>
                                        </p:tav>
                                      </p:tavLst>
                                    </p:anim>
                                    <p:anim calcmode="lin" valueType="num">
                                      <p:cBhvr additive="base">
                                        <p:cTn id="8" dur="25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250" fill="hold"/>
                                        <p:tgtEl>
                                          <p:spTgt spid="5"/>
                                        </p:tgtEl>
                                        <p:attrNameLst>
                                          <p:attrName>ppt_x</p:attrName>
                                        </p:attrNameLst>
                                      </p:cBhvr>
                                      <p:tavLst>
                                        <p:tav tm="0">
                                          <p:val>
                                            <p:strVal val="1+#ppt_w/2"/>
                                          </p:val>
                                        </p:tav>
                                        <p:tav tm="100000">
                                          <p:val>
                                            <p:strVal val="#ppt_x"/>
                                          </p:val>
                                        </p:tav>
                                      </p:tavLst>
                                    </p:anim>
                                    <p:anim calcmode="lin" valueType="num">
                                      <p:cBhvr additive="base">
                                        <p:cTn id="14" dur="2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25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25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6" dur="250" fill="hold"/>
                                        <p:tgtEl>
                                          <p:spTgt spid="3">
                                            <p:txEl>
                                              <p:pRg st="1" end="1"/>
                                            </p:txEl>
                                          </p:spTgt>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30" dur="250" fill="hold"/>
                                        <p:tgtEl>
                                          <p:spTgt spid="3">
                                            <p:txEl>
                                              <p:pRg st="2" end="2"/>
                                            </p:txEl>
                                          </p:spTgt>
                                        </p:tgtEl>
                                        <p:attrNameLst>
                                          <p:attrName>ppt_y</p:attrName>
                                        </p:attrNameLst>
                                      </p:cBhvr>
                                      <p:tavLst>
                                        <p:tav tm="0">
                                          <p:val>
                                            <p:strVal val="#ppt_y"/>
                                          </p:val>
                                        </p:tav>
                                        <p:tav tm="100000">
                                          <p:val>
                                            <p:strVal val="#ppt_y"/>
                                          </p:val>
                                        </p:tav>
                                      </p:tavLst>
                                    </p:anim>
                                  </p:childTnLst>
                                </p:cTn>
                              </p:par>
                              <p:par>
                                <p:cTn id="31" presetID="2" presetClass="entr" presetSubtype="8"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4" dur="250" fill="hold"/>
                                        <p:tgtEl>
                                          <p:spTgt spid="3">
                                            <p:txEl>
                                              <p:pRg st="3" end="3"/>
                                            </p:txEl>
                                          </p:spTgt>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25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25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25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250" fill="hold"/>
                                        <p:tgtEl>
                                          <p:spTgt spid="3">
                                            <p:txEl>
                                              <p:pRg st="5" end="5"/>
                                            </p:txEl>
                                          </p:spTgt>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25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25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25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54" dur="25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8" fill="hold"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 calcmode="lin" valueType="num">
                                      <p:cBhvr additive="base">
                                        <p:cTn id="59" dur="25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60" dur="25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8" fill="hold"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 calcmode="lin" valueType="num">
                                      <p:cBhvr additive="base">
                                        <p:cTn id="65" dur="25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66" dur="25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8807-9794-407C-A7FB-3D5EB20687C6}"/>
              </a:ext>
            </a:extLst>
          </p:cNvPr>
          <p:cNvSpPr>
            <a:spLocks noGrp="1"/>
          </p:cNvSpPr>
          <p:nvPr>
            <p:ph type="title"/>
          </p:nvPr>
        </p:nvSpPr>
        <p:spPr>
          <a:xfrm>
            <a:off x="894522" y="164856"/>
            <a:ext cx="10058400" cy="1371600"/>
          </a:xfrm>
        </p:spPr>
        <p:txBody>
          <a:bodyPr vert="horz" lIns="91440" tIns="45720" rIns="91440" bIns="45720" rtlCol="0" anchor="ctr">
            <a:normAutofit/>
          </a:bodyPr>
          <a:lstStyle/>
          <a:p>
            <a:r>
              <a:rPr lang="en-US" sz="4400" dirty="0"/>
              <a:t>Phases of Throwing :- Acceleration</a:t>
            </a:r>
          </a:p>
        </p:txBody>
      </p:sp>
      <p:sp>
        <p:nvSpPr>
          <p:cNvPr id="3" name="Content Placeholder 2">
            <a:extLst>
              <a:ext uri="{FF2B5EF4-FFF2-40B4-BE49-F238E27FC236}">
                <a16:creationId xmlns:a16="http://schemas.microsoft.com/office/drawing/2014/main" id="{6B11099E-9A66-4DCD-8E31-3FB92357C008}"/>
              </a:ext>
            </a:extLst>
          </p:cNvPr>
          <p:cNvSpPr>
            <a:spLocks noGrp="1"/>
          </p:cNvSpPr>
          <p:nvPr>
            <p:ph sz="half" idx="1"/>
          </p:nvPr>
        </p:nvSpPr>
        <p:spPr>
          <a:xfrm>
            <a:off x="536713" y="1536456"/>
            <a:ext cx="6778487" cy="4946640"/>
          </a:xfrm>
        </p:spPr>
        <p:txBody>
          <a:bodyPr vert="horz" lIns="91440" tIns="45720" rIns="91440" bIns="45720" rtlCol="0">
            <a:normAutofit/>
          </a:bodyPr>
          <a:lstStyle/>
          <a:p>
            <a:r>
              <a:rPr lang="en-US" sz="2000" dirty="0"/>
              <a:t>Acceleration is extremely explosive </a:t>
            </a:r>
          </a:p>
          <a:p>
            <a:r>
              <a:rPr lang="en-US" sz="2000" dirty="0"/>
              <a:t>Rapid release of two forces : </a:t>
            </a:r>
          </a:p>
          <a:p>
            <a:pPr lvl="1"/>
            <a:r>
              <a:rPr lang="en-US" sz="2000" dirty="0"/>
              <a:t>Tightly bound fibrous tissue of capsule</a:t>
            </a:r>
          </a:p>
          <a:p>
            <a:pPr lvl="1"/>
            <a:r>
              <a:rPr lang="en-US" sz="2000" dirty="0"/>
              <a:t>Forceful internal rotators</a:t>
            </a:r>
          </a:p>
          <a:p>
            <a:pPr lvl="2"/>
            <a:r>
              <a:rPr lang="en-US" sz="2000" dirty="0"/>
              <a:t>Subscapularis</a:t>
            </a:r>
          </a:p>
          <a:p>
            <a:pPr lvl="2"/>
            <a:r>
              <a:rPr lang="en-US" sz="2000" dirty="0"/>
              <a:t>Pectoralis major</a:t>
            </a:r>
          </a:p>
          <a:p>
            <a:pPr lvl="2"/>
            <a:r>
              <a:rPr lang="en-US" sz="2000" dirty="0" err="1"/>
              <a:t>Latissmus</a:t>
            </a:r>
            <a:r>
              <a:rPr lang="en-US" sz="2000" dirty="0"/>
              <a:t> dorsi</a:t>
            </a:r>
          </a:p>
          <a:p>
            <a:pPr lvl="2"/>
            <a:r>
              <a:rPr lang="en-US" sz="2000" dirty="0"/>
              <a:t>Teres major</a:t>
            </a:r>
          </a:p>
          <a:p>
            <a:r>
              <a:rPr lang="en-US" sz="2000" dirty="0"/>
              <a:t>Here the rotator cuff muscles are highly activated to keep the humeral head </a:t>
            </a:r>
            <a:r>
              <a:rPr lang="en-US" sz="2000" dirty="0" err="1"/>
              <a:t>enlocated</a:t>
            </a:r>
            <a:r>
              <a:rPr lang="en-US" sz="2000" dirty="0"/>
              <a:t> in the glenoid</a:t>
            </a:r>
          </a:p>
          <a:p>
            <a:r>
              <a:rPr lang="en-US" sz="2000" dirty="0"/>
              <a:t>Acceleration is the shortest phase of throwing. It lasts only 50 milliseconds</a:t>
            </a:r>
          </a:p>
          <a:p>
            <a:endParaRPr lang="en-US" dirty="0"/>
          </a:p>
        </p:txBody>
      </p:sp>
      <p:pic>
        <p:nvPicPr>
          <p:cNvPr id="5" name="Content Placeholder 4">
            <a:extLst>
              <a:ext uri="{FF2B5EF4-FFF2-40B4-BE49-F238E27FC236}">
                <a16:creationId xmlns:a16="http://schemas.microsoft.com/office/drawing/2014/main" id="{C240CAC8-57F5-4987-80AC-B79B276C51D1}"/>
              </a:ext>
            </a:extLst>
          </p:cNvPr>
          <p:cNvPicPr>
            <a:picLocks noGrp="1" noChangeAspect="1"/>
          </p:cNvPicPr>
          <p:nvPr>
            <p:ph sz="half" idx="2"/>
          </p:nvPr>
        </p:nvPicPr>
        <p:blipFill rotWithShape="1">
          <a:blip r:embed="rId2"/>
          <a:srcRect l="2205" r="4" b="4"/>
          <a:stretch/>
        </p:blipFill>
        <p:spPr>
          <a:xfrm>
            <a:off x="7480057" y="1343862"/>
            <a:ext cx="4049486" cy="4871544"/>
          </a:xfrm>
          <a:prstGeom prst="rect">
            <a:avLst/>
          </a:prstGeom>
        </p:spPr>
      </p:pic>
    </p:spTree>
    <p:extLst>
      <p:ext uri="{BB962C8B-B14F-4D97-AF65-F5344CB8AC3E}">
        <p14:creationId xmlns:p14="http://schemas.microsoft.com/office/powerpoint/2010/main" val="281935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0-#ppt_w/2"/>
                                          </p:val>
                                        </p:tav>
                                        <p:tav tm="100000">
                                          <p:val>
                                            <p:strVal val="#ppt_x"/>
                                          </p:val>
                                        </p:tav>
                                      </p:tavLst>
                                    </p:anim>
                                    <p:anim calcmode="lin" valueType="num">
                                      <p:cBhvr additive="base">
                                        <p:cTn id="8" dur="2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250" fill="hold"/>
                                        <p:tgtEl>
                                          <p:spTgt spid="5"/>
                                        </p:tgtEl>
                                        <p:attrNameLst>
                                          <p:attrName>ppt_x</p:attrName>
                                        </p:attrNameLst>
                                      </p:cBhvr>
                                      <p:tavLst>
                                        <p:tav tm="0">
                                          <p:val>
                                            <p:strVal val="1+#ppt_w/2"/>
                                          </p:val>
                                        </p:tav>
                                        <p:tav tm="100000">
                                          <p:val>
                                            <p:strVal val="#ppt_x"/>
                                          </p:val>
                                        </p:tav>
                                      </p:tavLst>
                                    </p:anim>
                                    <p:anim calcmode="lin" valueType="num">
                                      <p:cBhvr additive="base">
                                        <p:cTn id="14" dur="25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25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25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6" dur="250" fill="hold"/>
                                        <p:tgtEl>
                                          <p:spTgt spid="3">
                                            <p:txEl>
                                              <p:pRg st="1" end="1"/>
                                            </p:txEl>
                                          </p:spTgt>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30" dur="250" fill="hold"/>
                                        <p:tgtEl>
                                          <p:spTgt spid="3">
                                            <p:txEl>
                                              <p:pRg st="2" end="2"/>
                                            </p:txEl>
                                          </p:spTgt>
                                        </p:tgtEl>
                                        <p:attrNameLst>
                                          <p:attrName>ppt_y</p:attrName>
                                        </p:attrNameLst>
                                      </p:cBhvr>
                                      <p:tavLst>
                                        <p:tav tm="0">
                                          <p:val>
                                            <p:strVal val="#ppt_y"/>
                                          </p:val>
                                        </p:tav>
                                        <p:tav tm="100000">
                                          <p:val>
                                            <p:strVal val="#ppt_y"/>
                                          </p:val>
                                        </p:tav>
                                      </p:tavLst>
                                    </p:anim>
                                  </p:childTnLst>
                                </p:cTn>
                              </p:par>
                              <p:par>
                                <p:cTn id="31" presetID="2" presetClass="entr" presetSubtype="8"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4" dur="250" fill="hold"/>
                                        <p:tgtEl>
                                          <p:spTgt spid="3">
                                            <p:txEl>
                                              <p:pRg st="3" end="3"/>
                                            </p:txEl>
                                          </p:spTgt>
                                        </p:tgtEl>
                                        <p:attrNameLst>
                                          <p:attrName>ppt_y</p:attrName>
                                        </p:attrNameLst>
                                      </p:cBhvr>
                                      <p:tavLst>
                                        <p:tav tm="0">
                                          <p:val>
                                            <p:strVal val="#ppt_y"/>
                                          </p:val>
                                        </p:tav>
                                        <p:tav tm="100000">
                                          <p:val>
                                            <p:strVal val="#ppt_y"/>
                                          </p:val>
                                        </p:tav>
                                      </p:tavLst>
                                    </p:anim>
                                  </p:childTnLst>
                                </p:cTn>
                              </p:par>
                              <p:par>
                                <p:cTn id="35" presetID="2" presetClass="entr" presetSubtype="8" fill="hold" nodeType="with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25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250" fill="hold"/>
                                        <p:tgtEl>
                                          <p:spTgt spid="3">
                                            <p:txEl>
                                              <p:pRg st="4" end="4"/>
                                            </p:txEl>
                                          </p:spTgt>
                                        </p:tgtEl>
                                        <p:attrNameLst>
                                          <p:attrName>ppt_y</p:attrName>
                                        </p:attrNameLst>
                                      </p:cBhvr>
                                      <p:tavLst>
                                        <p:tav tm="0">
                                          <p:val>
                                            <p:strVal val="#ppt_y"/>
                                          </p:val>
                                        </p:tav>
                                        <p:tav tm="100000">
                                          <p:val>
                                            <p:strVal val="#ppt_y"/>
                                          </p:val>
                                        </p:tav>
                                      </p:tavLst>
                                    </p:anim>
                                  </p:childTnLst>
                                </p:cTn>
                              </p:par>
                              <p:par>
                                <p:cTn id="39" presetID="2" presetClass="entr" presetSubtype="8"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25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250" fill="hold"/>
                                        <p:tgtEl>
                                          <p:spTgt spid="3">
                                            <p:txEl>
                                              <p:pRg st="5" end="5"/>
                                            </p:txEl>
                                          </p:spTgt>
                                        </p:tgtEl>
                                        <p:attrNameLst>
                                          <p:attrName>ppt_y</p:attrName>
                                        </p:attrNameLst>
                                      </p:cBhvr>
                                      <p:tavLst>
                                        <p:tav tm="0">
                                          <p:val>
                                            <p:strVal val="#ppt_y"/>
                                          </p:val>
                                        </p:tav>
                                        <p:tav tm="100000">
                                          <p:val>
                                            <p:strVal val="#ppt_y"/>
                                          </p:val>
                                        </p:tav>
                                      </p:tavLst>
                                    </p:anim>
                                  </p:childTnLst>
                                </p:cTn>
                              </p:par>
                              <p:par>
                                <p:cTn id="43" presetID="2" presetClass="entr" presetSubtype="8" fill="hold" nodeType="with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 calcmode="lin" valueType="num">
                                      <p:cBhvr additive="base">
                                        <p:cTn id="45" dur="25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6" dur="250" fill="hold"/>
                                        <p:tgtEl>
                                          <p:spTgt spid="3">
                                            <p:txEl>
                                              <p:pRg st="6" end="6"/>
                                            </p:txEl>
                                          </p:spTgt>
                                        </p:tgtEl>
                                        <p:attrNameLst>
                                          <p:attrName>ppt_y</p:attrName>
                                        </p:attrNameLst>
                                      </p:cBhvr>
                                      <p:tavLst>
                                        <p:tav tm="0">
                                          <p:val>
                                            <p:strVal val="#ppt_y"/>
                                          </p:val>
                                        </p:tav>
                                        <p:tav tm="100000">
                                          <p:val>
                                            <p:strVal val="#ppt_y"/>
                                          </p:val>
                                        </p:tav>
                                      </p:tavLst>
                                    </p:anim>
                                  </p:childTnLst>
                                </p:cTn>
                              </p:par>
                              <p:par>
                                <p:cTn id="47" presetID="2" presetClass="entr" presetSubtype="8" fill="hold" nodeType="with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25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0" dur="25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25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56" dur="25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25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62" dur="25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D7822-4621-4DCF-A48F-9B457299B935}"/>
              </a:ext>
            </a:extLst>
          </p:cNvPr>
          <p:cNvSpPr>
            <a:spLocks noGrp="1"/>
          </p:cNvSpPr>
          <p:nvPr>
            <p:ph type="title"/>
          </p:nvPr>
        </p:nvSpPr>
        <p:spPr>
          <a:xfrm>
            <a:off x="320893" y="200771"/>
            <a:ext cx="7206342" cy="1783080"/>
          </a:xfrm>
        </p:spPr>
        <p:txBody>
          <a:bodyPr>
            <a:normAutofit/>
          </a:bodyPr>
          <a:lstStyle/>
          <a:p>
            <a:r>
              <a:rPr lang="en-US" dirty="0"/>
              <a:t>Phases of Throwing :- Deceleration </a:t>
            </a:r>
          </a:p>
        </p:txBody>
      </p:sp>
      <p:sp>
        <p:nvSpPr>
          <p:cNvPr id="3" name="Content Placeholder 2">
            <a:extLst>
              <a:ext uri="{FF2B5EF4-FFF2-40B4-BE49-F238E27FC236}">
                <a16:creationId xmlns:a16="http://schemas.microsoft.com/office/drawing/2014/main" id="{3D6B08D3-6CD8-40AE-9CB5-EEE82019E48B}"/>
              </a:ext>
            </a:extLst>
          </p:cNvPr>
          <p:cNvSpPr>
            <a:spLocks noGrp="1"/>
          </p:cNvSpPr>
          <p:nvPr>
            <p:ph sz="half" idx="1"/>
          </p:nvPr>
        </p:nvSpPr>
        <p:spPr>
          <a:xfrm>
            <a:off x="504664" y="1817210"/>
            <a:ext cx="5591335" cy="4583590"/>
          </a:xfrm>
        </p:spPr>
        <p:txBody>
          <a:bodyPr>
            <a:normAutofit/>
          </a:bodyPr>
          <a:lstStyle/>
          <a:p>
            <a:r>
              <a:rPr lang="en-US" sz="2400" dirty="0"/>
              <a:t>In this phase, very high forces pull forward on the GHJ following ball release.</a:t>
            </a:r>
          </a:p>
          <a:p>
            <a:r>
              <a:rPr lang="en-US" sz="2400" dirty="0"/>
              <a:t>This places large stresses on the posterior joint capsule. </a:t>
            </a:r>
          </a:p>
          <a:p>
            <a:r>
              <a:rPr lang="en-US" sz="2400" dirty="0"/>
              <a:t>Both intrinsic and extrinsic muscles fire at significant percentages of their maximum, developing about 500N to slow down the arm. </a:t>
            </a:r>
          </a:p>
          <a:p>
            <a:r>
              <a:rPr lang="en-US" sz="2400" dirty="0"/>
              <a:t>This phase lasts approx. 350 millisecond which is approx. 18% of the total time.</a:t>
            </a:r>
          </a:p>
          <a:p>
            <a:endParaRPr lang="en-US" dirty="0"/>
          </a:p>
        </p:txBody>
      </p:sp>
      <p:pic>
        <p:nvPicPr>
          <p:cNvPr id="5" name="Content Placeholder 4">
            <a:extLst>
              <a:ext uri="{FF2B5EF4-FFF2-40B4-BE49-F238E27FC236}">
                <a16:creationId xmlns:a16="http://schemas.microsoft.com/office/drawing/2014/main" id="{34F2887A-39F7-4525-B29F-C197934479C9}"/>
              </a:ext>
            </a:extLst>
          </p:cNvPr>
          <p:cNvPicPr>
            <a:picLocks noGrp="1" noChangeAspect="1"/>
          </p:cNvPicPr>
          <p:nvPr>
            <p:ph sz="half" idx="2"/>
          </p:nvPr>
        </p:nvPicPr>
        <p:blipFill>
          <a:blip r:embed="rId2"/>
          <a:stretch>
            <a:fillRect/>
          </a:stretch>
        </p:blipFill>
        <p:spPr>
          <a:xfrm>
            <a:off x="6987177" y="605949"/>
            <a:ext cx="4700158" cy="5646101"/>
          </a:xfrm>
          <a:prstGeom prst="rect">
            <a:avLst/>
          </a:prstGeom>
        </p:spPr>
      </p:pic>
    </p:spTree>
    <p:extLst>
      <p:ext uri="{BB962C8B-B14F-4D97-AF65-F5344CB8AC3E}">
        <p14:creationId xmlns:p14="http://schemas.microsoft.com/office/powerpoint/2010/main" val="115797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0-#ppt_w/2"/>
                                          </p:val>
                                        </p:tav>
                                        <p:tav tm="100000">
                                          <p:val>
                                            <p:strVal val="#ppt_x"/>
                                          </p:val>
                                        </p:tav>
                                      </p:tavLst>
                                    </p:anim>
                                    <p:anim calcmode="lin" valueType="num">
                                      <p:cBhvr additive="base">
                                        <p:cTn id="8" dur="2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250" fill="hold"/>
                                        <p:tgtEl>
                                          <p:spTgt spid="5"/>
                                        </p:tgtEl>
                                        <p:attrNameLst>
                                          <p:attrName>ppt_x</p:attrName>
                                        </p:attrNameLst>
                                      </p:cBhvr>
                                      <p:tavLst>
                                        <p:tav tm="0">
                                          <p:val>
                                            <p:strVal val="1+#ppt_w/2"/>
                                          </p:val>
                                        </p:tav>
                                        <p:tav tm="100000">
                                          <p:val>
                                            <p:strVal val="#ppt_x"/>
                                          </p:val>
                                        </p:tav>
                                      </p:tavLst>
                                    </p:anim>
                                    <p:anim calcmode="lin" valueType="num">
                                      <p:cBhvr additive="base">
                                        <p:cTn id="14" dur="25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25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25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6" dur="25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32" dur="25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8" dur="25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81D1244-12FE-489B-84D7-C66E7771CE5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78749" y="768627"/>
            <a:ext cx="5516528" cy="5516528"/>
          </a:xfrm>
        </p:spPr>
      </p:pic>
    </p:spTree>
    <p:extLst>
      <p:ext uri="{BB962C8B-B14F-4D97-AF65-F5344CB8AC3E}">
        <p14:creationId xmlns:p14="http://schemas.microsoft.com/office/powerpoint/2010/main" val="2430837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6D52BB0-AF05-4E79-B8E4-4DD0426DA8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8644" y="576469"/>
            <a:ext cx="6924261" cy="5308600"/>
          </a:xfrm>
          <a:prstGeom prst="rect">
            <a:avLst/>
          </a:prstGeom>
        </p:spPr>
      </p:pic>
    </p:spTree>
    <p:extLst>
      <p:ext uri="{BB962C8B-B14F-4D97-AF65-F5344CB8AC3E}">
        <p14:creationId xmlns:p14="http://schemas.microsoft.com/office/powerpoint/2010/main" val="3462284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4095C6D-63A4-47AB-A6F9-6FF42C7ED7F7}"/>
              </a:ext>
            </a:extLst>
          </p:cNvPr>
          <p:cNvPicPr>
            <a:picLocks noGrp="1" noChangeAspect="1"/>
          </p:cNvPicPr>
          <p:nvPr>
            <p:ph idx="1"/>
          </p:nvPr>
        </p:nvPicPr>
        <p:blipFill>
          <a:blip r:embed="rId2"/>
          <a:stretch>
            <a:fillRect/>
          </a:stretch>
        </p:blipFill>
        <p:spPr>
          <a:xfrm>
            <a:off x="2699502" y="340898"/>
            <a:ext cx="6086690" cy="6397832"/>
          </a:xfrm>
          <a:prstGeom prst="rect">
            <a:avLst/>
          </a:prstGeom>
        </p:spPr>
      </p:pic>
    </p:spTree>
    <p:extLst>
      <p:ext uri="{BB962C8B-B14F-4D97-AF65-F5344CB8AC3E}">
        <p14:creationId xmlns:p14="http://schemas.microsoft.com/office/powerpoint/2010/main" val="706427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0E777D-8DA2-4EC7-9036-4F28D53AE50F}"/>
              </a:ext>
            </a:extLst>
          </p:cNvPr>
          <p:cNvPicPr>
            <a:picLocks noChangeAspect="1"/>
          </p:cNvPicPr>
          <p:nvPr/>
        </p:nvPicPr>
        <p:blipFill>
          <a:blip r:embed="rId2"/>
          <a:stretch>
            <a:fillRect/>
          </a:stretch>
        </p:blipFill>
        <p:spPr>
          <a:xfrm>
            <a:off x="1020417" y="478063"/>
            <a:ext cx="10349948" cy="5827674"/>
          </a:xfrm>
          <a:prstGeom prst="rect">
            <a:avLst/>
          </a:prstGeom>
        </p:spPr>
      </p:pic>
    </p:spTree>
    <p:extLst>
      <p:ext uri="{BB962C8B-B14F-4D97-AF65-F5344CB8AC3E}">
        <p14:creationId xmlns:p14="http://schemas.microsoft.com/office/powerpoint/2010/main" val="217850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able, holding, man, display&#10;&#10;Description automatically generated">
            <a:extLst>
              <a:ext uri="{FF2B5EF4-FFF2-40B4-BE49-F238E27FC236}">
                <a16:creationId xmlns:a16="http://schemas.microsoft.com/office/drawing/2014/main" id="{72EE77F0-B601-4718-9F7E-D1EDB5A69030}"/>
              </a:ext>
            </a:extLst>
          </p:cNvPr>
          <p:cNvPicPr>
            <a:picLocks noChangeAspect="1"/>
          </p:cNvPicPr>
          <p:nvPr/>
        </p:nvPicPr>
        <p:blipFill>
          <a:blip r:embed="rId2"/>
          <a:stretch>
            <a:fillRect/>
          </a:stretch>
        </p:blipFill>
        <p:spPr>
          <a:xfrm>
            <a:off x="433387" y="726448"/>
            <a:ext cx="3875328" cy="5210526"/>
          </a:xfrm>
          <a:prstGeom prst="rect">
            <a:avLst/>
          </a:prstGeom>
        </p:spPr>
      </p:pic>
      <p:pic>
        <p:nvPicPr>
          <p:cNvPr id="5" name="Content Placeholder 4">
            <a:extLst>
              <a:ext uri="{FF2B5EF4-FFF2-40B4-BE49-F238E27FC236}">
                <a16:creationId xmlns:a16="http://schemas.microsoft.com/office/drawing/2014/main" id="{A0CA010E-B575-4CA7-AAA3-0BF48170BE90}"/>
              </a:ext>
            </a:extLst>
          </p:cNvPr>
          <p:cNvPicPr>
            <a:picLocks noGrp="1" noChangeAspect="1"/>
          </p:cNvPicPr>
          <p:nvPr>
            <p:ph idx="1"/>
          </p:nvPr>
        </p:nvPicPr>
        <p:blipFill>
          <a:blip r:embed="rId3"/>
          <a:stretch>
            <a:fillRect/>
          </a:stretch>
        </p:blipFill>
        <p:spPr>
          <a:xfrm>
            <a:off x="4357284" y="591824"/>
            <a:ext cx="7401329" cy="5674352"/>
          </a:xfrm>
          <a:prstGeom prst="rect">
            <a:avLst/>
          </a:prstGeom>
        </p:spPr>
      </p:pic>
    </p:spTree>
    <p:extLst>
      <p:ext uri="{BB962C8B-B14F-4D97-AF65-F5344CB8AC3E}">
        <p14:creationId xmlns:p14="http://schemas.microsoft.com/office/powerpoint/2010/main" val="199278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075A-DE0E-468F-8865-C54C4459B9C7}"/>
              </a:ext>
            </a:extLst>
          </p:cNvPr>
          <p:cNvSpPr>
            <a:spLocks noGrp="1"/>
          </p:cNvSpPr>
          <p:nvPr>
            <p:ph type="title"/>
          </p:nvPr>
        </p:nvSpPr>
        <p:spPr>
          <a:xfrm>
            <a:off x="364435" y="0"/>
            <a:ext cx="10058400" cy="1371600"/>
          </a:xfrm>
        </p:spPr>
        <p:txBody>
          <a:bodyPr/>
          <a:lstStyle/>
          <a:p>
            <a:r>
              <a:rPr lang="en-US" dirty="0">
                <a:solidFill>
                  <a:schemeClr val="bg1">
                    <a:lumMod val="85000"/>
                    <a:lumOff val="15000"/>
                  </a:schemeClr>
                </a:solidFill>
              </a:rPr>
              <a:t>Adaptation in thrower’s </a:t>
            </a:r>
          </a:p>
        </p:txBody>
      </p:sp>
      <p:sp>
        <p:nvSpPr>
          <p:cNvPr id="3" name="Content Placeholder 2">
            <a:extLst>
              <a:ext uri="{FF2B5EF4-FFF2-40B4-BE49-F238E27FC236}">
                <a16:creationId xmlns:a16="http://schemas.microsoft.com/office/drawing/2014/main" id="{85022EB8-615D-4B80-B7BF-108439DC70B3}"/>
              </a:ext>
            </a:extLst>
          </p:cNvPr>
          <p:cNvSpPr>
            <a:spLocks noGrp="1"/>
          </p:cNvSpPr>
          <p:nvPr>
            <p:ph idx="1"/>
          </p:nvPr>
        </p:nvSpPr>
        <p:spPr>
          <a:xfrm>
            <a:off x="364435" y="1179442"/>
            <a:ext cx="10581861" cy="5512905"/>
          </a:xfrm>
        </p:spPr>
        <p:txBody>
          <a:bodyPr>
            <a:noAutofit/>
          </a:bodyPr>
          <a:lstStyle/>
          <a:p>
            <a:r>
              <a:rPr lang="en-US" sz="2000" dirty="0">
                <a:solidFill>
                  <a:schemeClr val="bg1">
                    <a:lumMod val="85000"/>
                    <a:lumOff val="15000"/>
                  </a:schemeClr>
                </a:solidFill>
                <a:latin typeface="Arial" panose="020B0604020202020204" pitchFamily="34" charset="0"/>
                <a:cs typeface="Arial" panose="020B0604020202020204" pitchFamily="34" charset="0"/>
              </a:rPr>
              <a:t>At the shoulder, long-term throwing athletes </a:t>
            </a:r>
            <a:r>
              <a:rPr lang="en-US" sz="2000" dirty="0">
                <a:solidFill>
                  <a:schemeClr val="bg1">
                    <a:lumMod val="85000"/>
                    <a:lumOff val="15000"/>
                  </a:schemeClr>
                </a:solidFill>
                <a:highlight>
                  <a:srgbClr val="FFFF00"/>
                </a:highlight>
                <a:latin typeface="Arial" panose="020B0604020202020204" pitchFamily="34" charset="0"/>
                <a:cs typeface="Arial" panose="020B0604020202020204" pitchFamily="34" charset="0"/>
              </a:rPr>
              <a:t>have increased range of external rotation</a:t>
            </a:r>
          </a:p>
          <a:p>
            <a:r>
              <a:rPr lang="en-US" sz="2000" dirty="0">
                <a:solidFill>
                  <a:schemeClr val="bg1">
                    <a:lumMod val="85000"/>
                    <a:lumOff val="15000"/>
                  </a:schemeClr>
                </a:solidFill>
                <a:latin typeface="Arial" panose="020B0604020202020204" pitchFamily="34" charset="0"/>
                <a:cs typeface="Arial" panose="020B0604020202020204" pitchFamily="34" charset="0"/>
              </a:rPr>
              <a:t>The combination of increased shoulder external rotation range of motion and breakdown of the static stabilizers may lead to </a:t>
            </a:r>
            <a:r>
              <a:rPr lang="en-US" sz="2000" b="1" dirty="0">
                <a:solidFill>
                  <a:schemeClr val="bg1">
                    <a:lumMod val="85000"/>
                    <a:lumOff val="15000"/>
                  </a:schemeClr>
                </a:solidFill>
                <a:highlight>
                  <a:srgbClr val="FFFF00"/>
                </a:highlight>
                <a:latin typeface="Arial" panose="020B0604020202020204" pitchFamily="34" charset="0"/>
                <a:cs typeface="Arial" panose="020B0604020202020204" pitchFamily="34" charset="0"/>
              </a:rPr>
              <a:t>anterior instability of the shoulder and secondary impingement.</a:t>
            </a:r>
          </a:p>
          <a:p>
            <a:r>
              <a:rPr lang="en-US" sz="2000" dirty="0">
                <a:solidFill>
                  <a:schemeClr val="bg1">
                    <a:lumMod val="85000"/>
                    <a:lumOff val="15000"/>
                  </a:schemeClr>
                </a:solidFill>
                <a:latin typeface="Arial" panose="020B0604020202020204" pitchFamily="34" charset="0"/>
                <a:cs typeface="Arial" panose="020B0604020202020204" pitchFamily="34" charset="0"/>
              </a:rPr>
              <a:t>The normal strength ratio of internal rotators to external rotators is approximately </a:t>
            </a:r>
            <a:r>
              <a:rPr lang="en-US" sz="2000" dirty="0">
                <a:solidFill>
                  <a:schemeClr val="bg1">
                    <a:lumMod val="85000"/>
                    <a:lumOff val="15000"/>
                  </a:schemeClr>
                </a:solidFill>
                <a:highlight>
                  <a:srgbClr val="FFFF00"/>
                </a:highlight>
                <a:latin typeface="Arial" panose="020B0604020202020204" pitchFamily="34" charset="0"/>
                <a:cs typeface="Arial" panose="020B0604020202020204" pitchFamily="34" charset="0"/>
              </a:rPr>
              <a:t>3:2</a:t>
            </a:r>
            <a:r>
              <a:rPr lang="en-US" sz="2000" dirty="0">
                <a:solidFill>
                  <a:schemeClr val="bg1">
                    <a:lumMod val="85000"/>
                    <a:lumOff val="15000"/>
                  </a:schemeClr>
                </a:solidFill>
                <a:latin typeface="Arial" panose="020B0604020202020204" pitchFamily="34" charset="0"/>
                <a:cs typeface="Arial" panose="020B0604020202020204" pitchFamily="34" charset="0"/>
              </a:rPr>
              <a:t> but in throwers this </a:t>
            </a:r>
            <a:r>
              <a:rPr lang="en-US" sz="2000" dirty="0">
                <a:solidFill>
                  <a:schemeClr val="bg1">
                    <a:lumMod val="85000"/>
                    <a:lumOff val="15000"/>
                  </a:schemeClr>
                </a:solidFill>
                <a:highlight>
                  <a:srgbClr val="FFFF00"/>
                </a:highlight>
                <a:latin typeface="Arial" panose="020B0604020202020204" pitchFamily="34" charset="0"/>
                <a:cs typeface="Arial" panose="020B0604020202020204" pitchFamily="34" charset="0"/>
              </a:rPr>
              <a:t>imbalance is exaggerated</a:t>
            </a:r>
            <a:r>
              <a:rPr lang="en-US" sz="2000" dirty="0">
                <a:solidFill>
                  <a:schemeClr val="bg1">
                    <a:lumMod val="85000"/>
                    <a:lumOff val="15000"/>
                  </a:schemeClr>
                </a:solidFill>
                <a:latin typeface="Arial" panose="020B0604020202020204" pitchFamily="34" charset="0"/>
                <a:cs typeface="Arial" panose="020B0604020202020204" pitchFamily="34" charset="0"/>
              </a:rPr>
              <a:t> and, over time, lack of external rotation strength may increase vulnerability to injury.</a:t>
            </a:r>
          </a:p>
          <a:p>
            <a:r>
              <a:rPr lang="en-US" sz="2000" dirty="0">
                <a:solidFill>
                  <a:schemeClr val="bg1">
                    <a:lumMod val="85000"/>
                    <a:lumOff val="15000"/>
                  </a:schemeClr>
                </a:solidFill>
                <a:latin typeface="Arial" panose="020B0604020202020204" pitchFamily="34" charset="0"/>
                <a:cs typeface="Arial" panose="020B0604020202020204" pitchFamily="34" charset="0"/>
              </a:rPr>
              <a:t> Throwing also produces structural changes at the elbow. Due to the </a:t>
            </a:r>
            <a:r>
              <a:rPr lang="en-US" sz="2000" dirty="0">
                <a:solidFill>
                  <a:schemeClr val="bg1">
                    <a:lumMod val="85000"/>
                    <a:lumOff val="15000"/>
                  </a:schemeClr>
                </a:solidFill>
                <a:highlight>
                  <a:srgbClr val="FFFF00"/>
                </a:highlight>
                <a:latin typeface="Arial" panose="020B0604020202020204" pitchFamily="34" charset="0"/>
                <a:cs typeface="Arial" panose="020B0604020202020204" pitchFamily="34" charset="0"/>
              </a:rPr>
              <a:t>valgus stress </a:t>
            </a:r>
            <a:r>
              <a:rPr lang="en-US" sz="2000" dirty="0">
                <a:solidFill>
                  <a:schemeClr val="bg1">
                    <a:lumMod val="85000"/>
                    <a:lumOff val="15000"/>
                  </a:schemeClr>
                </a:solidFill>
                <a:latin typeface="Arial" panose="020B0604020202020204" pitchFamily="34" charset="0"/>
                <a:cs typeface="Arial" panose="020B0604020202020204" pitchFamily="34" charset="0"/>
              </a:rPr>
              <a:t>applied in the throwing action there is a breakdown of the medial stabilizing structures (medial collateral ligament, joint capsule, flexor muscles). </a:t>
            </a:r>
            <a:r>
              <a:rPr lang="en-US" sz="2000" dirty="0">
                <a:solidFill>
                  <a:schemeClr val="bg1">
                    <a:lumMod val="85000"/>
                    <a:lumOff val="15000"/>
                  </a:schemeClr>
                </a:solidFill>
                <a:highlight>
                  <a:srgbClr val="FFFF00"/>
                </a:highlight>
                <a:latin typeface="Arial" panose="020B0604020202020204" pitchFamily="34" charset="0"/>
                <a:cs typeface="Arial" panose="020B0604020202020204" pitchFamily="34" charset="0"/>
              </a:rPr>
              <a:t>This leads to the development of an increased carrying angle at the elbow</a:t>
            </a:r>
          </a:p>
          <a:p>
            <a:r>
              <a:rPr lang="en-US" sz="2000" dirty="0">
                <a:solidFill>
                  <a:schemeClr val="bg1">
                    <a:lumMod val="85000"/>
                    <a:lumOff val="15000"/>
                  </a:schemeClr>
                </a:solidFill>
                <a:latin typeface="Arial" panose="020B0604020202020204" pitchFamily="34" charset="0"/>
                <a:cs typeface="Arial" panose="020B0604020202020204" pitchFamily="34" charset="0"/>
              </a:rPr>
              <a:t>Less frequently, the </a:t>
            </a:r>
            <a:r>
              <a:rPr lang="en-US" sz="2000" dirty="0">
                <a:solidFill>
                  <a:schemeClr val="bg1">
                    <a:lumMod val="85000"/>
                    <a:lumOff val="15000"/>
                  </a:schemeClr>
                </a:solidFill>
                <a:highlight>
                  <a:srgbClr val="FFFF00"/>
                </a:highlight>
                <a:latin typeface="Arial" panose="020B0604020202020204" pitchFamily="34" charset="0"/>
                <a:cs typeface="Arial" panose="020B0604020202020204" pitchFamily="34" charset="0"/>
              </a:rPr>
              <a:t>eccentric overload </a:t>
            </a:r>
            <a:r>
              <a:rPr lang="en-US" sz="2000" dirty="0">
                <a:solidFill>
                  <a:schemeClr val="bg1">
                    <a:lumMod val="85000"/>
                    <a:lumOff val="15000"/>
                  </a:schemeClr>
                </a:solidFill>
                <a:latin typeface="Arial" panose="020B0604020202020204" pitchFamily="34" charset="0"/>
                <a:cs typeface="Arial" panose="020B0604020202020204" pitchFamily="34" charset="0"/>
              </a:rPr>
              <a:t>on elbow structures causes anterior capsular strains, forearm flexor strains and, subsequently, a fixed flexion deformity.</a:t>
            </a:r>
          </a:p>
        </p:txBody>
      </p:sp>
    </p:spTree>
    <p:extLst>
      <p:ext uri="{BB962C8B-B14F-4D97-AF65-F5344CB8AC3E}">
        <p14:creationId xmlns:p14="http://schemas.microsoft.com/office/powerpoint/2010/main" val="37249459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C87C-7373-4709-87E4-6E36F0B9968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9760A70-99E2-48C2-B570-2DA59C2BC1C0}"/>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DCDB64CC-D8D8-40BC-8B74-6381C040C3E8}"/>
              </a:ext>
            </a:extLst>
          </p:cNvPr>
          <p:cNvPicPr>
            <a:picLocks noChangeAspect="1"/>
          </p:cNvPicPr>
          <p:nvPr/>
        </p:nvPicPr>
        <p:blipFill>
          <a:blip r:embed="rId2"/>
          <a:stretch>
            <a:fillRect/>
          </a:stretch>
        </p:blipFill>
        <p:spPr>
          <a:xfrm>
            <a:off x="1" y="1"/>
            <a:ext cx="12191999" cy="6858000"/>
          </a:xfrm>
          <a:prstGeom prst="rect">
            <a:avLst/>
          </a:prstGeom>
        </p:spPr>
      </p:pic>
    </p:spTree>
    <p:extLst>
      <p:ext uri="{BB962C8B-B14F-4D97-AF65-F5344CB8AC3E}">
        <p14:creationId xmlns:p14="http://schemas.microsoft.com/office/powerpoint/2010/main" val="11573868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29F26-3114-4405-AD47-59E76CCBFFB6}"/>
              </a:ext>
            </a:extLst>
          </p:cNvPr>
          <p:cNvSpPr>
            <a:spLocks noGrp="1"/>
          </p:cNvSpPr>
          <p:nvPr>
            <p:ph type="title"/>
          </p:nvPr>
        </p:nvSpPr>
        <p:spPr>
          <a:xfrm>
            <a:off x="288076" y="0"/>
            <a:ext cx="10058400" cy="1053011"/>
          </a:xfrm>
        </p:spPr>
        <p:txBody>
          <a:bodyPr/>
          <a:lstStyle/>
          <a:p>
            <a:r>
              <a:rPr lang="en-US" b="1" u="sng" dirty="0"/>
              <a:t> Throwing injuries </a:t>
            </a:r>
            <a:r>
              <a:rPr lang="en-US" dirty="0"/>
              <a:t>:-</a:t>
            </a:r>
          </a:p>
        </p:txBody>
      </p:sp>
      <p:sp>
        <p:nvSpPr>
          <p:cNvPr id="3" name="Content Placeholder 2">
            <a:extLst>
              <a:ext uri="{FF2B5EF4-FFF2-40B4-BE49-F238E27FC236}">
                <a16:creationId xmlns:a16="http://schemas.microsoft.com/office/drawing/2014/main" id="{304593D0-7971-45C4-A6AC-1A2B4E014345}"/>
              </a:ext>
            </a:extLst>
          </p:cNvPr>
          <p:cNvSpPr>
            <a:spLocks noGrp="1"/>
          </p:cNvSpPr>
          <p:nvPr>
            <p:ph idx="1"/>
          </p:nvPr>
        </p:nvSpPr>
        <p:spPr>
          <a:xfrm>
            <a:off x="0" y="1053011"/>
            <a:ext cx="12192000" cy="5563264"/>
          </a:xfrm>
        </p:spPr>
        <p:txBody>
          <a:bodyPr>
            <a:normAutofit/>
          </a:bodyPr>
          <a:lstStyle/>
          <a:p>
            <a:r>
              <a:rPr lang="en-US" sz="2000" b="1" u="sng" dirty="0">
                <a:solidFill>
                  <a:schemeClr val="bg1">
                    <a:lumMod val="95000"/>
                    <a:lumOff val="5000"/>
                  </a:schemeClr>
                </a:solidFill>
                <a:highlight>
                  <a:srgbClr val="C0C0C0"/>
                </a:highlight>
              </a:rPr>
              <a:t>Microtrauma injuries</a:t>
            </a:r>
          </a:p>
          <a:p>
            <a:pPr lvl="1"/>
            <a:r>
              <a:rPr lang="en-US" sz="2000" dirty="0">
                <a:solidFill>
                  <a:schemeClr val="bg1">
                    <a:lumMod val="95000"/>
                    <a:lumOff val="5000"/>
                  </a:schemeClr>
                </a:solidFill>
                <a:highlight>
                  <a:srgbClr val="C0C0C0"/>
                </a:highlight>
              </a:rPr>
              <a:t> related to throwing occur due to the combination of excessive ROM, high compressive and translator forces. Rapid acceleration/deceleration and ballistic movements.  </a:t>
            </a:r>
          </a:p>
          <a:p>
            <a:r>
              <a:rPr lang="en-US" sz="2000" b="1" u="sng" dirty="0">
                <a:solidFill>
                  <a:schemeClr val="bg1">
                    <a:lumMod val="95000"/>
                    <a:lumOff val="5000"/>
                  </a:schemeClr>
                </a:solidFill>
                <a:highlight>
                  <a:srgbClr val="C0C0C0"/>
                </a:highlight>
              </a:rPr>
              <a:t>Tensile injuries </a:t>
            </a:r>
          </a:p>
          <a:p>
            <a:pPr lvl="1"/>
            <a:r>
              <a:rPr lang="en-US" sz="1800" dirty="0">
                <a:solidFill>
                  <a:schemeClr val="bg1">
                    <a:lumMod val="95000"/>
                    <a:lumOff val="5000"/>
                  </a:schemeClr>
                </a:solidFill>
                <a:highlight>
                  <a:srgbClr val="C0C0C0"/>
                </a:highlight>
              </a:rPr>
              <a:t>Failure of muscles to stabilize the GHJ in presence of increased laxity. </a:t>
            </a:r>
          </a:p>
          <a:p>
            <a:pPr lvl="1"/>
            <a:r>
              <a:rPr lang="en-US" sz="1800" dirty="0">
                <a:solidFill>
                  <a:schemeClr val="bg1">
                    <a:lumMod val="95000"/>
                    <a:lumOff val="5000"/>
                  </a:schemeClr>
                </a:solidFill>
                <a:highlight>
                  <a:srgbClr val="C0C0C0"/>
                </a:highlight>
              </a:rPr>
              <a:t>Initially, there maybe inflammation of the tendons, repetitive tensile stresses leads to tendon failure or labral pathology. </a:t>
            </a:r>
          </a:p>
          <a:p>
            <a:pPr lvl="1"/>
            <a:r>
              <a:rPr lang="en-US" sz="1800" b="1" dirty="0">
                <a:solidFill>
                  <a:schemeClr val="bg1">
                    <a:lumMod val="95000"/>
                    <a:lumOff val="5000"/>
                  </a:schemeClr>
                </a:solidFill>
                <a:highlight>
                  <a:srgbClr val="C0C0C0"/>
                </a:highlight>
              </a:rPr>
              <a:t>Bennett’s lesion </a:t>
            </a:r>
            <a:r>
              <a:rPr lang="en-US" sz="1800" dirty="0">
                <a:solidFill>
                  <a:schemeClr val="bg1">
                    <a:lumMod val="95000"/>
                    <a:lumOff val="5000"/>
                  </a:schemeClr>
                </a:solidFill>
                <a:highlight>
                  <a:srgbClr val="C0C0C0"/>
                </a:highlight>
              </a:rPr>
              <a:t>: exostosis of posterior inferior border of glenoid labrum due to increased tensile stresses on posterior band of IGHL. This occurs during deceleration. This can cause tears of Labrum or posterior RC. </a:t>
            </a:r>
          </a:p>
          <a:p>
            <a:pPr lvl="1"/>
            <a:r>
              <a:rPr lang="en-US" sz="1800" b="1" dirty="0">
                <a:solidFill>
                  <a:schemeClr val="bg1">
                    <a:lumMod val="95000"/>
                    <a:lumOff val="5000"/>
                  </a:schemeClr>
                </a:solidFill>
                <a:highlight>
                  <a:srgbClr val="C0C0C0"/>
                </a:highlight>
              </a:rPr>
              <a:t>SLAP lesion </a:t>
            </a:r>
            <a:r>
              <a:rPr lang="en-US" sz="1800" dirty="0">
                <a:solidFill>
                  <a:schemeClr val="bg1">
                    <a:lumMod val="95000"/>
                    <a:lumOff val="5000"/>
                  </a:schemeClr>
                </a:solidFill>
                <a:highlight>
                  <a:srgbClr val="C0C0C0"/>
                </a:highlight>
              </a:rPr>
              <a:t>: excessive pulling at the insertion on the labrum by the biceps tendon due to increased tensile stresses. </a:t>
            </a:r>
          </a:p>
          <a:p>
            <a:r>
              <a:rPr lang="en-US" sz="2000" b="1" u="sng" dirty="0">
                <a:solidFill>
                  <a:schemeClr val="bg1">
                    <a:lumMod val="95000"/>
                    <a:lumOff val="5000"/>
                  </a:schemeClr>
                </a:solidFill>
                <a:highlight>
                  <a:srgbClr val="C0C0C0"/>
                </a:highlight>
              </a:rPr>
              <a:t>Rotator Cuff Pathology </a:t>
            </a:r>
            <a:r>
              <a:rPr lang="en-US" sz="2000" dirty="0">
                <a:solidFill>
                  <a:schemeClr val="bg1">
                    <a:lumMod val="95000"/>
                    <a:lumOff val="5000"/>
                  </a:schemeClr>
                </a:solidFill>
                <a:highlight>
                  <a:srgbClr val="C0C0C0"/>
                </a:highlight>
              </a:rPr>
              <a:t>: this develops due to compressive forces by primary impingement or secondary impingement due to instability. </a:t>
            </a:r>
          </a:p>
          <a:p>
            <a:pPr lvl="1"/>
            <a:r>
              <a:rPr lang="en-US" sz="1800" dirty="0">
                <a:solidFill>
                  <a:schemeClr val="bg1">
                    <a:lumMod val="95000"/>
                    <a:lumOff val="5000"/>
                  </a:schemeClr>
                </a:solidFill>
                <a:highlight>
                  <a:srgbClr val="C0C0C0"/>
                </a:highlight>
              </a:rPr>
              <a:t>Throwing athletes usually have hyperlaxity of GHJ therefore impingement mostly has an element of instability. </a:t>
            </a:r>
          </a:p>
          <a:p>
            <a:pPr lvl="1"/>
            <a:r>
              <a:rPr lang="en-US" sz="1800" dirty="0">
                <a:solidFill>
                  <a:schemeClr val="bg1">
                    <a:lumMod val="95000"/>
                    <a:lumOff val="5000"/>
                  </a:schemeClr>
                </a:solidFill>
                <a:highlight>
                  <a:srgbClr val="C0C0C0"/>
                </a:highlight>
              </a:rPr>
              <a:t>Inflammation from impingement causes fraying of the tendon and eventually leading to RC tears. </a:t>
            </a:r>
          </a:p>
          <a:p>
            <a:pPr lvl="1"/>
            <a:r>
              <a:rPr lang="en-US" sz="1800" dirty="0">
                <a:solidFill>
                  <a:schemeClr val="bg1">
                    <a:lumMod val="95000"/>
                    <a:lumOff val="5000"/>
                  </a:schemeClr>
                </a:solidFill>
                <a:highlight>
                  <a:srgbClr val="C0C0C0"/>
                </a:highlight>
              </a:rPr>
              <a:t>Mostly internal impingement is observed</a:t>
            </a:r>
            <a:r>
              <a:rPr lang="en-US" dirty="0">
                <a:solidFill>
                  <a:schemeClr val="bg1">
                    <a:lumMod val="95000"/>
                    <a:lumOff val="5000"/>
                  </a:schemeClr>
                </a:solidFill>
                <a:highlight>
                  <a:srgbClr val="C0C0C0"/>
                </a:highlight>
              </a:rPr>
              <a:t>. </a:t>
            </a:r>
          </a:p>
          <a:p>
            <a:endParaRPr lang="en-US" dirty="0"/>
          </a:p>
        </p:txBody>
      </p:sp>
    </p:spTree>
    <p:extLst>
      <p:ext uri="{BB962C8B-B14F-4D97-AF65-F5344CB8AC3E}">
        <p14:creationId xmlns:p14="http://schemas.microsoft.com/office/powerpoint/2010/main" val="1336752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5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3">
                                            <p:txEl>
                                              <p:pRg st="9" end="9"/>
                                            </p:txEl>
                                          </p:spTgt>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50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DB90B7-A9A0-4079-B2CC-D74EE358818D}"/>
              </a:ext>
            </a:extLst>
          </p:cNvPr>
          <p:cNvPicPr>
            <a:picLocks noChangeAspect="1"/>
          </p:cNvPicPr>
          <p:nvPr/>
        </p:nvPicPr>
        <p:blipFill rotWithShape="1">
          <a:blip r:embed="rId2">
            <a:alphaModFix amt="35000"/>
          </a:blip>
          <a:srcRect t="2437" b="10015"/>
          <a:stretch/>
        </p:blipFill>
        <p:spPr>
          <a:xfrm>
            <a:off x="20" y="53008"/>
            <a:ext cx="12191980" cy="6857990"/>
          </a:xfrm>
          <a:prstGeom prst="rect">
            <a:avLst/>
          </a:prstGeom>
        </p:spPr>
      </p:pic>
      <p:sp>
        <p:nvSpPr>
          <p:cNvPr id="2" name="Title 1">
            <a:extLst>
              <a:ext uri="{FF2B5EF4-FFF2-40B4-BE49-F238E27FC236}">
                <a16:creationId xmlns:a16="http://schemas.microsoft.com/office/drawing/2014/main" id="{BEC66467-CF7E-49D7-AC13-FC734D65050F}"/>
              </a:ext>
            </a:extLst>
          </p:cNvPr>
          <p:cNvSpPr>
            <a:spLocks noGrp="1"/>
          </p:cNvSpPr>
          <p:nvPr>
            <p:ph type="title"/>
          </p:nvPr>
        </p:nvSpPr>
        <p:spPr>
          <a:xfrm>
            <a:off x="234696" y="237744"/>
            <a:ext cx="10726057" cy="1683657"/>
          </a:xfrm>
        </p:spPr>
        <p:txBody>
          <a:bodyPr>
            <a:normAutofit/>
          </a:bodyPr>
          <a:lstStyle/>
          <a:p>
            <a:r>
              <a:rPr lang="en-US" dirty="0"/>
              <a:t>Swimmer’s  Shoulder: Let’s know the basics </a:t>
            </a:r>
          </a:p>
        </p:txBody>
      </p:sp>
      <p:pic>
        <p:nvPicPr>
          <p:cNvPr id="8" name="Content Placeholder 20" descr="A close up of a map&#10;&#10;Description automatically generated">
            <a:extLst>
              <a:ext uri="{FF2B5EF4-FFF2-40B4-BE49-F238E27FC236}">
                <a16:creationId xmlns:a16="http://schemas.microsoft.com/office/drawing/2014/main" id="{7E1AE968-A3D1-4698-9CE6-61459A1AD003}"/>
              </a:ext>
            </a:extLst>
          </p:cNvPr>
          <p:cNvPicPr>
            <a:picLocks noGrp="1" noChangeAspect="1"/>
          </p:cNvPicPr>
          <p:nvPr>
            <p:ph idx="1"/>
          </p:nvPr>
        </p:nvPicPr>
        <p:blipFill>
          <a:blip r:embed="rId3"/>
          <a:stretch>
            <a:fillRect/>
          </a:stretch>
        </p:blipFill>
        <p:spPr>
          <a:xfrm>
            <a:off x="2519362" y="2834481"/>
            <a:ext cx="7153275" cy="2333625"/>
          </a:xfrm>
        </p:spPr>
      </p:pic>
      <p:pic>
        <p:nvPicPr>
          <p:cNvPr id="7" name="Picture 6" descr="A picture containing text, map&#10;&#10;Description automatically generated">
            <a:extLst>
              <a:ext uri="{FF2B5EF4-FFF2-40B4-BE49-F238E27FC236}">
                <a16:creationId xmlns:a16="http://schemas.microsoft.com/office/drawing/2014/main" id="{0C3FCCA6-E1BF-4D00-B716-6F910B9F3F6A}"/>
              </a:ext>
            </a:extLst>
          </p:cNvPr>
          <p:cNvPicPr>
            <a:picLocks noChangeAspect="1"/>
          </p:cNvPicPr>
          <p:nvPr/>
        </p:nvPicPr>
        <p:blipFill>
          <a:blip r:embed="rId4"/>
          <a:stretch>
            <a:fillRect/>
          </a:stretch>
        </p:blipFill>
        <p:spPr>
          <a:xfrm>
            <a:off x="3750121" y="1281248"/>
            <a:ext cx="5098157" cy="2989571"/>
          </a:xfrm>
          <a:prstGeom prst="rect">
            <a:avLst/>
          </a:prstGeom>
        </p:spPr>
      </p:pic>
    </p:spTree>
    <p:extLst>
      <p:ext uri="{BB962C8B-B14F-4D97-AF65-F5344CB8AC3E}">
        <p14:creationId xmlns:p14="http://schemas.microsoft.com/office/powerpoint/2010/main" val="347364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50" fill="hold"/>
                                        <p:tgtEl>
                                          <p:spTgt spid="7"/>
                                        </p:tgtEl>
                                        <p:attrNameLst>
                                          <p:attrName>ppt_x</p:attrName>
                                        </p:attrNameLst>
                                      </p:cBhvr>
                                      <p:tavLst>
                                        <p:tav tm="0">
                                          <p:val>
                                            <p:strVal val="0-#ppt_w/2"/>
                                          </p:val>
                                        </p:tav>
                                        <p:tav tm="100000">
                                          <p:val>
                                            <p:strVal val="#ppt_x"/>
                                          </p:val>
                                        </p:tav>
                                      </p:tavLst>
                                    </p:anim>
                                    <p:anim calcmode="lin" valueType="num">
                                      <p:cBhvr additive="base">
                                        <p:cTn id="8" dur="2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250" fill="hold"/>
                                        <p:tgtEl>
                                          <p:spTgt spid="8"/>
                                        </p:tgtEl>
                                        <p:attrNameLst>
                                          <p:attrName>ppt_x</p:attrName>
                                        </p:attrNameLst>
                                      </p:cBhvr>
                                      <p:tavLst>
                                        <p:tav tm="0">
                                          <p:val>
                                            <p:strVal val="0-#ppt_w/2"/>
                                          </p:val>
                                        </p:tav>
                                        <p:tav tm="100000">
                                          <p:val>
                                            <p:strVal val="#ppt_x"/>
                                          </p:val>
                                        </p:tav>
                                      </p:tavLst>
                                    </p:anim>
                                    <p:anim calcmode="lin" valueType="num">
                                      <p:cBhvr additive="base">
                                        <p:cTn id="14" dur="25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6C177B-0EBE-40AF-B96D-F4F81DEAE003}"/>
              </a:ext>
            </a:extLst>
          </p:cNvPr>
          <p:cNvPicPr>
            <a:picLocks noChangeAspect="1"/>
          </p:cNvPicPr>
          <p:nvPr/>
        </p:nvPicPr>
        <p:blipFill rotWithShape="1">
          <a:blip r:embed="rId2">
            <a:alphaModFix amt="35000"/>
          </a:blip>
          <a:srcRect t="15730"/>
          <a:stretch/>
        </p:blipFill>
        <p:spPr>
          <a:xfrm>
            <a:off x="20" y="0"/>
            <a:ext cx="12191980" cy="6857990"/>
          </a:xfrm>
          <a:prstGeom prst="rect">
            <a:avLst/>
          </a:prstGeom>
        </p:spPr>
      </p:pic>
      <p:sp>
        <p:nvSpPr>
          <p:cNvPr id="2" name="Title 1">
            <a:extLst>
              <a:ext uri="{FF2B5EF4-FFF2-40B4-BE49-F238E27FC236}">
                <a16:creationId xmlns:a16="http://schemas.microsoft.com/office/drawing/2014/main" id="{E09A9089-73AC-4B55-8611-439DF3555156}"/>
              </a:ext>
            </a:extLst>
          </p:cNvPr>
          <p:cNvSpPr>
            <a:spLocks noGrp="1"/>
          </p:cNvSpPr>
          <p:nvPr>
            <p:ph type="title"/>
          </p:nvPr>
        </p:nvSpPr>
        <p:spPr>
          <a:xfrm>
            <a:off x="406400" y="237744"/>
            <a:ext cx="10718800" cy="1371600"/>
          </a:xfrm>
        </p:spPr>
        <p:txBody>
          <a:bodyPr>
            <a:normAutofit/>
          </a:bodyPr>
          <a:lstStyle/>
          <a:p>
            <a:r>
              <a:rPr lang="en-US" sz="4400" dirty="0"/>
              <a:t>Swimmer’s shoulder : Biomechanics of strokes</a:t>
            </a:r>
          </a:p>
        </p:txBody>
      </p:sp>
      <p:pic>
        <p:nvPicPr>
          <p:cNvPr id="10" name="Content Placeholder 7" descr="A picture containing kite&#10;&#10;Description automatically generated">
            <a:extLst>
              <a:ext uri="{FF2B5EF4-FFF2-40B4-BE49-F238E27FC236}">
                <a16:creationId xmlns:a16="http://schemas.microsoft.com/office/drawing/2014/main" id="{3B85F0DD-7126-4A5F-A4C2-5B4CA8E2ED71}"/>
              </a:ext>
            </a:extLst>
          </p:cNvPr>
          <p:cNvPicPr>
            <a:picLocks noGrp="1" noChangeAspect="1"/>
          </p:cNvPicPr>
          <p:nvPr>
            <p:ph idx="1"/>
          </p:nvPr>
        </p:nvPicPr>
        <p:blipFill>
          <a:blip r:embed="rId3"/>
          <a:stretch>
            <a:fillRect/>
          </a:stretch>
        </p:blipFill>
        <p:spPr>
          <a:xfrm>
            <a:off x="3810000" y="2805906"/>
            <a:ext cx="4572000" cy="2390775"/>
          </a:xfrm>
        </p:spPr>
      </p:pic>
      <p:pic>
        <p:nvPicPr>
          <p:cNvPr id="8" name="Picture 7">
            <a:extLst>
              <a:ext uri="{FF2B5EF4-FFF2-40B4-BE49-F238E27FC236}">
                <a16:creationId xmlns:a16="http://schemas.microsoft.com/office/drawing/2014/main" id="{07CF7EEE-A09C-427D-80E4-71AD5AC98581}"/>
              </a:ext>
            </a:extLst>
          </p:cNvPr>
          <p:cNvPicPr>
            <a:picLocks noChangeAspect="1"/>
          </p:cNvPicPr>
          <p:nvPr/>
        </p:nvPicPr>
        <p:blipFill>
          <a:blip r:embed="rId4"/>
          <a:stretch>
            <a:fillRect/>
          </a:stretch>
        </p:blipFill>
        <p:spPr>
          <a:xfrm>
            <a:off x="6969252" y="1377952"/>
            <a:ext cx="4572000" cy="2392680"/>
          </a:xfrm>
          <a:prstGeom prst="rect">
            <a:avLst/>
          </a:prstGeom>
        </p:spPr>
      </p:pic>
      <p:sp>
        <p:nvSpPr>
          <p:cNvPr id="4" name="Rectangle 3">
            <a:extLst>
              <a:ext uri="{FF2B5EF4-FFF2-40B4-BE49-F238E27FC236}">
                <a16:creationId xmlns:a16="http://schemas.microsoft.com/office/drawing/2014/main" id="{39B1B520-F5BB-4344-8BC5-1402C531FE20}"/>
              </a:ext>
            </a:extLst>
          </p:cNvPr>
          <p:cNvSpPr/>
          <p:nvPr/>
        </p:nvSpPr>
        <p:spPr>
          <a:xfrm>
            <a:off x="457200" y="1920895"/>
            <a:ext cx="6096000" cy="1508105"/>
          </a:xfrm>
          <a:prstGeom prst="rect">
            <a:avLst/>
          </a:prstGeom>
        </p:spPr>
        <p:txBody>
          <a:bodyPr>
            <a:spAutoFit/>
          </a:bodyPr>
          <a:lstStyle/>
          <a:p>
            <a:r>
              <a:rPr lang="en-US" sz="2000" b="1" u="sng" dirty="0"/>
              <a:t>Backstroke</a:t>
            </a:r>
            <a:r>
              <a:rPr lang="en-US" dirty="0"/>
              <a:t> : </a:t>
            </a:r>
          </a:p>
          <a:p>
            <a:pPr marL="285750" indent="-285750">
              <a:buFont typeface="Arial" panose="020B0604020202020204" pitchFamily="34" charset="0"/>
              <a:buChar char="•"/>
            </a:pPr>
            <a:r>
              <a:rPr lang="en-US" b="1" dirty="0"/>
              <a:t>Recovery</a:t>
            </a:r>
            <a:r>
              <a:rPr lang="en-US" dirty="0"/>
              <a:t>: elbow is extended during. </a:t>
            </a:r>
          </a:p>
          <a:p>
            <a:pPr marL="285750" indent="-285750">
              <a:buFont typeface="Arial" panose="020B0604020202020204" pitchFamily="34" charset="0"/>
              <a:buChar char="•"/>
            </a:pPr>
            <a:r>
              <a:rPr lang="en-US" b="1" dirty="0"/>
              <a:t>Entry</a:t>
            </a:r>
            <a:r>
              <a:rPr lang="en-US" dirty="0"/>
              <a:t>: shoulder is fully abducted, externally rotated with scapular retraction  which places stress on anterior capsule.</a:t>
            </a:r>
          </a:p>
        </p:txBody>
      </p:sp>
      <p:sp>
        <p:nvSpPr>
          <p:cNvPr id="6" name="Rectangle 5">
            <a:extLst>
              <a:ext uri="{FF2B5EF4-FFF2-40B4-BE49-F238E27FC236}">
                <a16:creationId xmlns:a16="http://schemas.microsoft.com/office/drawing/2014/main" id="{90EFA7C8-4DA4-4CAA-8373-A647EA41E400}"/>
              </a:ext>
            </a:extLst>
          </p:cNvPr>
          <p:cNvSpPr/>
          <p:nvPr/>
        </p:nvSpPr>
        <p:spPr>
          <a:xfrm>
            <a:off x="406400" y="3965288"/>
            <a:ext cx="6096000" cy="2062103"/>
          </a:xfrm>
          <a:prstGeom prst="rect">
            <a:avLst/>
          </a:prstGeom>
        </p:spPr>
        <p:txBody>
          <a:bodyPr>
            <a:spAutoFit/>
          </a:bodyPr>
          <a:lstStyle/>
          <a:p>
            <a:r>
              <a:rPr lang="en-US" sz="2000" b="1" u="sng" dirty="0"/>
              <a:t>Freestyle</a:t>
            </a:r>
            <a:r>
              <a:rPr lang="en-US" dirty="0"/>
              <a:t> :</a:t>
            </a:r>
          </a:p>
          <a:p>
            <a:pPr marL="285750" indent="-285750">
              <a:buFont typeface="Arial" panose="020B0604020202020204" pitchFamily="34" charset="0"/>
              <a:buChar char="•"/>
            </a:pPr>
            <a:r>
              <a:rPr lang="en-US" b="1" u="sng" dirty="0"/>
              <a:t>Recovery</a:t>
            </a:r>
            <a:r>
              <a:rPr lang="en-US" dirty="0"/>
              <a:t> :Combined motion of scapular retraction and elevation , humeral abduction, external rotation during. </a:t>
            </a:r>
          </a:p>
          <a:p>
            <a:pPr marL="285750" indent="-285750">
              <a:buFont typeface="Arial" panose="020B0604020202020204" pitchFamily="34" charset="0"/>
              <a:buChar char="•"/>
            </a:pPr>
            <a:r>
              <a:rPr lang="en-US" b="1" u="sng" dirty="0"/>
              <a:t>Pull- through</a:t>
            </a:r>
            <a:r>
              <a:rPr lang="en-US" dirty="0"/>
              <a:t>: scapula is protracted, humerus adducted. </a:t>
            </a:r>
          </a:p>
          <a:p>
            <a:pPr marL="285750" indent="-285750">
              <a:buFont typeface="Arial" panose="020B0604020202020204" pitchFamily="34" charset="0"/>
              <a:buChar char="•"/>
            </a:pPr>
            <a:r>
              <a:rPr lang="en-US" b="1" u="sng" dirty="0"/>
              <a:t>Trunk</a:t>
            </a:r>
            <a:r>
              <a:rPr lang="en-US" dirty="0"/>
              <a:t> : rotated away from the side of pull. </a:t>
            </a:r>
          </a:p>
        </p:txBody>
      </p:sp>
    </p:spTree>
    <p:extLst>
      <p:ext uri="{BB962C8B-B14F-4D97-AF65-F5344CB8AC3E}">
        <p14:creationId xmlns:p14="http://schemas.microsoft.com/office/powerpoint/2010/main" val="389605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250" fill="hold"/>
                                        <p:tgtEl>
                                          <p:spTgt spid="8"/>
                                        </p:tgtEl>
                                        <p:attrNameLst>
                                          <p:attrName>ppt_x</p:attrName>
                                        </p:attrNameLst>
                                      </p:cBhvr>
                                      <p:tavLst>
                                        <p:tav tm="0">
                                          <p:val>
                                            <p:strVal val="0-#ppt_w/2"/>
                                          </p:val>
                                        </p:tav>
                                        <p:tav tm="100000">
                                          <p:val>
                                            <p:strVal val="#ppt_x"/>
                                          </p:val>
                                        </p:tav>
                                      </p:tavLst>
                                    </p:anim>
                                    <p:anim calcmode="lin" valueType="num">
                                      <p:cBhvr additive="base">
                                        <p:cTn id="8" dur="25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250" fill="hold"/>
                                        <p:tgtEl>
                                          <p:spTgt spid="10"/>
                                        </p:tgtEl>
                                        <p:attrNameLst>
                                          <p:attrName>ppt_x</p:attrName>
                                        </p:attrNameLst>
                                      </p:cBhvr>
                                      <p:tavLst>
                                        <p:tav tm="0">
                                          <p:val>
                                            <p:strVal val="0-#ppt_w/2"/>
                                          </p:val>
                                        </p:tav>
                                        <p:tav tm="100000">
                                          <p:val>
                                            <p:strVal val="#ppt_x"/>
                                          </p:val>
                                        </p:tav>
                                      </p:tavLst>
                                    </p:anim>
                                    <p:anim calcmode="lin" valueType="num">
                                      <p:cBhvr additive="base">
                                        <p:cTn id="12" dur="25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6C1547A-80A6-4E6E-8AEA-FFCA7F24814E}"/>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B603E26-CDFB-40BE-BBE9-61118C2D111A}"/>
              </a:ext>
            </a:extLst>
          </p:cNvPr>
          <p:cNvSpPr>
            <a:spLocks noGrp="1"/>
          </p:cNvSpPr>
          <p:nvPr>
            <p:ph type="title"/>
          </p:nvPr>
        </p:nvSpPr>
        <p:spPr>
          <a:xfrm>
            <a:off x="234696" y="237744"/>
            <a:ext cx="10058400" cy="1371600"/>
          </a:xfrm>
        </p:spPr>
        <p:txBody>
          <a:bodyPr>
            <a:normAutofit/>
          </a:bodyPr>
          <a:lstStyle/>
          <a:p>
            <a:r>
              <a:rPr lang="en-US" dirty="0"/>
              <a:t>Swimmer’s shoulder : Biomechanics of strokes</a:t>
            </a:r>
          </a:p>
        </p:txBody>
      </p:sp>
      <p:pic>
        <p:nvPicPr>
          <p:cNvPr id="14" name="Content Placeholder 13" descr="A close up of a logo&#10;&#10;Description automatically generated">
            <a:extLst>
              <a:ext uri="{FF2B5EF4-FFF2-40B4-BE49-F238E27FC236}">
                <a16:creationId xmlns:a16="http://schemas.microsoft.com/office/drawing/2014/main" id="{6EDF8DBE-BD7D-466A-A668-F1F3BAC270A0}"/>
              </a:ext>
            </a:extLst>
          </p:cNvPr>
          <p:cNvPicPr>
            <a:picLocks noGrp="1" noChangeAspect="1"/>
          </p:cNvPicPr>
          <p:nvPr>
            <p:ph idx="1"/>
          </p:nvPr>
        </p:nvPicPr>
        <p:blipFill>
          <a:blip r:embed="rId3"/>
          <a:stretch>
            <a:fillRect/>
          </a:stretch>
        </p:blipFill>
        <p:spPr>
          <a:xfrm>
            <a:off x="1938671" y="1825625"/>
            <a:ext cx="8314658" cy="4351338"/>
          </a:xfrm>
          <a:prstGeom prst="rect">
            <a:avLst/>
          </a:prstGeom>
        </p:spPr>
      </p:pic>
      <p:pic>
        <p:nvPicPr>
          <p:cNvPr id="10" name="Picture 9">
            <a:extLst>
              <a:ext uri="{FF2B5EF4-FFF2-40B4-BE49-F238E27FC236}">
                <a16:creationId xmlns:a16="http://schemas.microsoft.com/office/drawing/2014/main" id="{380C7250-0148-43DF-B6BD-A749BB112145}"/>
              </a:ext>
            </a:extLst>
          </p:cNvPr>
          <p:cNvPicPr>
            <a:picLocks noChangeAspect="1"/>
          </p:cNvPicPr>
          <p:nvPr/>
        </p:nvPicPr>
        <p:blipFill>
          <a:blip r:embed="rId4"/>
          <a:stretch>
            <a:fillRect/>
          </a:stretch>
        </p:blipFill>
        <p:spPr>
          <a:xfrm>
            <a:off x="7553836" y="1222648"/>
            <a:ext cx="3571364" cy="2485669"/>
          </a:xfrm>
          <a:prstGeom prst="rect">
            <a:avLst/>
          </a:prstGeom>
        </p:spPr>
      </p:pic>
      <p:sp>
        <p:nvSpPr>
          <p:cNvPr id="4" name="Rectangle 3">
            <a:extLst>
              <a:ext uri="{FF2B5EF4-FFF2-40B4-BE49-F238E27FC236}">
                <a16:creationId xmlns:a16="http://schemas.microsoft.com/office/drawing/2014/main" id="{F539A8BD-CA74-4601-8B03-3796E43DDA4B}"/>
              </a:ext>
            </a:extLst>
          </p:cNvPr>
          <p:cNvSpPr/>
          <p:nvPr/>
        </p:nvSpPr>
        <p:spPr>
          <a:xfrm>
            <a:off x="441192" y="1871087"/>
            <a:ext cx="6096000" cy="2339102"/>
          </a:xfrm>
          <a:prstGeom prst="rect">
            <a:avLst/>
          </a:prstGeom>
        </p:spPr>
        <p:txBody>
          <a:bodyPr>
            <a:spAutoFit/>
          </a:bodyPr>
          <a:lstStyle/>
          <a:p>
            <a:r>
              <a:rPr lang="en-US" sz="2000" b="1" u="sng" dirty="0"/>
              <a:t>Butterfly:</a:t>
            </a:r>
            <a:r>
              <a:rPr lang="en-US" dirty="0"/>
              <a:t> </a:t>
            </a:r>
          </a:p>
          <a:p>
            <a:r>
              <a:rPr lang="en-US" dirty="0"/>
              <a:t>Both arms are moved through the same motion simultaneously rather than alternative. </a:t>
            </a:r>
          </a:p>
          <a:p>
            <a:r>
              <a:rPr lang="en-US" dirty="0"/>
              <a:t>No trunk rotation occurs, so demand on medial scapular stabilizers and retractors is increased. </a:t>
            </a:r>
          </a:p>
          <a:p>
            <a:r>
              <a:rPr lang="en-US" dirty="0"/>
              <a:t>Humeral head moves into impingement position during recovery</a:t>
            </a:r>
          </a:p>
          <a:p>
            <a:endParaRPr lang="en-US" dirty="0"/>
          </a:p>
        </p:txBody>
      </p:sp>
      <p:sp>
        <p:nvSpPr>
          <p:cNvPr id="6" name="Rectangle 5">
            <a:extLst>
              <a:ext uri="{FF2B5EF4-FFF2-40B4-BE49-F238E27FC236}">
                <a16:creationId xmlns:a16="http://schemas.microsoft.com/office/drawing/2014/main" id="{8AE21888-C562-41C1-9A13-1C61C3AC59D1}"/>
              </a:ext>
            </a:extLst>
          </p:cNvPr>
          <p:cNvSpPr/>
          <p:nvPr/>
        </p:nvSpPr>
        <p:spPr>
          <a:xfrm>
            <a:off x="640916" y="4247394"/>
            <a:ext cx="6096000" cy="2339102"/>
          </a:xfrm>
          <a:prstGeom prst="rect">
            <a:avLst/>
          </a:prstGeom>
        </p:spPr>
        <p:txBody>
          <a:bodyPr>
            <a:spAutoFit/>
          </a:bodyPr>
          <a:lstStyle/>
          <a:p>
            <a:r>
              <a:rPr lang="en-US" sz="2000" b="1" u="sng" dirty="0"/>
              <a:t>Breaststroke</a:t>
            </a:r>
            <a:r>
              <a:rPr lang="en-US" dirty="0"/>
              <a:t>:</a:t>
            </a:r>
          </a:p>
          <a:p>
            <a:pPr marL="285750" indent="-285750">
              <a:buFont typeface="Arial" panose="020B0604020202020204" pitchFamily="34" charset="0"/>
              <a:buChar char="•"/>
            </a:pPr>
            <a:r>
              <a:rPr lang="en-US" dirty="0"/>
              <a:t>Arms are moved simultaneously. Starts in full forward flexion, internal rotation.</a:t>
            </a:r>
          </a:p>
          <a:p>
            <a:pPr marL="285750" indent="-285750">
              <a:buFont typeface="Arial" panose="020B0604020202020204" pitchFamily="34" charset="0"/>
              <a:buChar char="•"/>
            </a:pPr>
            <a:r>
              <a:rPr lang="en-US" dirty="0"/>
              <a:t>Pull- through : Elbow remain flexed, humerus is fully adducted and brought into horizontal adduction with forearm touching each other. </a:t>
            </a:r>
          </a:p>
          <a:p>
            <a:endParaRPr lang="en-US" dirty="0"/>
          </a:p>
          <a:p>
            <a:pPr marL="285750" indent="-285750">
              <a:buFont typeface="Arial" panose="020B0604020202020204" pitchFamily="34" charset="0"/>
              <a:buChar char="•"/>
            </a:pPr>
            <a:r>
              <a:rPr lang="en-US" dirty="0"/>
              <a:t>Better than other strokes as stress on RC is less.</a:t>
            </a:r>
          </a:p>
        </p:txBody>
      </p:sp>
    </p:spTree>
    <p:extLst>
      <p:ext uri="{BB962C8B-B14F-4D97-AF65-F5344CB8AC3E}">
        <p14:creationId xmlns:p14="http://schemas.microsoft.com/office/powerpoint/2010/main" val="2688255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250" fill="hold"/>
                                        <p:tgtEl>
                                          <p:spTgt spid="10"/>
                                        </p:tgtEl>
                                        <p:attrNameLst>
                                          <p:attrName>ppt_x</p:attrName>
                                        </p:attrNameLst>
                                      </p:cBhvr>
                                      <p:tavLst>
                                        <p:tav tm="0">
                                          <p:val>
                                            <p:strVal val="0-#ppt_w/2"/>
                                          </p:val>
                                        </p:tav>
                                        <p:tav tm="100000">
                                          <p:val>
                                            <p:strVal val="#ppt_x"/>
                                          </p:val>
                                        </p:tav>
                                      </p:tavLst>
                                    </p:anim>
                                    <p:anim calcmode="lin" valueType="num">
                                      <p:cBhvr additive="base">
                                        <p:cTn id="8" dur="250" fill="hold"/>
                                        <p:tgtEl>
                                          <p:spTgt spid="10"/>
                                        </p:tgtEl>
                                        <p:attrNameLst>
                                          <p:attrName>ppt_y</p:attrName>
                                        </p:attrNameLst>
                                      </p:cBhvr>
                                      <p:tavLst>
                                        <p:tav tm="0">
                                          <p:val>
                                            <p:strVal val="0-#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250" fill="hold"/>
                                        <p:tgtEl>
                                          <p:spTgt spid="14"/>
                                        </p:tgtEl>
                                        <p:attrNameLst>
                                          <p:attrName>ppt_x</p:attrName>
                                        </p:attrNameLst>
                                      </p:cBhvr>
                                      <p:tavLst>
                                        <p:tav tm="0">
                                          <p:val>
                                            <p:strVal val="0-#ppt_w/2"/>
                                          </p:val>
                                        </p:tav>
                                        <p:tav tm="100000">
                                          <p:val>
                                            <p:strVal val="#ppt_x"/>
                                          </p:val>
                                        </p:tav>
                                      </p:tavLst>
                                    </p:anim>
                                    <p:anim calcmode="lin" valueType="num">
                                      <p:cBhvr additive="base">
                                        <p:cTn id="12" dur="25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BB4FA-0A77-4618-8139-35017BCB67A9}"/>
              </a:ext>
            </a:extLst>
          </p:cNvPr>
          <p:cNvSpPr>
            <a:spLocks noGrp="1"/>
          </p:cNvSpPr>
          <p:nvPr>
            <p:ph type="title"/>
          </p:nvPr>
        </p:nvSpPr>
        <p:spPr>
          <a:xfrm>
            <a:off x="471714" y="137160"/>
            <a:ext cx="10058400" cy="1371600"/>
          </a:xfrm>
        </p:spPr>
        <p:txBody>
          <a:bodyPr/>
          <a:lstStyle/>
          <a:p>
            <a:r>
              <a:rPr lang="en-US" dirty="0"/>
              <a:t>Etiology of Swimmer’s shoulder. </a:t>
            </a:r>
          </a:p>
        </p:txBody>
      </p:sp>
      <p:sp>
        <p:nvSpPr>
          <p:cNvPr id="3" name="Content Placeholder 2">
            <a:extLst>
              <a:ext uri="{FF2B5EF4-FFF2-40B4-BE49-F238E27FC236}">
                <a16:creationId xmlns:a16="http://schemas.microsoft.com/office/drawing/2014/main" id="{90A5EB2F-060B-4F1F-8486-1266F2D0F4C4}"/>
              </a:ext>
            </a:extLst>
          </p:cNvPr>
          <p:cNvSpPr>
            <a:spLocks noGrp="1"/>
          </p:cNvSpPr>
          <p:nvPr>
            <p:ph idx="1"/>
          </p:nvPr>
        </p:nvSpPr>
        <p:spPr>
          <a:xfrm>
            <a:off x="602343" y="2030549"/>
            <a:ext cx="4753428" cy="4009938"/>
          </a:xfrm>
        </p:spPr>
        <p:txBody>
          <a:bodyPr>
            <a:normAutofit/>
          </a:bodyPr>
          <a:lstStyle/>
          <a:p>
            <a:r>
              <a:rPr lang="en-US" sz="2400" b="1" dirty="0"/>
              <a:t>Multifactorial etiology </a:t>
            </a:r>
            <a:r>
              <a:rPr lang="en-US" sz="2400" dirty="0"/>
              <a:t>– Subacromial impingement involving the RC tendon, bicipital tendon or subacromial bursa. </a:t>
            </a:r>
          </a:p>
          <a:p>
            <a:r>
              <a:rPr lang="en-US" sz="2400" b="1" dirty="0"/>
              <a:t>May occur </a:t>
            </a:r>
            <a:r>
              <a:rPr lang="en-US" sz="2400" dirty="0"/>
              <a:t>:-</a:t>
            </a:r>
          </a:p>
          <a:p>
            <a:pPr lvl="1"/>
            <a:r>
              <a:rPr lang="en-US" sz="2400" b="1" dirty="0"/>
              <a:t> tight posterior capsule </a:t>
            </a:r>
            <a:r>
              <a:rPr lang="en-US" sz="2400" dirty="0"/>
              <a:t>that causes the humeral head to migrate anteriorly or abnormal acromial morphology.  </a:t>
            </a:r>
          </a:p>
          <a:p>
            <a:pPr lvl="1"/>
            <a:r>
              <a:rPr lang="en-US" sz="2400" dirty="0"/>
              <a:t>Also, presence </a:t>
            </a:r>
            <a:r>
              <a:rPr lang="en-US" sz="2400" b="1" dirty="0"/>
              <a:t>of GH hyperlaxity and instability</a:t>
            </a:r>
            <a:r>
              <a:rPr lang="en-US" sz="2400" dirty="0"/>
              <a:t>.   </a:t>
            </a:r>
          </a:p>
          <a:p>
            <a:pPr marL="0" indent="0">
              <a:buNone/>
            </a:pPr>
            <a:endParaRPr lang="en-US" dirty="0"/>
          </a:p>
          <a:p>
            <a:endParaRPr lang="en-US" dirty="0"/>
          </a:p>
          <a:p>
            <a:endParaRPr lang="en-US" dirty="0"/>
          </a:p>
        </p:txBody>
      </p:sp>
      <p:graphicFrame>
        <p:nvGraphicFramePr>
          <p:cNvPr id="7" name="Diagram 6">
            <a:extLst>
              <a:ext uri="{FF2B5EF4-FFF2-40B4-BE49-F238E27FC236}">
                <a16:creationId xmlns:a16="http://schemas.microsoft.com/office/drawing/2014/main" id="{0F59F309-57CB-435F-A0AA-D161B26A36B8}"/>
              </a:ext>
            </a:extLst>
          </p:cNvPr>
          <p:cNvGraphicFramePr/>
          <p:nvPr>
            <p:extLst>
              <p:ext uri="{D42A27DB-BD31-4B8C-83A1-F6EECF244321}">
                <p14:modId xmlns:p14="http://schemas.microsoft.com/office/powerpoint/2010/main" val="2326195585"/>
              </p:ext>
            </p:extLst>
          </p:nvPr>
        </p:nvGraphicFramePr>
        <p:xfrm>
          <a:off x="5094514" y="1508760"/>
          <a:ext cx="6780696" cy="45317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2523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dgm id="{65BDEE01-E984-46DA-97E0-2B5EADED7A1C}"/>
                                            </p:graphicEl>
                                          </p:spTgt>
                                        </p:tgtEl>
                                        <p:attrNameLst>
                                          <p:attrName>style.visibility</p:attrName>
                                        </p:attrNameLst>
                                      </p:cBhvr>
                                      <p:to>
                                        <p:strVal val="visible"/>
                                      </p:to>
                                    </p:set>
                                    <p:anim calcmode="lin" valueType="num">
                                      <p:cBhvr additive="base">
                                        <p:cTn id="7" dur="250" fill="hold"/>
                                        <p:tgtEl>
                                          <p:spTgt spid="7">
                                            <p:graphicEl>
                                              <a:dgm id="{65BDEE01-E984-46DA-97E0-2B5EADED7A1C}"/>
                                            </p:graphicEl>
                                          </p:spTgt>
                                        </p:tgtEl>
                                        <p:attrNameLst>
                                          <p:attrName>ppt_x</p:attrName>
                                        </p:attrNameLst>
                                      </p:cBhvr>
                                      <p:tavLst>
                                        <p:tav tm="0">
                                          <p:val>
                                            <p:strVal val="#ppt_x"/>
                                          </p:val>
                                        </p:tav>
                                        <p:tav tm="100000">
                                          <p:val>
                                            <p:strVal val="#ppt_x"/>
                                          </p:val>
                                        </p:tav>
                                      </p:tavLst>
                                    </p:anim>
                                    <p:anim calcmode="lin" valueType="num">
                                      <p:cBhvr additive="base">
                                        <p:cTn id="8" dur="250" fill="hold"/>
                                        <p:tgtEl>
                                          <p:spTgt spid="7">
                                            <p:graphicEl>
                                              <a:dgm id="{65BDEE01-E984-46DA-97E0-2B5EADED7A1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graphicEl>
                                              <a:dgm id="{D9C5A751-0EA6-4CA4-8FC8-07D20406C177}"/>
                                            </p:graphicEl>
                                          </p:spTgt>
                                        </p:tgtEl>
                                        <p:attrNameLst>
                                          <p:attrName>style.visibility</p:attrName>
                                        </p:attrNameLst>
                                      </p:cBhvr>
                                      <p:to>
                                        <p:strVal val="visible"/>
                                      </p:to>
                                    </p:set>
                                    <p:anim calcmode="lin" valueType="num">
                                      <p:cBhvr additive="base">
                                        <p:cTn id="13" dur="250" fill="hold"/>
                                        <p:tgtEl>
                                          <p:spTgt spid="7">
                                            <p:graphicEl>
                                              <a:dgm id="{D9C5A751-0EA6-4CA4-8FC8-07D20406C177}"/>
                                            </p:graphicEl>
                                          </p:spTgt>
                                        </p:tgtEl>
                                        <p:attrNameLst>
                                          <p:attrName>ppt_x</p:attrName>
                                        </p:attrNameLst>
                                      </p:cBhvr>
                                      <p:tavLst>
                                        <p:tav tm="0">
                                          <p:val>
                                            <p:strVal val="#ppt_x"/>
                                          </p:val>
                                        </p:tav>
                                        <p:tav tm="100000">
                                          <p:val>
                                            <p:strVal val="#ppt_x"/>
                                          </p:val>
                                        </p:tav>
                                      </p:tavLst>
                                    </p:anim>
                                    <p:anim calcmode="lin" valueType="num">
                                      <p:cBhvr additive="base">
                                        <p:cTn id="14" dur="250" fill="hold"/>
                                        <p:tgtEl>
                                          <p:spTgt spid="7">
                                            <p:graphicEl>
                                              <a:dgm id="{D9C5A751-0EA6-4CA4-8FC8-07D20406C177}"/>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
                                            <p:graphicEl>
                                              <a:dgm id="{C8126075-294F-43CC-9110-B31F2BC3B7C3}"/>
                                            </p:graphicEl>
                                          </p:spTgt>
                                        </p:tgtEl>
                                        <p:attrNameLst>
                                          <p:attrName>style.visibility</p:attrName>
                                        </p:attrNameLst>
                                      </p:cBhvr>
                                      <p:to>
                                        <p:strVal val="visible"/>
                                      </p:to>
                                    </p:set>
                                    <p:anim calcmode="lin" valueType="num">
                                      <p:cBhvr additive="base">
                                        <p:cTn id="17" dur="250" fill="hold"/>
                                        <p:tgtEl>
                                          <p:spTgt spid="7">
                                            <p:graphicEl>
                                              <a:dgm id="{C8126075-294F-43CC-9110-B31F2BC3B7C3}"/>
                                            </p:graphicEl>
                                          </p:spTgt>
                                        </p:tgtEl>
                                        <p:attrNameLst>
                                          <p:attrName>ppt_x</p:attrName>
                                        </p:attrNameLst>
                                      </p:cBhvr>
                                      <p:tavLst>
                                        <p:tav tm="0">
                                          <p:val>
                                            <p:strVal val="#ppt_x"/>
                                          </p:val>
                                        </p:tav>
                                        <p:tav tm="100000">
                                          <p:val>
                                            <p:strVal val="#ppt_x"/>
                                          </p:val>
                                        </p:tav>
                                      </p:tavLst>
                                    </p:anim>
                                    <p:anim calcmode="lin" valueType="num">
                                      <p:cBhvr additive="base">
                                        <p:cTn id="18" dur="250" fill="hold"/>
                                        <p:tgtEl>
                                          <p:spTgt spid="7">
                                            <p:graphicEl>
                                              <a:dgm id="{C8126075-294F-43CC-9110-B31F2BC3B7C3}"/>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graphicEl>
                                              <a:dgm id="{9B90F2B5-A05B-493E-B3A3-3033353ED776}"/>
                                            </p:graphicEl>
                                          </p:spTgt>
                                        </p:tgtEl>
                                        <p:attrNameLst>
                                          <p:attrName>style.visibility</p:attrName>
                                        </p:attrNameLst>
                                      </p:cBhvr>
                                      <p:to>
                                        <p:strVal val="visible"/>
                                      </p:to>
                                    </p:set>
                                    <p:anim calcmode="lin" valueType="num">
                                      <p:cBhvr additive="base">
                                        <p:cTn id="23" dur="250" fill="hold"/>
                                        <p:tgtEl>
                                          <p:spTgt spid="7">
                                            <p:graphicEl>
                                              <a:dgm id="{9B90F2B5-A05B-493E-B3A3-3033353ED776}"/>
                                            </p:graphicEl>
                                          </p:spTgt>
                                        </p:tgtEl>
                                        <p:attrNameLst>
                                          <p:attrName>ppt_x</p:attrName>
                                        </p:attrNameLst>
                                      </p:cBhvr>
                                      <p:tavLst>
                                        <p:tav tm="0">
                                          <p:val>
                                            <p:strVal val="#ppt_x"/>
                                          </p:val>
                                        </p:tav>
                                        <p:tav tm="100000">
                                          <p:val>
                                            <p:strVal val="#ppt_x"/>
                                          </p:val>
                                        </p:tav>
                                      </p:tavLst>
                                    </p:anim>
                                    <p:anim calcmode="lin" valueType="num">
                                      <p:cBhvr additive="base">
                                        <p:cTn id="24" dur="250" fill="hold"/>
                                        <p:tgtEl>
                                          <p:spTgt spid="7">
                                            <p:graphicEl>
                                              <a:dgm id="{9B90F2B5-A05B-493E-B3A3-3033353ED776}"/>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graphicEl>
                                              <a:dgm id="{DDC55EED-3D18-4FBF-BCAA-17E32B688FE5}"/>
                                            </p:graphicEl>
                                          </p:spTgt>
                                        </p:tgtEl>
                                        <p:attrNameLst>
                                          <p:attrName>style.visibility</p:attrName>
                                        </p:attrNameLst>
                                      </p:cBhvr>
                                      <p:to>
                                        <p:strVal val="visible"/>
                                      </p:to>
                                    </p:set>
                                    <p:anim calcmode="lin" valueType="num">
                                      <p:cBhvr additive="base">
                                        <p:cTn id="27" dur="250" fill="hold"/>
                                        <p:tgtEl>
                                          <p:spTgt spid="7">
                                            <p:graphicEl>
                                              <a:dgm id="{DDC55EED-3D18-4FBF-BCAA-17E32B688FE5}"/>
                                            </p:graphicEl>
                                          </p:spTgt>
                                        </p:tgtEl>
                                        <p:attrNameLst>
                                          <p:attrName>ppt_x</p:attrName>
                                        </p:attrNameLst>
                                      </p:cBhvr>
                                      <p:tavLst>
                                        <p:tav tm="0">
                                          <p:val>
                                            <p:strVal val="#ppt_x"/>
                                          </p:val>
                                        </p:tav>
                                        <p:tav tm="100000">
                                          <p:val>
                                            <p:strVal val="#ppt_x"/>
                                          </p:val>
                                        </p:tav>
                                      </p:tavLst>
                                    </p:anim>
                                    <p:anim calcmode="lin" valueType="num">
                                      <p:cBhvr additive="base">
                                        <p:cTn id="28" dur="250" fill="hold"/>
                                        <p:tgtEl>
                                          <p:spTgt spid="7">
                                            <p:graphicEl>
                                              <a:dgm id="{DDC55EED-3D18-4FBF-BCAA-17E32B688FE5}"/>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graphicEl>
                                              <a:dgm id="{751F016D-CD05-4851-9016-92E2BD948A20}"/>
                                            </p:graphicEl>
                                          </p:spTgt>
                                        </p:tgtEl>
                                        <p:attrNameLst>
                                          <p:attrName>style.visibility</p:attrName>
                                        </p:attrNameLst>
                                      </p:cBhvr>
                                      <p:to>
                                        <p:strVal val="visible"/>
                                      </p:to>
                                    </p:set>
                                    <p:anim calcmode="lin" valueType="num">
                                      <p:cBhvr additive="base">
                                        <p:cTn id="33" dur="250" fill="hold"/>
                                        <p:tgtEl>
                                          <p:spTgt spid="7">
                                            <p:graphicEl>
                                              <a:dgm id="{751F016D-CD05-4851-9016-92E2BD948A20}"/>
                                            </p:graphicEl>
                                          </p:spTgt>
                                        </p:tgtEl>
                                        <p:attrNameLst>
                                          <p:attrName>ppt_x</p:attrName>
                                        </p:attrNameLst>
                                      </p:cBhvr>
                                      <p:tavLst>
                                        <p:tav tm="0">
                                          <p:val>
                                            <p:strVal val="#ppt_x"/>
                                          </p:val>
                                        </p:tav>
                                        <p:tav tm="100000">
                                          <p:val>
                                            <p:strVal val="#ppt_x"/>
                                          </p:val>
                                        </p:tav>
                                      </p:tavLst>
                                    </p:anim>
                                    <p:anim calcmode="lin" valueType="num">
                                      <p:cBhvr additive="base">
                                        <p:cTn id="34" dur="250" fill="hold"/>
                                        <p:tgtEl>
                                          <p:spTgt spid="7">
                                            <p:graphicEl>
                                              <a:dgm id="{751F016D-CD05-4851-9016-92E2BD948A20}"/>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7">
                                            <p:graphicEl>
                                              <a:dgm id="{F32A395F-04AB-4566-A184-0838D7953BF2}"/>
                                            </p:graphicEl>
                                          </p:spTgt>
                                        </p:tgtEl>
                                        <p:attrNameLst>
                                          <p:attrName>style.visibility</p:attrName>
                                        </p:attrNameLst>
                                      </p:cBhvr>
                                      <p:to>
                                        <p:strVal val="visible"/>
                                      </p:to>
                                    </p:set>
                                    <p:anim calcmode="lin" valueType="num">
                                      <p:cBhvr additive="base">
                                        <p:cTn id="37" dur="250" fill="hold"/>
                                        <p:tgtEl>
                                          <p:spTgt spid="7">
                                            <p:graphicEl>
                                              <a:dgm id="{F32A395F-04AB-4566-A184-0838D7953BF2}"/>
                                            </p:graphicEl>
                                          </p:spTgt>
                                        </p:tgtEl>
                                        <p:attrNameLst>
                                          <p:attrName>ppt_x</p:attrName>
                                        </p:attrNameLst>
                                      </p:cBhvr>
                                      <p:tavLst>
                                        <p:tav tm="0">
                                          <p:val>
                                            <p:strVal val="#ppt_x"/>
                                          </p:val>
                                        </p:tav>
                                        <p:tav tm="100000">
                                          <p:val>
                                            <p:strVal val="#ppt_x"/>
                                          </p:val>
                                        </p:tav>
                                      </p:tavLst>
                                    </p:anim>
                                    <p:anim calcmode="lin" valueType="num">
                                      <p:cBhvr additive="base">
                                        <p:cTn id="38" dur="250" fill="hold"/>
                                        <p:tgtEl>
                                          <p:spTgt spid="7">
                                            <p:graphicEl>
                                              <a:dgm id="{F32A395F-04AB-4566-A184-0838D7953BF2}"/>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graphicEl>
                                              <a:dgm id="{A824569E-AF6D-404C-85E5-D4BD2726B02C}"/>
                                            </p:graphicEl>
                                          </p:spTgt>
                                        </p:tgtEl>
                                        <p:attrNameLst>
                                          <p:attrName>style.visibility</p:attrName>
                                        </p:attrNameLst>
                                      </p:cBhvr>
                                      <p:to>
                                        <p:strVal val="visible"/>
                                      </p:to>
                                    </p:set>
                                    <p:anim calcmode="lin" valueType="num">
                                      <p:cBhvr additive="base">
                                        <p:cTn id="43" dur="250" fill="hold"/>
                                        <p:tgtEl>
                                          <p:spTgt spid="7">
                                            <p:graphicEl>
                                              <a:dgm id="{A824569E-AF6D-404C-85E5-D4BD2726B02C}"/>
                                            </p:graphicEl>
                                          </p:spTgt>
                                        </p:tgtEl>
                                        <p:attrNameLst>
                                          <p:attrName>ppt_x</p:attrName>
                                        </p:attrNameLst>
                                      </p:cBhvr>
                                      <p:tavLst>
                                        <p:tav tm="0">
                                          <p:val>
                                            <p:strVal val="#ppt_x"/>
                                          </p:val>
                                        </p:tav>
                                        <p:tav tm="100000">
                                          <p:val>
                                            <p:strVal val="#ppt_x"/>
                                          </p:val>
                                        </p:tav>
                                      </p:tavLst>
                                    </p:anim>
                                    <p:anim calcmode="lin" valueType="num">
                                      <p:cBhvr additive="base">
                                        <p:cTn id="44" dur="250" fill="hold"/>
                                        <p:tgtEl>
                                          <p:spTgt spid="7">
                                            <p:graphicEl>
                                              <a:dgm id="{A824569E-AF6D-404C-85E5-D4BD2726B02C}"/>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7">
                                            <p:graphicEl>
                                              <a:dgm id="{7E95AB76-04FA-41FF-B7B0-D7D9BB0161AA}"/>
                                            </p:graphicEl>
                                          </p:spTgt>
                                        </p:tgtEl>
                                        <p:attrNameLst>
                                          <p:attrName>style.visibility</p:attrName>
                                        </p:attrNameLst>
                                      </p:cBhvr>
                                      <p:to>
                                        <p:strVal val="visible"/>
                                      </p:to>
                                    </p:set>
                                    <p:anim calcmode="lin" valueType="num">
                                      <p:cBhvr additive="base">
                                        <p:cTn id="47" dur="250" fill="hold"/>
                                        <p:tgtEl>
                                          <p:spTgt spid="7">
                                            <p:graphicEl>
                                              <a:dgm id="{7E95AB76-04FA-41FF-B7B0-D7D9BB0161AA}"/>
                                            </p:graphicEl>
                                          </p:spTgt>
                                        </p:tgtEl>
                                        <p:attrNameLst>
                                          <p:attrName>ppt_x</p:attrName>
                                        </p:attrNameLst>
                                      </p:cBhvr>
                                      <p:tavLst>
                                        <p:tav tm="0">
                                          <p:val>
                                            <p:strVal val="#ppt_x"/>
                                          </p:val>
                                        </p:tav>
                                        <p:tav tm="100000">
                                          <p:val>
                                            <p:strVal val="#ppt_x"/>
                                          </p:val>
                                        </p:tav>
                                      </p:tavLst>
                                    </p:anim>
                                    <p:anim calcmode="lin" valueType="num">
                                      <p:cBhvr additive="base">
                                        <p:cTn id="48" dur="250" fill="hold"/>
                                        <p:tgtEl>
                                          <p:spTgt spid="7">
                                            <p:graphicEl>
                                              <a:dgm id="{7E95AB76-04FA-41FF-B7B0-D7D9BB0161A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DD2FD2-5272-4CB0-8445-B21A7EF6AF49}"/>
              </a:ext>
            </a:extLst>
          </p:cNvPr>
          <p:cNvPicPr>
            <a:picLocks noChangeAspect="1"/>
          </p:cNvPicPr>
          <p:nvPr/>
        </p:nvPicPr>
        <p:blipFill rotWithShape="1">
          <a:blip r:embed="rId2">
            <a:alphaModFix amt="35000"/>
          </a:blip>
          <a:srcRect t="15730"/>
          <a:stretch/>
        </p:blipFill>
        <p:spPr>
          <a:xfrm>
            <a:off x="20" y="-29019"/>
            <a:ext cx="12191980" cy="6857990"/>
          </a:xfrm>
          <a:prstGeom prst="rect">
            <a:avLst/>
          </a:prstGeom>
        </p:spPr>
      </p:pic>
      <p:sp>
        <p:nvSpPr>
          <p:cNvPr id="2" name="Title 1">
            <a:extLst>
              <a:ext uri="{FF2B5EF4-FFF2-40B4-BE49-F238E27FC236}">
                <a16:creationId xmlns:a16="http://schemas.microsoft.com/office/drawing/2014/main" id="{8B521BE3-8D40-4A31-B4F1-3DA7D5AE4B42}"/>
              </a:ext>
            </a:extLst>
          </p:cNvPr>
          <p:cNvSpPr>
            <a:spLocks noGrp="1"/>
          </p:cNvSpPr>
          <p:nvPr>
            <p:ph type="title"/>
          </p:nvPr>
        </p:nvSpPr>
        <p:spPr>
          <a:xfrm>
            <a:off x="234696" y="45715"/>
            <a:ext cx="10058400" cy="1371600"/>
          </a:xfrm>
        </p:spPr>
        <p:txBody>
          <a:bodyPr>
            <a:normAutofit/>
          </a:bodyPr>
          <a:lstStyle/>
          <a:p>
            <a:r>
              <a:rPr lang="en-US" dirty="0"/>
              <a:t>3.</a:t>
            </a:r>
            <a:r>
              <a:rPr lang="en-US" u="sng" dirty="0"/>
              <a:t>Tennis and other racket sports</a:t>
            </a:r>
            <a:r>
              <a:rPr lang="en-US" dirty="0"/>
              <a:t>. </a:t>
            </a:r>
          </a:p>
        </p:txBody>
      </p:sp>
      <p:pic>
        <p:nvPicPr>
          <p:cNvPr id="7" name="Picture 6">
            <a:extLst>
              <a:ext uri="{FF2B5EF4-FFF2-40B4-BE49-F238E27FC236}">
                <a16:creationId xmlns:a16="http://schemas.microsoft.com/office/drawing/2014/main" id="{C86EED65-7899-4436-ACE3-F254BF3204CA}"/>
              </a:ext>
            </a:extLst>
          </p:cNvPr>
          <p:cNvPicPr>
            <a:picLocks noChangeAspect="1"/>
          </p:cNvPicPr>
          <p:nvPr/>
        </p:nvPicPr>
        <p:blipFill rotWithShape="1">
          <a:blip r:embed="rId2">
            <a:alphaModFix amt="35000"/>
          </a:blip>
          <a:srcRect t="15730"/>
          <a:stretch/>
        </p:blipFill>
        <p:spPr>
          <a:xfrm>
            <a:off x="20" y="-20408"/>
            <a:ext cx="12191980" cy="6857990"/>
          </a:xfrm>
          <a:prstGeom prst="rect">
            <a:avLst/>
          </a:prstGeom>
        </p:spPr>
      </p:pic>
      <p:sp>
        <p:nvSpPr>
          <p:cNvPr id="4" name="Rectangle 3">
            <a:extLst>
              <a:ext uri="{FF2B5EF4-FFF2-40B4-BE49-F238E27FC236}">
                <a16:creationId xmlns:a16="http://schemas.microsoft.com/office/drawing/2014/main" id="{574C3537-E59C-4CF6-9436-92C3B02C3800}"/>
              </a:ext>
            </a:extLst>
          </p:cNvPr>
          <p:cNvSpPr/>
          <p:nvPr/>
        </p:nvSpPr>
        <p:spPr>
          <a:xfrm>
            <a:off x="379839" y="1455754"/>
            <a:ext cx="6096000" cy="4893647"/>
          </a:xfrm>
          <a:prstGeom prst="rect">
            <a:avLst/>
          </a:prstGeom>
        </p:spPr>
        <p:txBody>
          <a:bodyPr wrap="square">
            <a:spAutoFit/>
          </a:bodyPr>
          <a:lstStyle/>
          <a:p>
            <a:r>
              <a:rPr lang="en-US" sz="2400" dirty="0"/>
              <a:t>Basic strokes in tennis:- </a:t>
            </a:r>
          </a:p>
          <a:p>
            <a:r>
              <a:rPr lang="en-US" sz="2400" dirty="0"/>
              <a:t>Primary movement patterns : </a:t>
            </a:r>
            <a:r>
              <a:rPr lang="en-US" sz="2400" b="1" dirty="0"/>
              <a:t>Forehand, Backhand and serve</a:t>
            </a:r>
            <a:r>
              <a:rPr lang="en-US" sz="2400" dirty="0"/>
              <a:t>. </a:t>
            </a:r>
          </a:p>
          <a:p>
            <a:endParaRPr lang="en-US" sz="2400" dirty="0"/>
          </a:p>
          <a:p>
            <a:r>
              <a:rPr lang="en-US" sz="2400" b="1" dirty="0"/>
              <a:t>Forehand and backhand</a:t>
            </a:r>
            <a:r>
              <a:rPr lang="en-US" sz="2400" dirty="0"/>
              <a:t> comprise of three phases : </a:t>
            </a:r>
          </a:p>
          <a:p>
            <a:pPr lvl="1"/>
            <a:r>
              <a:rPr lang="en-US" sz="2400" b="1" dirty="0"/>
              <a:t>Backswing </a:t>
            </a:r>
          </a:p>
          <a:p>
            <a:pPr lvl="1"/>
            <a:r>
              <a:rPr lang="en-US" sz="2400" b="1" dirty="0"/>
              <a:t>Contact</a:t>
            </a:r>
          </a:p>
          <a:p>
            <a:pPr lvl="1"/>
            <a:r>
              <a:rPr lang="en-US" sz="2400" b="1" dirty="0"/>
              <a:t>Follow-through</a:t>
            </a:r>
          </a:p>
          <a:p>
            <a:endParaRPr lang="en-US" sz="2400" dirty="0"/>
          </a:p>
          <a:p>
            <a:r>
              <a:rPr lang="en-US" sz="2400" dirty="0"/>
              <a:t>These strokes may vary as some players use a two-handed backhand or forehand. </a:t>
            </a:r>
          </a:p>
        </p:txBody>
      </p:sp>
      <p:pic>
        <p:nvPicPr>
          <p:cNvPr id="10" name="Picture 9">
            <a:extLst>
              <a:ext uri="{FF2B5EF4-FFF2-40B4-BE49-F238E27FC236}">
                <a16:creationId xmlns:a16="http://schemas.microsoft.com/office/drawing/2014/main" id="{2E37A4EB-5C6E-4EA8-A4BE-BEC9923BA16F}"/>
              </a:ext>
            </a:extLst>
          </p:cNvPr>
          <p:cNvPicPr>
            <a:picLocks noChangeAspect="1"/>
          </p:cNvPicPr>
          <p:nvPr/>
        </p:nvPicPr>
        <p:blipFill>
          <a:blip r:embed="rId3"/>
          <a:stretch>
            <a:fillRect/>
          </a:stretch>
        </p:blipFill>
        <p:spPr>
          <a:xfrm>
            <a:off x="8215086" y="999226"/>
            <a:ext cx="3326265" cy="2494699"/>
          </a:xfrm>
          <a:prstGeom prst="rect">
            <a:avLst/>
          </a:prstGeom>
        </p:spPr>
      </p:pic>
      <p:pic>
        <p:nvPicPr>
          <p:cNvPr id="12" name="Picture 11">
            <a:extLst>
              <a:ext uri="{FF2B5EF4-FFF2-40B4-BE49-F238E27FC236}">
                <a16:creationId xmlns:a16="http://schemas.microsoft.com/office/drawing/2014/main" id="{6A23F73B-BF4A-45E0-93CE-C365F92CF217}"/>
              </a:ext>
            </a:extLst>
          </p:cNvPr>
          <p:cNvPicPr>
            <a:picLocks noChangeAspect="1"/>
          </p:cNvPicPr>
          <p:nvPr/>
        </p:nvPicPr>
        <p:blipFill>
          <a:blip r:embed="rId4"/>
          <a:stretch>
            <a:fillRect/>
          </a:stretch>
        </p:blipFill>
        <p:spPr>
          <a:xfrm>
            <a:off x="7947770" y="4069080"/>
            <a:ext cx="3593582" cy="2012406"/>
          </a:xfrm>
          <a:prstGeom prst="rect">
            <a:avLst/>
          </a:prstGeom>
        </p:spPr>
      </p:pic>
    </p:spTree>
    <p:extLst>
      <p:ext uri="{BB962C8B-B14F-4D97-AF65-F5344CB8AC3E}">
        <p14:creationId xmlns:p14="http://schemas.microsoft.com/office/powerpoint/2010/main" val="3490749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250" fill="hold"/>
                                        <p:tgtEl>
                                          <p:spTgt spid="10"/>
                                        </p:tgtEl>
                                        <p:attrNameLst>
                                          <p:attrName>ppt_x</p:attrName>
                                        </p:attrNameLst>
                                      </p:cBhvr>
                                      <p:tavLst>
                                        <p:tav tm="0">
                                          <p:val>
                                            <p:strVal val="0-#ppt_w/2"/>
                                          </p:val>
                                        </p:tav>
                                        <p:tav tm="100000">
                                          <p:val>
                                            <p:strVal val="#ppt_x"/>
                                          </p:val>
                                        </p:tav>
                                      </p:tavLst>
                                    </p:anim>
                                    <p:anim calcmode="lin" valueType="num">
                                      <p:cBhvr additive="base">
                                        <p:cTn id="8" dur="25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250" fill="hold"/>
                                        <p:tgtEl>
                                          <p:spTgt spid="12"/>
                                        </p:tgtEl>
                                        <p:attrNameLst>
                                          <p:attrName>ppt_x</p:attrName>
                                        </p:attrNameLst>
                                      </p:cBhvr>
                                      <p:tavLst>
                                        <p:tav tm="0">
                                          <p:val>
                                            <p:strVal val="0-#ppt_w/2"/>
                                          </p:val>
                                        </p:tav>
                                        <p:tav tm="100000">
                                          <p:val>
                                            <p:strVal val="#ppt_x"/>
                                          </p:val>
                                        </p:tav>
                                      </p:tavLst>
                                    </p:anim>
                                    <p:anim calcmode="lin" valueType="num">
                                      <p:cBhvr additive="base">
                                        <p:cTn id="12" dur="25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DD2FD2-5272-4CB0-8445-B21A7EF6AF49}"/>
              </a:ext>
            </a:extLst>
          </p:cNvPr>
          <p:cNvPicPr>
            <a:picLocks noChangeAspect="1"/>
          </p:cNvPicPr>
          <p:nvPr/>
        </p:nvPicPr>
        <p:blipFill rotWithShape="1">
          <a:blip r:embed="rId2">
            <a:alphaModFix amt="35000"/>
          </a:blip>
          <a:srcRect t="15730"/>
          <a:stretch/>
        </p:blipFill>
        <p:spPr>
          <a:xfrm>
            <a:off x="20" y="-29019"/>
            <a:ext cx="12191980" cy="6857990"/>
          </a:xfrm>
          <a:prstGeom prst="rect">
            <a:avLst/>
          </a:prstGeom>
        </p:spPr>
      </p:pic>
      <p:sp>
        <p:nvSpPr>
          <p:cNvPr id="2" name="Title 1">
            <a:extLst>
              <a:ext uri="{FF2B5EF4-FFF2-40B4-BE49-F238E27FC236}">
                <a16:creationId xmlns:a16="http://schemas.microsoft.com/office/drawing/2014/main" id="{8B521BE3-8D40-4A31-B4F1-3DA7D5AE4B42}"/>
              </a:ext>
            </a:extLst>
          </p:cNvPr>
          <p:cNvSpPr>
            <a:spLocks noGrp="1"/>
          </p:cNvSpPr>
          <p:nvPr>
            <p:ph type="title"/>
          </p:nvPr>
        </p:nvSpPr>
        <p:spPr>
          <a:xfrm>
            <a:off x="234696" y="45715"/>
            <a:ext cx="10058400" cy="1371600"/>
          </a:xfrm>
        </p:spPr>
        <p:txBody>
          <a:bodyPr>
            <a:normAutofit/>
          </a:bodyPr>
          <a:lstStyle/>
          <a:p>
            <a:r>
              <a:rPr lang="en-US" dirty="0"/>
              <a:t>3.</a:t>
            </a:r>
            <a:r>
              <a:rPr lang="en-US" u="sng" dirty="0"/>
              <a:t>Tennis and other racket sports</a:t>
            </a:r>
            <a:r>
              <a:rPr lang="en-US" dirty="0"/>
              <a:t>. </a:t>
            </a:r>
          </a:p>
        </p:txBody>
      </p:sp>
      <p:pic>
        <p:nvPicPr>
          <p:cNvPr id="7" name="Picture 6">
            <a:extLst>
              <a:ext uri="{FF2B5EF4-FFF2-40B4-BE49-F238E27FC236}">
                <a16:creationId xmlns:a16="http://schemas.microsoft.com/office/drawing/2014/main" id="{C86EED65-7899-4436-ACE3-F254BF3204CA}"/>
              </a:ext>
            </a:extLst>
          </p:cNvPr>
          <p:cNvPicPr>
            <a:picLocks noChangeAspect="1"/>
          </p:cNvPicPr>
          <p:nvPr/>
        </p:nvPicPr>
        <p:blipFill rotWithShape="1">
          <a:blip r:embed="rId2">
            <a:alphaModFix amt="35000"/>
          </a:blip>
          <a:srcRect t="15730"/>
          <a:stretch/>
        </p:blipFill>
        <p:spPr>
          <a:xfrm>
            <a:off x="0" y="-29019"/>
            <a:ext cx="12191980" cy="6857990"/>
          </a:xfrm>
          <a:prstGeom prst="rect">
            <a:avLst/>
          </a:prstGeom>
        </p:spPr>
      </p:pic>
      <p:pic>
        <p:nvPicPr>
          <p:cNvPr id="13" name="Picture 12" descr="A person hitting a ball with a racket&#10;&#10;Description automatically generated">
            <a:extLst>
              <a:ext uri="{FF2B5EF4-FFF2-40B4-BE49-F238E27FC236}">
                <a16:creationId xmlns:a16="http://schemas.microsoft.com/office/drawing/2014/main" id="{2EB5022E-AAFE-409E-AE0D-93261B214F81}"/>
              </a:ext>
            </a:extLst>
          </p:cNvPr>
          <p:cNvPicPr>
            <a:picLocks noChangeAspect="1"/>
          </p:cNvPicPr>
          <p:nvPr/>
        </p:nvPicPr>
        <p:blipFill>
          <a:blip r:embed="rId3"/>
          <a:stretch>
            <a:fillRect/>
          </a:stretch>
        </p:blipFill>
        <p:spPr>
          <a:xfrm>
            <a:off x="552145" y="1655059"/>
            <a:ext cx="7681665" cy="4320936"/>
          </a:xfrm>
          <a:prstGeom prst="rect">
            <a:avLst/>
          </a:prstGeom>
        </p:spPr>
      </p:pic>
      <p:sp>
        <p:nvSpPr>
          <p:cNvPr id="3" name="Rectangle 2">
            <a:extLst>
              <a:ext uri="{FF2B5EF4-FFF2-40B4-BE49-F238E27FC236}">
                <a16:creationId xmlns:a16="http://schemas.microsoft.com/office/drawing/2014/main" id="{64D81561-3AEA-4346-8A90-7EE14A1ACAE2}"/>
              </a:ext>
            </a:extLst>
          </p:cNvPr>
          <p:cNvSpPr/>
          <p:nvPr/>
        </p:nvSpPr>
        <p:spPr>
          <a:xfrm>
            <a:off x="8468486" y="2156382"/>
            <a:ext cx="3236686" cy="4893647"/>
          </a:xfrm>
          <a:prstGeom prst="rect">
            <a:avLst/>
          </a:prstGeom>
        </p:spPr>
        <p:txBody>
          <a:bodyPr wrap="square">
            <a:spAutoFit/>
          </a:bodyPr>
          <a:lstStyle/>
          <a:p>
            <a:r>
              <a:rPr lang="en-US" sz="2400" dirty="0"/>
              <a:t>This may also vary in mechanics according to the adaptation of the player.</a:t>
            </a:r>
          </a:p>
          <a:p>
            <a:r>
              <a:rPr lang="en-US" sz="2400" dirty="0"/>
              <a:t>But this also consists of the basic four phases :-</a:t>
            </a:r>
          </a:p>
          <a:p>
            <a:pPr lvl="1"/>
            <a:r>
              <a:rPr lang="en-US" sz="2400" b="1" dirty="0"/>
              <a:t>Wind-up</a:t>
            </a:r>
          </a:p>
          <a:p>
            <a:pPr lvl="1"/>
            <a:r>
              <a:rPr lang="en-US" sz="2400" b="1" dirty="0"/>
              <a:t>Cocking</a:t>
            </a:r>
          </a:p>
          <a:p>
            <a:pPr lvl="1"/>
            <a:r>
              <a:rPr lang="en-US" sz="2400" b="1" dirty="0"/>
              <a:t>Acceleration</a:t>
            </a:r>
          </a:p>
          <a:p>
            <a:pPr lvl="1"/>
            <a:r>
              <a:rPr lang="en-US" sz="2400" b="1" dirty="0"/>
              <a:t>Follow-through</a:t>
            </a:r>
          </a:p>
          <a:p>
            <a:endParaRPr lang="en-US" sz="2400" dirty="0"/>
          </a:p>
        </p:txBody>
      </p:sp>
      <p:sp>
        <p:nvSpPr>
          <p:cNvPr id="6" name="Rectangle 5">
            <a:extLst>
              <a:ext uri="{FF2B5EF4-FFF2-40B4-BE49-F238E27FC236}">
                <a16:creationId xmlns:a16="http://schemas.microsoft.com/office/drawing/2014/main" id="{B38CDF47-0544-496B-BBBD-522BA5D979F2}"/>
              </a:ext>
            </a:extLst>
          </p:cNvPr>
          <p:cNvSpPr/>
          <p:nvPr/>
        </p:nvSpPr>
        <p:spPr>
          <a:xfrm>
            <a:off x="8638712" y="1434001"/>
            <a:ext cx="3001143" cy="646331"/>
          </a:xfrm>
          <a:prstGeom prst="rect">
            <a:avLst/>
          </a:prstGeom>
        </p:spPr>
        <p:txBody>
          <a:bodyPr wrap="none">
            <a:spAutoFit/>
          </a:bodyPr>
          <a:lstStyle/>
          <a:p>
            <a:r>
              <a:rPr lang="en-US" sz="3600" b="1" u="sng" dirty="0"/>
              <a:t>Tennis serve </a:t>
            </a:r>
            <a:endParaRPr lang="en-US" sz="3600" dirty="0"/>
          </a:p>
        </p:txBody>
      </p:sp>
    </p:spTree>
    <p:extLst>
      <p:ext uri="{BB962C8B-B14F-4D97-AF65-F5344CB8AC3E}">
        <p14:creationId xmlns:p14="http://schemas.microsoft.com/office/powerpoint/2010/main" val="384644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7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49529-802B-43E9-A259-7E6CDAF9668C}"/>
              </a:ext>
            </a:extLst>
          </p:cNvPr>
          <p:cNvSpPr>
            <a:spLocks noGrp="1"/>
          </p:cNvSpPr>
          <p:nvPr>
            <p:ph type="title"/>
          </p:nvPr>
        </p:nvSpPr>
        <p:spPr>
          <a:xfrm>
            <a:off x="556428" y="1112108"/>
            <a:ext cx="3754169" cy="4638936"/>
          </a:xfrm>
        </p:spPr>
        <p:txBody>
          <a:bodyPr anchor="t">
            <a:normAutofit/>
          </a:bodyPr>
          <a:lstStyle/>
          <a:p>
            <a:pPr algn="ctr"/>
            <a:r>
              <a:rPr lang="en-US" sz="4000" dirty="0">
                <a:solidFill>
                  <a:srgbClr val="FFFFFF"/>
                </a:solidFill>
              </a:rPr>
              <a:t>Etiology of tennis injuries</a:t>
            </a:r>
          </a:p>
        </p:txBody>
      </p:sp>
      <p:sp>
        <p:nvSpPr>
          <p:cNvPr id="3" name="Content Placeholder 2">
            <a:extLst>
              <a:ext uri="{FF2B5EF4-FFF2-40B4-BE49-F238E27FC236}">
                <a16:creationId xmlns:a16="http://schemas.microsoft.com/office/drawing/2014/main" id="{7F982EF9-A578-49B9-8960-5B56C200BF31}"/>
              </a:ext>
            </a:extLst>
          </p:cNvPr>
          <p:cNvSpPr>
            <a:spLocks noGrp="1"/>
          </p:cNvSpPr>
          <p:nvPr>
            <p:ph idx="1"/>
          </p:nvPr>
        </p:nvSpPr>
        <p:spPr>
          <a:xfrm>
            <a:off x="4888991" y="406400"/>
            <a:ext cx="6746581" cy="6213855"/>
          </a:xfrm>
        </p:spPr>
        <p:txBody>
          <a:bodyPr>
            <a:normAutofit/>
          </a:bodyPr>
          <a:lstStyle/>
          <a:p>
            <a:pPr>
              <a:lnSpc>
                <a:spcPct val="90000"/>
              </a:lnSpc>
            </a:pPr>
            <a:r>
              <a:rPr lang="en-US" sz="2200" b="1" u="sng" dirty="0"/>
              <a:t>Anterior pain </a:t>
            </a:r>
            <a:r>
              <a:rPr lang="en-US" sz="2200" dirty="0"/>
              <a:t>: associated with serve or overhead smash. </a:t>
            </a:r>
          </a:p>
          <a:p>
            <a:pPr>
              <a:lnSpc>
                <a:spcPct val="90000"/>
              </a:lnSpc>
            </a:pPr>
            <a:r>
              <a:rPr lang="en-US" sz="2200" b="1" u="sng" dirty="0"/>
              <a:t>Impingement</a:t>
            </a:r>
            <a:r>
              <a:rPr lang="en-US" sz="2200" dirty="0"/>
              <a:t> : due to the position of adduction and internal rotation in backhand and forehand the shoulder is predisposed to develop impingement. Also, faulty mechanics, weak RC, poor flexibility, poor scapular stability and decreased joint mobility can all be contributing factors. </a:t>
            </a:r>
          </a:p>
          <a:p>
            <a:pPr>
              <a:lnSpc>
                <a:spcPct val="90000"/>
              </a:lnSpc>
            </a:pPr>
            <a:r>
              <a:rPr lang="en-US" sz="2200" b="1" i="1" dirty="0"/>
              <a:t>Causes of injuries </a:t>
            </a:r>
            <a:r>
              <a:rPr lang="en-US" sz="2200" dirty="0"/>
              <a:t>:</a:t>
            </a:r>
          </a:p>
          <a:p>
            <a:pPr lvl="1">
              <a:lnSpc>
                <a:spcPct val="90000"/>
              </a:lnSpc>
            </a:pPr>
            <a:r>
              <a:rPr lang="en-US" sz="2200" dirty="0"/>
              <a:t>Explosive overhead strokes</a:t>
            </a:r>
          </a:p>
          <a:p>
            <a:pPr lvl="1">
              <a:lnSpc>
                <a:spcPct val="90000"/>
              </a:lnSpc>
            </a:pPr>
            <a:r>
              <a:rPr lang="en-US" sz="2200" dirty="0"/>
              <a:t>Imbalance of external and internal rotators </a:t>
            </a:r>
          </a:p>
          <a:p>
            <a:pPr lvl="1">
              <a:lnSpc>
                <a:spcPct val="90000"/>
              </a:lnSpc>
            </a:pPr>
            <a:r>
              <a:rPr lang="en-US" sz="2200" dirty="0"/>
              <a:t>Faulty mechanics and inadequate racket selection</a:t>
            </a:r>
          </a:p>
          <a:p>
            <a:pPr lvl="1">
              <a:lnSpc>
                <a:spcPct val="90000"/>
              </a:lnSpc>
            </a:pPr>
            <a:r>
              <a:rPr lang="en-US" sz="2200" dirty="0"/>
              <a:t>Breakdown of kinetic chain :- failing to use the muscles of trunk, hips and lower extremity to generate force</a:t>
            </a:r>
          </a:p>
          <a:p>
            <a:pPr lvl="1">
              <a:lnSpc>
                <a:spcPct val="90000"/>
              </a:lnSpc>
            </a:pPr>
            <a:r>
              <a:rPr lang="en-US" sz="2200" dirty="0"/>
              <a:t>Playing ‘All-arm strokes’ which puts tremendous stress on the upper limb. </a:t>
            </a:r>
          </a:p>
          <a:p>
            <a:pPr>
              <a:lnSpc>
                <a:spcPct val="90000"/>
              </a:lnSpc>
            </a:pPr>
            <a:endParaRPr lang="en-US" sz="1500" dirty="0"/>
          </a:p>
        </p:txBody>
      </p:sp>
      <p:pic>
        <p:nvPicPr>
          <p:cNvPr id="5" name="Picture 4" descr="A picture containing kite, water, game, racket&#10;&#10;Description automatically generated">
            <a:extLst>
              <a:ext uri="{FF2B5EF4-FFF2-40B4-BE49-F238E27FC236}">
                <a16:creationId xmlns:a16="http://schemas.microsoft.com/office/drawing/2014/main" id="{3E1AF9D5-4F83-4DE1-801F-F4FF9038461E}"/>
              </a:ext>
            </a:extLst>
          </p:cNvPr>
          <p:cNvPicPr>
            <a:picLocks noChangeAspect="1"/>
          </p:cNvPicPr>
          <p:nvPr/>
        </p:nvPicPr>
        <p:blipFill>
          <a:blip r:embed="rId2"/>
          <a:stretch>
            <a:fillRect/>
          </a:stretch>
        </p:blipFill>
        <p:spPr>
          <a:xfrm>
            <a:off x="334316" y="3570514"/>
            <a:ext cx="4198392" cy="2418274"/>
          </a:xfrm>
          <a:prstGeom prst="rect">
            <a:avLst/>
          </a:prstGeom>
        </p:spPr>
      </p:pic>
    </p:spTree>
    <p:extLst>
      <p:ext uri="{BB962C8B-B14F-4D97-AF65-F5344CB8AC3E}">
        <p14:creationId xmlns:p14="http://schemas.microsoft.com/office/powerpoint/2010/main" val="3539230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1+#ppt_w/2"/>
                                          </p:val>
                                        </p:tav>
                                        <p:tav tm="100000">
                                          <p:val>
                                            <p:strVal val="#ppt_x"/>
                                          </p:val>
                                        </p:tav>
                                      </p:tavLst>
                                    </p:anim>
                                    <p:anim calcmode="lin" valueType="num">
                                      <p:cBhvr additive="base">
                                        <p:cTn id="8" dur="2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250" fill="hold"/>
                                        <p:tgtEl>
                                          <p:spTgt spid="5"/>
                                        </p:tgtEl>
                                        <p:attrNameLst>
                                          <p:attrName>ppt_x</p:attrName>
                                        </p:attrNameLst>
                                      </p:cBhvr>
                                      <p:tavLst>
                                        <p:tav tm="0">
                                          <p:val>
                                            <p:strVal val="1+#ppt_w/2"/>
                                          </p:val>
                                        </p:tav>
                                        <p:tav tm="100000">
                                          <p:val>
                                            <p:strVal val="#ppt_x"/>
                                          </p:val>
                                        </p:tav>
                                      </p:tavLst>
                                    </p:anim>
                                    <p:anim calcmode="lin" valueType="num">
                                      <p:cBhvr additive="base">
                                        <p:cTn id="14" dur="2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25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20" dur="25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25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26" dur="25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25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32" dur="25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25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38" dur="25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25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44" dur="25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250" fill="hold"/>
                                        <p:tgtEl>
                                          <p:spTgt spid="3">
                                            <p:txEl>
                                              <p:pRg st="5" end="5"/>
                                            </p:txEl>
                                          </p:spTgt>
                                        </p:tgtEl>
                                        <p:attrNameLst>
                                          <p:attrName>ppt_x</p:attrName>
                                        </p:attrNameLst>
                                      </p:cBhvr>
                                      <p:tavLst>
                                        <p:tav tm="0">
                                          <p:val>
                                            <p:strVal val="1+#ppt_w/2"/>
                                          </p:val>
                                        </p:tav>
                                        <p:tav tm="100000">
                                          <p:val>
                                            <p:strVal val="#ppt_x"/>
                                          </p:val>
                                        </p:tav>
                                      </p:tavLst>
                                    </p:anim>
                                    <p:anim calcmode="lin" valueType="num">
                                      <p:cBhvr additive="base">
                                        <p:cTn id="50" dur="25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25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56" dur="25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additive="base">
                                        <p:cTn id="61" dur="250" fill="hold"/>
                                        <p:tgtEl>
                                          <p:spTgt spid="3">
                                            <p:txEl>
                                              <p:pRg st="7" end="7"/>
                                            </p:txEl>
                                          </p:spTgt>
                                        </p:tgtEl>
                                        <p:attrNameLst>
                                          <p:attrName>ppt_x</p:attrName>
                                        </p:attrNameLst>
                                      </p:cBhvr>
                                      <p:tavLst>
                                        <p:tav tm="0">
                                          <p:val>
                                            <p:strVal val="1+#ppt_w/2"/>
                                          </p:val>
                                        </p:tav>
                                        <p:tav tm="100000">
                                          <p:val>
                                            <p:strVal val="#ppt_x"/>
                                          </p:val>
                                        </p:tav>
                                      </p:tavLst>
                                    </p:anim>
                                    <p:anim calcmode="lin" valueType="num">
                                      <p:cBhvr additive="base">
                                        <p:cTn id="62" dur="25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book, drawing&#10;&#10;Description automatically generated">
            <a:extLst>
              <a:ext uri="{FF2B5EF4-FFF2-40B4-BE49-F238E27FC236}">
                <a16:creationId xmlns:a16="http://schemas.microsoft.com/office/drawing/2014/main" id="{8A1C58DD-C4A4-4210-B041-6F5F63496731}"/>
              </a:ext>
            </a:extLst>
          </p:cNvPr>
          <p:cNvPicPr>
            <a:picLocks noChangeAspect="1"/>
          </p:cNvPicPr>
          <p:nvPr/>
        </p:nvPicPr>
        <p:blipFill rotWithShape="1">
          <a:blip r:embed="rId2">
            <a:alphaModFix amt="45000"/>
          </a:blip>
          <a:srcRect l="20313" r="12131" b="-1"/>
          <a:stretch/>
        </p:blipFill>
        <p:spPr>
          <a:xfrm>
            <a:off x="-7641" y="10"/>
            <a:ext cx="12191980" cy="6857990"/>
          </a:xfrm>
          <a:prstGeom prst="rect">
            <a:avLst/>
          </a:prstGeom>
        </p:spPr>
      </p:pic>
      <p:sp>
        <p:nvSpPr>
          <p:cNvPr id="4" name="Title 3">
            <a:extLst>
              <a:ext uri="{FF2B5EF4-FFF2-40B4-BE49-F238E27FC236}">
                <a16:creationId xmlns:a16="http://schemas.microsoft.com/office/drawing/2014/main" id="{5250BA4A-6C51-4548-A34B-993A00ADE635}"/>
              </a:ext>
            </a:extLst>
          </p:cNvPr>
          <p:cNvSpPr>
            <a:spLocks noGrp="1"/>
          </p:cNvSpPr>
          <p:nvPr>
            <p:ph type="title"/>
          </p:nvPr>
        </p:nvSpPr>
        <p:spPr>
          <a:xfrm rot="21282904">
            <a:off x="1561708" y="1524000"/>
            <a:ext cx="9053283" cy="3816626"/>
          </a:xfrm>
        </p:spPr>
        <p:txBody>
          <a:bodyPr vert="horz" lIns="91440" tIns="45720" rIns="91440" bIns="45720" rtlCol="0" anchor="ctr">
            <a:normAutofit/>
          </a:bodyPr>
          <a:lstStyle/>
          <a:p>
            <a:r>
              <a:rPr lang="en-US" sz="6100" dirty="0">
                <a:ln>
                  <a:solidFill>
                    <a:schemeClr val="bg2">
                      <a:lumMod val="50000"/>
                    </a:schemeClr>
                  </a:solidFill>
                </a:ln>
                <a:effectLst>
                  <a:glow rad="101600">
                    <a:schemeClr val="accent4">
                      <a:lumMod val="75000"/>
                      <a:alpha val="60000"/>
                    </a:schemeClr>
                  </a:glow>
                  <a:outerShdw blurRad="38100" dist="12700" dir="2700000" algn="tl" rotWithShape="0">
                    <a:prstClr val="black">
                      <a:alpha val="40000"/>
                    </a:prstClr>
                  </a:outerShdw>
                </a:effectLst>
                <a:latin typeface="AR DARLING" panose="02000000000000000000" pitchFamily="2" charset="0"/>
              </a:rPr>
              <a:t>Guidelines and principles </a:t>
            </a:r>
            <a:br>
              <a:rPr lang="en-US" sz="6100" dirty="0">
                <a:ln>
                  <a:solidFill>
                    <a:schemeClr val="bg2">
                      <a:lumMod val="50000"/>
                    </a:schemeClr>
                  </a:solidFill>
                </a:ln>
                <a:effectLst>
                  <a:glow rad="101600">
                    <a:schemeClr val="accent4">
                      <a:lumMod val="75000"/>
                      <a:alpha val="60000"/>
                    </a:schemeClr>
                  </a:glow>
                  <a:outerShdw blurRad="38100" dist="12700" dir="2700000" algn="tl" rotWithShape="0">
                    <a:prstClr val="black">
                      <a:alpha val="40000"/>
                    </a:prstClr>
                  </a:outerShdw>
                </a:effectLst>
                <a:latin typeface="AR DARLING" panose="02000000000000000000" pitchFamily="2" charset="0"/>
              </a:rPr>
            </a:br>
            <a:r>
              <a:rPr lang="en-US" sz="6100" dirty="0">
                <a:ln>
                  <a:solidFill>
                    <a:schemeClr val="bg2">
                      <a:lumMod val="50000"/>
                    </a:schemeClr>
                  </a:solidFill>
                </a:ln>
                <a:effectLst>
                  <a:glow rad="101600">
                    <a:schemeClr val="accent4">
                      <a:lumMod val="75000"/>
                      <a:alpha val="60000"/>
                    </a:schemeClr>
                  </a:glow>
                  <a:outerShdw blurRad="38100" dist="12700" dir="2700000" algn="tl" rotWithShape="0">
                    <a:prstClr val="black">
                      <a:alpha val="40000"/>
                    </a:prstClr>
                  </a:outerShdw>
                </a:effectLst>
                <a:latin typeface="AR DARLING" panose="02000000000000000000" pitchFamily="2" charset="0"/>
              </a:rPr>
              <a:t>for shoulder Rehabilitation</a:t>
            </a:r>
          </a:p>
        </p:txBody>
      </p:sp>
    </p:spTree>
    <p:extLst>
      <p:ext uri="{BB962C8B-B14F-4D97-AF65-F5344CB8AC3E}">
        <p14:creationId xmlns:p14="http://schemas.microsoft.com/office/powerpoint/2010/main" val="35688308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250" fill="hold"/>
                                        <p:tgtEl>
                                          <p:spTgt spid="4"/>
                                        </p:tgtEl>
                                        <p:attrNameLst>
                                          <p:attrName>ppt_x</p:attrName>
                                        </p:attrNameLst>
                                      </p:cBhvr>
                                      <p:tavLst>
                                        <p:tav tm="0">
                                          <p:val>
                                            <p:strVal val="#ppt_x"/>
                                          </p:val>
                                        </p:tav>
                                        <p:tav tm="100000">
                                          <p:val>
                                            <p:strVal val="#ppt_x"/>
                                          </p:val>
                                        </p:tav>
                                      </p:tavLst>
                                    </p:anim>
                                    <p:anim calcmode="lin" valueType="num">
                                      <p:cBhvr additive="base">
                                        <p:cTn id="8" dur="2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6FBE9C1-3CF7-45E4-B640-1EDF74699684}"/>
              </a:ext>
            </a:extLst>
          </p:cNvPr>
          <p:cNvSpPr>
            <a:spLocks noGrp="1"/>
          </p:cNvSpPr>
          <p:nvPr>
            <p:ph type="title"/>
          </p:nvPr>
        </p:nvSpPr>
        <p:spPr>
          <a:xfrm rot="20791892">
            <a:off x="407168" y="-376091"/>
            <a:ext cx="3897352" cy="5479056"/>
          </a:xfrm>
        </p:spPr>
        <p:txBody>
          <a:bodyPr>
            <a:normAutofit/>
          </a:bodyPr>
          <a:lstStyle/>
          <a:p>
            <a:pPr algn="ctr"/>
            <a:r>
              <a:rPr lang="en-US" dirty="0">
                <a:solidFill>
                  <a:schemeClr val="bg1"/>
                </a:solidFill>
                <a:latin typeface="AR DARLING" panose="02000000000000000000" pitchFamily="2" charset="0"/>
              </a:rPr>
              <a:t>Principles for Rehabilitation</a:t>
            </a:r>
          </a:p>
        </p:txBody>
      </p:sp>
      <p:graphicFrame>
        <p:nvGraphicFramePr>
          <p:cNvPr id="29" name="Content Placeholder 6">
            <a:extLst>
              <a:ext uri="{FF2B5EF4-FFF2-40B4-BE49-F238E27FC236}">
                <a16:creationId xmlns:a16="http://schemas.microsoft.com/office/drawing/2014/main" id="{941143CB-8F4A-4327-96F9-AD7F50D2D6EF}"/>
              </a:ext>
            </a:extLst>
          </p:cNvPr>
          <p:cNvGraphicFramePr>
            <a:graphicFrameLocks noGrp="1"/>
          </p:cNvGraphicFramePr>
          <p:nvPr>
            <p:ph idx="1"/>
            <p:extLst>
              <p:ext uri="{D42A27DB-BD31-4B8C-83A1-F6EECF244321}">
                <p14:modId xmlns:p14="http://schemas.microsoft.com/office/powerpoint/2010/main" val="3927791999"/>
              </p:ext>
            </p:extLst>
          </p:nvPr>
        </p:nvGraphicFramePr>
        <p:xfrm>
          <a:off x="4888991" y="374904"/>
          <a:ext cx="7068313" cy="6245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A picture containing drawing&#10;&#10;Description automatically generated">
            <a:extLst>
              <a:ext uri="{FF2B5EF4-FFF2-40B4-BE49-F238E27FC236}">
                <a16:creationId xmlns:a16="http://schemas.microsoft.com/office/drawing/2014/main" id="{E05138B4-4698-4EDB-865F-5E6805A41F8B}"/>
              </a:ext>
            </a:extLst>
          </p:cNvPr>
          <p:cNvPicPr>
            <a:picLocks noChangeAspect="1"/>
          </p:cNvPicPr>
          <p:nvPr/>
        </p:nvPicPr>
        <p:blipFill rotWithShape="1">
          <a:blip r:embed="rId7"/>
          <a:srcRect l="2371" t="3118" r="5484" b="16193"/>
          <a:stretch/>
        </p:blipFill>
        <p:spPr>
          <a:xfrm>
            <a:off x="680989" y="3963655"/>
            <a:ext cx="3527011" cy="2087218"/>
          </a:xfrm>
          <a:prstGeom prst="rect">
            <a:avLst/>
          </a:prstGeom>
        </p:spPr>
      </p:pic>
    </p:spTree>
    <p:extLst>
      <p:ext uri="{BB962C8B-B14F-4D97-AF65-F5344CB8AC3E}">
        <p14:creationId xmlns:p14="http://schemas.microsoft.com/office/powerpoint/2010/main" val="10370539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50" fill="hold"/>
                                        <p:tgtEl>
                                          <p:spTgt spid="6"/>
                                        </p:tgtEl>
                                        <p:attrNameLst>
                                          <p:attrName>ppt_x</p:attrName>
                                        </p:attrNameLst>
                                      </p:cBhvr>
                                      <p:tavLst>
                                        <p:tav tm="0">
                                          <p:val>
                                            <p:strVal val="0-#ppt_w/2"/>
                                          </p:val>
                                        </p:tav>
                                        <p:tav tm="100000">
                                          <p:val>
                                            <p:strVal val="#ppt_x"/>
                                          </p:val>
                                        </p:tav>
                                      </p:tavLst>
                                    </p:anim>
                                    <p:anim calcmode="lin" valueType="num">
                                      <p:cBhvr additive="base">
                                        <p:cTn id="8" dur="25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250" fill="hold"/>
                                        <p:tgtEl>
                                          <p:spTgt spid="10"/>
                                        </p:tgtEl>
                                        <p:attrNameLst>
                                          <p:attrName>ppt_x</p:attrName>
                                        </p:attrNameLst>
                                      </p:cBhvr>
                                      <p:tavLst>
                                        <p:tav tm="0">
                                          <p:val>
                                            <p:strVal val="0-#ppt_w/2"/>
                                          </p:val>
                                        </p:tav>
                                        <p:tav tm="100000">
                                          <p:val>
                                            <p:strVal val="#ppt_x"/>
                                          </p:val>
                                        </p:tav>
                                      </p:tavLst>
                                    </p:anim>
                                    <p:anim calcmode="lin" valueType="num">
                                      <p:cBhvr additive="base">
                                        <p:cTn id="14" dur="250" fill="hold"/>
                                        <p:tgtEl>
                                          <p:spTgt spid="10"/>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29">
                                            <p:graphicEl>
                                              <a:dgm id="{3159137A-C205-4F5A-9CED-3EFD50DFEA24}"/>
                                            </p:graphicEl>
                                          </p:spTgt>
                                        </p:tgtEl>
                                        <p:attrNameLst>
                                          <p:attrName>style.visibility</p:attrName>
                                        </p:attrNameLst>
                                      </p:cBhvr>
                                      <p:to>
                                        <p:strVal val="visible"/>
                                      </p:to>
                                    </p:set>
                                    <p:anim calcmode="lin" valueType="num">
                                      <p:cBhvr additive="base">
                                        <p:cTn id="19" dur="250" fill="hold"/>
                                        <p:tgtEl>
                                          <p:spTgt spid="29">
                                            <p:graphicEl>
                                              <a:dgm id="{3159137A-C205-4F5A-9CED-3EFD50DFEA24}"/>
                                            </p:graphicEl>
                                          </p:spTgt>
                                        </p:tgtEl>
                                        <p:attrNameLst>
                                          <p:attrName>ppt_x</p:attrName>
                                        </p:attrNameLst>
                                      </p:cBhvr>
                                      <p:tavLst>
                                        <p:tav tm="0">
                                          <p:val>
                                            <p:strVal val="0-#ppt_w/2"/>
                                          </p:val>
                                        </p:tav>
                                        <p:tav tm="100000">
                                          <p:val>
                                            <p:strVal val="#ppt_x"/>
                                          </p:val>
                                        </p:tav>
                                      </p:tavLst>
                                    </p:anim>
                                    <p:anim calcmode="lin" valueType="num">
                                      <p:cBhvr additive="base">
                                        <p:cTn id="20" dur="250" fill="hold"/>
                                        <p:tgtEl>
                                          <p:spTgt spid="29">
                                            <p:graphicEl>
                                              <a:dgm id="{3159137A-C205-4F5A-9CED-3EFD50DFEA24}"/>
                                            </p:graphicEl>
                                          </p:spTgt>
                                        </p:tgtEl>
                                        <p:attrNameLst>
                                          <p:attrName>ppt_y</p:attrName>
                                        </p:attrNameLst>
                                      </p:cBhvr>
                                      <p:tavLst>
                                        <p:tav tm="0">
                                          <p:val>
                                            <p:strVal val="0-#ppt_h/2"/>
                                          </p:val>
                                        </p:tav>
                                        <p:tav tm="100000">
                                          <p:val>
                                            <p:strVal val="#ppt_y"/>
                                          </p:val>
                                        </p:tav>
                                      </p:tavLst>
                                    </p:anim>
                                  </p:childTnLst>
                                </p:cTn>
                              </p:par>
                              <p:par>
                                <p:cTn id="21" presetID="2" presetClass="entr" presetSubtype="9" fill="hold" grpId="0" nodeType="withEffect">
                                  <p:stCondLst>
                                    <p:cond delay="0"/>
                                  </p:stCondLst>
                                  <p:childTnLst>
                                    <p:set>
                                      <p:cBhvr>
                                        <p:cTn id="22" dur="1" fill="hold">
                                          <p:stCondLst>
                                            <p:cond delay="0"/>
                                          </p:stCondLst>
                                        </p:cTn>
                                        <p:tgtEl>
                                          <p:spTgt spid="29">
                                            <p:graphicEl>
                                              <a:dgm id="{78920464-3AA6-4EEE-845C-5EFAD5930B46}"/>
                                            </p:graphicEl>
                                          </p:spTgt>
                                        </p:tgtEl>
                                        <p:attrNameLst>
                                          <p:attrName>style.visibility</p:attrName>
                                        </p:attrNameLst>
                                      </p:cBhvr>
                                      <p:to>
                                        <p:strVal val="visible"/>
                                      </p:to>
                                    </p:set>
                                    <p:anim calcmode="lin" valueType="num">
                                      <p:cBhvr additive="base">
                                        <p:cTn id="23" dur="250" fill="hold"/>
                                        <p:tgtEl>
                                          <p:spTgt spid="29">
                                            <p:graphicEl>
                                              <a:dgm id="{78920464-3AA6-4EEE-845C-5EFAD5930B46}"/>
                                            </p:graphicEl>
                                          </p:spTgt>
                                        </p:tgtEl>
                                        <p:attrNameLst>
                                          <p:attrName>ppt_x</p:attrName>
                                        </p:attrNameLst>
                                      </p:cBhvr>
                                      <p:tavLst>
                                        <p:tav tm="0">
                                          <p:val>
                                            <p:strVal val="0-#ppt_w/2"/>
                                          </p:val>
                                        </p:tav>
                                        <p:tav tm="100000">
                                          <p:val>
                                            <p:strVal val="#ppt_x"/>
                                          </p:val>
                                        </p:tav>
                                      </p:tavLst>
                                    </p:anim>
                                    <p:anim calcmode="lin" valueType="num">
                                      <p:cBhvr additive="base">
                                        <p:cTn id="24" dur="250" fill="hold"/>
                                        <p:tgtEl>
                                          <p:spTgt spid="29">
                                            <p:graphicEl>
                                              <a:dgm id="{78920464-3AA6-4EEE-845C-5EFAD5930B46}"/>
                                            </p:graphicEl>
                                          </p:spTgt>
                                        </p:tgtEl>
                                        <p:attrNameLst>
                                          <p:attrName>ppt_y</p:attrName>
                                        </p:attrNameLst>
                                      </p:cBhvr>
                                      <p:tavLst>
                                        <p:tav tm="0">
                                          <p:val>
                                            <p:strVal val="0-#ppt_h/2"/>
                                          </p:val>
                                        </p:tav>
                                        <p:tav tm="100000">
                                          <p:val>
                                            <p:strVal val="#ppt_y"/>
                                          </p:val>
                                        </p:tav>
                                      </p:tavLst>
                                    </p:anim>
                                  </p:childTnLst>
                                </p:cTn>
                              </p:par>
                              <p:par>
                                <p:cTn id="25" presetID="2" presetClass="entr" presetSubtype="9" fill="hold" grpId="0" nodeType="withEffect">
                                  <p:stCondLst>
                                    <p:cond delay="0"/>
                                  </p:stCondLst>
                                  <p:childTnLst>
                                    <p:set>
                                      <p:cBhvr>
                                        <p:cTn id="26" dur="1" fill="hold">
                                          <p:stCondLst>
                                            <p:cond delay="0"/>
                                          </p:stCondLst>
                                        </p:cTn>
                                        <p:tgtEl>
                                          <p:spTgt spid="29">
                                            <p:graphicEl>
                                              <a:dgm id="{750EA998-D9C5-4D8C-805A-38879568B549}"/>
                                            </p:graphicEl>
                                          </p:spTgt>
                                        </p:tgtEl>
                                        <p:attrNameLst>
                                          <p:attrName>style.visibility</p:attrName>
                                        </p:attrNameLst>
                                      </p:cBhvr>
                                      <p:to>
                                        <p:strVal val="visible"/>
                                      </p:to>
                                    </p:set>
                                    <p:anim calcmode="lin" valueType="num">
                                      <p:cBhvr additive="base">
                                        <p:cTn id="27" dur="250" fill="hold"/>
                                        <p:tgtEl>
                                          <p:spTgt spid="29">
                                            <p:graphicEl>
                                              <a:dgm id="{750EA998-D9C5-4D8C-805A-38879568B549}"/>
                                            </p:graphicEl>
                                          </p:spTgt>
                                        </p:tgtEl>
                                        <p:attrNameLst>
                                          <p:attrName>ppt_x</p:attrName>
                                        </p:attrNameLst>
                                      </p:cBhvr>
                                      <p:tavLst>
                                        <p:tav tm="0">
                                          <p:val>
                                            <p:strVal val="0-#ppt_w/2"/>
                                          </p:val>
                                        </p:tav>
                                        <p:tav tm="100000">
                                          <p:val>
                                            <p:strVal val="#ppt_x"/>
                                          </p:val>
                                        </p:tav>
                                      </p:tavLst>
                                    </p:anim>
                                    <p:anim calcmode="lin" valueType="num">
                                      <p:cBhvr additive="base">
                                        <p:cTn id="28" dur="250" fill="hold"/>
                                        <p:tgtEl>
                                          <p:spTgt spid="29">
                                            <p:graphicEl>
                                              <a:dgm id="{750EA998-D9C5-4D8C-805A-38879568B549}"/>
                                            </p:graphicEl>
                                          </p:spTgt>
                                        </p:tgtEl>
                                        <p:attrNameLst>
                                          <p:attrName>ppt_y</p:attrName>
                                        </p:attrNameLst>
                                      </p:cBhvr>
                                      <p:tavLst>
                                        <p:tav tm="0">
                                          <p:val>
                                            <p:strVal val="0-#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9" fill="hold" grpId="0" nodeType="clickEffect">
                                  <p:stCondLst>
                                    <p:cond delay="0"/>
                                  </p:stCondLst>
                                  <p:childTnLst>
                                    <p:set>
                                      <p:cBhvr>
                                        <p:cTn id="32" dur="1" fill="hold">
                                          <p:stCondLst>
                                            <p:cond delay="0"/>
                                          </p:stCondLst>
                                        </p:cTn>
                                        <p:tgtEl>
                                          <p:spTgt spid="29">
                                            <p:graphicEl>
                                              <a:dgm id="{C48F5FD1-AC72-46D5-B4E8-B3B90E63D3D4}"/>
                                            </p:graphicEl>
                                          </p:spTgt>
                                        </p:tgtEl>
                                        <p:attrNameLst>
                                          <p:attrName>style.visibility</p:attrName>
                                        </p:attrNameLst>
                                      </p:cBhvr>
                                      <p:to>
                                        <p:strVal val="visible"/>
                                      </p:to>
                                    </p:set>
                                    <p:anim calcmode="lin" valueType="num">
                                      <p:cBhvr additive="base">
                                        <p:cTn id="33" dur="250" fill="hold"/>
                                        <p:tgtEl>
                                          <p:spTgt spid="29">
                                            <p:graphicEl>
                                              <a:dgm id="{C48F5FD1-AC72-46D5-B4E8-B3B90E63D3D4}"/>
                                            </p:graphicEl>
                                          </p:spTgt>
                                        </p:tgtEl>
                                        <p:attrNameLst>
                                          <p:attrName>ppt_x</p:attrName>
                                        </p:attrNameLst>
                                      </p:cBhvr>
                                      <p:tavLst>
                                        <p:tav tm="0">
                                          <p:val>
                                            <p:strVal val="0-#ppt_w/2"/>
                                          </p:val>
                                        </p:tav>
                                        <p:tav tm="100000">
                                          <p:val>
                                            <p:strVal val="#ppt_x"/>
                                          </p:val>
                                        </p:tav>
                                      </p:tavLst>
                                    </p:anim>
                                    <p:anim calcmode="lin" valueType="num">
                                      <p:cBhvr additive="base">
                                        <p:cTn id="34" dur="250" fill="hold"/>
                                        <p:tgtEl>
                                          <p:spTgt spid="29">
                                            <p:graphicEl>
                                              <a:dgm id="{C48F5FD1-AC72-46D5-B4E8-B3B90E63D3D4}"/>
                                            </p:graphicEl>
                                          </p:spTgt>
                                        </p:tgtEl>
                                        <p:attrNameLst>
                                          <p:attrName>ppt_y</p:attrName>
                                        </p:attrNameLst>
                                      </p:cBhvr>
                                      <p:tavLst>
                                        <p:tav tm="0">
                                          <p:val>
                                            <p:strVal val="0-#ppt_h/2"/>
                                          </p:val>
                                        </p:tav>
                                        <p:tav tm="100000">
                                          <p:val>
                                            <p:strVal val="#ppt_y"/>
                                          </p:val>
                                        </p:tav>
                                      </p:tavLst>
                                    </p:anim>
                                  </p:childTnLst>
                                </p:cTn>
                              </p:par>
                              <p:par>
                                <p:cTn id="35" presetID="2" presetClass="entr" presetSubtype="9" fill="hold" grpId="0" nodeType="withEffect">
                                  <p:stCondLst>
                                    <p:cond delay="0"/>
                                  </p:stCondLst>
                                  <p:childTnLst>
                                    <p:set>
                                      <p:cBhvr>
                                        <p:cTn id="36" dur="1" fill="hold">
                                          <p:stCondLst>
                                            <p:cond delay="0"/>
                                          </p:stCondLst>
                                        </p:cTn>
                                        <p:tgtEl>
                                          <p:spTgt spid="29">
                                            <p:graphicEl>
                                              <a:dgm id="{C1597110-BEFB-40D9-8CCA-6B04796CC134}"/>
                                            </p:graphicEl>
                                          </p:spTgt>
                                        </p:tgtEl>
                                        <p:attrNameLst>
                                          <p:attrName>style.visibility</p:attrName>
                                        </p:attrNameLst>
                                      </p:cBhvr>
                                      <p:to>
                                        <p:strVal val="visible"/>
                                      </p:to>
                                    </p:set>
                                    <p:anim calcmode="lin" valueType="num">
                                      <p:cBhvr additive="base">
                                        <p:cTn id="37" dur="250" fill="hold"/>
                                        <p:tgtEl>
                                          <p:spTgt spid="29">
                                            <p:graphicEl>
                                              <a:dgm id="{C1597110-BEFB-40D9-8CCA-6B04796CC134}"/>
                                            </p:graphicEl>
                                          </p:spTgt>
                                        </p:tgtEl>
                                        <p:attrNameLst>
                                          <p:attrName>ppt_x</p:attrName>
                                        </p:attrNameLst>
                                      </p:cBhvr>
                                      <p:tavLst>
                                        <p:tav tm="0">
                                          <p:val>
                                            <p:strVal val="0-#ppt_w/2"/>
                                          </p:val>
                                        </p:tav>
                                        <p:tav tm="100000">
                                          <p:val>
                                            <p:strVal val="#ppt_x"/>
                                          </p:val>
                                        </p:tav>
                                      </p:tavLst>
                                    </p:anim>
                                    <p:anim calcmode="lin" valueType="num">
                                      <p:cBhvr additive="base">
                                        <p:cTn id="38" dur="250" fill="hold"/>
                                        <p:tgtEl>
                                          <p:spTgt spid="29">
                                            <p:graphicEl>
                                              <a:dgm id="{C1597110-BEFB-40D9-8CCA-6B04796CC134}"/>
                                            </p:graphicEl>
                                          </p:spTgt>
                                        </p:tgtEl>
                                        <p:attrNameLst>
                                          <p:attrName>ppt_y</p:attrName>
                                        </p:attrNameLst>
                                      </p:cBhvr>
                                      <p:tavLst>
                                        <p:tav tm="0">
                                          <p:val>
                                            <p:strVal val="0-#ppt_h/2"/>
                                          </p:val>
                                        </p:tav>
                                        <p:tav tm="100000">
                                          <p:val>
                                            <p:strVal val="#ppt_y"/>
                                          </p:val>
                                        </p:tav>
                                      </p:tavLst>
                                    </p:anim>
                                  </p:childTnLst>
                                </p:cTn>
                              </p:par>
                              <p:par>
                                <p:cTn id="39" presetID="2" presetClass="entr" presetSubtype="9" fill="hold" grpId="0" nodeType="withEffect">
                                  <p:stCondLst>
                                    <p:cond delay="0"/>
                                  </p:stCondLst>
                                  <p:childTnLst>
                                    <p:set>
                                      <p:cBhvr>
                                        <p:cTn id="40" dur="1" fill="hold">
                                          <p:stCondLst>
                                            <p:cond delay="0"/>
                                          </p:stCondLst>
                                        </p:cTn>
                                        <p:tgtEl>
                                          <p:spTgt spid="29">
                                            <p:graphicEl>
                                              <a:dgm id="{CE0E3004-68E6-4048-A0EF-286B6592D685}"/>
                                            </p:graphicEl>
                                          </p:spTgt>
                                        </p:tgtEl>
                                        <p:attrNameLst>
                                          <p:attrName>style.visibility</p:attrName>
                                        </p:attrNameLst>
                                      </p:cBhvr>
                                      <p:to>
                                        <p:strVal val="visible"/>
                                      </p:to>
                                    </p:set>
                                    <p:anim calcmode="lin" valueType="num">
                                      <p:cBhvr additive="base">
                                        <p:cTn id="41" dur="250" fill="hold"/>
                                        <p:tgtEl>
                                          <p:spTgt spid="29">
                                            <p:graphicEl>
                                              <a:dgm id="{CE0E3004-68E6-4048-A0EF-286B6592D685}"/>
                                            </p:graphicEl>
                                          </p:spTgt>
                                        </p:tgtEl>
                                        <p:attrNameLst>
                                          <p:attrName>ppt_x</p:attrName>
                                        </p:attrNameLst>
                                      </p:cBhvr>
                                      <p:tavLst>
                                        <p:tav tm="0">
                                          <p:val>
                                            <p:strVal val="0-#ppt_w/2"/>
                                          </p:val>
                                        </p:tav>
                                        <p:tav tm="100000">
                                          <p:val>
                                            <p:strVal val="#ppt_x"/>
                                          </p:val>
                                        </p:tav>
                                      </p:tavLst>
                                    </p:anim>
                                    <p:anim calcmode="lin" valueType="num">
                                      <p:cBhvr additive="base">
                                        <p:cTn id="42" dur="250" fill="hold"/>
                                        <p:tgtEl>
                                          <p:spTgt spid="29">
                                            <p:graphicEl>
                                              <a:dgm id="{CE0E3004-68E6-4048-A0EF-286B6592D685}"/>
                                            </p:graphicEl>
                                          </p:spTgt>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9" fill="hold" grpId="0" nodeType="clickEffect">
                                  <p:stCondLst>
                                    <p:cond delay="0"/>
                                  </p:stCondLst>
                                  <p:childTnLst>
                                    <p:set>
                                      <p:cBhvr>
                                        <p:cTn id="46" dur="1" fill="hold">
                                          <p:stCondLst>
                                            <p:cond delay="0"/>
                                          </p:stCondLst>
                                        </p:cTn>
                                        <p:tgtEl>
                                          <p:spTgt spid="29">
                                            <p:graphicEl>
                                              <a:dgm id="{0E49919A-4C35-4041-AFC0-FD8C5FE1F8BD}"/>
                                            </p:graphicEl>
                                          </p:spTgt>
                                        </p:tgtEl>
                                        <p:attrNameLst>
                                          <p:attrName>style.visibility</p:attrName>
                                        </p:attrNameLst>
                                      </p:cBhvr>
                                      <p:to>
                                        <p:strVal val="visible"/>
                                      </p:to>
                                    </p:set>
                                    <p:anim calcmode="lin" valueType="num">
                                      <p:cBhvr additive="base">
                                        <p:cTn id="47" dur="250" fill="hold"/>
                                        <p:tgtEl>
                                          <p:spTgt spid="29">
                                            <p:graphicEl>
                                              <a:dgm id="{0E49919A-4C35-4041-AFC0-FD8C5FE1F8BD}"/>
                                            </p:graphicEl>
                                          </p:spTgt>
                                        </p:tgtEl>
                                        <p:attrNameLst>
                                          <p:attrName>ppt_x</p:attrName>
                                        </p:attrNameLst>
                                      </p:cBhvr>
                                      <p:tavLst>
                                        <p:tav tm="0">
                                          <p:val>
                                            <p:strVal val="0-#ppt_w/2"/>
                                          </p:val>
                                        </p:tav>
                                        <p:tav tm="100000">
                                          <p:val>
                                            <p:strVal val="#ppt_x"/>
                                          </p:val>
                                        </p:tav>
                                      </p:tavLst>
                                    </p:anim>
                                    <p:anim calcmode="lin" valueType="num">
                                      <p:cBhvr additive="base">
                                        <p:cTn id="48" dur="250" fill="hold"/>
                                        <p:tgtEl>
                                          <p:spTgt spid="29">
                                            <p:graphicEl>
                                              <a:dgm id="{0E49919A-4C35-4041-AFC0-FD8C5FE1F8BD}"/>
                                            </p:graphicEl>
                                          </p:spTgt>
                                        </p:tgtEl>
                                        <p:attrNameLst>
                                          <p:attrName>ppt_y</p:attrName>
                                        </p:attrNameLst>
                                      </p:cBhvr>
                                      <p:tavLst>
                                        <p:tav tm="0">
                                          <p:val>
                                            <p:strVal val="0-#ppt_h/2"/>
                                          </p:val>
                                        </p:tav>
                                        <p:tav tm="100000">
                                          <p:val>
                                            <p:strVal val="#ppt_y"/>
                                          </p:val>
                                        </p:tav>
                                      </p:tavLst>
                                    </p:anim>
                                  </p:childTnLst>
                                </p:cTn>
                              </p:par>
                              <p:par>
                                <p:cTn id="49" presetID="2" presetClass="entr" presetSubtype="9" fill="hold" grpId="0" nodeType="withEffect">
                                  <p:stCondLst>
                                    <p:cond delay="0"/>
                                  </p:stCondLst>
                                  <p:childTnLst>
                                    <p:set>
                                      <p:cBhvr>
                                        <p:cTn id="50" dur="1" fill="hold">
                                          <p:stCondLst>
                                            <p:cond delay="0"/>
                                          </p:stCondLst>
                                        </p:cTn>
                                        <p:tgtEl>
                                          <p:spTgt spid="29">
                                            <p:graphicEl>
                                              <a:dgm id="{3E60E761-61EE-4B0C-90B2-92C9AE79A5D4}"/>
                                            </p:graphicEl>
                                          </p:spTgt>
                                        </p:tgtEl>
                                        <p:attrNameLst>
                                          <p:attrName>style.visibility</p:attrName>
                                        </p:attrNameLst>
                                      </p:cBhvr>
                                      <p:to>
                                        <p:strVal val="visible"/>
                                      </p:to>
                                    </p:set>
                                    <p:anim calcmode="lin" valueType="num">
                                      <p:cBhvr additive="base">
                                        <p:cTn id="51" dur="250" fill="hold"/>
                                        <p:tgtEl>
                                          <p:spTgt spid="29">
                                            <p:graphicEl>
                                              <a:dgm id="{3E60E761-61EE-4B0C-90B2-92C9AE79A5D4}"/>
                                            </p:graphicEl>
                                          </p:spTgt>
                                        </p:tgtEl>
                                        <p:attrNameLst>
                                          <p:attrName>ppt_x</p:attrName>
                                        </p:attrNameLst>
                                      </p:cBhvr>
                                      <p:tavLst>
                                        <p:tav tm="0">
                                          <p:val>
                                            <p:strVal val="0-#ppt_w/2"/>
                                          </p:val>
                                        </p:tav>
                                        <p:tav tm="100000">
                                          <p:val>
                                            <p:strVal val="#ppt_x"/>
                                          </p:val>
                                        </p:tav>
                                      </p:tavLst>
                                    </p:anim>
                                    <p:anim calcmode="lin" valueType="num">
                                      <p:cBhvr additive="base">
                                        <p:cTn id="52" dur="250" fill="hold"/>
                                        <p:tgtEl>
                                          <p:spTgt spid="29">
                                            <p:graphicEl>
                                              <a:dgm id="{3E60E761-61EE-4B0C-90B2-92C9AE79A5D4}"/>
                                            </p:graphicEl>
                                          </p:spTgt>
                                        </p:tgtEl>
                                        <p:attrNameLst>
                                          <p:attrName>ppt_y</p:attrName>
                                        </p:attrNameLst>
                                      </p:cBhvr>
                                      <p:tavLst>
                                        <p:tav tm="0">
                                          <p:val>
                                            <p:strVal val="0-#ppt_h/2"/>
                                          </p:val>
                                        </p:tav>
                                        <p:tav tm="100000">
                                          <p:val>
                                            <p:strVal val="#ppt_y"/>
                                          </p:val>
                                        </p:tav>
                                      </p:tavLst>
                                    </p:anim>
                                  </p:childTnLst>
                                </p:cTn>
                              </p:par>
                              <p:par>
                                <p:cTn id="53" presetID="2" presetClass="entr" presetSubtype="9" fill="hold" grpId="0" nodeType="withEffect">
                                  <p:stCondLst>
                                    <p:cond delay="0"/>
                                  </p:stCondLst>
                                  <p:childTnLst>
                                    <p:set>
                                      <p:cBhvr>
                                        <p:cTn id="54" dur="1" fill="hold">
                                          <p:stCondLst>
                                            <p:cond delay="0"/>
                                          </p:stCondLst>
                                        </p:cTn>
                                        <p:tgtEl>
                                          <p:spTgt spid="29">
                                            <p:graphicEl>
                                              <a:dgm id="{4268E3F9-925A-46B6-88D1-6E060E55FD10}"/>
                                            </p:graphicEl>
                                          </p:spTgt>
                                        </p:tgtEl>
                                        <p:attrNameLst>
                                          <p:attrName>style.visibility</p:attrName>
                                        </p:attrNameLst>
                                      </p:cBhvr>
                                      <p:to>
                                        <p:strVal val="visible"/>
                                      </p:to>
                                    </p:set>
                                    <p:anim calcmode="lin" valueType="num">
                                      <p:cBhvr additive="base">
                                        <p:cTn id="55" dur="250" fill="hold"/>
                                        <p:tgtEl>
                                          <p:spTgt spid="29">
                                            <p:graphicEl>
                                              <a:dgm id="{4268E3F9-925A-46B6-88D1-6E060E55FD10}"/>
                                            </p:graphicEl>
                                          </p:spTgt>
                                        </p:tgtEl>
                                        <p:attrNameLst>
                                          <p:attrName>ppt_x</p:attrName>
                                        </p:attrNameLst>
                                      </p:cBhvr>
                                      <p:tavLst>
                                        <p:tav tm="0">
                                          <p:val>
                                            <p:strVal val="0-#ppt_w/2"/>
                                          </p:val>
                                        </p:tav>
                                        <p:tav tm="100000">
                                          <p:val>
                                            <p:strVal val="#ppt_x"/>
                                          </p:val>
                                        </p:tav>
                                      </p:tavLst>
                                    </p:anim>
                                    <p:anim calcmode="lin" valueType="num">
                                      <p:cBhvr additive="base">
                                        <p:cTn id="56" dur="250" fill="hold"/>
                                        <p:tgtEl>
                                          <p:spTgt spid="29">
                                            <p:graphicEl>
                                              <a:dgm id="{4268E3F9-925A-46B6-88D1-6E060E55FD10}"/>
                                            </p:graphicEl>
                                          </p:spTgt>
                                        </p:tgtEl>
                                        <p:attrNameLst>
                                          <p:attrName>ppt_y</p:attrName>
                                        </p:attrNameLst>
                                      </p:cBhvr>
                                      <p:tavLst>
                                        <p:tav tm="0">
                                          <p:val>
                                            <p:strVal val="0-#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9" fill="hold" grpId="0" nodeType="clickEffect">
                                  <p:stCondLst>
                                    <p:cond delay="0"/>
                                  </p:stCondLst>
                                  <p:childTnLst>
                                    <p:set>
                                      <p:cBhvr>
                                        <p:cTn id="60" dur="1" fill="hold">
                                          <p:stCondLst>
                                            <p:cond delay="0"/>
                                          </p:stCondLst>
                                        </p:cTn>
                                        <p:tgtEl>
                                          <p:spTgt spid="29">
                                            <p:graphicEl>
                                              <a:dgm id="{CCD33D0F-3A8B-4797-9310-75815245F762}"/>
                                            </p:graphicEl>
                                          </p:spTgt>
                                        </p:tgtEl>
                                        <p:attrNameLst>
                                          <p:attrName>style.visibility</p:attrName>
                                        </p:attrNameLst>
                                      </p:cBhvr>
                                      <p:to>
                                        <p:strVal val="visible"/>
                                      </p:to>
                                    </p:set>
                                    <p:anim calcmode="lin" valueType="num">
                                      <p:cBhvr additive="base">
                                        <p:cTn id="61" dur="250" fill="hold"/>
                                        <p:tgtEl>
                                          <p:spTgt spid="29">
                                            <p:graphicEl>
                                              <a:dgm id="{CCD33D0F-3A8B-4797-9310-75815245F762}"/>
                                            </p:graphicEl>
                                          </p:spTgt>
                                        </p:tgtEl>
                                        <p:attrNameLst>
                                          <p:attrName>ppt_x</p:attrName>
                                        </p:attrNameLst>
                                      </p:cBhvr>
                                      <p:tavLst>
                                        <p:tav tm="0">
                                          <p:val>
                                            <p:strVal val="0-#ppt_w/2"/>
                                          </p:val>
                                        </p:tav>
                                        <p:tav tm="100000">
                                          <p:val>
                                            <p:strVal val="#ppt_x"/>
                                          </p:val>
                                        </p:tav>
                                      </p:tavLst>
                                    </p:anim>
                                    <p:anim calcmode="lin" valueType="num">
                                      <p:cBhvr additive="base">
                                        <p:cTn id="62" dur="250" fill="hold"/>
                                        <p:tgtEl>
                                          <p:spTgt spid="29">
                                            <p:graphicEl>
                                              <a:dgm id="{CCD33D0F-3A8B-4797-9310-75815245F762}"/>
                                            </p:graphicEl>
                                          </p:spTgt>
                                        </p:tgtEl>
                                        <p:attrNameLst>
                                          <p:attrName>ppt_y</p:attrName>
                                        </p:attrNameLst>
                                      </p:cBhvr>
                                      <p:tavLst>
                                        <p:tav tm="0">
                                          <p:val>
                                            <p:strVal val="0-#ppt_h/2"/>
                                          </p:val>
                                        </p:tav>
                                        <p:tav tm="100000">
                                          <p:val>
                                            <p:strVal val="#ppt_y"/>
                                          </p:val>
                                        </p:tav>
                                      </p:tavLst>
                                    </p:anim>
                                  </p:childTnLst>
                                </p:cTn>
                              </p:par>
                              <p:par>
                                <p:cTn id="63" presetID="2" presetClass="entr" presetSubtype="9" fill="hold" grpId="0" nodeType="withEffect">
                                  <p:stCondLst>
                                    <p:cond delay="0"/>
                                  </p:stCondLst>
                                  <p:childTnLst>
                                    <p:set>
                                      <p:cBhvr>
                                        <p:cTn id="64" dur="1" fill="hold">
                                          <p:stCondLst>
                                            <p:cond delay="0"/>
                                          </p:stCondLst>
                                        </p:cTn>
                                        <p:tgtEl>
                                          <p:spTgt spid="29">
                                            <p:graphicEl>
                                              <a:dgm id="{2DC128B4-AE4A-4B45-B036-DDEA04AD2B97}"/>
                                            </p:graphicEl>
                                          </p:spTgt>
                                        </p:tgtEl>
                                        <p:attrNameLst>
                                          <p:attrName>style.visibility</p:attrName>
                                        </p:attrNameLst>
                                      </p:cBhvr>
                                      <p:to>
                                        <p:strVal val="visible"/>
                                      </p:to>
                                    </p:set>
                                    <p:anim calcmode="lin" valueType="num">
                                      <p:cBhvr additive="base">
                                        <p:cTn id="65" dur="250" fill="hold"/>
                                        <p:tgtEl>
                                          <p:spTgt spid="29">
                                            <p:graphicEl>
                                              <a:dgm id="{2DC128B4-AE4A-4B45-B036-DDEA04AD2B97}"/>
                                            </p:graphicEl>
                                          </p:spTgt>
                                        </p:tgtEl>
                                        <p:attrNameLst>
                                          <p:attrName>ppt_x</p:attrName>
                                        </p:attrNameLst>
                                      </p:cBhvr>
                                      <p:tavLst>
                                        <p:tav tm="0">
                                          <p:val>
                                            <p:strVal val="0-#ppt_w/2"/>
                                          </p:val>
                                        </p:tav>
                                        <p:tav tm="100000">
                                          <p:val>
                                            <p:strVal val="#ppt_x"/>
                                          </p:val>
                                        </p:tav>
                                      </p:tavLst>
                                    </p:anim>
                                    <p:anim calcmode="lin" valueType="num">
                                      <p:cBhvr additive="base">
                                        <p:cTn id="66" dur="250" fill="hold"/>
                                        <p:tgtEl>
                                          <p:spTgt spid="29">
                                            <p:graphicEl>
                                              <a:dgm id="{2DC128B4-AE4A-4B45-B036-DDEA04AD2B97}"/>
                                            </p:graphicEl>
                                          </p:spTgt>
                                        </p:tgtEl>
                                        <p:attrNameLst>
                                          <p:attrName>ppt_y</p:attrName>
                                        </p:attrNameLst>
                                      </p:cBhvr>
                                      <p:tavLst>
                                        <p:tav tm="0">
                                          <p:val>
                                            <p:strVal val="0-#ppt_h/2"/>
                                          </p:val>
                                        </p:tav>
                                        <p:tav tm="100000">
                                          <p:val>
                                            <p:strVal val="#ppt_y"/>
                                          </p:val>
                                        </p:tav>
                                      </p:tavLst>
                                    </p:anim>
                                  </p:childTnLst>
                                </p:cTn>
                              </p:par>
                              <p:par>
                                <p:cTn id="67" presetID="2" presetClass="entr" presetSubtype="9" fill="hold" grpId="0" nodeType="withEffect">
                                  <p:stCondLst>
                                    <p:cond delay="0"/>
                                  </p:stCondLst>
                                  <p:childTnLst>
                                    <p:set>
                                      <p:cBhvr>
                                        <p:cTn id="68" dur="1" fill="hold">
                                          <p:stCondLst>
                                            <p:cond delay="0"/>
                                          </p:stCondLst>
                                        </p:cTn>
                                        <p:tgtEl>
                                          <p:spTgt spid="29">
                                            <p:graphicEl>
                                              <a:dgm id="{6A9AEF7A-C98C-4CB2-9C96-BB45A6B3B96E}"/>
                                            </p:graphicEl>
                                          </p:spTgt>
                                        </p:tgtEl>
                                        <p:attrNameLst>
                                          <p:attrName>style.visibility</p:attrName>
                                        </p:attrNameLst>
                                      </p:cBhvr>
                                      <p:to>
                                        <p:strVal val="visible"/>
                                      </p:to>
                                    </p:set>
                                    <p:anim calcmode="lin" valueType="num">
                                      <p:cBhvr additive="base">
                                        <p:cTn id="69" dur="250" fill="hold"/>
                                        <p:tgtEl>
                                          <p:spTgt spid="29">
                                            <p:graphicEl>
                                              <a:dgm id="{6A9AEF7A-C98C-4CB2-9C96-BB45A6B3B96E}"/>
                                            </p:graphicEl>
                                          </p:spTgt>
                                        </p:tgtEl>
                                        <p:attrNameLst>
                                          <p:attrName>ppt_x</p:attrName>
                                        </p:attrNameLst>
                                      </p:cBhvr>
                                      <p:tavLst>
                                        <p:tav tm="0">
                                          <p:val>
                                            <p:strVal val="0-#ppt_w/2"/>
                                          </p:val>
                                        </p:tav>
                                        <p:tav tm="100000">
                                          <p:val>
                                            <p:strVal val="#ppt_x"/>
                                          </p:val>
                                        </p:tav>
                                      </p:tavLst>
                                    </p:anim>
                                    <p:anim calcmode="lin" valueType="num">
                                      <p:cBhvr additive="base">
                                        <p:cTn id="70" dur="250" fill="hold"/>
                                        <p:tgtEl>
                                          <p:spTgt spid="29">
                                            <p:graphicEl>
                                              <a:dgm id="{6A9AEF7A-C98C-4CB2-9C96-BB45A6B3B96E}"/>
                                            </p:graphicEl>
                                          </p:spTgt>
                                        </p:tgtEl>
                                        <p:attrNameLst>
                                          <p:attrName>ppt_y</p:attrName>
                                        </p:attrNameLst>
                                      </p:cBhvr>
                                      <p:tavLst>
                                        <p:tav tm="0">
                                          <p:val>
                                            <p:strVal val="0-#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9" fill="hold" grpId="0" nodeType="clickEffect">
                                  <p:stCondLst>
                                    <p:cond delay="0"/>
                                  </p:stCondLst>
                                  <p:childTnLst>
                                    <p:set>
                                      <p:cBhvr>
                                        <p:cTn id="74" dur="1" fill="hold">
                                          <p:stCondLst>
                                            <p:cond delay="0"/>
                                          </p:stCondLst>
                                        </p:cTn>
                                        <p:tgtEl>
                                          <p:spTgt spid="29">
                                            <p:graphicEl>
                                              <a:dgm id="{43A1C074-84C6-430E-AC38-988425AAC96E}"/>
                                            </p:graphicEl>
                                          </p:spTgt>
                                        </p:tgtEl>
                                        <p:attrNameLst>
                                          <p:attrName>style.visibility</p:attrName>
                                        </p:attrNameLst>
                                      </p:cBhvr>
                                      <p:to>
                                        <p:strVal val="visible"/>
                                      </p:to>
                                    </p:set>
                                    <p:anim calcmode="lin" valueType="num">
                                      <p:cBhvr additive="base">
                                        <p:cTn id="75" dur="250" fill="hold"/>
                                        <p:tgtEl>
                                          <p:spTgt spid="29">
                                            <p:graphicEl>
                                              <a:dgm id="{43A1C074-84C6-430E-AC38-988425AAC96E}"/>
                                            </p:graphicEl>
                                          </p:spTgt>
                                        </p:tgtEl>
                                        <p:attrNameLst>
                                          <p:attrName>ppt_x</p:attrName>
                                        </p:attrNameLst>
                                      </p:cBhvr>
                                      <p:tavLst>
                                        <p:tav tm="0">
                                          <p:val>
                                            <p:strVal val="0-#ppt_w/2"/>
                                          </p:val>
                                        </p:tav>
                                        <p:tav tm="100000">
                                          <p:val>
                                            <p:strVal val="#ppt_x"/>
                                          </p:val>
                                        </p:tav>
                                      </p:tavLst>
                                    </p:anim>
                                    <p:anim calcmode="lin" valueType="num">
                                      <p:cBhvr additive="base">
                                        <p:cTn id="76" dur="250" fill="hold"/>
                                        <p:tgtEl>
                                          <p:spTgt spid="29">
                                            <p:graphicEl>
                                              <a:dgm id="{43A1C074-84C6-430E-AC38-988425AAC96E}"/>
                                            </p:graphicEl>
                                          </p:spTgt>
                                        </p:tgtEl>
                                        <p:attrNameLst>
                                          <p:attrName>ppt_y</p:attrName>
                                        </p:attrNameLst>
                                      </p:cBhvr>
                                      <p:tavLst>
                                        <p:tav tm="0">
                                          <p:val>
                                            <p:strVal val="0-#ppt_h/2"/>
                                          </p:val>
                                        </p:tav>
                                        <p:tav tm="100000">
                                          <p:val>
                                            <p:strVal val="#ppt_y"/>
                                          </p:val>
                                        </p:tav>
                                      </p:tavLst>
                                    </p:anim>
                                  </p:childTnLst>
                                </p:cTn>
                              </p:par>
                              <p:par>
                                <p:cTn id="77" presetID="2" presetClass="entr" presetSubtype="9" fill="hold" grpId="0" nodeType="withEffect">
                                  <p:stCondLst>
                                    <p:cond delay="0"/>
                                  </p:stCondLst>
                                  <p:childTnLst>
                                    <p:set>
                                      <p:cBhvr>
                                        <p:cTn id="78" dur="1" fill="hold">
                                          <p:stCondLst>
                                            <p:cond delay="0"/>
                                          </p:stCondLst>
                                        </p:cTn>
                                        <p:tgtEl>
                                          <p:spTgt spid="29">
                                            <p:graphicEl>
                                              <a:dgm id="{E8881725-565A-4030-8385-3D6AE3D6CBCF}"/>
                                            </p:graphicEl>
                                          </p:spTgt>
                                        </p:tgtEl>
                                        <p:attrNameLst>
                                          <p:attrName>style.visibility</p:attrName>
                                        </p:attrNameLst>
                                      </p:cBhvr>
                                      <p:to>
                                        <p:strVal val="visible"/>
                                      </p:to>
                                    </p:set>
                                    <p:anim calcmode="lin" valueType="num">
                                      <p:cBhvr additive="base">
                                        <p:cTn id="79" dur="250" fill="hold"/>
                                        <p:tgtEl>
                                          <p:spTgt spid="29">
                                            <p:graphicEl>
                                              <a:dgm id="{E8881725-565A-4030-8385-3D6AE3D6CBCF}"/>
                                            </p:graphicEl>
                                          </p:spTgt>
                                        </p:tgtEl>
                                        <p:attrNameLst>
                                          <p:attrName>ppt_x</p:attrName>
                                        </p:attrNameLst>
                                      </p:cBhvr>
                                      <p:tavLst>
                                        <p:tav tm="0">
                                          <p:val>
                                            <p:strVal val="0-#ppt_w/2"/>
                                          </p:val>
                                        </p:tav>
                                        <p:tav tm="100000">
                                          <p:val>
                                            <p:strVal val="#ppt_x"/>
                                          </p:val>
                                        </p:tav>
                                      </p:tavLst>
                                    </p:anim>
                                    <p:anim calcmode="lin" valueType="num">
                                      <p:cBhvr additive="base">
                                        <p:cTn id="80" dur="250" fill="hold"/>
                                        <p:tgtEl>
                                          <p:spTgt spid="29">
                                            <p:graphicEl>
                                              <a:dgm id="{E8881725-565A-4030-8385-3D6AE3D6CBCF}"/>
                                            </p:graphicEl>
                                          </p:spTgt>
                                        </p:tgtEl>
                                        <p:attrNameLst>
                                          <p:attrName>ppt_y</p:attrName>
                                        </p:attrNameLst>
                                      </p:cBhvr>
                                      <p:tavLst>
                                        <p:tav tm="0">
                                          <p:val>
                                            <p:strVal val="0-#ppt_h/2"/>
                                          </p:val>
                                        </p:tav>
                                        <p:tav tm="100000">
                                          <p:val>
                                            <p:strVal val="#ppt_y"/>
                                          </p:val>
                                        </p:tav>
                                      </p:tavLst>
                                    </p:anim>
                                  </p:childTnLst>
                                </p:cTn>
                              </p:par>
                              <p:par>
                                <p:cTn id="81" presetID="2" presetClass="entr" presetSubtype="9" fill="hold" grpId="0" nodeType="withEffect">
                                  <p:stCondLst>
                                    <p:cond delay="0"/>
                                  </p:stCondLst>
                                  <p:childTnLst>
                                    <p:set>
                                      <p:cBhvr>
                                        <p:cTn id="82" dur="1" fill="hold">
                                          <p:stCondLst>
                                            <p:cond delay="0"/>
                                          </p:stCondLst>
                                        </p:cTn>
                                        <p:tgtEl>
                                          <p:spTgt spid="29">
                                            <p:graphicEl>
                                              <a:dgm id="{43D2CDEE-B0D9-4CA2-9480-D3E2B63F62C4}"/>
                                            </p:graphicEl>
                                          </p:spTgt>
                                        </p:tgtEl>
                                        <p:attrNameLst>
                                          <p:attrName>style.visibility</p:attrName>
                                        </p:attrNameLst>
                                      </p:cBhvr>
                                      <p:to>
                                        <p:strVal val="visible"/>
                                      </p:to>
                                    </p:set>
                                    <p:anim calcmode="lin" valueType="num">
                                      <p:cBhvr additive="base">
                                        <p:cTn id="83" dur="250" fill="hold"/>
                                        <p:tgtEl>
                                          <p:spTgt spid="29">
                                            <p:graphicEl>
                                              <a:dgm id="{43D2CDEE-B0D9-4CA2-9480-D3E2B63F62C4}"/>
                                            </p:graphicEl>
                                          </p:spTgt>
                                        </p:tgtEl>
                                        <p:attrNameLst>
                                          <p:attrName>ppt_x</p:attrName>
                                        </p:attrNameLst>
                                      </p:cBhvr>
                                      <p:tavLst>
                                        <p:tav tm="0">
                                          <p:val>
                                            <p:strVal val="0-#ppt_w/2"/>
                                          </p:val>
                                        </p:tav>
                                        <p:tav tm="100000">
                                          <p:val>
                                            <p:strVal val="#ppt_x"/>
                                          </p:val>
                                        </p:tav>
                                      </p:tavLst>
                                    </p:anim>
                                    <p:anim calcmode="lin" valueType="num">
                                      <p:cBhvr additive="base">
                                        <p:cTn id="84" dur="250" fill="hold"/>
                                        <p:tgtEl>
                                          <p:spTgt spid="29">
                                            <p:graphicEl>
                                              <a:dgm id="{43D2CDEE-B0D9-4CA2-9480-D3E2B63F62C4}"/>
                                            </p:graphicEl>
                                          </p:spTgt>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9" fill="hold" grpId="0" nodeType="clickEffect">
                                  <p:stCondLst>
                                    <p:cond delay="0"/>
                                  </p:stCondLst>
                                  <p:childTnLst>
                                    <p:set>
                                      <p:cBhvr>
                                        <p:cTn id="88" dur="1" fill="hold">
                                          <p:stCondLst>
                                            <p:cond delay="0"/>
                                          </p:stCondLst>
                                        </p:cTn>
                                        <p:tgtEl>
                                          <p:spTgt spid="29">
                                            <p:graphicEl>
                                              <a:dgm id="{77116E80-ACCA-474A-908F-30E62B0F09D1}"/>
                                            </p:graphicEl>
                                          </p:spTgt>
                                        </p:tgtEl>
                                        <p:attrNameLst>
                                          <p:attrName>style.visibility</p:attrName>
                                        </p:attrNameLst>
                                      </p:cBhvr>
                                      <p:to>
                                        <p:strVal val="visible"/>
                                      </p:to>
                                    </p:set>
                                    <p:anim calcmode="lin" valueType="num">
                                      <p:cBhvr additive="base">
                                        <p:cTn id="89" dur="250" fill="hold"/>
                                        <p:tgtEl>
                                          <p:spTgt spid="29">
                                            <p:graphicEl>
                                              <a:dgm id="{77116E80-ACCA-474A-908F-30E62B0F09D1}"/>
                                            </p:graphicEl>
                                          </p:spTgt>
                                        </p:tgtEl>
                                        <p:attrNameLst>
                                          <p:attrName>ppt_x</p:attrName>
                                        </p:attrNameLst>
                                      </p:cBhvr>
                                      <p:tavLst>
                                        <p:tav tm="0">
                                          <p:val>
                                            <p:strVal val="0-#ppt_w/2"/>
                                          </p:val>
                                        </p:tav>
                                        <p:tav tm="100000">
                                          <p:val>
                                            <p:strVal val="#ppt_x"/>
                                          </p:val>
                                        </p:tav>
                                      </p:tavLst>
                                    </p:anim>
                                    <p:anim calcmode="lin" valueType="num">
                                      <p:cBhvr additive="base">
                                        <p:cTn id="90" dur="250" fill="hold"/>
                                        <p:tgtEl>
                                          <p:spTgt spid="29">
                                            <p:graphicEl>
                                              <a:dgm id="{77116E80-ACCA-474A-908F-30E62B0F09D1}"/>
                                            </p:graphicEl>
                                          </p:spTgt>
                                        </p:tgtEl>
                                        <p:attrNameLst>
                                          <p:attrName>ppt_y</p:attrName>
                                        </p:attrNameLst>
                                      </p:cBhvr>
                                      <p:tavLst>
                                        <p:tav tm="0">
                                          <p:val>
                                            <p:strVal val="0-#ppt_h/2"/>
                                          </p:val>
                                        </p:tav>
                                        <p:tav tm="100000">
                                          <p:val>
                                            <p:strVal val="#ppt_y"/>
                                          </p:val>
                                        </p:tav>
                                      </p:tavLst>
                                    </p:anim>
                                  </p:childTnLst>
                                </p:cTn>
                              </p:par>
                              <p:par>
                                <p:cTn id="91" presetID="2" presetClass="entr" presetSubtype="9" fill="hold" grpId="0" nodeType="withEffect">
                                  <p:stCondLst>
                                    <p:cond delay="0"/>
                                  </p:stCondLst>
                                  <p:childTnLst>
                                    <p:set>
                                      <p:cBhvr>
                                        <p:cTn id="92" dur="1" fill="hold">
                                          <p:stCondLst>
                                            <p:cond delay="0"/>
                                          </p:stCondLst>
                                        </p:cTn>
                                        <p:tgtEl>
                                          <p:spTgt spid="29">
                                            <p:graphicEl>
                                              <a:dgm id="{F007D060-B726-4D5F-B0D3-9260DC9D9BC5}"/>
                                            </p:graphicEl>
                                          </p:spTgt>
                                        </p:tgtEl>
                                        <p:attrNameLst>
                                          <p:attrName>style.visibility</p:attrName>
                                        </p:attrNameLst>
                                      </p:cBhvr>
                                      <p:to>
                                        <p:strVal val="visible"/>
                                      </p:to>
                                    </p:set>
                                    <p:anim calcmode="lin" valueType="num">
                                      <p:cBhvr additive="base">
                                        <p:cTn id="93" dur="250" fill="hold"/>
                                        <p:tgtEl>
                                          <p:spTgt spid="29">
                                            <p:graphicEl>
                                              <a:dgm id="{F007D060-B726-4D5F-B0D3-9260DC9D9BC5}"/>
                                            </p:graphicEl>
                                          </p:spTgt>
                                        </p:tgtEl>
                                        <p:attrNameLst>
                                          <p:attrName>ppt_x</p:attrName>
                                        </p:attrNameLst>
                                      </p:cBhvr>
                                      <p:tavLst>
                                        <p:tav tm="0">
                                          <p:val>
                                            <p:strVal val="0-#ppt_w/2"/>
                                          </p:val>
                                        </p:tav>
                                        <p:tav tm="100000">
                                          <p:val>
                                            <p:strVal val="#ppt_x"/>
                                          </p:val>
                                        </p:tav>
                                      </p:tavLst>
                                    </p:anim>
                                    <p:anim calcmode="lin" valueType="num">
                                      <p:cBhvr additive="base">
                                        <p:cTn id="94" dur="250" fill="hold"/>
                                        <p:tgtEl>
                                          <p:spTgt spid="29">
                                            <p:graphicEl>
                                              <a:dgm id="{F007D060-B726-4D5F-B0D3-9260DC9D9BC5}"/>
                                            </p:graphicEl>
                                          </p:spTgt>
                                        </p:tgtEl>
                                        <p:attrNameLst>
                                          <p:attrName>ppt_y</p:attrName>
                                        </p:attrNameLst>
                                      </p:cBhvr>
                                      <p:tavLst>
                                        <p:tav tm="0">
                                          <p:val>
                                            <p:strVal val="0-#ppt_h/2"/>
                                          </p:val>
                                        </p:tav>
                                        <p:tav tm="100000">
                                          <p:val>
                                            <p:strVal val="#ppt_y"/>
                                          </p:val>
                                        </p:tav>
                                      </p:tavLst>
                                    </p:anim>
                                  </p:childTnLst>
                                </p:cTn>
                              </p:par>
                              <p:par>
                                <p:cTn id="95" presetID="2" presetClass="entr" presetSubtype="9" fill="hold" grpId="0" nodeType="withEffect">
                                  <p:stCondLst>
                                    <p:cond delay="0"/>
                                  </p:stCondLst>
                                  <p:childTnLst>
                                    <p:set>
                                      <p:cBhvr>
                                        <p:cTn id="96" dur="1" fill="hold">
                                          <p:stCondLst>
                                            <p:cond delay="0"/>
                                          </p:stCondLst>
                                        </p:cTn>
                                        <p:tgtEl>
                                          <p:spTgt spid="29">
                                            <p:graphicEl>
                                              <a:dgm id="{2463E6C7-1DB1-43B9-9616-2353D60AFF69}"/>
                                            </p:graphicEl>
                                          </p:spTgt>
                                        </p:tgtEl>
                                        <p:attrNameLst>
                                          <p:attrName>style.visibility</p:attrName>
                                        </p:attrNameLst>
                                      </p:cBhvr>
                                      <p:to>
                                        <p:strVal val="visible"/>
                                      </p:to>
                                    </p:set>
                                    <p:anim calcmode="lin" valueType="num">
                                      <p:cBhvr additive="base">
                                        <p:cTn id="97" dur="250" fill="hold"/>
                                        <p:tgtEl>
                                          <p:spTgt spid="29">
                                            <p:graphicEl>
                                              <a:dgm id="{2463E6C7-1DB1-43B9-9616-2353D60AFF69}"/>
                                            </p:graphicEl>
                                          </p:spTgt>
                                        </p:tgtEl>
                                        <p:attrNameLst>
                                          <p:attrName>ppt_x</p:attrName>
                                        </p:attrNameLst>
                                      </p:cBhvr>
                                      <p:tavLst>
                                        <p:tav tm="0">
                                          <p:val>
                                            <p:strVal val="0-#ppt_w/2"/>
                                          </p:val>
                                        </p:tav>
                                        <p:tav tm="100000">
                                          <p:val>
                                            <p:strVal val="#ppt_x"/>
                                          </p:val>
                                        </p:tav>
                                      </p:tavLst>
                                    </p:anim>
                                    <p:anim calcmode="lin" valueType="num">
                                      <p:cBhvr additive="base">
                                        <p:cTn id="98" dur="250" fill="hold"/>
                                        <p:tgtEl>
                                          <p:spTgt spid="29">
                                            <p:graphicEl>
                                              <a:dgm id="{2463E6C7-1DB1-43B9-9616-2353D60AFF69}"/>
                                            </p:graphicEl>
                                          </p:spTgt>
                                        </p:tgtEl>
                                        <p:attrNameLst>
                                          <p:attrName>ppt_y</p:attrName>
                                        </p:attrNameLst>
                                      </p:cBhvr>
                                      <p:tavLst>
                                        <p:tav tm="0">
                                          <p:val>
                                            <p:strVal val="0-#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9" fill="hold" grpId="0" nodeType="clickEffect">
                                  <p:stCondLst>
                                    <p:cond delay="0"/>
                                  </p:stCondLst>
                                  <p:childTnLst>
                                    <p:set>
                                      <p:cBhvr>
                                        <p:cTn id="102" dur="1" fill="hold">
                                          <p:stCondLst>
                                            <p:cond delay="0"/>
                                          </p:stCondLst>
                                        </p:cTn>
                                        <p:tgtEl>
                                          <p:spTgt spid="29">
                                            <p:graphicEl>
                                              <a:dgm id="{8CD2B52F-0868-4EF6-9E3E-04AB53D39359}"/>
                                            </p:graphicEl>
                                          </p:spTgt>
                                        </p:tgtEl>
                                        <p:attrNameLst>
                                          <p:attrName>style.visibility</p:attrName>
                                        </p:attrNameLst>
                                      </p:cBhvr>
                                      <p:to>
                                        <p:strVal val="visible"/>
                                      </p:to>
                                    </p:set>
                                    <p:anim calcmode="lin" valueType="num">
                                      <p:cBhvr additive="base">
                                        <p:cTn id="103" dur="250" fill="hold"/>
                                        <p:tgtEl>
                                          <p:spTgt spid="29">
                                            <p:graphicEl>
                                              <a:dgm id="{8CD2B52F-0868-4EF6-9E3E-04AB53D39359}"/>
                                            </p:graphicEl>
                                          </p:spTgt>
                                        </p:tgtEl>
                                        <p:attrNameLst>
                                          <p:attrName>ppt_x</p:attrName>
                                        </p:attrNameLst>
                                      </p:cBhvr>
                                      <p:tavLst>
                                        <p:tav tm="0">
                                          <p:val>
                                            <p:strVal val="0-#ppt_w/2"/>
                                          </p:val>
                                        </p:tav>
                                        <p:tav tm="100000">
                                          <p:val>
                                            <p:strVal val="#ppt_x"/>
                                          </p:val>
                                        </p:tav>
                                      </p:tavLst>
                                    </p:anim>
                                    <p:anim calcmode="lin" valueType="num">
                                      <p:cBhvr additive="base">
                                        <p:cTn id="104" dur="250" fill="hold"/>
                                        <p:tgtEl>
                                          <p:spTgt spid="29">
                                            <p:graphicEl>
                                              <a:dgm id="{8CD2B52F-0868-4EF6-9E3E-04AB53D39359}"/>
                                            </p:graphicEl>
                                          </p:spTgt>
                                        </p:tgtEl>
                                        <p:attrNameLst>
                                          <p:attrName>ppt_y</p:attrName>
                                        </p:attrNameLst>
                                      </p:cBhvr>
                                      <p:tavLst>
                                        <p:tav tm="0">
                                          <p:val>
                                            <p:strVal val="0-#ppt_h/2"/>
                                          </p:val>
                                        </p:tav>
                                        <p:tav tm="100000">
                                          <p:val>
                                            <p:strVal val="#ppt_y"/>
                                          </p:val>
                                        </p:tav>
                                      </p:tavLst>
                                    </p:anim>
                                  </p:childTnLst>
                                </p:cTn>
                              </p:par>
                              <p:par>
                                <p:cTn id="105" presetID="2" presetClass="entr" presetSubtype="9" fill="hold" grpId="0" nodeType="withEffect">
                                  <p:stCondLst>
                                    <p:cond delay="0"/>
                                  </p:stCondLst>
                                  <p:childTnLst>
                                    <p:set>
                                      <p:cBhvr>
                                        <p:cTn id="106" dur="1" fill="hold">
                                          <p:stCondLst>
                                            <p:cond delay="0"/>
                                          </p:stCondLst>
                                        </p:cTn>
                                        <p:tgtEl>
                                          <p:spTgt spid="29">
                                            <p:graphicEl>
                                              <a:dgm id="{EDBD85AB-CC6D-4A7F-A173-E634DEBB627A}"/>
                                            </p:graphicEl>
                                          </p:spTgt>
                                        </p:tgtEl>
                                        <p:attrNameLst>
                                          <p:attrName>style.visibility</p:attrName>
                                        </p:attrNameLst>
                                      </p:cBhvr>
                                      <p:to>
                                        <p:strVal val="visible"/>
                                      </p:to>
                                    </p:set>
                                    <p:anim calcmode="lin" valueType="num">
                                      <p:cBhvr additive="base">
                                        <p:cTn id="107" dur="250" fill="hold"/>
                                        <p:tgtEl>
                                          <p:spTgt spid="29">
                                            <p:graphicEl>
                                              <a:dgm id="{EDBD85AB-CC6D-4A7F-A173-E634DEBB627A}"/>
                                            </p:graphicEl>
                                          </p:spTgt>
                                        </p:tgtEl>
                                        <p:attrNameLst>
                                          <p:attrName>ppt_x</p:attrName>
                                        </p:attrNameLst>
                                      </p:cBhvr>
                                      <p:tavLst>
                                        <p:tav tm="0">
                                          <p:val>
                                            <p:strVal val="0-#ppt_w/2"/>
                                          </p:val>
                                        </p:tav>
                                        <p:tav tm="100000">
                                          <p:val>
                                            <p:strVal val="#ppt_x"/>
                                          </p:val>
                                        </p:tav>
                                      </p:tavLst>
                                    </p:anim>
                                    <p:anim calcmode="lin" valueType="num">
                                      <p:cBhvr additive="base">
                                        <p:cTn id="108" dur="250" fill="hold"/>
                                        <p:tgtEl>
                                          <p:spTgt spid="29">
                                            <p:graphicEl>
                                              <a:dgm id="{EDBD85AB-CC6D-4A7F-A173-E634DEBB627A}"/>
                                            </p:graphicEl>
                                          </p:spTgt>
                                        </p:tgtEl>
                                        <p:attrNameLst>
                                          <p:attrName>ppt_y</p:attrName>
                                        </p:attrNameLst>
                                      </p:cBhvr>
                                      <p:tavLst>
                                        <p:tav tm="0">
                                          <p:val>
                                            <p:strVal val="0-#ppt_h/2"/>
                                          </p:val>
                                        </p:tav>
                                        <p:tav tm="100000">
                                          <p:val>
                                            <p:strVal val="#ppt_y"/>
                                          </p:val>
                                        </p:tav>
                                      </p:tavLst>
                                    </p:anim>
                                  </p:childTnLst>
                                </p:cTn>
                              </p:par>
                              <p:par>
                                <p:cTn id="109" presetID="2" presetClass="entr" presetSubtype="9" fill="hold" grpId="0" nodeType="withEffect">
                                  <p:stCondLst>
                                    <p:cond delay="0"/>
                                  </p:stCondLst>
                                  <p:childTnLst>
                                    <p:set>
                                      <p:cBhvr>
                                        <p:cTn id="110" dur="1" fill="hold">
                                          <p:stCondLst>
                                            <p:cond delay="0"/>
                                          </p:stCondLst>
                                        </p:cTn>
                                        <p:tgtEl>
                                          <p:spTgt spid="29">
                                            <p:graphicEl>
                                              <a:dgm id="{06807FC0-8D6B-48F2-8B10-73864BB5C391}"/>
                                            </p:graphicEl>
                                          </p:spTgt>
                                        </p:tgtEl>
                                        <p:attrNameLst>
                                          <p:attrName>style.visibility</p:attrName>
                                        </p:attrNameLst>
                                      </p:cBhvr>
                                      <p:to>
                                        <p:strVal val="visible"/>
                                      </p:to>
                                    </p:set>
                                    <p:anim calcmode="lin" valueType="num">
                                      <p:cBhvr additive="base">
                                        <p:cTn id="111" dur="250" fill="hold"/>
                                        <p:tgtEl>
                                          <p:spTgt spid="29">
                                            <p:graphicEl>
                                              <a:dgm id="{06807FC0-8D6B-48F2-8B10-73864BB5C391}"/>
                                            </p:graphicEl>
                                          </p:spTgt>
                                        </p:tgtEl>
                                        <p:attrNameLst>
                                          <p:attrName>ppt_x</p:attrName>
                                        </p:attrNameLst>
                                      </p:cBhvr>
                                      <p:tavLst>
                                        <p:tav tm="0">
                                          <p:val>
                                            <p:strVal val="0-#ppt_w/2"/>
                                          </p:val>
                                        </p:tav>
                                        <p:tav tm="100000">
                                          <p:val>
                                            <p:strVal val="#ppt_x"/>
                                          </p:val>
                                        </p:tav>
                                      </p:tavLst>
                                    </p:anim>
                                    <p:anim calcmode="lin" valueType="num">
                                      <p:cBhvr additive="base">
                                        <p:cTn id="112" dur="250" fill="hold"/>
                                        <p:tgtEl>
                                          <p:spTgt spid="29">
                                            <p:graphicEl>
                                              <a:dgm id="{06807FC0-8D6B-48F2-8B10-73864BB5C391}"/>
                                            </p:graphicEl>
                                          </p:spTgt>
                                        </p:tgtEl>
                                        <p:attrNameLst>
                                          <p:attrName>ppt_y</p:attrName>
                                        </p:attrNameLst>
                                      </p:cBhvr>
                                      <p:tavLst>
                                        <p:tav tm="0">
                                          <p:val>
                                            <p:strVal val="0-#ppt_h/2"/>
                                          </p:val>
                                        </p:tav>
                                        <p:tav tm="100000">
                                          <p:val>
                                            <p:strVal val="#ppt_y"/>
                                          </p:val>
                                        </p:tav>
                                      </p:tavLst>
                                    </p:anim>
                                  </p:childTnLst>
                                </p:cTn>
                              </p:par>
                            </p:childTnLst>
                          </p:cTn>
                        </p:par>
                      </p:childTnLst>
                    </p:cTn>
                  </p:par>
                  <p:par>
                    <p:cTn id="113" fill="hold">
                      <p:stCondLst>
                        <p:cond delay="indefinite"/>
                      </p:stCondLst>
                      <p:childTnLst>
                        <p:par>
                          <p:cTn id="114" fill="hold">
                            <p:stCondLst>
                              <p:cond delay="0"/>
                            </p:stCondLst>
                            <p:childTnLst>
                              <p:par>
                                <p:cTn id="115" presetID="2" presetClass="entr" presetSubtype="9" fill="hold" grpId="0" nodeType="clickEffect">
                                  <p:stCondLst>
                                    <p:cond delay="0"/>
                                  </p:stCondLst>
                                  <p:childTnLst>
                                    <p:set>
                                      <p:cBhvr>
                                        <p:cTn id="116" dur="1" fill="hold">
                                          <p:stCondLst>
                                            <p:cond delay="0"/>
                                          </p:stCondLst>
                                        </p:cTn>
                                        <p:tgtEl>
                                          <p:spTgt spid="29">
                                            <p:graphicEl>
                                              <a:dgm id="{868D5C4C-7A41-4287-BAA0-C5E212058A7F}"/>
                                            </p:graphicEl>
                                          </p:spTgt>
                                        </p:tgtEl>
                                        <p:attrNameLst>
                                          <p:attrName>style.visibility</p:attrName>
                                        </p:attrNameLst>
                                      </p:cBhvr>
                                      <p:to>
                                        <p:strVal val="visible"/>
                                      </p:to>
                                    </p:set>
                                    <p:anim calcmode="lin" valueType="num">
                                      <p:cBhvr additive="base">
                                        <p:cTn id="117" dur="250" fill="hold"/>
                                        <p:tgtEl>
                                          <p:spTgt spid="29">
                                            <p:graphicEl>
                                              <a:dgm id="{868D5C4C-7A41-4287-BAA0-C5E212058A7F}"/>
                                            </p:graphicEl>
                                          </p:spTgt>
                                        </p:tgtEl>
                                        <p:attrNameLst>
                                          <p:attrName>ppt_x</p:attrName>
                                        </p:attrNameLst>
                                      </p:cBhvr>
                                      <p:tavLst>
                                        <p:tav tm="0">
                                          <p:val>
                                            <p:strVal val="0-#ppt_w/2"/>
                                          </p:val>
                                        </p:tav>
                                        <p:tav tm="100000">
                                          <p:val>
                                            <p:strVal val="#ppt_x"/>
                                          </p:val>
                                        </p:tav>
                                      </p:tavLst>
                                    </p:anim>
                                    <p:anim calcmode="lin" valueType="num">
                                      <p:cBhvr additive="base">
                                        <p:cTn id="118" dur="250" fill="hold"/>
                                        <p:tgtEl>
                                          <p:spTgt spid="29">
                                            <p:graphicEl>
                                              <a:dgm id="{868D5C4C-7A41-4287-BAA0-C5E212058A7F}"/>
                                            </p:graphicEl>
                                          </p:spTgt>
                                        </p:tgtEl>
                                        <p:attrNameLst>
                                          <p:attrName>ppt_y</p:attrName>
                                        </p:attrNameLst>
                                      </p:cBhvr>
                                      <p:tavLst>
                                        <p:tav tm="0">
                                          <p:val>
                                            <p:strVal val="0-#ppt_h/2"/>
                                          </p:val>
                                        </p:tav>
                                        <p:tav tm="100000">
                                          <p:val>
                                            <p:strVal val="#ppt_y"/>
                                          </p:val>
                                        </p:tav>
                                      </p:tavLst>
                                    </p:anim>
                                  </p:childTnLst>
                                </p:cTn>
                              </p:par>
                              <p:par>
                                <p:cTn id="119" presetID="2" presetClass="entr" presetSubtype="9" fill="hold" grpId="0" nodeType="withEffect">
                                  <p:stCondLst>
                                    <p:cond delay="0"/>
                                  </p:stCondLst>
                                  <p:childTnLst>
                                    <p:set>
                                      <p:cBhvr>
                                        <p:cTn id="120" dur="1" fill="hold">
                                          <p:stCondLst>
                                            <p:cond delay="0"/>
                                          </p:stCondLst>
                                        </p:cTn>
                                        <p:tgtEl>
                                          <p:spTgt spid="29">
                                            <p:graphicEl>
                                              <a:dgm id="{056F9593-5DA4-4DFF-A358-D71A6234499A}"/>
                                            </p:graphicEl>
                                          </p:spTgt>
                                        </p:tgtEl>
                                        <p:attrNameLst>
                                          <p:attrName>style.visibility</p:attrName>
                                        </p:attrNameLst>
                                      </p:cBhvr>
                                      <p:to>
                                        <p:strVal val="visible"/>
                                      </p:to>
                                    </p:set>
                                    <p:anim calcmode="lin" valueType="num">
                                      <p:cBhvr additive="base">
                                        <p:cTn id="121" dur="250" fill="hold"/>
                                        <p:tgtEl>
                                          <p:spTgt spid="29">
                                            <p:graphicEl>
                                              <a:dgm id="{056F9593-5DA4-4DFF-A358-D71A6234499A}"/>
                                            </p:graphicEl>
                                          </p:spTgt>
                                        </p:tgtEl>
                                        <p:attrNameLst>
                                          <p:attrName>ppt_x</p:attrName>
                                        </p:attrNameLst>
                                      </p:cBhvr>
                                      <p:tavLst>
                                        <p:tav tm="0">
                                          <p:val>
                                            <p:strVal val="0-#ppt_w/2"/>
                                          </p:val>
                                        </p:tav>
                                        <p:tav tm="100000">
                                          <p:val>
                                            <p:strVal val="#ppt_x"/>
                                          </p:val>
                                        </p:tav>
                                      </p:tavLst>
                                    </p:anim>
                                    <p:anim calcmode="lin" valueType="num">
                                      <p:cBhvr additive="base">
                                        <p:cTn id="122" dur="250" fill="hold"/>
                                        <p:tgtEl>
                                          <p:spTgt spid="29">
                                            <p:graphicEl>
                                              <a:dgm id="{056F9593-5DA4-4DFF-A358-D71A6234499A}"/>
                                            </p:graphicEl>
                                          </p:spTgt>
                                        </p:tgtEl>
                                        <p:attrNameLst>
                                          <p:attrName>ppt_y</p:attrName>
                                        </p:attrNameLst>
                                      </p:cBhvr>
                                      <p:tavLst>
                                        <p:tav tm="0">
                                          <p:val>
                                            <p:strVal val="0-#ppt_h/2"/>
                                          </p:val>
                                        </p:tav>
                                        <p:tav tm="100000">
                                          <p:val>
                                            <p:strVal val="#ppt_y"/>
                                          </p:val>
                                        </p:tav>
                                      </p:tavLst>
                                    </p:anim>
                                  </p:childTnLst>
                                </p:cTn>
                              </p:par>
                              <p:par>
                                <p:cTn id="123" presetID="2" presetClass="entr" presetSubtype="9" fill="hold" grpId="0" nodeType="withEffect">
                                  <p:stCondLst>
                                    <p:cond delay="0"/>
                                  </p:stCondLst>
                                  <p:childTnLst>
                                    <p:set>
                                      <p:cBhvr>
                                        <p:cTn id="124" dur="1" fill="hold">
                                          <p:stCondLst>
                                            <p:cond delay="0"/>
                                          </p:stCondLst>
                                        </p:cTn>
                                        <p:tgtEl>
                                          <p:spTgt spid="29">
                                            <p:graphicEl>
                                              <a:dgm id="{97E4A3E4-5C53-43D6-9A4E-338355D9B5EA}"/>
                                            </p:graphicEl>
                                          </p:spTgt>
                                        </p:tgtEl>
                                        <p:attrNameLst>
                                          <p:attrName>style.visibility</p:attrName>
                                        </p:attrNameLst>
                                      </p:cBhvr>
                                      <p:to>
                                        <p:strVal val="visible"/>
                                      </p:to>
                                    </p:set>
                                    <p:anim calcmode="lin" valueType="num">
                                      <p:cBhvr additive="base">
                                        <p:cTn id="125" dur="250" fill="hold"/>
                                        <p:tgtEl>
                                          <p:spTgt spid="29">
                                            <p:graphicEl>
                                              <a:dgm id="{97E4A3E4-5C53-43D6-9A4E-338355D9B5EA}"/>
                                            </p:graphicEl>
                                          </p:spTgt>
                                        </p:tgtEl>
                                        <p:attrNameLst>
                                          <p:attrName>ppt_x</p:attrName>
                                        </p:attrNameLst>
                                      </p:cBhvr>
                                      <p:tavLst>
                                        <p:tav tm="0">
                                          <p:val>
                                            <p:strVal val="0-#ppt_w/2"/>
                                          </p:val>
                                        </p:tav>
                                        <p:tav tm="100000">
                                          <p:val>
                                            <p:strVal val="#ppt_x"/>
                                          </p:val>
                                        </p:tav>
                                      </p:tavLst>
                                    </p:anim>
                                    <p:anim calcmode="lin" valueType="num">
                                      <p:cBhvr additive="base">
                                        <p:cTn id="126" dur="250" fill="hold"/>
                                        <p:tgtEl>
                                          <p:spTgt spid="29">
                                            <p:graphicEl>
                                              <a:dgm id="{97E4A3E4-5C53-43D6-9A4E-338355D9B5EA}"/>
                                            </p:graphic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29"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F75E29-5B82-475C-8A0D-94FC26B292DD}"/>
              </a:ext>
            </a:extLst>
          </p:cNvPr>
          <p:cNvSpPr>
            <a:spLocks noGrp="1"/>
          </p:cNvSpPr>
          <p:nvPr>
            <p:ph type="title"/>
          </p:nvPr>
        </p:nvSpPr>
        <p:spPr>
          <a:xfrm>
            <a:off x="510871" y="300296"/>
            <a:ext cx="10058400" cy="1371600"/>
          </a:xfrm>
        </p:spPr>
        <p:txBody>
          <a:bodyPr>
            <a:normAutofit/>
          </a:bodyPr>
          <a:lstStyle/>
          <a:p>
            <a:r>
              <a:rPr lang="en-US" dirty="0"/>
              <a:t>Specific Rehabilitation protocol: </a:t>
            </a:r>
          </a:p>
        </p:txBody>
      </p:sp>
      <p:sp>
        <p:nvSpPr>
          <p:cNvPr id="13" name="Content Placeholder 12">
            <a:extLst>
              <a:ext uri="{FF2B5EF4-FFF2-40B4-BE49-F238E27FC236}">
                <a16:creationId xmlns:a16="http://schemas.microsoft.com/office/drawing/2014/main" id="{BE6CE70B-C2B2-4119-BA49-4DD85B176009}"/>
              </a:ext>
            </a:extLst>
          </p:cNvPr>
          <p:cNvSpPr>
            <a:spLocks noGrp="1"/>
          </p:cNvSpPr>
          <p:nvPr>
            <p:ph idx="1"/>
          </p:nvPr>
        </p:nvSpPr>
        <p:spPr>
          <a:xfrm>
            <a:off x="415124" y="1526753"/>
            <a:ext cx="10154147" cy="4801476"/>
          </a:xfrm>
        </p:spPr>
        <p:txBody>
          <a:bodyPr>
            <a:normAutofit fontScale="92500" lnSpcReduction="20000"/>
          </a:bodyPr>
          <a:lstStyle/>
          <a:p>
            <a:r>
              <a:rPr lang="en-US" dirty="0"/>
              <a:t>This is a </a:t>
            </a:r>
            <a:r>
              <a:rPr lang="en-US" b="1" dirty="0"/>
              <a:t>basic protocol</a:t>
            </a:r>
            <a:r>
              <a:rPr lang="en-US" dirty="0"/>
              <a:t> </a:t>
            </a:r>
          </a:p>
          <a:p>
            <a:r>
              <a:rPr lang="en-US" dirty="0"/>
              <a:t>Deviation from this protocol depends on the individual’s progress and needs. </a:t>
            </a:r>
          </a:p>
          <a:p>
            <a:r>
              <a:rPr lang="en-US" b="1" dirty="0"/>
              <a:t>Protocol Assumption </a:t>
            </a:r>
            <a:r>
              <a:rPr lang="en-US" dirty="0"/>
              <a:t>:</a:t>
            </a:r>
          </a:p>
          <a:p>
            <a:pPr lvl="1"/>
            <a:r>
              <a:rPr lang="en-US" sz="1800" dirty="0"/>
              <a:t>Post-surgical cases</a:t>
            </a:r>
          </a:p>
          <a:p>
            <a:pPr lvl="1"/>
            <a:r>
              <a:rPr lang="en-US" sz="1800" dirty="0"/>
              <a:t>Stable repairs of labrum/ capsule/ rotator cuff</a:t>
            </a:r>
          </a:p>
          <a:p>
            <a:pPr lvl="1"/>
            <a:r>
              <a:rPr lang="en-US" sz="1800" dirty="0"/>
              <a:t>Ability to achieve 90° of abduction without impingement. </a:t>
            </a:r>
          </a:p>
          <a:p>
            <a:endParaRPr lang="en-US" dirty="0"/>
          </a:p>
          <a:p>
            <a:r>
              <a:rPr lang="en-US" b="1" dirty="0"/>
              <a:t>Time frame depends on </a:t>
            </a:r>
          </a:p>
          <a:p>
            <a:pPr lvl="1"/>
            <a:r>
              <a:rPr lang="en-US" sz="1800" dirty="0"/>
              <a:t>Severity of injury</a:t>
            </a:r>
          </a:p>
          <a:p>
            <a:pPr lvl="1"/>
            <a:r>
              <a:rPr lang="en-US" sz="1800" dirty="0"/>
              <a:t>Extent of surgical procedure</a:t>
            </a:r>
          </a:p>
          <a:p>
            <a:endParaRPr lang="en-US" dirty="0"/>
          </a:p>
          <a:p>
            <a:r>
              <a:rPr lang="en-US" b="1" dirty="0"/>
              <a:t>Rehabilitation goals </a:t>
            </a:r>
            <a:r>
              <a:rPr lang="en-US" dirty="0"/>
              <a:t>:</a:t>
            </a:r>
          </a:p>
          <a:p>
            <a:pPr lvl="1"/>
            <a:r>
              <a:rPr lang="en-US" sz="1800" dirty="0"/>
              <a:t>Progress post-operative labral repairs, shoulder reconstructions and acromioplasties to 90° of passive or active assisted abduction by four to six weeks.</a:t>
            </a:r>
          </a:p>
        </p:txBody>
      </p:sp>
    </p:spTree>
    <p:extLst>
      <p:ext uri="{BB962C8B-B14F-4D97-AF65-F5344CB8AC3E}">
        <p14:creationId xmlns:p14="http://schemas.microsoft.com/office/powerpoint/2010/main" val="27190995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250" fill="hold"/>
                                        <p:tgtEl>
                                          <p:spTgt spid="4"/>
                                        </p:tgtEl>
                                        <p:attrNameLst>
                                          <p:attrName>ppt_x</p:attrName>
                                        </p:attrNameLst>
                                      </p:cBhvr>
                                      <p:tavLst>
                                        <p:tav tm="0">
                                          <p:val>
                                            <p:strVal val="0-#ppt_w/2"/>
                                          </p:val>
                                        </p:tav>
                                        <p:tav tm="100000">
                                          <p:val>
                                            <p:strVal val="#ppt_x"/>
                                          </p:val>
                                        </p:tav>
                                      </p:tavLst>
                                    </p:anim>
                                    <p:anim calcmode="lin" valueType="num">
                                      <p:cBhvr additive="base">
                                        <p:cTn id="8" dur="25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250" fill="hold"/>
                                        <p:tgtEl>
                                          <p:spTgt spid="13">
                                            <p:txEl>
                                              <p:pRg st="0" end="0"/>
                                            </p:txEl>
                                          </p:spTgt>
                                        </p:tgtEl>
                                        <p:attrNameLst>
                                          <p:attrName>ppt_x</p:attrName>
                                        </p:attrNameLst>
                                      </p:cBhvr>
                                      <p:tavLst>
                                        <p:tav tm="0">
                                          <p:val>
                                            <p:strVal val="0-#ppt_w/2"/>
                                          </p:val>
                                        </p:tav>
                                        <p:tav tm="100000">
                                          <p:val>
                                            <p:strVal val="#ppt_x"/>
                                          </p:val>
                                        </p:tav>
                                      </p:tavLst>
                                    </p:anim>
                                    <p:anim calcmode="lin" valueType="num">
                                      <p:cBhvr additive="base">
                                        <p:cTn id="14" dur="250" fill="hold"/>
                                        <p:tgtEl>
                                          <p:spTgt spid="1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 calcmode="lin" valueType="num">
                                      <p:cBhvr additive="base">
                                        <p:cTn id="17" dur="250" fill="hold"/>
                                        <p:tgtEl>
                                          <p:spTgt spid="13">
                                            <p:txEl>
                                              <p:pRg st="1" end="1"/>
                                            </p:txEl>
                                          </p:spTgt>
                                        </p:tgtEl>
                                        <p:attrNameLst>
                                          <p:attrName>ppt_x</p:attrName>
                                        </p:attrNameLst>
                                      </p:cBhvr>
                                      <p:tavLst>
                                        <p:tav tm="0">
                                          <p:val>
                                            <p:strVal val="0-#ppt_w/2"/>
                                          </p:val>
                                        </p:tav>
                                        <p:tav tm="100000">
                                          <p:val>
                                            <p:strVal val="#ppt_x"/>
                                          </p:val>
                                        </p:tav>
                                      </p:tavLst>
                                    </p:anim>
                                    <p:anim calcmode="lin" valueType="num">
                                      <p:cBhvr additive="base">
                                        <p:cTn id="18" dur="250" fill="hold"/>
                                        <p:tgtEl>
                                          <p:spTgt spid="1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13">
                                            <p:txEl>
                                              <p:pRg st="2" end="2"/>
                                            </p:txEl>
                                          </p:spTgt>
                                        </p:tgtEl>
                                        <p:attrNameLst>
                                          <p:attrName>style.visibility</p:attrName>
                                        </p:attrNameLst>
                                      </p:cBhvr>
                                      <p:to>
                                        <p:strVal val="visible"/>
                                      </p:to>
                                    </p:set>
                                    <p:anim calcmode="lin" valueType="num">
                                      <p:cBhvr additive="base">
                                        <p:cTn id="23" dur="250" fill="hold"/>
                                        <p:tgtEl>
                                          <p:spTgt spid="13">
                                            <p:txEl>
                                              <p:pRg st="2" end="2"/>
                                            </p:txEl>
                                          </p:spTgt>
                                        </p:tgtEl>
                                        <p:attrNameLst>
                                          <p:attrName>ppt_x</p:attrName>
                                        </p:attrNameLst>
                                      </p:cBhvr>
                                      <p:tavLst>
                                        <p:tav tm="0">
                                          <p:val>
                                            <p:strVal val="0-#ppt_w/2"/>
                                          </p:val>
                                        </p:tav>
                                        <p:tav tm="100000">
                                          <p:val>
                                            <p:strVal val="#ppt_x"/>
                                          </p:val>
                                        </p:tav>
                                      </p:tavLst>
                                    </p:anim>
                                    <p:anim calcmode="lin" valueType="num">
                                      <p:cBhvr additive="base">
                                        <p:cTn id="24" dur="250" fill="hold"/>
                                        <p:tgtEl>
                                          <p:spTgt spid="13">
                                            <p:txEl>
                                              <p:pRg st="2" end="2"/>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3">
                                            <p:txEl>
                                              <p:pRg st="3" end="3"/>
                                            </p:txEl>
                                          </p:spTgt>
                                        </p:tgtEl>
                                        <p:attrNameLst>
                                          <p:attrName>style.visibility</p:attrName>
                                        </p:attrNameLst>
                                      </p:cBhvr>
                                      <p:to>
                                        <p:strVal val="visible"/>
                                      </p:to>
                                    </p:set>
                                    <p:anim calcmode="lin" valueType="num">
                                      <p:cBhvr additive="base">
                                        <p:cTn id="27" dur="250" fill="hold"/>
                                        <p:tgtEl>
                                          <p:spTgt spid="13">
                                            <p:txEl>
                                              <p:pRg st="3" end="3"/>
                                            </p:txEl>
                                          </p:spTgt>
                                        </p:tgtEl>
                                        <p:attrNameLst>
                                          <p:attrName>ppt_x</p:attrName>
                                        </p:attrNameLst>
                                      </p:cBhvr>
                                      <p:tavLst>
                                        <p:tav tm="0">
                                          <p:val>
                                            <p:strVal val="0-#ppt_w/2"/>
                                          </p:val>
                                        </p:tav>
                                        <p:tav tm="100000">
                                          <p:val>
                                            <p:strVal val="#ppt_x"/>
                                          </p:val>
                                        </p:tav>
                                      </p:tavLst>
                                    </p:anim>
                                    <p:anim calcmode="lin" valueType="num">
                                      <p:cBhvr additive="base">
                                        <p:cTn id="28" dur="250" fill="hold"/>
                                        <p:tgtEl>
                                          <p:spTgt spid="13">
                                            <p:txEl>
                                              <p:pRg st="3" end="3"/>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3">
                                            <p:txEl>
                                              <p:pRg st="4" end="4"/>
                                            </p:txEl>
                                          </p:spTgt>
                                        </p:tgtEl>
                                        <p:attrNameLst>
                                          <p:attrName>style.visibility</p:attrName>
                                        </p:attrNameLst>
                                      </p:cBhvr>
                                      <p:to>
                                        <p:strVal val="visible"/>
                                      </p:to>
                                    </p:set>
                                    <p:anim calcmode="lin" valueType="num">
                                      <p:cBhvr additive="base">
                                        <p:cTn id="31" dur="250" fill="hold"/>
                                        <p:tgtEl>
                                          <p:spTgt spid="13">
                                            <p:txEl>
                                              <p:pRg st="4" end="4"/>
                                            </p:txEl>
                                          </p:spTgt>
                                        </p:tgtEl>
                                        <p:attrNameLst>
                                          <p:attrName>ppt_x</p:attrName>
                                        </p:attrNameLst>
                                      </p:cBhvr>
                                      <p:tavLst>
                                        <p:tav tm="0">
                                          <p:val>
                                            <p:strVal val="0-#ppt_w/2"/>
                                          </p:val>
                                        </p:tav>
                                        <p:tav tm="100000">
                                          <p:val>
                                            <p:strVal val="#ppt_x"/>
                                          </p:val>
                                        </p:tav>
                                      </p:tavLst>
                                    </p:anim>
                                    <p:anim calcmode="lin" valueType="num">
                                      <p:cBhvr additive="base">
                                        <p:cTn id="32" dur="250" fill="hold"/>
                                        <p:tgtEl>
                                          <p:spTgt spid="13">
                                            <p:txEl>
                                              <p:pRg st="4" end="4"/>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13">
                                            <p:txEl>
                                              <p:pRg st="5" end="5"/>
                                            </p:txEl>
                                          </p:spTgt>
                                        </p:tgtEl>
                                        <p:attrNameLst>
                                          <p:attrName>style.visibility</p:attrName>
                                        </p:attrNameLst>
                                      </p:cBhvr>
                                      <p:to>
                                        <p:strVal val="visible"/>
                                      </p:to>
                                    </p:set>
                                    <p:anim calcmode="lin" valueType="num">
                                      <p:cBhvr additive="base">
                                        <p:cTn id="35" dur="250" fill="hold"/>
                                        <p:tgtEl>
                                          <p:spTgt spid="13">
                                            <p:txEl>
                                              <p:pRg st="5" end="5"/>
                                            </p:txEl>
                                          </p:spTgt>
                                        </p:tgtEl>
                                        <p:attrNameLst>
                                          <p:attrName>ppt_x</p:attrName>
                                        </p:attrNameLst>
                                      </p:cBhvr>
                                      <p:tavLst>
                                        <p:tav tm="0">
                                          <p:val>
                                            <p:strVal val="0-#ppt_w/2"/>
                                          </p:val>
                                        </p:tav>
                                        <p:tav tm="100000">
                                          <p:val>
                                            <p:strVal val="#ppt_x"/>
                                          </p:val>
                                        </p:tav>
                                      </p:tavLst>
                                    </p:anim>
                                    <p:anim calcmode="lin" valueType="num">
                                      <p:cBhvr additive="base">
                                        <p:cTn id="36" dur="250" fill="hold"/>
                                        <p:tgtEl>
                                          <p:spTgt spid="1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13">
                                            <p:txEl>
                                              <p:pRg st="7" end="7"/>
                                            </p:txEl>
                                          </p:spTgt>
                                        </p:tgtEl>
                                        <p:attrNameLst>
                                          <p:attrName>style.visibility</p:attrName>
                                        </p:attrNameLst>
                                      </p:cBhvr>
                                      <p:to>
                                        <p:strVal val="visible"/>
                                      </p:to>
                                    </p:set>
                                    <p:anim calcmode="lin" valueType="num">
                                      <p:cBhvr additive="base">
                                        <p:cTn id="41" dur="250" fill="hold"/>
                                        <p:tgtEl>
                                          <p:spTgt spid="13">
                                            <p:txEl>
                                              <p:pRg st="7" end="7"/>
                                            </p:txEl>
                                          </p:spTgt>
                                        </p:tgtEl>
                                        <p:attrNameLst>
                                          <p:attrName>ppt_x</p:attrName>
                                        </p:attrNameLst>
                                      </p:cBhvr>
                                      <p:tavLst>
                                        <p:tav tm="0">
                                          <p:val>
                                            <p:strVal val="0-#ppt_w/2"/>
                                          </p:val>
                                        </p:tav>
                                        <p:tav tm="100000">
                                          <p:val>
                                            <p:strVal val="#ppt_x"/>
                                          </p:val>
                                        </p:tav>
                                      </p:tavLst>
                                    </p:anim>
                                    <p:anim calcmode="lin" valueType="num">
                                      <p:cBhvr additive="base">
                                        <p:cTn id="42" dur="250" fill="hold"/>
                                        <p:tgtEl>
                                          <p:spTgt spid="13">
                                            <p:txEl>
                                              <p:pRg st="7" end="7"/>
                                            </p:txEl>
                                          </p:spTgt>
                                        </p:tgtEl>
                                        <p:attrNameLst>
                                          <p:attrName>ppt_y</p:attrName>
                                        </p:attrNameLst>
                                      </p:cBhvr>
                                      <p:tavLst>
                                        <p:tav tm="0">
                                          <p:val>
                                            <p:strVal val="#ppt_y"/>
                                          </p:val>
                                        </p:tav>
                                        <p:tav tm="100000">
                                          <p:val>
                                            <p:strVal val="#ppt_y"/>
                                          </p:val>
                                        </p:tav>
                                      </p:tavLst>
                                    </p:anim>
                                  </p:childTnLst>
                                </p:cTn>
                              </p:par>
                              <p:par>
                                <p:cTn id="43" presetID="2" presetClass="entr" presetSubtype="8" fill="hold" nodeType="withEffect">
                                  <p:stCondLst>
                                    <p:cond delay="0"/>
                                  </p:stCondLst>
                                  <p:childTnLst>
                                    <p:set>
                                      <p:cBhvr>
                                        <p:cTn id="44" dur="1" fill="hold">
                                          <p:stCondLst>
                                            <p:cond delay="0"/>
                                          </p:stCondLst>
                                        </p:cTn>
                                        <p:tgtEl>
                                          <p:spTgt spid="13">
                                            <p:txEl>
                                              <p:pRg st="8" end="8"/>
                                            </p:txEl>
                                          </p:spTgt>
                                        </p:tgtEl>
                                        <p:attrNameLst>
                                          <p:attrName>style.visibility</p:attrName>
                                        </p:attrNameLst>
                                      </p:cBhvr>
                                      <p:to>
                                        <p:strVal val="visible"/>
                                      </p:to>
                                    </p:set>
                                    <p:anim calcmode="lin" valueType="num">
                                      <p:cBhvr additive="base">
                                        <p:cTn id="45" dur="250" fill="hold"/>
                                        <p:tgtEl>
                                          <p:spTgt spid="13">
                                            <p:txEl>
                                              <p:pRg st="8" end="8"/>
                                            </p:txEl>
                                          </p:spTgt>
                                        </p:tgtEl>
                                        <p:attrNameLst>
                                          <p:attrName>ppt_x</p:attrName>
                                        </p:attrNameLst>
                                      </p:cBhvr>
                                      <p:tavLst>
                                        <p:tav tm="0">
                                          <p:val>
                                            <p:strVal val="0-#ppt_w/2"/>
                                          </p:val>
                                        </p:tav>
                                        <p:tav tm="100000">
                                          <p:val>
                                            <p:strVal val="#ppt_x"/>
                                          </p:val>
                                        </p:tav>
                                      </p:tavLst>
                                    </p:anim>
                                    <p:anim calcmode="lin" valueType="num">
                                      <p:cBhvr additive="base">
                                        <p:cTn id="46" dur="250" fill="hold"/>
                                        <p:tgtEl>
                                          <p:spTgt spid="13">
                                            <p:txEl>
                                              <p:pRg st="8" end="8"/>
                                            </p:txEl>
                                          </p:spTgt>
                                        </p:tgtEl>
                                        <p:attrNameLst>
                                          <p:attrName>ppt_y</p:attrName>
                                        </p:attrNameLst>
                                      </p:cBhvr>
                                      <p:tavLst>
                                        <p:tav tm="0">
                                          <p:val>
                                            <p:strVal val="#ppt_y"/>
                                          </p:val>
                                        </p:tav>
                                        <p:tav tm="100000">
                                          <p:val>
                                            <p:strVal val="#ppt_y"/>
                                          </p:val>
                                        </p:tav>
                                      </p:tavLst>
                                    </p:anim>
                                  </p:childTnLst>
                                </p:cTn>
                              </p:par>
                              <p:par>
                                <p:cTn id="47" presetID="2" presetClass="entr" presetSubtype="8" fill="hold" nodeType="withEffect">
                                  <p:stCondLst>
                                    <p:cond delay="0"/>
                                  </p:stCondLst>
                                  <p:childTnLst>
                                    <p:set>
                                      <p:cBhvr>
                                        <p:cTn id="48" dur="1" fill="hold">
                                          <p:stCondLst>
                                            <p:cond delay="0"/>
                                          </p:stCondLst>
                                        </p:cTn>
                                        <p:tgtEl>
                                          <p:spTgt spid="13">
                                            <p:txEl>
                                              <p:pRg st="9" end="9"/>
                                            </p:txEl>
                                          </p:spTgt>
                                        </p:tgtEl>
                                        <p:attrNameLst>
                                          <p:attrName>style.visibility</p:attrName>
                                        </p:attrNameLst>
                                      </p:cBhvr>
                                      <p:to>
                                        <p:strVal val="visible"/>
                                      </p:to>
                                    </p:set>
                                    <p:anim calcmode="lin" valueType="num">
                                      <p:cBhvr additive="base">
                                        <p:cTn id="49" dur="250" fill="hold"/>
                                        <p:tgtEl>
                                          <p:spTgt spid="13">
                                            <p:txEl>
                                              <p:pRg st="9" end="9"/>
                                            </p:txEl>
                                          </p:spTgt>
                                        </p:tgtEl>
                                        <p:attrNameLst>
                                          <p:attrName>ppt_x</p:attrName>
                                        </p:attrNameLst>
                                      </p:cBhvr>
                                      <p:tavLst>
                                        <p:tav tm="0">
                                          <p:val>
                                            <p:strVal val="0-#ppt_w/2"/>
                                          </p:val>
                                        </p:tav>
                                        <p:tav tm="100000">
                                          <p:val>
                                            <p:strVal val="#ppt_x"/>
                                          </p:val>
                                        </p:tav>
                                      </p:tavLst>
                                    </p:anim>
                                    <p:anim calcmode="lin" valueType="num">
                                      <p:cBhvr additive="base">
                                        <p:cTn id="50" dur="250" fill="hold"/>
                                        <p:tgtEl>
                                          <p:spTgt spid="1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13">
                                            <p:txEl>
                                              <p:pRg st="11" end="11"/>
                                            </p:txEl>
                                          </p:spTgt>
                                        </p:tgtEl>
                                        <p:attrNameLst>
                                          <p:attrName>style.visibility</p:attrName>
                                        </p:attrNameLst>
                                      </p:cBhvr>
                                      <p:to>
                                        <p:strVal val="visible"/>
                                      </p:to>
                                    </p:set>
                                    <p:anim calcmode="lin" valueType="num">
                                      <p:cBhvr additive="base">
                                        <p:cTn id="55" dur="250" fill="hold"/>
                                        <p:tgtEl>
                                          <p:spTgt spid="13">
                                            <p:txEl>
                                              <p:pRg st="11" end="11"/>
                                            </p:txEl>
                                          </p:spTgt>
                                        </p:tgtEl>
                                        <p:attrNameLst>
                                          <p:attrName>ppt_x</p:attrName>
                                        </p:attrNameLst>
                                      </p:cBhvr>
                                      <p:tavLst>
                                        <p:tav tm="0">
                                          <p:val>
                                            <p:strVal val="0-#ppt_w/2"/>
                                          </p:val>
                                        </p:tav>
                                        <p:tav tm="100000">
                                          <p:val>
                                            <p:strVal val="#ppt_x"/>
                                          </p:val>
                                        </p:tav>
                                      </p:tavLst>
                                    </p:anim>
                                    <p:anim calcmode="lin" valueType="num">
                                      <p:cBhvr additive="base">
                                        <p:cTn id="56" dur="250" fill="hold"/>
                                        <p:tgtEl>
                                          <p:spTgt spid="13">
                                            <p:txEl>
                                              <p:pRg st="11" end="11"/>
                                            </p:txEl>
                                          </p:spTgt>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stCondLst>
                                    <p:cond delay="0"/>
                                  </p:stCondLst>
                                  <p:childTnLst>
                                    <p:set>
                                      <p:cBhvr>
                                        <p:cTn id="58" dur="1" fill="hold">
                                          <p:stCondLst>
                                            <p:cond delay="0"/>
                                          </p:stCondLst>
                                        </p:cTn>
                                        <p:tgtEl>
                                          <p:spTgt spid="13">
                                            <p:txEl>
                                              <p:pRg st="12" end="12"/>
                                            </p:txEl>
                                          </p:spTgt>
                                        </p:tgtEl>
                                        <p:attrNameLst>
                                          <p:attrName>style.visibility</p:attrName>
                                        </p:attrNameLst>
                                      </p:cBhvr>
                                      <p:to>
                                        <p:strVal val="visible"/>
                                      </p:to>
                                    </p:set>
                                    <p:anim calcmode="lin" valueType="num">
                                      <p:cBhvr additive="base">
                                        <p:cTn id="59" dur="250" fill="hold"/>
                                        <p:tgtEl>
                                          <p:spTgt spid="13">
                                            <p:txEl>
                                              <p:pRg st="12" end="12"/>
                                            </p:txEl>
                                          </p:spTgt>
                                        </p:tgtEl>
                                        <p:attrNameLst>
                                          <p:attrName>ppt_x</p:attrName>
                                        </p:attrNameLst>
                                      </p:cBhvr>
                                      <p:tavLst>
                                        <p:tav tm="0">
                                          <p:val>
                                            <p:strVal val="0-#ppt_w/2"/>
                                          </p:val>
                                        </p:tav>
                                        <p:tav tm="100000">
                                          <p:val>
                                            <p:strVal val="#ppt_x"/>
                                          </p:val>
                                        </p:tav>
                                      </p:tavLst>
                                    </p:anim>
                                    <p:anim calcmode="lin" valueType="num">
                                      <p:cBhvr additive="base">
                                        <p:cTn id="60" dur="250" fill="hold"/>
                                        <p:tgtEl>
                                          <p:spTgt spid="13">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F47C7C79-88AE-4675-9244-F631F03286C4}"/>
              </a:ext>
            </a:extLst>
          </p:cNvPr>
          <p:cNvGraphicFramePr>
            <a:graphicFrameLocks noGrp="1"/>
          </p:cNvGraphicFramePr>
          <p:nvPr>
            <p:ph idx="1"/>
            <p:extLst>
              <p:ext uri="{D42A27DB-BD31-4B8C-83A1-F6EECF244321}">
                <p14:modId xmlns:p14="http://schemas.microsoft.com/office/powerpoint/2010/main" val="115414373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D47250D4-F5B2-4CFD-8A7B-8D9F03AD3FB8}"/>
              </a:ext>
            </a:extLst>
          </p:cNvPr>
          <p:cNvSpPr txBox="1"/>
          <p:nvPr/>
        </p:nvSpPr>
        <p:spPr>
          <a:xfrm rot="21044405">
            <a:off x="704813" y="2321222"/>
            <a:ext cx="3512457" cy="2123658"/>
          </a:xfrm>
          <a:prstGeom prst="rect">
            <a:avLst/>
          </a:prstGeom>
          <a:noFill/>
        </p:spPr>
        <p:txBody>
          <a:bodyPr wrap="square" rtlCol="0">
            <a:spAutoFit/>
          </a:bodyPr>
          <a:lstStyle/>
          <a:p>
            <a:r>
              <a:rPr lang="en-US" sz="6600" b="1" dirty="0">
                <a:solidFill>
                  <a:schemeClr val="bg1"/>
                </a:solidFill>
              </a:rPr>
              <a:t>Acute Phase </a:t>
            </a:r>
          </a:p>
        </p:txBody>
      </p:sp>
    </p:spTree>
    <p:extLst>
      <p:ext uri="{BB962C8B-B14F-4D97-AF65-F5344CB8AC3E}">
        <p14:creationId xmlns:p14="http://schemas.microsoft.com/office/powerpoint/2010/main" val="936408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250" fill="hold"/>
                                        <p:tgtEl>
                                          <p:spTgt spid="8"/>
                                        </p:tgtEl>
                                        <p:attrNameLst>
                                          <p:attrName>ppt_x</p:attrName>
                                        </p:attrNameLst>
                                      </p:cBhvr>
                                      <p:tavLst>
                                        <p:tav tm="0">
                                          <p:val>
                                            <p:strVal val="#ppt_x"/>
                                          </p:val>
                                        </p:tav>
                                        <p:tav tm="100000">
                                          <p:val>
                                            <p:strVal val="#ppt_x"/>
                                          </p:val>
                                        </p:tav>
                                      </p:tavLst>
                                    </p:anim>
                                    <p:anim calcmode="lin" valueType="num">
                                      <p:cBhvr additive="base">
                                        <p:cTn id="8" dur="25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250" fill="hold"/>
                                        <p:tgtEl>
                                          <p:spTgt spid="6"/>
                                        </p:tgtEl>
                                        <p:attrNameLst>
                                          <p:attrName>ppt_x</p:attrName>
                                        </p:attrNameLst>
                                      </p:cBhvr>
                                      <p:tavLst>
                                        <p:tav tm="0">
                                          <p:val>
                                            <p:strVal val="#ppt_x"/>
                                          </p:val>
                                        </p:tav>
                                        <p:tav tm="100000">
                                          <p:val>
                                            <p:strVal val="#ppt_x"/>
                                          </p:val>
                                        </p:tav>
                                      </p:tavLst>
                                    </p:anim>
                                    <p:anim calcmode="lin" valueType="num">
                                      <p:cBhvr additive="base">
                                        <p:cTn id="14" dur="25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8" grpId="0"/>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FA95358-BE8F-421F-A01D-CE76BFFC51EB}"/>
              </a:ext>
            </a:extLst>
          </p:cNvPr>
          <p:cNvGraphicFramePr>
            <a:graphicFrameLocks noGrp="1"/>
          </p:cNvGraphicFramePr>
          <p:nvPr>
            <p:ph idx="1"/>
            <p:extLst>
              <p:ext uri="{D42A27DB-BD31-4B8C-83A1-F6EECF244321}">
                <p14:modId xmlns:p14="http://schemas.microsoft.com/office/powerpoint/2010/main" val="504990060"/>
              </p:ext>
            </p:extLst>
          </p:nvPr>
        </p:nvGraphicFramePr>
        <p:xfrm>
          <a:off x="406400" y="2322284"/>
          <a:ext cx="11161486" cy="4281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rame 3">
            <a:extLst>
              <a:ext uri="{FF2B5EF4-FFF2-40B4-BE49-F238E27FC236}">
                <a16:creationId xmlns:a16="http://schemas.microsoft.com/office/drawing/2014/main" id="{2CE01875-8957-4FA7-B942-AE5D47B4652E}"/>
              </a:ext>
            </a:extLst>
          </p:cNvPr>
          <p:cNvSpPr/>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857250 w 12192000"/>
              <a:gd name="connsiteY5" fmla="*/ 857250 h 6858000"/>
              <a:gd name="connsiteX6" fmla="*/ 857250 w 12192000"/>
              <a:gd name="connsiteY6" fmla="*/ 6000750 h 6858000"/>
              <a:gd name="connsiteX7" fmla="*/ 11334750 w 12192000"/>
              <a:gd name="connsiteY7" fmla="*/ 6000750 h 6858000"/>
              <a:gd name="connsiteX8" fmla="*/ 11334750 w 12192000"/>
              <a:gd name="connsiteY8" fmla="*/ 857250 h 6858000"/>
              <a:gd name="connsiteX9" fmla="*/ 857250 w 12192000"/>
              <a:gd name="connsiteY9" fmla="*/ 85725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291193 w 12192000"/>
              <a:gd name="connsiteY5" fmla="*/ 378278 h 6858000"/>
              <a:gd name="connsiteX6" fmla="*/ 857250 w 12192000"/>
              <a:gd name="connsiteY6" fmla="*/ 6000750 h 6858000"/>
              <a:gd name="connsiteX7" fmla="*/ 11334750 w 12192000"/>
              <a:gd name="connsiteY7" fmla="*/ 6000750 h 6858000"/>
              <a:gd name="connsiteX8" fmla="*/ 11334750 w 12192000"/>
              <a:gd name="connsiteY8" fmla="*/ 857250 h 6858000"/>
              <a:gd name="connsiteX9" fmla="*/ 291193 w 12192000"/>
              <a:gd name="connsiteY9" fmla="*/ 378278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291193 w 12192000"/>
              <a:gd name="connsiteY5" fmla="*/ 378278 h 6858000"/>
              <a:gd name="connsiteX6" fmla="*/ 857250 w 12192000"/>
              <a:gd name="connsiteY6" fmla="*/ 6000750 h 6858000"/>
              <a:gd name="connsiteX7" fmla="*/ 11334750 w 12192000"/>
              <a:gd name="connsiteY7" fmla="*/ 6000750 h 6858000"/>
              <a:gd name="connsiteX8" fmla="*/ 11625036 w 12192000"/>
              <a:gd name="connsiteY8" fmla="*/ 392793 h 6858000"/>
              <a:gd name="connsiteX9" fmla="*/ 291193 w 12192000"/>
              <a:gd name="connsiteY9" fmla="*/ 378278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291193 w 12192000"/>
              <a:gd name="connsiteY5" fmla="*/ 378278 h 6858000"/>
              <a:gd name="connsiteX6" fmla="*/ 857250 w 12192000"/>
              <a:gd name="connsiteY6" fmla="*/ 6000750 h 6858000"/>
              <a:gd name="connsiteX7" fmla="*/ 11886293 w 12192000"/>
              <a:gd name="connsiteY7" fmla="*/ 6566807 h 6858000"/>
              <a:gd name="connsiteX8" fmla="*/ 11625036 w 12192000"/>
              <a:gd name="connsiteY8" fmla="*/ 392793 h 6858000"/>
              <a:gd name="connsiteX9" fmla="*/ 291193 w 12192000"/>
              <a:gd name="connsiteY9" fmla="*/ 378278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291193 w 12192000"/>
              <a:gd name="connsiteY5" fmla="*/ 378278 h 6858000"/>
              <a:gd name="connsiteX6" fmla="*/ 247650 w 12192000"/>
              <a:gd name="connsiteY6" fmla="*/ 6639379 h 6858000"/>
              <a:gd name="connsiteX7" fmla="*/ 11886293 w 12192000"/>
              <a:gd name="connsiteY7" fmla="*/ 6566807 h 6858000"/>
              <a:gd name="connsiteX8" fmla="*/ 11625036 w 12192000"/>
              <a:gd name="connsiteY8" fmla="*/ 392793 h 6858000"/>
              <a:gd name="connsiteX9" fmla="*/ 291193 w 12192000"/>
              <a:gd name="connsiteY9" fmla="*/ 378278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291193 w 12192000"/>
              <a:gd name="connsiteY5" fmla="*/ 378278 h 6858000"/>
              <a:gd name="connsiteX6" fmla="*/ 247650 w 12192000"/>
              <a:gd name="connsiteY6" fmla="*/ 6639379 h 6858000"/>
              <a:gd name="connsiteX7" fmla="*/ 11886293 w 12192000"/>
              <a:gd name="connsiteY7" fmla="*/ 6566807 h 6858000"/>
              <a:gd name="connsiteX8" fmla="*/ 11915322 w 12192000"/>
              <a:gd name="connsiteY8" fmla="*/ 378279 h 6858000"/>
              <a:gd name="connsiteX9" fmla="*/ 291193 w 12192000"/>
              <a:gd name="connsiteY9" fmla="*/ 37827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6858000">
                <a:moveTo>
                  <a:pt x="0" y="0"/>
                </a:moveTo>
                <a:lnTo>
                  <a:pt x="12192000" y="0"/>
                </a:lnTo>
                <a:lnTo>
                  <a:pt x="12192000" y="6858000"/>
                </a:lnTo>
                <a:lnTo>
                  <a:pt x="0" y="6858000"/>
                </a:lnTo>
                <a:lnTo>
                  <a:pt x="0" y="0"/>
                </a:lnTo>
                <a:close/>
                <a:moveTo>
                  <a:pt x="291193" y="378278"/>
                </a:moveTo>
                <a:lnTo>
                  <a:pt x="247650" y="6639379"/>
                </a:lnTo>
                <a:lnTo>
                  <a:pt x="11886293" y="6566807"/>
                </a:lnTo>
                <a:lnTo>
                  <a:pt x="11915322" y="378279"/>
                </a:lnTo>
                <a:lnTo>
                  <a:pt x="291193" y="378278"/>
                </a:lnTo>
                <a:close/>
              </a:path>
            </a:pathLst>
          </a:cu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Picture 6" descr="A picture containing person, woman, indoor, holding&#10;&#10;Description automatically generated">
            <a:extLst>
              <a:ext uri="{FF2B5EF4-FFF2-40B4-BE49-F238E27FC236}">
                <a16:creationId xmlns:a16="http://schemas.microsoft.com/office/drawing/2014/main" id="{D3102BC6-290D-4A5E-812C-95C0B9F13855}"/>
              </a:ext>
            </a:extLst>
          </p:cNvPr>
          <p:cNvPicPr>
            <a:picLocks noChangeAspect="1"/>
          </p:cNvPicPr>
          <p:nvPr/>
        </p:nvPicPr>
        <p:blipFill>
          <a:blip r:embed="rId7"/>
          <a:stretch>
            <a:fillRect/>
          </a:stretch>
        </p:blipFill>
        <p:spPr>
          <a:xfrm>
            <a:off x="3196773" y="63451"/>
            <a:ext cx="2688770" cy="2258834"/>
          </a:xfrm>
          <a:prstGeom prst="rect">
            <a:avLst/>
          </a:prstGeom>
        </p:spPr>
      </p:pic>
      <p:pic>
        <p:nvPicPr>
          <p:cNvPr id="9" name="Picture 8" descr="A person posing for the camera&#10;&#10;Description automatically generated">
            <a:extLst>
              <a:ext uri="{FF2B5EF4-FFF2-40B4-BE49-F238E27FC236}">
                <a16:creationId xmlns:a16="http://schemas.microsoft.com/office/drawing/2014/main" id="{3B354D44-04CF-4DE9-B37F-1CACFFA600C8}"/>
              </a:ext>
            </a:extLst>
          </p:cNvPr>
          <p:cNvPicPr>
            <a:picLocks noChangeAspect="1"/>
          </p:cNvPicPr>
          <p:nvPr/>
        </p:nvPicPr>
        <p:blipFill>
          <a:blip r:embed="rId8"/>
          <a:stretch>
            <a:fillRect/>
          </a:stretch>
        </p:blipFill>
        <p:spPr>
          <a:xfrm>
            <a:off x="624114" y="130996"/>
            <a:ext cx="2050145" cy="2258834"/>
          </a:xfrm>
          <a:prstGeom prst="rect">
            <a:avLst/>
          </a:prstGeom>
        </p:spPr>
      </p:pic>
      <p:pic>
        <p:nvPicPr>
          <p:cNvPr id="13" name="Picture 12" descr="A drawing of a face&#10;&#10;Description automatically generated">
            <a:extLst>
              <a:ext uri="{FF2B5EF4-FFF2-40B4-BE49-F238E27FC236}">
                <a16:creationId xmlns:a16="http://schemas.microsoft.com/office/drawing/2014/main" id="{50277ABE-F067-475F-9F86-DA6A3A31E4FF}"/>
              </a:ext>
            </a:extLst>
          </p:cNvPr>
          <p:cNvPicPr>
            <a:picLocks noChangeAspect="1"/>
          </p:cNvPicPr>
          <p:nvPr/>
        </p:nvPicPr>
        <p:blipFill>
          <a:blip r:embed="rId9"/>
          <a:stretch>
            <a:fillRect/>
          </a:stretch>
        </p:blipFill>
        <p:spPr>
          <a:xfrm>
            <a:off x="6306459" y="63450"/>
            <a:ext cx="2322286" cy="2326380"/>
          </a:xfrm>
          <a:prstGeom prst="rect">
            <a:avLst/>
          </a:prstGeom>
        </p:spPr>
      </p:pic>
      <p:pic>
        <p:nvPicPr>
          <p:cNvPr id="15" name="Picture 14" descr="A picture containing drawing&#10;&#10;Description automatically generated">
            <a:extLst>
              <a:ext uri="{FF2B5EF4-FFF2-40B4-BE49-F238E27FC236}">
                <a16:creationId xmlns:a16="http://schemas.microsoft.com/office/drawing/2014/main" id="{F934EE3B-DA3E-43F0-BAE4-881F6E8CC632}"/>
              </a:ext>
            </a:extLst>
          </p:cNvPr>
          <p:cNvPicPr>
            <a:picLocks noChangeAspect="1"/>
          </p:cNvPicPr>
          <p:nvPr/>
        </p:nvPicPr>
        <p:blipFill>
          <a:blip r:embed="rId10"/>
          <a:stretch>
            <a:fillRect/>
          </a:stretch>
        </p:blipFill>
        <p:spPr>
          <a:xfrm>
            <a:off x="9049661" y="63450"/>
            <a:ext cx="2225103" cy="2326380"/>
          </a:xfrm>
          <a:prstGeom prst="rect">
            <a:avLst/>
          </a:prstGeom>
        </p:spPr>
      </p:pic>
    </p:spTree>
    <p:extLst>
      <p:ext uri="{BB962C8B-B14F-4D97-AF65-F5344CB8AC3E}">
        <p14:creationId xmlns:p14="http://schemas.microsoft.com/office/powerpoint/2010/main" val="3066298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
                                            <p:graphicEl>
                                              <a:dgm id="{26844644-2A36-4D3F-B0EE-7EE562AE04C3}"/>
                                            </p:graphicEl>
                                          </p:spTgt>
                                        </p:tgtEl>
                                        <p:attrNameLst>
                                          <p:attrName>style.visibility</p:attrName>
                                        </p:attrNameLst>
                                      </p:cBhvr>
                                      <p:to>
                                        <p:strVal val="visible"/>
                                      </p:to>
                                    </p:set>
                                    <p:anim calcmode="lin" valueType="num">
                                      <p:cBhvr additive="base">
                                        <p:cTn id="7" dur="250" fill="hold"/>
                                        <p:tgtEl>
                                          <p:spTgt spid="5">
                                            <p:graphicEl>
                                              <a:dgm id="{26844644-2A36-4D3F-B0EE-7EE562AE04C3}"/>
                                            </p:graphicEl>
                                          </p:spTgt>
                                        </p:tgtEl>
                                        <p:attrNameLst>
                                          <p:attrName>ppt_x</p:attrName>
                                        </p:attrNameLst>
                                      </p:cBhvr>
                                      <p:tavLst>
                                        <p:tav tm="0">
                                          <p:val>
                                            <p:strVal val="#ppt_x"/>
                                          </p:val>
                                        </p:tav>
                                        <p:tav tm="100000">
                                          <p:val>
                                            <p:strVal val="#ppt_x"/>
                                          </p:val>
                                        </p:tav>
                                      </p:tavLst>
                                    </p:anim>
                                    <p:anim calcmode="lin" valueType="num">
                                      <p:cBhvr additive="base">
                                        <p:cTn id="8" dur="250" fill="hold"/>
                                        <p:tgtEl>
                                          <p:spTgt spid="5">
                                            <p:graphicEl>
                                              <a:dgm id="{26844644-2A36-4D3F-B0EE-7EE562AE04C3}"/>
                                            </p:graphic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250" fill="hold"/>
                                        <p:tgtEl>
                                          <p:spTgt spid="9"/>
                                        </p:tgtEl>
                                        <p:attrNameLst>
                                          <p:attrName>ppt_x</p:attrName>
                                        </p:attrNameLst>
                                      </p:cBhvr>
                                      <p:tavLst>
                                        <p:tav tm="0">
                                          <p:val>
                                            <p:strVal val="#ppt_x"/>
                                          </p:val>
                                        </p:tav>
                                        <p:tav tm="100000">
                                          <p:val>
                                            <p:strVal val="#ppt_x"/>
                                          </p:val>
                                        </p:tav>
                                      </p:tavLst>
                                    </p:anim>
                                    <p:anim calcmode="lin" valueType="num">
                                      <p:cBhvr additive="base">
                                        <p:cTn id="14" dur="25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5">
                                            <p:graphicEl>
                                              <a:dgm id="{A0EAD92D-F4F0-4215-89A5-97FB4D56A476}"/>
                                            </p:graphicEl>
                                          </p:spTgt>
                                        </p:tgtEl>
                                        <p:attrNameLst>
                                          <p:attrName>style.visibility</p:attrName>
                                        </p:attrNameLst>
                                      </p:cBhvr>
                                      <p:to>
                                        <p:strVal val="visible"/>
                                      </p:to>
                                    </p:set>
                                    <p:anim calcmode="lin" valueType="num">
                                      <p:cBhvr additive="base">
                                        <p:cTn id="19" dur="250" fill="hold"/>
                                        <p:tgtEl>
                                          <p:spTgt spid="5">
                                            <p:graphicEl>
                                              <a:dgm id="{A0EAD92D-F4F0-4215-89A5-97FB4D56A476}"/>
                                            </p:graphicEl>
                                          </p:spTgt>
                                        </p:tgtEl>
                                        <p:attrNameLst>
                                          <p:attrName>ppt_x</p:attrName>
                                        </p:attrNameLst>
                                      </p:cBhvr>
                                      <p:tavLst>
                                        <p:tav tm="0">
                                          <p:val>
                                            <p:strVal val="#ppt_x"/>
                                          </p:val>
                                        </p:tav>
                                        <p:tav tm="100000">
                                          <p:val>
                                            <p:strVal val="#ppt_x"/>
                                          </p:val>
                                        </p:tav>
                                      </p:tavLst>
                                    </p:anim>
                                    <p:anim calcmode="lin" valueType="num">
                                      <p:cBhvr additive="base">
                                        <p:cTn id="20" dur="250" fill="hold"/>
                                        <p:tgtEl>
                                          <p:spTgt spid="5">
                                            <p:graphicEl>
                                              <a:dgm id="{A0EAD92D-F4F0-4215-89A5-97FB4D56A476}"/>
                                            </p:graphic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250" fill="hold"/>
                                        <p:tgtEl>
                                          <p:spTgt spid="7"/>
                                        </p:tgtEl>
                                        <p:attrNameLst>
                                          <p:attrName>ppt_x</p:attrName>
                                        </p:attrNameLst>
                                      </p:cBhvr>
                                      <p:tavLst>
                                        <p:tav tm="0">
                                          <p:val>
                                            <p:strVal val="#ppt_x"/>
                                          </p:val>
                                        </p:tav>
                                        <p:tav tm="100000">
                                          <p:val>
                                            <p:strVal val="#ppt_x"/>
                                          </p:val>
                                        </p:tav>
                                      </p:tavLst>
                                    </p:anim>
                                    <p:anim calcmode="lin" valueType="num">
                                      <p:cBhvr additive="base">
                                        <p:cTn id="26" dur="25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5">
                                            <p:graphicEl>
                                              <a:dgm id="{088A60C0-0636-4CD7-A36A-81789CA133EB}"/>
                                            </p:graphicEl>
                                          </p:spTgt>
                                        </p:tgtEl>
                                        <p:attrNameLst>
                                          <p:attrName>style.visibility</p:attrName>
                                        </p:attrNameLst>
                                      </p:cBhvr>
                                      <p:to>
                                        <p:strVal val="visible"/>
                                      </p:to>
                                    </p:set>
                                    <p:anim calcmode="lin" valueType="num">
                                      <p:cBhvr additive="base">
                                        <p:cTn id="31" dur="250" fill="hold"/>
                                        <p:tgtEl>
                                          <p:spTgt spid="5">
                                            <p:graphicEl>
                                              <a:dgm id="{088A60C0-0636-4CD7-A36A-81789CA133EB}"/>
                                            </p:graphicEl>
                                          </p:spTgt>
                                        </p:tgtEl>
                                        <p:attrNameLst>
                                          <p:attrName>ppt_x</p:attrName>
                                        </p:attrNameLst>
                                      </p:cBhvr>
                                      <p:tavLst>
                                        <p:tav tm="0">
                                          <p:val>
                                            <p:strVal val="#ppt_x"/>
                                          </p:val>
                                        </p:tav>
                                        <p:tav tm="100000">
                                          <p:val>
                                            <p:strVal val="#ppt_x"/>
                                          </p:val>
                                        </p:tav>
                                      </p:tavLst>
                                    </p:anim>
                                    <p:anim calcmode="lin" valueType="num">
                                      <p:cBhvr additive="base">
                                        <p:cTn id="32" dur="250" fill="hold"/>
                                        <p:tgtEl>
                                          <p:spTgt spid="5">
                                            <p:graphicEl>
                                              <a:dgm id="{088A60C0-0636-4CD7-A36A-81789CA133EB}"/>
                                            </p:graphic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250" fill="hold"/>
                                        <p:tgtEl>
                                          <p:spTgt spid="13"/>
                                        </p:tgtEl>
                                        <p:attrNameLst>
                                          <p:attrName>ppt_x</p:attrName>
                                        </p:attrNameLst>
                                      </p:cBhvr>
                                      <p:tavLst>
                                        <p:tav tm="0">
                                          <p:val>
                                            <p:strVal val="#ppt_x"/>
                                          </p:val>
                                        </p:tav>
                                        <p:tav tm="100000">
                                          <p:val>
                                            <p:strVal val="#ppt_x"/>
                                          </p:val>
                                        </p:tav>
                                      </p:tavLst>
                                    </p:anim>
                                    <p:anim calcmode="lin" valueType="num">
                                      <p:cBhvr additive="base">
                                        <p:cTn id="38" dur="25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grpId="0" nodeType="clickEffect">
                                  <p:stCondLst>
                                    <p:cond delay="0"/>
                                  </p:stCondLst>
                                  <p:childTnLst>
                                    <p:set>
                                      <p:cBhvr>
                                        <p:cTn id="42" dur="1" fill="hold">
                                          <p:stCondLst>
                                            <p:cond delay="0"/>
                                          </p:stCondLst>
                                        </p:cTn>
                                        <p:tgtEl>
                                          <p:spTgt spid="5">
                                            <p:graphicEl>
                                              <a:dgm id="{E262B572-7C7F-409A-A242-0D801DDB7323}"/>
                                            </p:graphicEl>
                                          </p:spTgt>
                                        </p:tgtEl>
                                        <p:attrNameLst>
                                          <p:attrName>style.visibility</p:attrName>
                                        </p:attrNameLst>
                                      </p:cBhvr>
                                      <p:to>
                                        <p:strVal val="visible"/>
                                      </p:to>
                                    </p:set>
                                    <p:anim calcmode="lin" valueType="num">
                                      <p:cBhvr additive="base">
                                        <p:cTn id="43" dur="250" fill="hold"/>
                                        <p:tgtEl>
                                          <p:spTgt spid="5">
                                            <p:graphicEl>
                                              <a:dgm id="{E262B572-7C7F-409A-A242-0D801DDB7323}"/>
                                            </p:graphicEl>
                                          </p:spTgt>
                                        </p:tgtEl>
                                        <p:attrNameLst>
                                          <p:attrName>ppt_x</p:attrName>
                                        </p:attrNameLst>
                                      </p:cBhvr>
                                      <p:tavLst>
                                        <p:tav tm="0">
                                          <p:val>
                                            <p:strVal val="#ppt_x"/>
                                          </p:val>
                                        </p:tav>
                                        <p:tav tm="100000">
                                          <p:val>
                                            <p:strVal val="#ppt_x"/>
                                          </p:val>
                                        </p:tav>
                                      </p:tavLst>
                                    </p:anim>
                                    <p:anim calcmode="lin" valueType="num">
                                      <p:cBhvr additive="base">
                                        <p:cTn id="44" dur="250" fill="hold"/>
                                        <p:tgtEl>
                                          <p:spTgt spid="5">
                                            <p:graphicEl>
                                              <a:dgm id="{E262B572-7C7F-409A-A242-0D801DDB7323}"/>
                                            </p:graphicEl>
                                          </p:spTgt>
                                        </p:tgtEl>
                                        <p:attrNameLst>
                                          <p:attrName>ppt_y</p:attrName>
                                        </p:attrNameLst>
                                      </p:cBhvr>
                                      <p:tavLst>
                                        <p:tav tm="0">
                                          <p:val>
                                            <p:strVal val="0-#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 fill="hold" grpId="0" nodeType="clickEffect">
                                  <p:stCondLst>
                                    <p:cond delay="0"/>
                                  </p:stCondLst>
                                  <p:childTnLst>
                                    <p:set>
                                      <p:cBhvr>
                                        <p:cTn id="48" dur="1" fill="hold">
                                          <p:stCondLst>
                                            <p:cond delay="0"/>
                                          </p:stCondLst>
                                        </p:cTn>
                                        <p:tgtEl>
                                          <p:spTgt spid="5">
                                            <p:graphicEl>
                                              <a:dgm id="{CDF03C6C-7337-4919-A63F-258CB2C3ACFA}"/>
                                            </p:graphicEl>
                                          </p:spTgt>
                                        </p:tgtEl>
                                        <p:attrNameLst>
                                          <p:attrName>style.visibility</p:attrName>
                                        </p:attrNameLst>
                                      </p:cBhvr>
                                      <p:to>
                                        <p:strVal val="visible"/>
                                      </p:to>
                                    </p:set>
                                    <p:anim calcmode="lin" valueType="num">
                                      <p:cBhvr additive="base">
                                        <p:cTn id="49" dur="250" fill="hold"/>
                                        <p:tgtEl>
                                          <p:spTgt spid="5">
                                            <p:graphicEl>
                                              <a:dgm id="{CDF03C6C-7337-4919-A63F-258CB2C3ACFA}"/>
                                            </p:graphicEl>
                                          </p:spTgt>
                                        </p:tgtEl>
                                        <p:attrNameLst>
                                          <p:attrName>ppt_x</p:attrName>
                                        </p:attrNameLst>
                                      </p:cBhvr>
                                      <p:tavLst>
                                        <p:tav tm="0">
                                          <p:val>
                                            <p:strVal val="#ppt_x"/>
                                          </p:val>
                                        </p:tav>
                                        <p:tav tm="100000">
                                          <p:val>
                                            <p:strVal val="#ppt_x"/>
                                          </p:val>
                                        </p:tav>
                                      </p:tavLst>
                                    </p:anim>
                                    <p:anim calcmode="lin" valueType="num">
                                      <p:cBhvr additive="base">
                                        <p:cTn id="50" dur="250" fill="hold"/>
                                        <p:tgtEl>
                                          <p:spTgt spid="5">
                                            <p:graphicEl>
                                              <a:dgm id="{CDF03C6C-7337-4919-A63F-258CB2C3ACFA}"/>
                                            </p:graphicEl>
                                          </p:spTgt>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1" fill="hold"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250" fill="hold"/>
                                        <p:tgtEl>
                                          <p:spTgt spid="15"/>
                                        </p:tgtEl>
                                        <p:attrNameLst>
                                          <p:attrName>ppt_x</p:attrName>
                                        </p:attrNameLst>
                                      </p:cBhvr>
                                      <p:tavLst>
                                        <p:tav tm="0">
                                          <p:val>
                                            <p:strVal val="#ppt_x"/>
                                          </p:val>
                                        </p:tav>
                                        <p:tav tm="100000">
                                          <p:val>
                                            <p:strVal val="#ppt_x"/>
                                          </p:val>
                                        </p:tav>
                                      </p:tavLst>
                                    </p:anim>
                                    <p:anim calcmode="lin" valueType="num">
                                      <p:cBhvr additive="base">
                                        <p:cTn id="56" dur="250" fill="hold"/>
                                        <p:tgtEl>
                                          <p:spTgt spid="15"/>
                                        </p:tgtEl>
                                        <p:attrNameLst>
                                          <p:attrName>ppt_y</p:attrName>
                                        </p:attrNameLst>
                                      </p:cBhvr>
                                      <p:tavLst>
                                        <p:tav tm="0">
                                          <p:val>
                                            <p:strVal val="0-#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1" fill="hold" grpId="0" nodeType="clickEffect">
                                  <p:stCondLst>
                                    <p:cond delay="0"/>
                                  </p:stCondLst>
                                  <p:childTnLst>
                                    <p:set>
                                      <p:cBhvr>
                                        <p:cTn id="60" dur="1" fill="hold">
                                          <p:stCondLst>
                                            <p:cond delay="0"/>
                                          </p:stCondLst>
                                        </p:cTn>
                                        <p:tgtEl>
                                          <p:spTgt spid="5">
                                            <p:graphicEl>
                                              <a:dgm id="{752D5C30-9A43-448C-AFC0-732D9B91882A}"/>
                                            </p:graphicEl>
                                          </p:spTgt>
                                        </p:tgtEl>
                                        <p:attrNameLst>
                                          <p:attrName>style.visibility</p:attrName>
                                        </p:attrNameLst>
                                      </p:cBhvr>
                                      <p:to>
                                        <p:strVal val="visible"/>
                                      </p:to>
                                    </p:set>
                                    <p:anim calcmode="lin" valueType="num">
                                      <p:cBhvr additive="base">
                                        <p:cTn id="61" dur="250" fill="hold"/>
                                        <p:tgtEl>
                                          <p:spTgt spid="5">
                                            <p:graphicEl>
                                              <a:dgm id="{752D5C30-9A43-448C-AFC0-732D9B91882A}"/>
                                            </p:graphicEl>
                                          </p:spTgt>
                                        </p:tgtEl>
                                        <p:attrNameLst>
                                          <p:attrName>ppt_x</p:attrName>
                                        </p:attrNameLst>
                                      </p:cBhvr>
                                      <p:tavLst>
                                        <p:tav tm="0">
                                          <p:val>
                                            <p:strVal val="#ppt_x"/>
                                          </p:val>
                                        </p:tav>
                                        <p:tav tm="100000">
                                          <p:val>
                                            <p:strVal val="#ppt_x"/>
                                          </p:val>
                                        </p:tav>
                                      </p:tavLst>
                                    </p:anim>
                                    <p:anim calcmode="lin" valueType="num">
                                      <p:cBhvr additive="base">
                                        <p:cTn id="62" dur="250" fill="hold"/>
                                        <p:tgtEl>
                                          <p:spTgt spid="5">
                                            <p:graphicEl>
                                              <a:dgm id="{752D5C30-9A43-448C-AFC0-732D9B91882A}"/>
                                            </p:graphicEl>
                                          </p:spTgt>
                                        </p:tgtEl>
                                        <p:attrNameLst>
                                          <p:attrName>ppt_y</p:attrName>
                                        </p:attrNameLst>
                                      </p:cBhvr>
                                      <p:tavLst>
                                        <p:tav tm="0">
                                          <p:val>
                                            <p:strVal val="0-#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1" fill="hold" grpId="0" nodeType="clickEffect">
                                  <p:stCondLst>
                                    <p:cond delay="0"/>
                                  </p:stCondLst>
                                  <p:childTnLst>
                                    <p:set>
                                      <p:cBhvr>
                                        <p:cTn id="66" dur="1" fill="hold">
                                          <p:stCondLst>
                                            <p:cond delay="0"/>
                                          </p:stCondLst>
                                        </p:cTn>
                                        <p:tgtEl>
                                          <p:spTgt spid="5">
                                            <p:graphicEl>
                                              <a:dgm id="{FDA8DC2B-55D3-4972-877C-A442221E397F}"/>
                                            </p:graphicEl>
                                          </p:spTgt>
                                        </p:tgtEl>
                                        <p:attrNameLst>
                                          <p:attrName>style.visibility</p:attrName>
                                        </p:attrNameLst>
                                      </p:cBhvr>
                                      <p:to>
                                        <p:strVal val="visible"/>
                                      </p:to>
                                    </p:set>
                                    <p:anim calcmode="lin" valueType="num">
                                      <p:cBhvr additive="base">
                                        <p:cTn id="67" dur="250" fill="hold"/>
                                        <p:tgtEl>
                                          <p:spTgt spid="5">
                                            <p:graphicEl>
                                              <a:dgm id="{FDA8DC2B-55D3-4972-877C-A442221E397F}"/>
                                            </p:graphicEl>
                                          </p:spTgt>
                                        </p:tgtEl>
                                        <p:attrNameLst>
                                          <p:attrName>ppt_x</p:attrName>
                                        </p:attrNameLst>
                                      </p:cBhvr>
                                      <p:tavLst>
                                        <p:tav tm="0">
                                          <p:val>
                                            <p:strVal val="#ppt_x"/>
                                          </p:val>
                                        </p:tav>
                                        <p:tav tm="100000">
                                          <p:val>
                                            <p:strVal val="#ppt_x"/>
                                          </p:val>
                                        </p:tav>
                                      </p:tavLst>
                                    </p:anim>
                                    <p:anim calcmode="lin" valueType="num">
                                      <p:cBhvr additive="base">
                                        <p:cTn id="68" dur="250" fill="hold"/>
                                        <p:tgtEl>
                                          <p:spTgt spid="5">
                                            <p:graphicEl>
                                              <a:dgm id="{FDA8DC2B-55D3-4972-877C-A442221E397F}"/>
                                            </p:graphicEl>
                                          </p:spTgt>
                                        </p:tgtEl>
                                        <p:attrNameLst>
                                          <p:attrName>ppt_y</p:attrName>
                                        </p:attrNameLst>
                                      </p:cBhvr>
                                      <p:tavLst>
                                        <p:tav tm="0">
                                          <p:val>
                                            <p:strVal val="0-#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1" fill="hold" grpId="0" nodeType="clickEffect">
                                  <p:stCondLst>
                                    <p:cond delay="0"/>
                                  </p:stCondLst>
                                  <p:childTnLst>
                                    <p:set>
                                      <p:cBhvr>
                                        <p:cTn id="72" dur="1" fill="hold">
                                          <p:stCondLst>
                                            <p:cond delay="0"/>
                                          </p:stCondLst>
                                        </p:cTn>
                                        <p:tgtEl>
                                          <p:spTgt spid="5">
                                            <p:graphicEl>
                                              <a:dgm id="{213E10CB-DBFE-4648-A819-2E58F3714396}"/>
                                            </p:graphicEl>
                                          </p:spTgt>
                                        </p:tgtEl>
                                        <p:attrNameLst>
                                          <p:attrName>style.visibility</p:attrName>
                                        </p:attrNameLst>
                                      </p:cBhvr>
                                      <p:to>
                                        <p:strVal val="visible"/>
                                      </p:to>
                                    </p:set>
                                    <p:anim calcmode="lin" valueType="num">
                                      <p:cBhvr additive="base">
                                        <p:cTn id="73" dur="250" fill="hold"/>
                                        <p:tgtEl>
                                          <p:spTgt spid="5">
                                            <p:graphicEl>
                                              <a:dgm id="{213E10CB-DBFE-4648-A819-2E58F3714396}"/>
                                            </p:graphicEl>
                                          </p:spTgt>
                                        </p:tgtEl>
                                        <p:attrNameLst>
                                          <p:attrName>ppt_x</p:attrName>
                                        </p:attrNameLst>
                                      </p:cBhvr>
                                      <p:tavLst>
                                        <p:tav tm="0">
                                          <p:val>
                                            <p:strVal val="#ppt_x"/>
                                          </p:val>
                                        </p:tav>
                                        <p:tav tm="100000">
                                          <p:val>
                                            <p:strVal val="#ppt_x"/>
                                          </p:val>
                                        </p:tav>
                                      </p:tavLst>
                                    </p:anim>
                                    <p:anim calcmode="lin" valueType="num">
                                      <p:cBhvr additive="base">
                                        <p:cTn id="74" dur="250" fill="hold"/>
                                        <p:tgtEl>
                                          <p:spTgt spid="5">
                                            <p:graphicEl>
                                              <a:dgm id="{213E10CB-DBFE-4648-A819-2E58F3714396}"/>
                                            </p:graphic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uiExpand="1">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73000"/>
            <a:lum/>
          </a:blip>
          <a:srcRect/>
          <a:stretch>
            <a:fillRect t="-9000" b="-9000"/>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C25BED7-ED2D-49D1-9212-F9EE01EAA89F}"/>
              </a:ext>
            </a:extLst>
          </p:cNvPr>
          <p:cNvGraphicFramePr>
            <a:graphicFrameLocks noGrp="1"/>
          </p:cNvGraphicFramePr>
          <p:nvPr>
            <p:ph idx="1"/>
            <p:extLst>
              <p:ext uri="{D42A27DB-BD31-4B8C-83A1-F6EECF244321}">
                <p14:modId xmlns:p14="http://schemas.microsoft.com/office/powerpoint/2010/main" val="4005869028"/>
              </p:ext>
            </p:extLst>
          </p:nvPr>
        </p:nvGraphicFramePr>
        <p:xfrm>
          <a:off x="580571" y="566057"/>
          <a:ext cx="11146972" cy="5675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505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8567FF19-1DF1-4470-8D2A-D2C6FF02E2C3}"/>
                                            </p:graphicEl>
                                          </p:spTgt>
                                        </p:tgtEl>
                                        <p:attrNameLst>
                                          <p:attrName>style.visibility</p:attrName>
                                        </p:attrNameLst>
                                      </p:cBhvr>
                                      <p:to>
                                        <p:strVal val="visible"/>
                                      </p:to>
                                    </p:set>
                                    <p:anim calcmode="lin" valueType="num">
                                      <p:cBhvr additive="base">
                                        <p:cTn id="7" dur="250" fill="hold"/>
                                        <p:tgtEl>
                                          <p:spTgt spid="5">
                                            <p:graphicEl>
                                              <a:dgm id="{8567FF19-1DF1-4470-8D2A-D2C6FF02E2C3}"/>
                                            </p:graphicEl>
                                          </p:spTgt>
                                        </p:tgtEl>
                                        <p:attrNameLst>
                                          <p:attrName>ppt_x</p:attrName>
                                        </p:attrNameLst>
                                      </p:cBhvr>
                                      <p:tavLst>
                                        <p:tav tm="0">
                                          <p:val>
                                            <p:strVal val="#ppt_x"/>
                                          </p:val>
                                        </p:tav>
                                        <p:tav tm="100000">
                                          <p:val>
                                            <p:strVal val="#ppt_x"/>
                                          </p:val>
                                        </p:tav>
                                      </p:tavLst>
                                    </p:anim>
                                    <p:anim calcmode="lin" valueType="num">
                                      <p:cBhvr additive="base">
                                        <p:cTn id="8" dur="250" fill="hold"/>
                                        <p:tgtEl>
                                          <p:spTgt spid="5">
                                            <p:graphicEl>
                                              <a:dgm id="{8567FF19-1DF1-4470-8D2A-D2C6FF02E2C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F6BB85CB-E9E7-456D-AFFA-A8A1D4BF2E04}"/>
                                            </p:graphicEl>
                                          </p:spTgt>
                                        </p:tgtEl>
                                        <p:attrNameLst>
                                          <p:attrName>style.visibility</p:attrName>
                                        </p:attrNameLst>
                                      </p:cBhvr>
                                      <p:to>
                                        <p:strVal val="visible"/>
                                      </p:to>
                                    </p:set>
                                    <p:anim calcmode="lin" valueType="num">
                                      <p:cBhvr additive="base">
                                        <p:cTn id="13" dur="250" fill="hold"/>
                                        <p:tgtEl>
                                          <p:spTgt spid="5">
                                            <p:graphicEl>
                                              <a:dgm id="{F6BB85CB-E9E7-456D-AFFA-A8A1D4BF2E04}"/>
                                            </p:graphicEl>
                                          </p:spTgt>
                                        </p:tgtEl>
                                        <p:attrNameLst>
                                          <p:attrName>ppt_x</p:attrName>
                                        </p:attrNameLst>
                                      </p:cBhvr>
                                      <p:tavLst>
                                        <p:tav tm="0">
                                          <p:val>
                                            <p:strVal val="#ppt_x"/>
                                          </p:val>
                                        </p:tav>
                                        <p:tav tm="100000">
                                          <p:val>
                                            <p:strVal val="#ppt_x"/>
                                          </p:val>
                                        </p:tav>
                                      </p:tavLst>
                                    </p:anim>
                                    <p:anim calcmode="lin" valueType="num">
                                      <p:cBhvr additive="base">
                                        <p:cTn id="14" dur="250" fill="hold"/>
                                        <p:tgtEl>
                                          <p:spTgt spid="5">
                                            <p:graphicEl>
                                              <a:dgm id="{F6BB85CB-E9E7-456D-AFFA-A8A1D4BF2E04}"/>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15B2DA32-09C9-4B6C-83AF-A443AE5A0522}"/>
                                            </p:graphicEl>
                                          </p:spTgt>
                                        </p:tgtEl>
                                        <p:attrNameLst>
                                          <p:attrName>style.visibility</p:attrName>
                                        </p:attrNameLst>
                                      </p:cBhvr>
                                      <p:to>
                                        <p:strVal val="visible"/>
                                      </p:to>
                                    </p:set>
                                    <p:anim calcmode="lin" valueType="num">
                                      <p:cBhvr additive="base">
                                        <p:cTn id="19" dur="250" fill="hold"/>
                                        <p:tgtEl>
                                          <p:spTgt spid="5">
                                            <p:graphicEl>
                                              <a:dgm id="{15B2DA32-09C9-4B6C-83AF-A443AE5A0522}"/>
                                            </p:graphicEl>
                                          </p:spTgt>
                                        </p:tgtEl>
                                        <p:attrNameLst>
                                          <p:attrName>ppt_x</p:attrName>
                                        </p:attrNameLst>
                                      </p:cBhvr>
                                      <p:tavLst>
                                        <p:tav tm="0">
                                          <p:val>
                                            <p:strVal val="#ppt_x"/>
                                          </p:val>
                                        </p:tav>
                                        <p:tav tm="100000">
                                          <p:val>
                                            <p:strVal val="#ppt_x"/>
                                          </p:val>
                                        </p:tav>
                                      </p:tavLst>
                                    </p:anim>
                                    <p:anim calcmode="lin" valueType="num">
                                      <p:cBhvr additive="base">
                                        <p:cTn id="20" dur="250" fill="hold"/>
                                        <p:tgtEl>
                                          <p:spTgt spid="5">
                                            <p:graphicEl>
                                              <a:dgm id="{15B2DA32-09C9-4B6C-83AF-A443AE5A0522}"/>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3179EEB0-A111-40B6-912E-EB66D11836D1}"/>
                                            </p:graphicEl>
                                          </p:spTgt>
                                        </p:tgtEl>
                                        <p:attrNameLst>
                                          <p:attrName>style.visibility</p:attrName>
                                        </p:attrNameLst>
                                      </p:cBhvr>
                                      <p:to>
                                        <p:strVal val="visible"/>
                                      </p:to>
                                    </p:set>
                                    <p:anim calcmode="lin" valueType="num">
                                      <p:cBhvr additive="base">
                                        <p:cTn id="25" dur="250" fill="hold"/>
                                        <p:tgtEl>
                                          <p:spTgt spid="5">
                                            <p:graphicEl>
                                              <a:dgm id="{3179EEB0-A111-40B6-912E-EB66D11836D1}"/>
                                            </p:graphicEl>
                                          </p:spTgt>
                                        </p:tgtEl>
                                        <p:attrNameLst>
                                          <p:attrName>ppt_x</p:attrName>
                                        </p:attrNameLst>
                                      </p:cBhvr>
                                      <p:tavLst>
                                        <p:tav tm="0">
                                          <p:val>
                                            <p:strVal val="#ppt_x"/>
                                          </p:val>
                                        </p:tav>
                                        <p:tav tm="100000">
                                          <p:val>
                                            <p:strVal val="#ppt_x"/>
                                          </p:val>
                                        </p:tav>
                                      </p:tavLst>
                                    </p:anim>
                                    <p:anim calcmode="lin" valueType="num">
                                      <p:cBhvr additive="base">
                                        <p:cTn id="26" dur="250" fill="hold"/>
                                        <p:tgtEl>
                                          <p:spTgt spid="5">
                                            <p:graphicEl>
                                              <a:dgm id="{3179EEB0-A111-40B6-912E-EB66D11836D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5359-386F-4B22-B753-E32AC63636BA}"/>
              </a:ext>
            </a:extLst>
          </p:cNvPr>
          <p:cNvSpPr>
            <a:spLocks noGrp="1"/>
          </p:cNvSpPr>
          <p:nvPr>
            <p:ph type="title"/>
          </p:nvPr>
        </p:nvSpPr>
        <p:spPr>
          <a:xfrm>
            <a:off x="194337" y="53126"/>
            <a:ext cx="10058400" cy="1371600"/>
          </a:xfrm>
        </p:spPr>
        <p:txBody>
          <a:bodyPr>
            <a:normAutofit/>
          </a:bodyPr>
          <a:lstStyle/>
          <a:p>
            <a:r>
              <a:rPr lang="en-US" dirty="0">
                <a:solidFill>
                  <a:schemeClr val="bg1">
                    <a:lumMod val="95000"/>
                    <a:lumOff val="5000"/>
                  </a:schemeClr>
                </a:solidFill>
                <a:highlight>
                  <a:srgbClr val="FFFF00"/>
                </a:highlight>
              </a:rPr>
              <a:t>Kinetic chain exercises</a:t>
            </a:r>
            <a:br>
              <a:rPr lang="en-US" dirty="0"/>
            </a:br>
            <a:endParaRPr lang="en-US" dirty="0"/>
          </a:p>
        </p:txBody>
      </p:sp>
      <p:pic>
        <p:nvPicPr>
          <p:cNvPr id="5" name="Picture 4" descr="A picture containing clothing, underwear&#10;&#10;Description automatically generated">
            <a:extLst>
              <a:ext uri="{FF2B5EF4-FFF2-40B4-BE49-F238E27FC236}">
                <a16:creationId xmlns:a16="http://schemas.microsoft.com/office/drawing/2014/main" id="{0C5B4FE1-F1B9-4900-8046-BC5E8620F00D}"/>
              </a:ext>
            </a:extLst>
          </p:cNvPr>
          <p:cNvPicPr>
            <a:picLocks noChangeAspect="1"/>
          </p:cNvPicPr>
          <p:nvPr/>
        </p:nvPicPr>
        <p:blipFill>
          <a:blip r:embed="rId2"/>
          <a:stretch>
            <a:fillRect/>
          </a:stretch>
        </p:blipFill>
        <p:spPr>
          <a:xfrm>
            <a:off x="194337" y="816711"/>
            <a:ext cx="2781092" cy="5807903"/>
          </a:xfrm>
          <a:prstGeom prst="rect">
            <a:avLst/>
          </a:prstGeom>
        </p:spPr>
      </p:pic>
      <p:pic>
        <p:nvPicPr>
          <p:cNvPr id="7" name="Picture 6" descr="A group of people jumping in the air&#10;&#10;Description automatically generated">
            <a:extLst>
              <a:ext uri="{FF2B5EF4-FFF2-40B4-BE49-F238E27FC236}">
                <a16:creationId xmlns:a16="http://schemas.microsoft.com/office/drawing/2014/main" id="{78045060-7864-4846-AD35-7C095AD39FB9}"/>
              </a:ext>
            </a:extLst>
          </p:cNvPr>
          <p:cNvPicPr>
            <a:picLocks noChangeAspect="1"/>
          </p:cNvPicPr>
          <p:nvPr/>
        </p:nvPicPr>
        <p:blipFill>
          <a:blip r:embed="rId3"/>
          <a:stretch>
            <a:fillRect/>
          </a:stretch>
        </p:blipFill>
        <p:spPr>
          <a:xfrm>
            <a:off x="6699363" y="249046"/>
            <a:ext cx="5298300" cy="3896508"/>
          </a:xfrm>
          <a:prstGeom prst="rect">
            <a:avLst/>
          </a:prstGeom>
        </p:spPr>
      </p:pic>
      <p:pic>
        <p:nvPicPr>
          <p:cNvPr id="9" name="Picture 8" descr="A close up of a person&#10;&#10;Description automatically generated">
            <a:extLst>
              <a:ext uri="{FF2B5EF4-FFF2-40B4-BE49-F238E27FC236}">
                <a16:creationId xmlns:a16="http://schemas.microsoft.com/office/drawing/2014/main" id="{9CAC5961-B86D-4A0C-B49F-7FC7C234B558}"/>
              </a:ext>
            </a:extLst>
          </p:cNvPr>
          <p:cNvPicPr>
            <a:picLocks noChangeAspect="1"/>
          </p:cNvPicPr>
          <p:nvPr/>
        </p:nvPicPr>
        <p:blipFill>
          <a:blip r:embed="rId4"/>
          <a:stretch>
            <a:fillRect/>
          </a:stretch>
        </p:blipFill>
        <p:spPr>
          <a:xfrm rot="217039">
            <a:off x="7504094" y="1643003"/>
            <a:ext cx="3431100" cy="5092188"/>
          </a:xfrm>
          <a:prstGeom prst="rect">
            <a:avLst/>
          </a:prstGeom>
        </p:spPr>
      </p:pic>
      <p:pic>
        <p:nvPicPr>
          <p:cNvPr id="11" name="Picture 10" descr="A picture containing water, racket, ball, hitting&#10;&#10;Description automatically generated">
            <a:extLst>
              <a:ext uri="{FF2B5EF4-FFF2-40B4-BE49-F238E27FC236}">
                <a16:creationId xmlns:a16="http://schemas.microsoft.com/office/drawing/2014/main" id="{B5FB0A7D-D6E1-43B7-9868-BE9A4D5C9677}"/>
              </a:ext>
            </a:extLst>
          </p:cNvPr>
          <p:cNvPicPr>
            <a:picLocks noChangeAspect="1"/>
          </p:cNvPicPr>
          <p:nvPr/>
        </p:nvPicPr>
        <p:blipFill>
          <a:blip r:embed="rId5"/>
          <a:stretch>
            <a:fillRect/>
          </a:stretch>
        </p:blipFill>
        <p:spPr>
          <a:xfrm>
            <a:off x="3308535" y="1424726"/>
            <a:ext cx="3219450" cy="4295775"/>
          </a:xfrm>
          <a:prstGeom prst="rect">
            <a:avLst/>
          </a:prstGeom>
        </p:spPr>
      </p:pic>
    </p:spTree>
    <p:extLst>
      <p:ext uri="{BB962C8B-B14F-4D97-AF65-F5344CB8AC3E}">
        <p14:creationId xmlns:p14="http://schemas.microsoft.com/office/powerpoint/2010/main" val="4220452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0-#ppt_w/2"/>
                                          </p:val>
                                        </p:tav>
                                        <p:tav tm="100000">
                                          <p:val>
                                            <p:strVal val="#ppt_x"/>
                                          </p:val>
                                        </p:tav>
                                      </p:tavLst>
                                    </p:anim>
                                    <p:anim calcmode="lin" valueType="num">
                                      <p:cBhvr additive="base">
                                        <p:cTn id="8" dur="2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250" fill="hold"/>
                                        <p:tgtEl>
                                          <p:spTgt spid="5"/>
                                        </p:tgtEl>
                                        <p:attrNameLst>
                                          <p:attrName>ppt_x</p:attrName>
                                        </p:attrNameLst>
                                      </p:cBhvr>
                                      <p:tavLst>
                                        <p:tav tm="0">
                                          <p:val>
                                            <p:strVal val="0-#ppt_w/2"/>
                                          </p:val>
                                        </p:tav>
                                        <p:tav tm="100000">
                                          <p:val>
                                            <p:strVal val="#ppt_x"/>
                                          </p:val>
                                        </p:tav>
                                      </p:tavLst>
                                    </p:anim>
                                    <p:anim calcmode="lin" valueType="num">
                                      <p:cBhvr additive="base">
                                        <p:cTn id="14" dur="2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250" fill="hold"/>
                                        <p:tgtEl>
                                          <p:spTgt spid="11"/>
                                        </p:tgtEl>
                                        <p:attrNameLst>
                                          <p:attrName>ppt_x</p:attrName>
                                        </p:attrNameLst>
                                      </p:cBhvr>
                                      <p:tavLst>
                                        <p:tav tm="0">
                                          <p:val>
                                            <p:strVal val="0-#ppt_w/2"/>
                                          </p:val>
                                        </p:tav>
                                        <p:tav tm="100000">
                                          <p:val>
                                            <p:strVal val="#ppt_x"/>
                                          </p:val>
                                        </p:tav>
                                      </p:tavLst>
                                    </p:anim>
                                    <p:anim calcmode="lin" valueType="num">
                                      <p:cBhvr additive="base">
                                        <p:cTn id="20" dur="25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250" fill="hold"/>
                                        <p:tgtEl>
                                          <p:spTgt spid="7"/>
                                        </p:tgtEl>
                                        <p:attrNameLst>
                                          <p:attrName>ppt_x</p:attrName>
                                        </p:attrNameLst>
                                      </p:cBhvr>
                                      <p:tavLst>
                                        <p:tav tm="0">
                                          <p:val>
                                            <p:strVal val="0-#ppt_w/2"/>
                                          </p:val>
                                        </p:tav>
                                        <p:tav tm="100000">
                                          <p:val>
                                            <p:strVal val="#ppt_x"/>
                                          </p:val>
                                        </p:tav>
                                      </p:tavLst>
                                    </p:anim>
                                    <p:anim calcmode="lin" valueType="num">
                                      <p:cBhvr additive="base">
                                        <p:cTn id="26" dur="2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250" fill="hold"/>
                                        <p:tgtEl>
                                          <p:spTgt spid="9"/>
                                        </p:tgtEl>
                                        <p:attrNameLst>
                                          <p:attrName>ppt_x</p:attrName>
                                        </p:attrNameLst>
                                      </p:cBhvr>
                                      <p:tavLst>
                                        <p:tav tm="0">
                                          <p:val>
                                            <p:strVal val="0-#ppt_w/2"/>
                                          </p:val>
                                        </p:tav>
                                        <p:tav tm="100000">
                                          <p:val>
                                            <p:strVal val="#ppt_x"/>
                                          </p:val>
                                        </p:tav>
                                      </p:tavLst>
                                    </p:anim>
                                    <p:anim calcmode="lin" valueType="num">
                                      <p:cBhvr additive="base">
                                        <p:cTn id="32" dur="25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7D28-5A74-464F-AF18-19EE96EB3AC9}"/>
              </a:ext>
            </a:extLst>
          </p:cNvPr>
          <p:cNvSpPr>
            <a:spLocks noGrp="1"/>
          </p:cNvSpPr>
          <p:nvPr>
            <p:ph type="title"/>
          </p:nvPr>
        </p:nvSpPr>
        <p:spPr>
          <a:xfrm>
            <a:off x="1066800" y="337794"/>
            <a:ext cx="10058400" cy="1371600"/>
          </a:xfrm>
        </p:spPr>
        <p:txBody>
          <a:bodyPr>
            <a:normAutofit/>
          </a:bodyPr>
          <a:lstStyle/>
          <a:p>
            <a:pPr algn="ctr"/>
            <a:r>
              <a:rPr lang="en-US" sz="4400" b="1" u="sng" dirty="0"/>
              <a:t>Criteria for moving out of acute phase </a:t>
            </a:r>
          </a:p>
        </p:txBody>
      </p:sp>
      <p:graphicFrame>
        <p:nvGraphicFramePr>
          <p:cNvPr id="5" name="Content Placeholder 2">
            <a:extLst>
              <a:ext uri="{FF2B5EF4-FFF2-40B4-BE49-F238E27FC236}">
                <a16:creationId xmlns:a16="http://schemas.microsoft.com/office/drawing/2014/main" id="{B9151E05-856A-49C1-8DB5-B77E80E53406}"/>
              </a:ext>
            </a:extLst>
          </p:cNvPr>
          <p:cNvGraphicFramePr>
            <a:graphicFrameLocks noGrp="1"/>
          </p:cNvGraphicFramePr>
          <p:nvPr>
            <p:ph idx="1"/>
            <p:extLst>
              <p:ext uri="{D42A27DB-BD31-4B8C-83A1-F6EECF244321}">
                <p14:modId xmlns:p14="http://schemas.microsoft.com/office/powerpoint/2010/main" val="2548071480"/>
              </p:ext>
            </p:extLst>
          </p:nvPr>
        </p:nvGraphicFramePr>
        <p:xfrm>
          <a:off x="841829" y="1868557"/>
          <a:ext cx="10382762" cy="4459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2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0-#ppt_w/2"/>
                                          </p:val>
                                        </p:tav>
                                        <p:tav tm="100000">
                                          <p:val>
                                            <p:strVal val="#ppt_x"/>
                                          </p:val>
                                        </p:tav>
                                      </p:tavLst>
                                    </p:anim>
                                    <p:anim calcmode="lin" valueType="num">
                                      <p:cBhvr additive="base">
                                        <p:cTn id="8" dur="25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graphicEl>
                                              <a:dgm id="{D1E8AE92-E2F0-48F1-91FE-CCA80676B82B}"/>
                                            </p:graphicEl>
                                          </p:spTgt>
                                        </p:tgtEl>
                                        <p:attrNameLst>
                                          <p:attrName>style.visibility</p:attrName>
                                        </p:attrNameLst>
                                      </p:cBhvr>
                                      <p:to>
                                        <p:strVal val="visible"/>
                                      </p:to>
                                    </p:set>
                                    <p:anim calcmode="lin" valueType="num">
                                      <p:cBhvr additive="base">
                                        <p:cTn id="13" dur="250" fill="hold"/>
                                        <p:tgtEl>
                                          <p:spTgt spid="5">
                                            <p:graphicEl>
                                              <a:dgm id="{D1E8AE92-E2F0-48F1-91FE-CCA80676B82B}"/>
                                            </p:graphicEl>
                                          </p:spTgt>
                                        </p:tgtEl>
                                        <p:attrNameLst>
                                          <p:attrName>ppt_x</p:attrName>
                                        </p:attrNameLst>
                                      </p:cBhvr>
                                      <p:tavLst>
                                        <p:tav tm="0">
                                          <p:val>
                                            <p:strVal val="0-#ppt_w/2"/>
                                          </p:val>
                                        </p:tav>
                                        <p:tav tm="100000">
                                          <p:val>
                                            <p:strVal val="#ppt_x"/>
                                          </p:val>
                                        </p:tav>
                                      </p:tavLst>
                                    </p:anim>
                                    <p:anim calcmode="lin" valueType="num">
                                      <p:cBhvr additive="base">
                                        <p:cTn id="14" dur="250" fill="hold"/>
                                        <p:tgtEl>
                                          <p:spTgt spid="5">
                                            <p:graphicEl>
                                              <a:dgm id="{D1E8AE92-E2F0-48F1-91FE-CCA80676B82B}"/>
                                            </p:graphic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5">
                                            <p:graphicEl>
                                              <a:dgm id="{19527146-C6D8-4707-B6AD-B067CDFEEC13}"/>
                                            </p:graphicEl>
                                          </p:spTgt>
                                        </p:tgtEl>
                                        <p:attrNameLst>
                                          <p:attrName>style.visibility</p:attrName>
                                        </p:attrNameLst>
                                      </p:cBhvr>
                                      <p:to>
                                        <p:strVal val="visible"/>
                                      </p:to>
                                    </p:set>
                                    <p:anim calcmode="lin" valueType="num">
                                      <p:cBhvr additive="base">
                                        <p:cTn id="17" dur="250" fill="hold"/>
                                        <p:tgtEl>
                                          <p:spTgt spid="5">
                                            <p:graphicEl>
                                              <a:dgm id="{19527146-C6D8-4707-B6AD-B067CDFEEC13}"/>
                                            </p:graphicEl>
                                          </p:spTgt>
                                        </p:tgtEl>
                                        <p:attrNameLst>
                                          <p:attrName>ppt_x</p:attrName>
                                        </p:attrNameLst>
                                      </p:cBhvr>
                                      <p:tavLst>
                                        <p:tav tm="0">
                                          <p:val>
                                            <p:strVal val="0-#ppt_w/2"/>
                                          </p:val>
                                        </p:tav>
                                        <p:tav tm="100000">
                                          <p:val>
                                            <p:strVal val="#ppt_x"/>
                                          </p:val>
                                        </p:tav>
                                      </p:tavLst>
                                    </p:anim>
                                    <p:anim calcmode="lin" valueType="num">
                                      <p:cBhvr additive="base">
                                        <p:cTn id="18" dur="250" fill="hold"/>
                                        <p:tgtEl>
                                          <p:spTgt spid="5">
                                            <p:graphicEl>
                                              <a:dgm id="{19527146-C6D8-4707-B6AD-B067CDFEEC13}"/>
                                            </p:graphic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5">
                                            <p:graphicEl>
                                              <a:dgm id="{B059FFAF-D793-4559-AABD-1D3DA671B02C}"/>
                                            </p:graphicEl>
                                          </p:spTgt>
                                        </p:tgtEl>
                                        <p:attrNameLst>
                                          <p:attrName>style.visibility</p:attrName>
                                        </p:attrNameLst>
                                      </p:cBhvr>
                                      <p:to>
                                        <p:strVal val="visible"/>
                                      </p:to>
                                    </p:set>
                                    <p:anim calcmode="lin" valueType="num">
                                      <p:cBhvr additive="base">
                                        <p:cTn id="21" dur="250" fill="hold"/>
                                        <p:tgtEl>
                                          <p:spTgt spid="5">
                                            <p:graphicEl>
                                              <a:dgm id="{B059FFAF-D793-4559-AABD-1D3DA671B02C}"/>
                                            </p:graphicEl>
                                          </p:spTgt>
                                        </p:tgtEl>
                                        <p:attrNameLst>
                                          <p:attrName>ppt_x</p:attrName>
                                        </p:attrNameLst>
                                      </p:cBhvr>
                                      <p:tavLst>
                                        <p:tav tm="0">
                                          <p:val>
                                            <p:strVal val="0-#ppt_w/2"/>
                                          </p:val>
                                        </p:tav>
                                        <p:tav tm="100000">
                                          <p:val>
                                            <p:strVal val="#ppt_x"/>
                                          </p:val>
                                        </p:tav>
                                      </p:tavLst>
                                    </p:anim>
                                    <p:anim calcmode="lin" valueType="num">
                                      <p:cBhvr additive="base">
                                        <p:cTn id="22" dur="250" fill="hold"/>
                                        <p:tgtEl>
                                          <p:spTgt spid="5">
                                            <p:graphicEl>
                                              <a:dgm id="{B059FFAF-D793-4559-AABD-1D3DA671B02C}"/>
                                            </p:graphic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5">
                                            <p:graphicEl>
                                              <a:dgm id="{2A7D32EF-97E9-455C-9C5E-6655564F9656}"/>
                                            </p:graphicEl>
                                          </p:spTgt>
                                        </p:tgtEl>
                                        <p:attrNameLst>
                                          <p:attrName>style.visibility</p:attrName>
                                        </p:attrNameLst>
                                      </p:cBhvr>
                                      <p:to>
                                        <p:strVal val="visible"/>
                                      </p:to>
                                    </p:set>
                                    <p:anim calcmode="lin" valueType="num">
                                      <p:cBhvr additive="base">
                                        <p:cTn id="27" dur="250" fill="hold"/>
                                        <p:tgtEl>
                                          <p:spTgt spid="5">
                                            <p:graphicEl>
                                              <a:dgm id="{2A7D32EF-97E9-455C-9C5E-6655564F9656}"/>
                                            </p:graphicEl>
                                          </p:spTgt>
                                        </p:tgtEl>
                                        <p:attrNameLst>
                                          <p:attrName>ppt_x</p:attrName>
                                        </p:attrNameLst>
                                      </p:cBhvr>
                                      <p:tavLst>
                                        <p:tav tm="0">
                                          <p:val>
                                            <p:strVal val="0-#ppt_w/2"/>
                                          </p:val>
                                        </p:tav>
                                        <p:tav tm="100000">
                                          <p:val>
                                            <p:strVal val="#ppt_x"/>
                                          </p:val>
                                        </p:tav>
                                      </p:tavLst>
                                    </p:anim>
                                    <p:anim calcmode="lin" valueType="num">
                                      <p:cBhvr additive="base">
                                        <p:cTn id="28" dur="250" fill="hold"/>
                                        <p:tgtEl>
                                          <p:spTgt spid="5">
                                            <p:graphicEl>
                                              <a:dgm id="{2A7D32EF-97E9-455C-9C5E-6655564F9656}"/>
                                            </p:graphic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5">
                                            <p:graphicEl>
                                              <a:dgm id="{30CFFEA5-8502-474B-B17D-B1880412F2C3}"/>
                                            </p:graphicEl>
                                          </p:spTgt>
                                        </p:tgtEl>
                                        <p:attrNameLst>
                                          <p:attrName>style.visibility</p:attrName>
                                        </p:attrNameLst>
                                      </p:cBhvr>
                                      <p:to>
                                        <p:strVal val="visible"/>
                                      </p:to>
                                    </p:set>
                                    <p:anim calcmode="lin" valueType="num">
                                      <p:cBhvr additive="base">
                                        <p:cTn id="31" dur="250" fill="hold"/>
                                        <p:tgtEl>
                                          <p:spTgt spid="5">
                                            <p:graphicEl>
                                              <a:dgm id="{30CFFEA5-8502-474B-B17D-B1880412F2C3}"/>
                                            </p:graphicEl>
                                          </p:spTgt>
                                        </p:tgtEl>
                                        <p:attrNameLst>
                                          <p:attrName>ppt_x</p:attrName>
                                        </p:attrNameLst>
                                      </p:cBhvr>
                                      <p:tavLst>
                                        <p:tav tm="0">
                                          <p:val>
                                            <p:strVal val="0-#ppt_w/2"/>
                                          </p:val>
                                        </p:tav>
                                        <p:tav tm="100000">
                                          <p:val>
                                            <p:strVal val="#ppt_x"/>
                                          </p:val>
                                        </p:tav>
                                      </p:tavLst>
                                    </p:anim>
                                    <p:anim calcmode="lin" valueType="num">
                                      <p:cBhvr additive="base">
                                        <p:cTn id="32" dur="250" fill="hold"/>
                                        <p:tgtEl>
                                          <p:spTgt spid="5">
                                            <p:graphicEl>
                                              <a:dgm id="{30CFFEA5-8502-474B-B17D-B1880412F2C3}"/>
                                            </p:graphic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5">
                                            <p:graphicEl>
                                              <a:dgm id="{D9D2EBAC-3870-4837-B4D7-78A704B7A9C5}"/>
                                            </p:graphicEl>
                                          </p:spTgt>
                                        </p:tgtEl>
                                        <p:attrNameLst>
                                          <p:attrName>style.visibility</p:attrName>
                                        </p:attrNameLst>
                                      </p:cBhvr>
                                      <p:to>
                                        <p:strVal val="visible"/>
                                      </p:to>
                                    </p:set>
                                    <p:anim calcmode="lin" valueType="num">
                                      <p:cBhvr additive="base">
                                        <p:cTn id="35" dur="250" fill="hold"/>
                                        <p:tgtEl>
                                          <p:spTgt spid="5">
                                            <p:graphicEl>
                                              <a:dgm id="{D9D2EBAC-3870-4837-B4D7-78A704B7A9C5}"/>
                                            </p:graphicEl>
                                          </p:spTgt>
                                        </p:tgtEl>
                                        <p:attrNameLst>
                                          <p:attrName>ppt_x</p:attrName>
                                        </p:attrNameLst>
                                      </p:cBhvr>
                                      <p:tavLst>
                                        <p:tav tm="0">
                                          <p:val>
                                            <p:strVal val="0-#ppt_w/2"/>
                                          </p:val>
                                        </p:tav>
                                        <p:tav tm="100000">
                                          <p:val>
                                            <p:strVal val="#ppt_x"/>
                                          </p:val>
                                        </p:tav>
                                      </p:tavLst>
                                    </p:anim>
                                    <p:anim calcmode="lin" valueType="num">
                                      <p:cBhvr additive="base">
                                        <p:cTn id="36" dur="250" fill="hold"/>
                                        <p:tgtEl>
                                          <p:spTgt spid="5">
                                            <p:graphicEl>
                                              <a:dgm id="{D9D2EBAC-3870-4837-B4D7-78A704B7A9C5}"/>
                                            </p:graphic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5">
                                            <p:graphicEl>
                                              <a:dgm id="{8B1A4741-AF66-4B46-8E4F-D3EBE5930F9E}"/>
                                            </p:graphicEl>
                                          </p:spTgt>
                                        </p:tgtEl>
                                        <p:attrNameLst>
                                          <p:attrName>style.visibility</p:attrName>
                                        </p:attrNameLst>
                                      </p:cBhvr>
                                      <p:to>
                                        <p:strVal val="visible"/>
                                      </p:to>
                                    </p:set>
                                    <p:anim calcmode="lin" valueType="num">
                                      <p:cBhvr additive="base">
                                        <p:cTn id="41" dur="250" fill="hold"/>
                                        <p:tgtEl>
                                          <p:spTgt spid="5">
                                            <p:graphicEl>
                                              <a:dgm id="{8B1A4741-AF66-4B46-8E4F-D3EBE5930F9E}"/>
                                            </p:graphicEl>
                                          </p:spTgt>
                                        </p:tgtEl>
                                        <p:attrNameLst>
                                          <p:attrName>ppt_x</p:attrName>
                                        </p:attrNameLst>
                                      </p:cBhvr>
                                      <p:tavLst>
                                        <p:tav tm="0">
                                          <p:val>
                                            <p:strVal val="0-#ppt_w/2"/>
                                          </p:val>
                                        </p:tav>
                                        <p:tav tm="100000">
                                          <p:val>
                                            <p:strVal val="#ppt_x"/>
                                          </p:val>
                                        </p:tav>
                                      </p:tavLst>
                                    </p:anim>
                                    <p:anim calcmode="lin" valueType="num">
                                      <p:cBhvr additive="base">
                                        <p:cTn id="42" dur="250" fill="hold"/>
                                        <p:tgtEl>
                                          <p:spTgt spid="5">
                                            <p:graphicEl>
                                              <a:dgm id="{8B1A4741-AF66-4B46-8E4F-D3EBE5930F9E}"/>
                                            </p:graphic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5">
                                            <p:graphicEl>
                                              <a:dgm id="{01E616A7-450E-4465-B275-4ED835F614A0}"/>
                                            </p:graphicEl>
                                          </p:spTgt>
                                        </p:tgtEl>
                                        <p:attrNameLst>
                                          <p:attrName>style.visibility</p:attrName>
                                        </p:attrNameLst>
                                      </p:cBhvr>
                                      <p:to>
                                        <p:strVal val="visible"/>
                                      </p:to>
                                    </p:set>
                                    <p:anim calcmode="lin" valueType="num">
                                      <p:cBhvr additive="base">
                                        <p:cTn id="45" dur="250" fill="hold"/>
                                        <p:tgtEl>
                                          <p:spTgt spid="5">
                                            <p:graphicEl>
                                              <a:dgm id="{01E616A7-450E-4465-B275-4ED835F614A0}"/>
                                            </p:graphicEl>
                                          </p:spTgt>
                                        </p:tgtEl>
                                        <p:attrNameLst>
                                          <p:attrName>ppt_x</p:attrName>
                                        </p:attrNameLst>
                                      </p:cBhvr>
                                      <p:tavLst>
                                        <p:tav tm="0">
                                          <p:val>
                                            <p:strVal val="0-#ppt_w/2"/>
                                          </p:val>
                                        </p:tav>
                                        <p:tav tm="100000">
                                          <p:val>
                                            <p:strVal val="#ppt_x"/>
                                          </p:val>
                                        </p:tav>
                                      </p:tavLst>
                                    </p:anim>
                                    <p:anim calcmode="lin" valueType="num">
                                      <p:cBhvr additive="base">
                                        <p:cTn id="46" dur="250" fill="hold"/>
                                        <p:tgtEl>
                                          <p:spTgt spid="5">
                                            <p:graphicEl>
                                              <a:dgm id="{01E616A7-450E-4465-B275-4ED835F614A0}"/>
                                            </p:graphic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5">
                                            <p:graphicEl>
                                              <a:dgm id="{488B44D2-D847-4D4C-9B13-7511B8A3A641}"/>
                                            </p:graphicEl>
                                          </p:spTgt>
                                        </p:tgtEl>
                                        <p:attrNameLst>
                                          <p:attrName>style.visibility</p:attrName>
                                        </p:attrNameLst>
                                      </p:cBhvr>
                                      <p:to>
                                        <p:strVal val="visible"/>
                                      </p:to>
                                    </p:set>
                                    <p:anim calcmode="lin" valueType="num">
                                      <p:cBhvr additive="base">
                                        <p:cTn id="49" dur="250" fill="hold"/>
                                        <p:tgtEl>
                                          <p:spTgt spid="5">
                                            <p:graphicEl>
                                              <a:dgm id="{488B44D2-D847-4D4C-9B13-7511B8A3A641}"/>
                                            </p:graphicEl>
                                          </p:spTgt>
                                        </p:tgtEl>
                                        <p:attrNameLst>
                                          <p:attrName>ppt_x</p:attrName>
                                        </p:attrNameLst>
                                      </p:cBhvr>
                                      <p:tavLst>
                                        <p:tav tm="0">
                                          <p:val>
                                            <p:strVal val="0-#ppt_w/2"/>
                                          </p:val>
                                        </p:tav>
                                        <p:tav tm="100000">
                                          <p:val>
                                            <p:strVal val="#ppt_x"/>
                                          </p:val>
                                        </p:tav>
                                      </p:tavLst>
                                    </p:anim>
                                    <p:anim calcmode="lin" valueType="num">
                                      <p:cBhvr additive="base">
                                        <p:cTn id="50" dur="250" fill="hold"/>
                                        <p:tgtEl>
                                          <p:spTgt spid="5">
                                            <p:graphicEl>
                                              <a:dgm id="{488B44D2-D847-4D4C-9B13-7511B8A3A641}"/>
                                            </p:graphic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5">
                                            <p:graphicEl>
                                              <a:dgm id="{4AB9F546-6EAA-4E00-9590-86DF06834966}"/>
                                            </p:graphicEl>
                                          </p:spTgt>
                                        </p:tgtEl>
                                        <p:attrNameLst>
                                          <p:attrName>style.visibility</p:attrName>
                                        </p:attrNameLst>
                                      </p:cBhvr>
                                      <p:to>
                                        <p:strVal val="visible"/>
                                      </p:to>
                                    </p:set>
                                    <p:anim calcmode="lin" valueType="num">
                                      <p:cBhvr additive="base">
                                        <p:cTn id="55" dur="250" fill="hold"/>
                                        <p:tgtEl>
                                          <p:spTgt spid="5">
                                            <p:graphicEl>
                                              <a:dgm id="{4AB9F546-6EAA-4E00-9590-86DF06834966}"/>
                                            </p:graphicEl>
                                          </p:spTgt>
                                        </p:tgtEl>
                                        <p:attrNameLst>
                                          <p:attrName>ppt_x</p:attrName>
                                        </p:attrNameLst>
                                      </p:cBhvr>
                                      <p:tavLst>
                                        <p:tav tm="0">
                                          <p:val>
                                            <p:strVal val="0-#ppt_w/2"/>
                                          </p:val>
                                        </p:tav>
                                        <p:tav tm="100000">
                                          <p:val>
                                            <p:strVal val="#ppt_x"/>
                                          </p:val>
                                        </p:tav>
                                      </p:tavLst>
                                    </p:anim>
                                    <p:anim calcmode="lin" valueType="num">
                                      <p:cBhvr additive="base">
                                        <p:cTn id="56" dur="250" fill="hold"/>
                                        <p:tgtEl>
                                          <p:spTgt spid="5">
                                            <p:graphicEl>
                                              <a:dgm id="{4AB9F546-6EAA-4E00-9590-86DF06834966}"/>
                                            </p:graphicEl>
                                          </p:spTgt>
                                        </p:tgtEl>
                                        <p:attrNameLst>
                                          <p:attrName>ppt_y</p:attrName>
                                        </p:attrNameLst>
                                      </p:cBhvr>
                                      <p:tavLst>
                                        <p:tav tm="0">
                                          <p:val>
                                            <p:strVal val="#ppt_y"/>
                                          </p:val>
                                        </p:tav>
                                        <p:tav tm="100000">
                                          <p:val>
                                            <p:strVal val="#ppt_y"/>
                                          </p:val>
                                        </p:tav>
                                      </p:tavLst>
                                    </p:anim>
                                  </p:childTnLst>
                                </p:cTn>
                              </p:par>
                              <p:par>
                                <p:cTn id="57" presetID="2" presetClass="entr" presetSubtype="8" fill="hold" grpId="0" nodeType="withEffect">
                                  <p:stCondLst>
                                    <p:cond delay="0"/>
                                  </p:stCondLst>
                                  <p:childTnLst>
                                    <p:set>
                                      <p:cBhvr>
                                        <p:cTn id="58" dur="1" fill="hold">
                                          <p:stCondLst>
                                            <p:cond delay="0"/>
                                          </p:stCondLst>
                                        </p:cTn>
                                        <p:tgtEl>
                                          <p:spTgt spid="5">
                                            <p:graphicEl>
                                              <a:dgm id="{2495DB7B-EAE2-4069-906E-42563A2A2EA0}"/>
                                            </p:graphicEl>
                                          </p:spTgt>
                                        </p:tgtEl>
                                        <p:attrNameLst>
                                          <p:attrName>style.visibility</p:attrName>
                                        </p:attrNameLst>
                                      </p:cBhvr>
                                      <p:to>
                                        <p:strVal val="visible"/>
                                      </p:to>
                                    </p:set>
                                    <p:anim calcmode="lin" valueType="num">
                                      <p:cBhvr additive="base">
                                        <p:cTn id="59" dur="250" fill="hold"/>
                                        <p:tgtEl>
                                          <p:spTgt spid="5">
                                            <p:graphicEl>
                                              <a:dgm id="{2495DB7B-EAE2-4069-906E-42563A2A2EA0}"/>
                                            </p:graphicEl>
                                          </p:spTgt>
                                        </p:tgtEl>
                                        <p:attrNameLst>
                                          <p:attrName>ppt_x</p:attrName>
                                        </p:attrNameLst>
                                      </p:cBhvr>
                                      <p:tavLst>
                                        <p:tav tm="0">
                                          <p:val>
                                            <p:strVal val="0-#ppt_w/2"/>
                                          </p:val>
                                        </p:tav>
                                        <p:tav tm="100000">
                                          <p:val>
                                            <p:strVal val="#ppt_x"/>
                                          </p:val>
                                        </p:tav>
                                      </p:tavLst>
                                    </p:anim>
                                    <p:anim calcmode="lin" valueType="num">
                                      <p:cBhvr additive="base">
                                        <p:cTn id="60" dur="250" fill="hold"/>
                                        <p:tgtEl>
                                          <p:spTgt spid="5">
                                            <p:graphicEl>
                                              <a:dgm id="{2495DB7B-EAE2-4069-906E-42563A2A2EA0}"/>
                                            </p:graphicEl>
                                          </p:spTgt>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5">
                                            <p:graphicEl>
                                              <a:dgm id="{9A8C6868-630A-4296-A8FC-9EBCC8DBA7DF}"/>
                                            </p:graphicEl>
                                          </p:spTgt>
                                        </p:tgtEl>
                                        <p:attrNameLst>
                                          <p:attrName>style.visibility</p:attrName>
                                        </p:attrNameLst>
                                      </p:cBhvr>
                                      <p:to>
                                        <p:strVal val="visible"/>
                                      </p:to>
                                    </p:set>
                                    <p:anim calcmode="lin" valueType="num">
                                      <p:cBhvr additive="base">
                                        <p:cTn id="63" dur="250" fill="hold"/>
                                        <p:tgtEl>
                                          <p:spTgt spid="5">
                                            <p:graphicEl>
                                              <a:dgm id="{9A8C6868-630A-4296-A8FC-9EBCC8DBA7DF}"/>
                                            </p:graphicEl>
                                          </p:spTgt>
                                        </p:tgtEl>
                                        <p:attrNameLst>
                                          <p:attrName>ppt_x</p:attrName>
                                        </p:attrNameLst>
                                      </p:cBhvr>
                                      <p:tavLst>
                                        <p:tav tm="0">
                                          <p:val>
                                            <p:strVal val="0-#ppt_w/2"/>
                                          </p:val>
                                        </p:tav>
                                        <p:tav tm="100000">
                                          <p:val>
                                            <p:strVal val="#ppt_x"/>
                                          </p:val>
                                        </p:tav>
                                      </p:tavLst>
                                    </p:anim>
                                    <p:anim calcmode="lin" valueType="num">
                                      <p:cBhvr additive="base">
                                        <p:cTn id="64" dur="250" fill="hold"/>
                                        <p:tgtEl>
                                          <p:spTgt spid="5">
                                            <p:graphicEl>
                                              <a:dgm id="{9A8C6868-630A-4296-A8FC-9EBCC8DBA7DF}"/>
                                            </p:graphicEl>
                                          </p:spTgt>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8" fill="hold" grpId="0" nodeType="clickEffect">
                                  <p:stCondLst>
                                    <p:cond delay="0"/>
                                  </p:stCondLst>
                                  <p:childTnLst>
                                    <p:set>
                                      <p:cBhvr>
                                        <p:cTn id="68" dur="1" fill="hold">
                                          <p:stCondLst>
                                            <p:cond delay="0"/>
                                          </p:stCondLst>
                                        </p:cTn>
                                        <p:tgtEl>
                                          <p:spTgt spid="5">
                                            <p:graphicEl>
                                              <a:dgm id="{7BDB0C6E-1096-4E36-8A2E-669DAE4EA435}"/>
                                            </p:graphicEl>
                                          </p:spTgt>
                                        </p:tgtEl>
                                        <p:attrNameLst>
                                          <p:attrName>style.visibility</p:attrName>
                                        </p:attrNameLst>
                                      </p:cBhvr>
                                      <p:to>
                                        <p:strVal val="visible"/>
                                      </p:to>
                                    </p:set>
                                    <p:anim calcmode="lin" valueType="num">
                                      <p:cBhvr additive="base">
                                        <p:cTn id="69" dur="250" fill="hold"/>
                                        <p:tgtEl>
                                          <p:spTgt spid="5">
                                            <p:graphicEl>
                                              <a:dgm id="{7BDB0C6E-1096-4E36-8A2E-669DAE4EA435}"/>
                                            </p:graphicEl>
                                          </p:spTgt>
                                        </p:tgtEl>
                                        <p:attrNameLst>
                                          <p:attrName>ppt_x</p:attrName>
                                        </p:attrNameLst>
                                      </p:cBhvr>
                                      <p:tavLst>
                                        <p:tav tm="0">
                                          <p:val>
                                            <p:strVal val="0-#ppt_w/2"/>
                                          </p:val>
                                        </p:tav>
                                        <p:tav tm="100000">
                                          <p:val>
                                            <p:strVal val="#ppt_x"/>
                                          </p:val>
                                        </p:tav>
                                      </p:tavLst>
                                    </p:anim>
                                    <p:anim calcmode="lin" valueType="num">
                                      <p:cBhvr additive="base">
                                        <p:cTn id="70" dur="250" fill="hold"/>
                                        <p:tgtEl>
                                          <p:spTgt spid="5">
                                            <p:graphicEl>
                                              <a:dgm id="{7BDB0C6E-1096-4E36-8A2E-669DAE4EA435}"/>
                                            </p:graphicEl>
                                          </p:spTgt>
                                        </p:tgtEl>
                                        <p:attrNameLst>
                                          <p:attrName>ppt_y</p:attrName>
                                        </p:attrNameLst>
                                      </p:cBhvr>
                                      <p:tavLst>
                                        <p:tav tm="0">
                                          <p:val>
                                            <p:strVal val="#ppt_y"/>
                                          </p:val>
                                        </p:tav>
                                        <p:tav tm="100000">
                                          <p:val>
                                            <p:strVal val="#ppt_y"/>
                                          </p:val>
                                        </p:tav>
                                      </p:tavLst>
                                    </p:anim>
                                  </p:childTnLst>
                                </p:cTn>
                              </p:par>
                              <p:par>
                                <p:cTn id="71" presetID="2" presetClass="entr" presetSubtype="8" fill="hold" grpId="0" nodeType="withEffect">
                                  <p:stCondLst>
                                    <p:cond delay="0"/>
                                  </p:stCondLst>
                                  <p:childTnLst>
                                    <p:set>
                                      <p:cBhvr>
                                        <p:cTn id="72" dur="1" fill="hold">
                                          <p:stCondLst>
                                            <p:cond delay="0"/>
                                          </p:stCondLst>
                                        </p:cTn>
                                        <p:tgtEl>
                                          <p:spTgt spid="5">
                                            <p:graphicEl>
                                              <a:dgm id="{733C4071-5512-44C1-8A27-738F9DA069DB}"/>
                                            </p:graphicEl>
                                          </p:spTgt>
                                        </p:tgtEl>
                                        <p:attrNameLst>
                                          <p:attrName>style.visibility</p:attrName>
                                        </p:attrNameLst>
                                      </p:cBhvr>
                                      <p:to>
                                        <p:strVal val="visible"/>
                                      </p:to>
                                    </p:set>
                                    <p:anim calcmode="lin" valueType="num">
                                      <p:cBhvr additive="base">
                                        <p:cTn id="73" dur="250" fill="hold"/>
                                        <p:tgtEl>
                                          <p:spTgt spid="5">
                                            <p:graphicEl>
                                              <a:dgm id="{733C4071-5512-44C1-8A27-738F9DA069DB}"/>
                                            </p:graphicEl>
                                          </p:spTgt>
                                        </p:tgtEl>
                                        <p:attrNameLst>
                                          <p:attrName>ppt_x</p:attrName>
                                        </p:attrNameLst>
                                      </p:cBhvr>
                                      <p:tavLst>
                                        <p:tav tm="0">
                                          <p:val>
                                            <p:strVal val="0-#ppt_w/2"/>
                                          </p:val>
                                        </p:tav>
                                        <p:tav tm="100000">
                                          <p:val>
                                            <p:strVal val="#ppt_x"/>
                                          </p:val>
                                        </p:tav>
                                      </p:tavLst>
                                    </p:anim>
                                    <p:anim calcmode="lin" valueType="num">
                                      <p:cBhvr additive="base">
                                        <p:cTn id="74" dur="250" fill="hold"/>
                                        <p:tgtEl>
                                          <p:spTgt spid="5">
                                            <p:graphicEl>
                                              <a:dgm id="{733C4071-5512-44C1-8A27-738F9DA069DB}"/>
                                            </p:graphicEl>
                                          </p:spTgt>
                                        </p:tgtEl>
                                        <p:attrNameLst>
                                          <p:attrName>ppt_y</p:attrName>
                                        </p:attrNameLst>
                                      </p:cBhvr>
                                      <p:tavLst>
                                        <p:tav tm="0">
                                          <p:val>
                                            <p:strVal val="#ppt_y"/>
                                          </p:val>
                                        </p:tav>
                                        <p:tav tm="100000">
                                          <p:val>
                                            <p:strVal val="#ppt_y"/>
                                          </p:val>
                                        </p:tav>
                                      </p:tavLst>
                                    </p:anim>
                                  </p:childTnLst>
                                </p:cTn>
                              </p:par>
                              <p:par>
                                <p:cTn id="75" presetID="2" presetClass="entr" presetSubtype="8" fill="hold" grpId="0" nodeType="withEffect">
                                  <p:stCondLst>
                                    <p:cond delay="0"/>
                                  </p:stCondLst>
                                  <p:childTnLst>
                                    <p:set>
                                      <p:cBhvr>
                                        <p:cTn id="76" dur="1" fill="hold">
                                          <p:stCondLst>
                                            <p:cond delay="0"/>
                                          </p:stCondLst>
                                        </p:cTn>
                                        <p:tgtEl>
                                          <p:spTgt spid="5">
                                            <p:graphicEl>
                                              <a:dgm id="{7522CF38-1D82-40CB-A090-7E651D146664}"/>
                                            </p:graphicEl>
                                          </p:spTgt>
                                        </p:tgtEl>
                                        <p:attrNameLst>
                                          <p:attrName>style.visibility</p:attrName>
                                        </p:attrNameLst>
                                      </p:cBhvr>
                                      <p:to>
                                        <p:strVal val="visible"/>
                                      </p:to>
                                    </p:set>
                                    <p:anim calcmode="lin" valueType="num">
                                      <p:cBhvr additive="base">
                                        <p:cTn id="77" dur="250" fill="hold"/>
                                        <p:tgtEl>
                                          <p:spTgt spid="5">
                                            <p:graphicEl>
                                              <a:dgm id="{7522CF38-1D82-40CB-A090-7E651D146664}"/>
                                            </p:graphicEl>
                                          </p:spTgt>
                                        </p:tgtEl>
                                        <p:attrNameLst>
                                          <p:attrName>ppt_x</p:attrName>
                                        </p:attrNameLst>
                                      </p:cBhvr>
                                      <p:tavLst>
                                        <p:tav tm="0">
                                          <p:val>
                                            <p:strVal val="0-#ppt_w/2"/>
                                          </p:val>
                                        </p:tav>
                                        <p:tav tm="100000">
                                          <p:val>
                                            <p:strVal val="#ppt_x"/>
                                          </p:val>
                                        </p:tav>
                                      </p:tavLst>
                                    </p:anim>
                                    <p:anim calcmode="lin" valueType="num">
                                      <p:cBhvr additive="base">
                                        <p:cTn id="78" dur="250" fill="hold"/>
                                        <p:tgtEl>
                                          <p:spTgt spid="5">
                                            <p:graphicEl>
                                              <a:dgm id="{7522CF38-1D82-40CB-A090-7E651D146664}"/>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50AA19F-71B9-4B83-9F1D-901DA6B11946}"/>
              </a:ext>
            </a:extLst>
          </p:cNvPr>
          <p:cNvSpPr>
            <a:spLocks noGrp="1"/>
          </p:cNvSpPr>
          <p:nvPr>
            <p:ph type="title"/>
          </p:nvPr>
        </p:nvSpPr>
        <p:spPr>
          <a:xfrm>
            <a:off x="6314384" y="642594"/>
            <a:ext cx="4810815" cy="1371600"/>
          </a:xfrm>
        </p:spPr>
        <p:txBody>
          <a:bodyPr vert="horz" lIns="91440" tIns="45720" rIns="91440" bIns="45720" rtlCol="0" anchor="ctr">
            <a:normAutofit/>
          </a:bodyPr>
          <a:lstStyle/>
          <a:p>
            <a:r>
              <a:rPr lang="en-US" sz="4400" b="1" dirty="0"/>
              <a:t>Recovery Phase </a:t>
            </a:r>
          </a:p>
        </p:txBody>
      </p:sp>
      <p:graphicFrame>
        <p:nvGraphicFramePr>
          <p:cNvPr id="4" name="Content Placeholder 3">
            <a:extLst>
              <a:ext uri="{FF2B5EF4-FFF2-40B4-BE49-F238E27FC236}">
                <a16:creationId xmlns:a16="http://schemas.microsoft.com/office/drawing/2014/main" id="{26E01AF0-2BE0-41D1-A1C0-C3166798FD5A}"/>
              </a:ext>
            </a:extLst>
          </p:cNvPr>
          <p:cNvGraphicFramePr>
            <a:graphicFrameLocks noGrp="1"/>
          </p:cNvGraphicFramePr>
          <p:nvPr>
            <p:ph idx="4294967295"/>
            <p:extLst>
              <p:ext uri="{D42A27DB-BD31-4B8C-83A1-F6EECF244321}">
                <p14:modId xmlns:p14="http://schemas.microsoft.com/office/powerpoint/2010/main" val="1798677235"/>
              </p:ext>
            </p:extLst>
          </p:nvPr>
        </p:nvGraphicFramePr>
        <p:xfrm>
          <a:off x="0" y="1357313"/>
          <a:ext cx="4865688" cy="41671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descr="A close up of a sign&#10;&#10;Description automatically generated">
            <a:extLst>
              <a:ext uri="{FF2B5EF4-FFF2-40B4-BE49-F238E27FC236}">
                <a16:creationId xmlns:a16="http://schemas.microsoft.com/office/drawing/2014/main" id="{6B433419-EBF3-4336-860F-2963DFFFF42C}"/>
              </a:ext>
            </a:extLst>
          </p:cNvPr>
          <p:cNvPicPr>
            <a:picLocks noChangeAspect="1"/>
          </p:cNvPicPr>
          <p:nvPr/>
        </p:nvPicPr>
        <p:blipFill rotWithShape="1">
          <a:blip r:embed="rId7"/>
          <a:srcRect r="931" b="4"/>
          <a:stretch/>
        </p:blipFill>
        <p:spPr>
          <a:xfrm>
            <a:off x="7251573" y="2281884"/>
            <a:ext cx="3068702" cy="3097419"/>
          </a:xfrm>
          <a:prstGeom prst="rect">
            <a:avLst/>
          </a:prstGeom>
        </p:spPr>
      </p:pic>
    </p:spTree>
    <p:extLst>
      <p:ext uri="{BB962C8B-B14F-4D97-AF65-F5344CB8AC3E}">
        <p14:creationId xmlns:p14="http://schemas.microsoft.com/office/powerpoint/2010/main" val="166673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250" fill="hold"/>
                                        <p:tgtEl>
                                          <p:spTgt spid="9"/>
                                        </p:tgtEl>
                                        <p:attrNameLst>
                                          <p:attrName>ppt_x</p:attrName>
                                        </p:attrNameLst>
                                      </p:cBhvr>
                                      <p:tavLst>
                                        <p:tav tm="0">
                                          <p:val>
                                            <p:strVal val="#ppt_x"/>
                                          </p:val>
                                        </p:tav>
                                        <p:tav tm="100000">
                                          <p:val>
                                            <p:strVal val="#ppt_x"/>
                                          </p:val>
                                        </p:tav>
                                      </p:tavLst>
                                    </p:anim>
                                    <p:anim calcmode="lin" valueType="num">
                                      <p:cBhvr additive="base">
                                        <p:cTn id="8" dur="2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250" fill="hold"/>
                                        <p:tgtEl>
                                          <p:spTgt spid="4"/>
                                        </p:tgtEl>
                                        <p:attrNameLst>
                                          <p:attrName>ppt_x</p:attrName>
                                        </p:attrNameLst>
                                      </p:cBhvr>
                                      <p:tavLst>
                                        <p:tav tm="0">
                                          <p:val>
                                            <p:strVal val="#ppt_x"/>
                                          </p:val>
                                        </p:tav>
                                        <p:tav tm="100000">
                                          <p:val>
                                            <p:strVal val="#ppt_x"/>
                                          </p:val>
                                        </p:tav>
                                      </p:tavLst>
                                    </p:anim>
                                    <p:anim calcmode="lin" valueType="num">
                                      <p:cBhvr additive="base">
                                        <p:cTn id="14" dur="2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Graphic spid="4" grpId="0">
        <p:bldAsOne/>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38DEDC-48C0-4720-9076-50EB09D63A83}"/>
              </a:ext>
            </a:extLst>
          </p:cNvPr>
          <p:cNvSpPr>
            <a:spLocks noGrp="1"/>
          </p:cNvSpPr>
          <p:nvPr>
            <p:ph idx="1"/>
          </p:nvPr>
        </p:nvSpPr>
        <p:spPr>
          <a:xfrm>
            <a:off x="622852" y="556591"/>
            <a:ext cx="5247861" cy="5592418"/>
          </a:xfrm>
        </p:spPr>
        <p:txBody>
          <a:bodyPr>
            <a:normAutofit fontScale="77500" lnSpcReduction="20000"/>
          </a:bodyPr>
          <a:lstStyle/>
          <a:p>
            <a:r>
              <a:rPr lang="en-US" sz="2400" b="1" dirty="0"/>
              <a:t>Normal Range of motion </a:t>
            </a:r>
          </a:p>
          <a:p>
            <a:pPr lvl="1"/>
            <a:r>
              <a:rPr lang="en-US" dirty="0"/>
              <a:t>Active-assisted motion above 90° of abduction with wand</a:t>
            </a:r>
          </a:p>
          <a:p>
            <a:pPr lvl="1"/>
            <a:r>
              <a:rPr lang="en-US" dirty="0"/>
              <a:t>Active-assisted then active motion in internal and external rotation with scapula stabilized so that GH rotation is normalized without substitution movements from scapula.</a:t>
            </a:r>
          </a:p>
          <a:p>
            <a:endParaRPr lang="en-US" dirty="0"/>
          </a:p>
          <a:p>
            <a:r>
              <a:rPr lang="en-US" sz="2400" b="1" u="sng" dirty="0"/>
              <a:t>Scapular control</a:t>
            </a:r>
          </a:p>
          <a:p>
            <a:pPr lvl="1"/>
            <a:r>
              <a:rPr lang="en-US" dirty="0"/>
              <a:t>Scapular PNF patterns</a:t>
            </a:r>
          </a:p>
          <a:p>
            <a:pPr lvl="1"/>
            <a:r>
              <a:rPr lang="en-US" dirty="0"/>
              <a:t>Closed-chain exercises at 90° of flexion, 90° abduction, scapular retraction/protraction and elevation/depression</a:t>
            </a:r>
          </a:p>
          <a:p>
            <a:pPr lvl="1"/>
            <a:r>
              <a:rPr lang="en-US" dirty="0"/>
              <a:t>Modified push-ups</a:t>
            </a:r>
          </a:p>
          <a:p>
            <a:pPr lvl="1"/>
            <a:r>
              <a:rPr lang="en-US" dirty="0"/>
              <a:t>Regular push-ups</a:t>
            </a:r>
          </a:p>
          <a:p>
            <a:pPr lvl="1"/>
            <a:r>
              <a:rPr lang="en-US" dirty="0"/>
              <a:t>Ball catch and push exercises </a:t>
            </a:r>
          </a:p>
          <a:p>
            <a:pPr lvl="1"/>
            <a:r>
              <a:rPr lang="en-US" dirty="0"/>
              <a:t>Dips</a:t>
            </a:r>
          </a:p>
          <a:p>
            <a:pPr lvl="2"/>
            <a:r>
              <a:rPr lang="en-US" dirty="0"/>
              <a:t>Clock</a:t>
            </a:r>
          </a:p>
          <a:p>
            <a:pPr lvl="2"/>
            <a:r>
              <a:rPr lang="en-US" dirty="0"/>
              <a:t>Low row</a:t>
            </a:r>
          </a:p>
          <a:p>
            <a:pPr lvl="2"/>
            <a:r>
              <a:rPr lang="en-US" dirty="0"/>
              <a:t>Lawn mower</a:t>
            </a:r>
          </a:p>
          <a:p>
            <a:endParaRPr lang="en-US" dirty="0"/>
          </a:p>
        </p:txBody>
      </p:sp>
      <p:pic>
        <p:nvPicPr>
          <p:cNvPr id="6" name="Picture 5" descr="A picture containing water, swimming, pool, woman&#10;&#10;Description automatically generated">
            <a:extLst>
              <a:ext uri="{FF2B5EF4-FFF2-40B4-BE49-F238E27FC236}">
                <a16:creationId xmlns:a16="http://schemas.microsoft.com/office/drawing/2014/main" id="{BE6F3820-E17E-43E2-9B85-A5595F77CB10}"/>
              </a:ext>
            </a:extLst>
          </p:cNvPr>
          <p:cNvPicPr>
            <a:picLocks noChangeAspect="1"/>
          </p:cNvPicPr>
          <p:nvPr/>
        </p:nvPicPr>
        <p:blipFill rotWithShape="1">
          <a:blip r:embed="rId2"/>
          <a:srcRect l="2894" r="4434" b="12290"/>
          <a:stretch/>
        </p:blipFill>
        <p:spPr>
          <a:xfrm>
            <a:off x="6681155" y="323809"/>
            <a:ext cx="3021497" cy="1743530"/>
          </a:xfrm>
          <a:prstGeom prst="rect">
            <a:avLst/>
          </a:prstGeom>
        </p:spPr>
      </p:pic>
      <p:pic>
        <p:nvPicPr>
          <p:cNvPr id="8" name="Picture 7" descr="A person in a pool of water&#10;&#10;Description automatically generated">
            <a:extLst>
              <a:ext uri="{FF2B5EF4-FFF2-40B4-BE49-F238E27FC236}">
                <a16:creationId xmlns:a16="http://schemas.microsoft.com/office/drawing/2014/main" id="{087C48FF-186D-416E-B87E-C3E9B91D6CA5}"/>
              </a:ext>
            </a:extLst>
          </p:cNvPr>
          <p:cNvPicPr>
            <a:picLocks noChangeAspect="1"/>
          </p:cNvPicPr>
          <p:nvPr/>
        </p:nvPicPr>
        <p:blipFill>
          <a:blip r:embed="rId3"/>
          <a:stretch>
            <a:fillRect/>
          </a:stretch>
        </p:blipFill>
        <p:spPr>
          <a:xfrm>
            <a:off x="9702652" y="323809"/>
            <a:ext cx="2119777" cy="2894312"/>
          </a:xfrm>
          <a:prstGeom prst="rect">
            <a:avLst/>
          </a:prstGeom>
        </p:spPr>
      </p:pic>
      <p:pic>
        <p:nvPicPr>
          <p:cNvPr id="10" name="Picture 9" descr="A person standing in a field&#10;&#10;Description automatically generated">
            <a:extLst>
              <a:ext uri="{FF2B5EF4-FFF2-40B4-BE49-F238E27FC236}">
                <a16:creationId xmlns:a16="http://schemas.microsoft.com/office/drawing/2014/main" id="{33D3475B-D03D-4233-A091-410B3FF7B24A}"/>
              </a:ext>
            </a:extLst>
          </p:cNvPr>
          <p:cNvPicPr>
            <a:picLocks noChangeAspect="1"/>
          </p:cNvPicPr>
          <p:nvPr/>
        </p:nvPicPr>
        <p:blipFill>
          <a:blip r:embed="rId4"/>
          <a:stretch>
            <a:fillRect/>
          </a:stretch>
        </p:blipFill>
        <p:spPr>
          <a:xfrm>
            <a:off x="6785576" y="4057689"/>
            <a:ext cx="2476501" cy="2476501"/>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40617FEB-F364-4DCA-88D2-054B6621EE9F}"/>
              </a:ext>
            </a:extLst>
          </p:cNvPr>
          <p:cNvPicPr>
            <a:picLocks noChangeAspect="1"/>
          </p:cNvPicPr>
          <p:nvPr/>
        </p:nvPicPr>
        <p:blipFill rotWithShape="1">
          <a:blip r:embed="rId5"/>
          <a:srcRect l="1" t="1" r="722" b="38462"/>
          <a:stretch/>
        </p:blipFill>
        <p:spPr>
          <a:xfrm>
            <a:off x="7261901" y="2064772"/>
            <a:ext cx="2458626" cy="1992917"/>
          </a:xfrm>
          <a:prstGeom prst="rect">
            <a:avLst/>
          </a:prstGeom>
        </p:spPr>
      </p:pic>
      <p:pic>
        <p:nvPicPr>
          <p:cNvPr id="13" name="Picture 12">
            <a:extLst>
              <a:ext uri="{FF2B5EF4-FFF2-40B4-BE49-F238E27FC236}">
                <a16:creationId xmlns:a16="http://schemas.microsoft.com/office/drawing/2014/main" id="{59A97570-908D-4469-B829-A5323D9B8112}"/>
              </a:ext>
            </a:extLst>
          </p:cNvPr>
          <p:cNvPicPr>
            <a:picLocks noChangeAspect="1"/>
          </p:cNvPicPr>
          <p:nvPr/>
        </p:nvPicPr>
        <p:blipFill>
          <a:blip r:embed="rId6"/>
          <a:stretch>
            <a:fillRect/>
          </a:stretch>
        </p:blipFill>
        <p:spPr>
          <a:xfrm>
            <a:off x="9279952" y="4057690"/>
            <a:ext cx="2476501" cy="2476501"/>
          </a:xfrm>
          <a:prstGeom prst="rect">
            <a:avLst/>
          </a:prstGeom>
        </p:spPr>
      </p:pic>
    </p:spTree>
    <p:extLst>
      <p:ext uri="{BB962C8B-B14F-4D97-AF65-F5344CB8AC3E}">
        <p14:creationId xmlns:p14="http://schemas.microsoft.com/office/powerpoint/2010/main" val="2698585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5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250" fill="hold"/>
                                        <p:tgtEl>
                                          <p:spTgt spid="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25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6" dur="25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8"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25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2" dur="250" fill="hold"/>
                                        <p:tgtEl>
                                          <p:spTgt spid="3">
                                            <p:txEl>
                                              <p:pRg st="4" end="4"/>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25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250" fill="hold"/>
                                        <p:tgtEl>
                                          <p:spTgt spid="3">
                                            <p:txEl>
                                              <p:pRg st="5" end="5"/>
                                            </p:txEl>
                                          </p:spTgt>
                                        </p:tgtEl>
                                        <p:attrNameLst>
                                          <p:attrName>ppt_y</p:attrName>
                                        </p:attrNameLst>
                                      </p:cBhvr>
                                      <p:tavLst>
                                        <p:tav tm="0">
                                          <p:val>
                                            <p:strVal val="#ppt_y"/>
                                          </p:val>
                                        </p:tav>
                                        <p:tav tm="100000">
                                          <p:val>
                                            <p:strVal val="#ppt_y"/>
                                          </p:val>
                                        </p:tav>
                                      </p:tavLst>
                                    </p:anim>
                                  </p:childTnLst>
                                </p:cTn>
                              </p:par>
                              <p:par>
                                <p:cTn id="27" presetID="2" presetClass="entr" presetSubtype="8"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25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250" fill="hold"/>
                                        <p:tgtEl>
                                          <p:spTgt spid="3">
                                            <p:txEl>
                                              <p:pRg st="6" end="6"/>
                                            </p:txEl>
                                          </p:spTgt>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25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4" dur="250" fill="hold"/>
                                        <p:tgtEl>
                                          <p:spTgt spid="3">
                                            <p:txEl>
                                              <p:pRg st="7" end="7"/>
                                            </p:txEl>
                                          </p:spTgt>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25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8" dur="250" fill="hold"/>
                                        <p:tgtEl>
                                          <p:spTgt spid="3">
                                            <p:txEl>
                                              <p:pRg st="8" end="8"/>
                                            </p:txEl>
                                          </p:spTgt>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25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42" dur="250" fill="hold"/>
                                        <p:tgtEl>
                                          <p:spTgt spid="3">
                                            <p:txEl>
                                              <p:pRg st="9" end="9"/>
                                            </p:txEl>
                                          </p:spTgt>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25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46" dur="250" fill="hold"/>
                                        <p:tgtEl>
                                          <p:spTgt spid="3">
                                            <p:txEl>
                                              <p:pRg st="10" end="10"/>
                                            </p:txEl>
                                          </p:spTgt>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additive="base">
                                        <p:cTn id="49" dur="250" fill="hold"/>
                                        <p:tgtEl>
                                          <p:spTgt spid="3">
                                            <p:txEl>
                                              <p:pRg st="11" end="11"/>
                                            </p:txEl>
                                          </p:spTgt>
                                        </p:tgtEl>
                                        <p:attrNameLst>
                                          <p:attrName>ppt_x</p:attrName>
                                        </p:attrNameLst>
                                      </p:cBhvr>
                                      <p:tavLst>
                                        <p:tav tm="0">
                                          <p:val>
                                            <p:strVal val="0-#ppt_w/2"/>
                                          </p:val>
                                        </p:tav>
                                        <p:tav tm="100000">
                                          <p:val>
                                            <p:strVal val="#ppt_x"/>
                                          </p:val>
                                        </p:tav>
                                      </p:tavLst>
                                    </p:anim>
                                    <p:anim calcmode="lin" valueType="num">
                                      <p:cBhvr additive="base">
                                        <p:cTn id="50" dur="250" fill="hold"/>
                                        <p:tgtEl>
                                          <p:spTgt spid="3">
                                            <p:txEl>
                                              <p:pRg st="11" end="11"/>
                                            </p:txEl>
                                          </p:spTgt>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stCondLst>
                                    <p:cond delay="0"/>
                                  </p:stCondLst>
                                  <p:childTnLst>
                                    <p:set>
                                      <p:cBhvr>
                                        <p:cTn id="52" dur="1" fill="hold">
                                          <p:stCondLst>
                                            <p:cond delay="0"/>
                                          </p:stCondLst>
                                        </p:cTn>
                                        <p:tgtEl>
                                          <p:spTgt spid="3">
                                            <p:txEl>
                                              <p:pRg st="12" end="12"/>
                                            </p:txEl>
                                          </p:spTgt>
                                        </p:tgtEl>
                                        <p:attrNameLst>
                                          <p:attrName>style.visibility</p:attrName>
                                        </p:attrNameLst>
                                      </p:cBhvr>
                                      <p:to>
                                        <p:strVal val="visible"/>
                                      </p:to>
                                    </p:set>
                                    <p:anim calcmode="lin" valueType="num">
                                      <p:cBhvr additive="base">
                                        <p:cTn id="53" dur="250" fill="hold"/>
                                        <p:tgtEl>
                                          <p:spTgt spid="3">
                                            <p:txEl>
                                              <p:pRg st="12" end="12"/>
                                            </p:txEl>
                                          </p:spTgt>
                                        </p:tgtEl>
                                        <p:attrNameLst>
                                          <p:attrName>ppt_x</p:attrName>
                                        </p:attrNameLst>
                                      </p:cBhvr>
                                      <p:tavLst>
                                        <p:tav tm="0">
                                          <p:val>
                                            <p:strVal val="0-#ppt_w/2"/>
                                          </p:val>
                                        </p:tav>
                                        <p:tav tm="100000">
                                          <p:val>
                                            <p:strVal val="#ppt_x"/>
                                          </p:val>
                                        </p:tav>
                                      </p:tavLst>
                                    </p:anim>
                                    <p:anim calcmode="lin" valueType="num">
                                      <p:cBhvr additive="base">
                                        <p:cTn id="54" dur="250" fill="hold"/>
                                        <p:tgtEl>
                                          <p:spTgt spid="3">
                                            <p:txEl>
                                              <p:pRg st="12" end="12"/>
                                            </p:txEl>
                                          </p:spTgt>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stCondLst>
                                    <p:cond delay="0"/>
                                  </p:stCondLst>
                                  <p:childTnLst>
                                    <p:set>
                                      <p:cBhvr>
                                        <p:cTn id="56" dur="1" fill="hold">
                                          <p:stCondLst>
                                            <p:cond delay="0"/>
                                          </p:stCondLst>
                                        </p:cTn>
                                        <p:tgtEl>
                                          <p:spTgt spid="3">
                                            <p:txEl>
                                              <p:pRg st="13" end="13"/>
                                            </p:txEl>
                                          </p:spTgt>
                                        </p:tgtEl>
                                        <p:attrNameLst>
                                          <p:attrName>style.visibility</p:attrName>
                                        </p:attrNameLst>
                                      </p:cBhvr>
                                      <p:to>
                                        <p:strVal val="visible"/>
                                      </p:to>
                                    </p:set>
                                    <p:anim calcmode="lin" valueType="num">
                                      <p:cBhvr additive="base">
                                        <p:cTn id="57" dur="250" fill="hold"/>
                                        <p:tgtEl>
                                          <p:spTgt spid="3">
                                            <p:txEl>
                                              <p:pRg st="13" end="13"/>
                                            </p:txEl>
                                          </p:spTgt>
                                        </p:tgtEl>
                                        <p:attrNameLst>
                                          <p:attrName>ppt_x</p:attrName>
                                        </p:attrNameLst>
                                      </p:cBhvr>
                                      <p:tavLst>
                                        <p:tav tm="0">
                                          <p:val>
                                            <p:strVal val="0-#ppt_w/2"/>
                                          </p:val>
                                        </p:tav>
                                        <p:tav tm="100000">
                                          <p:val>
                                            <p:strVal val="#ppt_x"/>
                                          </p:val>
                                        </p:tav>
                                      </p:tavLst>
                                    </p:anim>
                                    <p:anim calcmode="lin" valueType="num">
                                      <p:cBhvr additive="base">
                                        <p:cTn id="58" dur="250" fill="hold"/>
                                        <p:tgtEl>
                                          <p:spTgt spid="3">
                                            <p:txEl>
                                              <p:pRg st="13" end="13"/>
                                            </p:txEl>
                                          </p:spTgt>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nodeType="clickEffect">
                                  <p:stCondLst>
                                    <p:cond delay="0"/>
                                  </p:stCondLst>
                                  <p:childTnLst>
                                    <p:set>
                                      <p:cBhvr>
                                        <p:cTn id="62" dur="1" fill="hold">
                                          <p:stCondLst>
                                            <p:cond delay="0"/>
                                          </p:stCondLst>
                                        </p:cTn>
                                        <p:tgtEl>
                                          <p:spTgt spid="6"/>
                                        </p:tgtEl>
                                        <p:attrNameLst>
                                          <p:attrName>style.visibility</p:attrName>
                                        </p:attrNameLst>
                                      </p:cBhvr>
                                      <p:to>
                                        <p:strVal val="visible"/>
                                      </p:to>
                                    </p:set>
                                    <p:anim calcmode="lin" valueType="num">
                                      <p:cBhvr additive="base">
                                        <p:cTn id="63" dur="250" fill="hold"/>
                                        <p:tgtEl>
                                          <p:spTgt spid="6"/>
                                        </p:tgtEl>
                                        <p:attrNameLst>
                                          <p:attrName>ppt_x</p:attrName>
                                        </p:attrNameLst>
                                      </p:cBhvr>
                                      <p:tavLst>
                                        <p:tav tm="0">
                                          <p:val>
                                            <p:strVal val="0-#ppt_w/2"/>
                                          </p:val>
                                        </p:tav>
                                        <p:tav tm="100000">
                                          <p:val>
                                            <p:strVal val="#ppt_x"/>
                                          </p:val>
                                        </p:tav>
                                      </p:tavLst>
                                    </p:anim>
                                    <p:anim calcmode="lin" valueType="num">
                                      <p:cBhvr additive="base">
                                        <p:cTn id="64" dur="250" fill="hold"/>
                                        <p:tgtEl>
                                          <p:spTgt spid="6"/>
                                        </p:tgtEl>
                                        <p:attrNameLst>
                                          <p:attrName>ppt_y</p:attrName>
                                        </p:attrNameLst>
                                      </p:cBhvr>
                                      <p:tavLst>
                                        <p:tav tm="0">
                                          <p:val>
                                            <p:strVal val="#ppt_y"/>
                                          </p:val>
                                        </p:tav>
                                        <p:tav tm="100000">
                                          <p:val>
                                            <p:strVal val="#ppt_y"/>
                                          </p:val>
                                        </p:tav>
                                      </p:tavLst>
                                    </p:anim>
                                  </p:childTnLst>
                                </p:cTn>
                              </p:par>
                              <p:par>
                                <p:cTn id="65" presetID="2" presetClass="entr" presetSubtype="8" fill="hold" nodeType="withEffect">
                                  <p:stCondLst>
                                    <p:cond delay="0"/>
                                  </p:stCondLst>
                                  <p:childTnLst>
                                    <p:set>
                                      <p:cBhvr>
                                        <p:cTn id="66" dur="1" fill="hold">
                                          <p:stCondLst>
                                            <p:cond delay="0"/>
                                          </p:stCondLst>
                                        </p:cTn>
                                        <p:tgtEl>
                                          <p:spTgt spid="8"/>
                                        </p:tgtEl>
                                        <p:attrNameLst>
                                          <p:attrName>style.visibility</p:attrName>
                                        </p:attrNameLst>
                                      </p:cBhvr>
                                      <p:to>
                                        <p:strVal val="visible"/>
                                      </p:to>
                                    </p:set>
                                    <p:anim calcmode="lin" valueType="num">
                                      <p:cBhvr additive="base">
                                        <p:cTn id="67" dur="250" fill="hold"/>
                                        <p:tgtEl>
                                          <p:spTgt spid="8"/>
                                        </p:tgtEl>
                                        <p:attrNameLst>
                                          <p:attrName>ppt_x</p:attrName>
                                        </p:attrNameLst>
                                      </p:cBhvr>
                                      <p:tavLst>
                                        <p:tav tm="0">
                                          <p:val>
                                            <p:strVal val="0-#ppt_w/2"/>
                                          </p:val>
                                        </p:tav>
                                        <p:tav tm="100000">
                                          <p:val>
                                            <p:strVal val="#ppt_x"/>
                                          </p:val>
                                        </p:tav>
                                      </p:tavLst>
                                    </p:anim>
                                    <p:anim calcmode="lin" valueType="num">
                                      <p:cBhvr additive="base">
                                        <p:cTn id="68" dur="250" fill="hold"/>
                                        <p:tgtEl>
                                          <p:spTgt spid="8"/>
                                        </p:tgtEl>
                                        <p:attrNameLst>
                                          <p:attrName>ppt_y</p:attrName>
                                        </p:attrNameLst>
                                      </p:cBhvr>
                                      <p:tavLst>
                                        <p:tav tm="0">
                                          <p:val>
                                            <p:strVal val="#ppt_y"/>
                                          </p:val>
                                        </p:tav>
                                        <p:tav tm="100000">
                                          <p:val>
                                            <p:strVal val="#ppt_y"/>
                                          </p:val>
                                        </p:tav>
                                      </p:tavLst>
                                    </p:anim>
                                  </p:childTnLst>
                                </p:cTn>
                              </p:par>
                              <p:par>
                                <p:cTn id="69" presetID="2" presetClass="entr" presetSubtype="8" fill="hold" nodeType="withEffect">
                                  <p:stCondLst>
                                    <p:cond delay="0"/>
                                  </p:stCondLst>
                                  <p:childTnLst>
                                    <p:set>
                                      <p:cBhvr>
                                        <p:cTn id="70" dur="1" fill="hold">
                                          <p:stCondLst>
                                            <p:cond delay="0"/>
                                          </p:stCondLst>
                                        </p:cTn>
                                        <p:tgtEl>
                                          <p:spTgt spid="12"/>
                                        </p:tgtEl>
                                        <p:attrNameLst>
                                          <p:attrName>style.visibility</p:attrName>
                                        </p:attrNameLst>
                                      </p:cBhvr>
                                      <p:to>
                                        <p:strVal val="visible"/>
                                      </p:to>
                                    </p:set>
                                    <p:anim calcmode="lin" valueType="num">
                                      <p:cBhvr additive="base">
                                        <p:cTn id="71" dur="250" fill="hold"/>
                                        <p:tgtEl>
                                          <p:spTgt spid="12"/>
                                        </p:tgtEl>
                                        <p:attrNameLst>
                                          <p:attrName>ppt_x</p:attrName>
                                        </p:attrNameLst>
                                      </p:cBhvr>
                                      <p:tavLst>
                                        <p:tav tm="0">
                                          <p:val>
                                            <p:strVal val="0-#ppt_w/2"/>
                                          </p:val>
                                        </p:tav>
                                        <p:tav tm="100000">
                                          <p:val>
                                            <p:strVal val="#ppt_x"/>
                                          </p:val>
                                        </p:tav>
                                      </p:tavLst>
                                    </p:anim>
                                    <p:anim calcmode="lin" valueType="num">
                                      <p:cBhvr additive="base">
                                        <p:cTn id="72" dur="25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8" fill="hold" nodeType="clickEffect">
                                  <p:stCondLst>
                                    <p:cond delay="0"/>
                                  </p:stCondLst>
                                  <p:childTnLst>
                                    <p:set>
                                      <p:cBhvr>
                                        <p:cTn id="76" dur="1" fill="hold">
                                          <p:stCondLst>
                                            <p:cond delay="0"/>
                                          </p:stCondLst>
                                        </p:cTn>
                                        <p:tgtEl>
                                          <p:spTgt spid="10"/>
                                        </p:tgtEl>
                                        <p:attrNameLst>
                                          <p:attrName>style.visibility</p:attrName>
                                        </p:attrNameLst>
                                      </p:cBhvr>
                                      <p:to>
                                        <p:strVal val="visible"/>
                                      </p:to>
                                    </p:set>
                                    <p:anim calcmode="lin" valueType="num">
                                      <p:cBhvr additive="base">
                                        <p:cTn id="77" dur="250" fill="hold"/>
                                        <p:tgtEl>
                                          <p:spTgt spid="10"/>
                                        </p:tgtEl>
                                        <p:attrNameLst>
                                          <p:attrName>ppt_x</p:attrName>
                                        </p:attrNameLst>
                                      </p:cBhvr>
                                      <p:tavLst>
                                        <p:tav tm="0">
                                          <p:val>
                                            <p:strVal val="0-#ppt_w/2"/>
                                          </p:val>
                                        </p:tav>
                                        <p:tav tm="100000">
                                          <p:val>
                                            <p:strVal val="#ppt_x"/>
                                          </p:val>
                                        </p:tav>
                                      </p:tavLst>
                                    </p:anim>
                                    <p:anim calcmode="lin" valueType="num">
                                      <p:cBhvr additive="base">
                                        <p:cTn id="78" dur="25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8" fill="hold" nodeType="clickEffect">
                                  <p:stCondLst>
                                    <p:cond delay="0"/>
                                  </p:stCondLst>
                                  <p:childTnLst>
                                    <p:set>
                                      <p:cBhvr>
                                        <p:cTn id="82" dur="1" fill="hold">
                                          <p:stCondLst>
                                            <p:cond delay="0"/>
                                          </p:stCondLst>
                                        </p:cTn>
                                        <p:tgtEl>
                                          <p:spTgt spid="13"/>
                                        </p:tgtEl>
                                        <p:attrNameLst>
                                          <p:attrName>style.visibility</p:attrName>
                                        </p:attrNameLst>
                                      </p:cBhvr>
                                      <p:to>
                                        <p:strVal val="visible"/>
                                      </p:to>
                                    </p:set>
                                    <p:anim calcmode="lin" valueType="num">
                                      <p:cBhvr additive="base">
                                        <p:cTn id="83" dur="250" fill="hold"/>
                                        <p:tgtEl>
                                          <p:spTgt spid="13"/>
                                        </p:tgtEl>
                                        <p:attrNameLst>
                                          <p:attrName>ppt_x</p:attrName>
                                        </p:attrNameLst>
                                      </p:cBhvr>
                                      <p:tavLst>
                                        <p:tav tm="0">
                                          <p:val>
                                            <p:strVal val="0-#ppt_w/2"/>
                                          </p:val>
                                        </p:tav>
                                        <p:tav tm="100000">
                                          <p:val>
                                            <p:strVal val="#ppt_x"/>
                                          </p:val>
                                        </p:tav>
                                      </p:tavLst>
                                    </p:anim>
                                    <p:anim calcmode="lin" valueType="num">
                                      <p:cBhvr additive="base">
                                        <p:cTn id="84" dur="250" fill="hold"/>
                                        <p:tgtEl>
                                          <p:spTgt spid="1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668A315-3ACD-43A6-B93A-1CFAC1D5CE3E}"/>
              </a:ext>
            </a:extLst>
          </p:cNvPr>
          <p:cNvPicPr>
            <a:picLocks noChangeAspect="1"/>
          </p:cNvPicPr>
          <p:nvPr/>
        </p:nvPicPr>
        <p:blipFill>
          <a:blip r:embed="rId2"/>
          <a:stretch>
            <a:fillRect/>
          </a:stretch>
        </p:blipFill>
        <p:spPr>
          <a:xfrm>
            <a:off x="1506711" y="442065"/>
            <a:ext cx="1655064" cy="1655064"/>
          </a:xfrm>
          <a:prstGeom prst="rect">
            <a:avLst/>
          </a:prstGeom>
        </p:spPr>
      </p:pic>
      <p:pic>
        <p:nvPicPr>
          <p:cNvPr id="5" name="Picture 4">
            <a:extLst>
              <a:ext uri="{FF2B5EF4-FFF2-40B4-BE49-F238E27FC236}">
                <a16:creationId xmlns:a16="http://schemas.microsoft.com/office/drawing/2014/main" id="{9FC98083-91A1-4B70-9486-527EB91900BB}"/>
              </a:ext>
            </a:extLst>
          </p:cNvPr>
          <p:cNvPicPr>
            <a:picLocks noChangeAspect="1"/>
          </p:cNvPicPr>
          <p:nvPr/>
        </p:nvPicPr>
        <p:blipFill>
          <a:blip r:embed="rId3"/>
          <a:stretch>
            <a:fillRect/>
          </a:stretch>
        </p:blipFill>
        <p:spPr>
          <a:xfrm>
            <a:off x="1341205" y="2582416"/>
            <a:ext cx="1986076" cy="1655064"/>
          </a:xfrm>
          <a:prstGeom prst="rect">
            <a:avLst/>
          </a:prstGeom>
        </p:spPr>
      </p:pic>
      <p:pic>
        <p:nvPicPr>
          <p:cNvPr id="9" name="Picture 8">
            <a:extLst>
              <a:ext uri="{FF2B5EF4-FFF2-40B4-BE49-F238E27FC236}">
                <a16:creationId xmlns:a16="http://schemas.microsoft.com/office/drawing/2014/main" id="{3C4A93F4-751B-4680-A820-32E2A948B3EA}"/>
              </a:ext>
            </a:extLst>
          </p:cNvPr>
          <p:cNvPicPr>
            <a:picLocks noChangeAspect="1"/>
          </p:cNvPicPr>
          <p:nvPr/>
        </p:nvPicPr>
        <p:blipFill>
          <a:blip r:embed="rId4"/>
          <a:stretch>
            <a:fillRect/>
          </a:stretch>
        </p:blipFill>
        <p:spPr>
          <a:xfrm>
            <a:off x="820911" y="4921203"/>
            <a:ext cx="3026664" cy="1497730"/>
          </a:xfrm>
          <a:prstGeom prst="rect">
            <a:avLst/>
          </a:prstGeom>
        </p:spPr>
      </p:pic>
      <p:sp>
        <p:nvSpPr>
          <p:cNvPr id="3" name="Content Placeholder 2">
            <a:extLst>
              <a:ext uri="{FF2B5EF4-FFF2-40B4-BE49-F238E27FC236}">
                <a16:creationId xmlns:a16="http://schemas.microsoft.com/office/drawing/2014/main" id="{EE16FFD2-F35C-47C8-BD02-A933F83AF7A5}"/>
              </a:ext>
            </a:extLst>
          </p:cNvPr>
          <p:cNvSpPr>
            <a:spLocks noGrp="1"/>
          </p:cNvSpPr>
          <p:nvPr>
            <p:ph idx="1"/>
          </p:nvPr>
        </p:nvSpPr>
        <p:spPr>
          <a:xfrm>
            <a:off x="4956055" y="667657"/>
            <a:ext cx="6359070" cy="5303375"/>
          </a:xfrm>
        </p:spPr>
        <p:txBody>
          <a:bodyPr>
            <a:normAutofit/>
          </a:bodyPr>
          <a:lstStyle/>
          <a:p>
            <a:pPr>
              <a:lnSpc>
                <a:spcPct val="90000"/>
              </a:lnSpc>
            </a:pPr>
            <a:r>
              <a:rPr lang="en-US" sz="2400" b="1" u="sng" dirty="0"/>
              <a:t>Upper extremity strength and strength balance</a:t>
            </a:r>
          </a:p>
          <a:p>
            <a:pPr lvl="1">
              <a:lnSpc>
                <a:spcPct val="90000"/>
              </a:lnSpc>
            </a:pPr>
            <a:endParaRPr lang="en-US" sz="2000" dirty="0"/>
          </a:p>
          <a:p>
            <a:pPr lvl="1">
              <a:lnSpc>
                <a:spcPct val="90000"/>
              </a:lnSpc>
            </a:pPr>
            <a:r>
              <a:rPr lang="en-US" sz="2000" dirty="0"/>
              <a:t>GH PNF </a:t>
            </a:r>
          </a:p>
          <a:p>
            <a:pPr lvl="1">
              <a:lnSpc>
                <a:spcPct val="90000"/>
              </a:lnSpc>
            </a:pPr>
            <a:r>
              <a:rPr lang="en-US" sz="2000" dirty="0"/>
              <a:t>Closed chain exercises at 90° of flexion then 90° abduction, using GH depressors and GH internal/external rotators</a:t>
            </a:r>
          </a:p>
          <a:p>
            <a:pPr lvl="1">
              <a:lnSpc>
                <a:spcPct val="90000"/>
              </a:lnSpc>
            </a:pPr>
            <a:r>
              <a:rPr lang="en-US" sz="2000" dirty="0"/>
              <a:t>Forearm curls</a:t>
            </a:r>
          </a:p>
          <a:p>
            <a:pPr lvl="1">
              <a:lnSpc>
                <a:spcPct val="90000"/>
              </a:lnSpc>
            </a:pPr>
            <a:r>
              <a:rPr lang="en-US" sz="2000" dirty="0"/>
              <a:t>Isolated RC exercises </a:t>
            </a:r>
          </a:p>
          <a:p>
            <a:pPr lvl="1">
              <a:lnSpc>
                <a:spcPct val="90000"/>
              </a:lnSpc>
            </a:pPr>
            <a:r>
              <a:rPr lang="en-US" sz="2000" dirty="0"/>
              <a:t>Machine or weights : light bench presses, military presses and pull –downs</a:t>
            </a:r>
          </a:p>
          <a:p>
            <a:pPr>
              <a:lnSpc>
                <a:spcPct val="90000"/>
              </a:lnSpc>
            </a:pPr>
            <a:endParaRPr lang="en-US" sz="2000" dirty="0"/>
          </a:p>
          <a:p>
            <a:pPr>
              <a:lnSpc>
                <a:spcPct val="90000"/>
              </a:lnSpc>
            </a:pPr>
            <a:endParaRPr lang="en-US" sz="2000" dirty="0"/>
          </a:p>
          <a:p>
            <a:pPr>
              <a:lnSpc>
                <a:spcPct val="90000"/>
              </a:lnSpc>
            </a:pPr>
            <a:r>
              <a:rPr lang="en-US" sz="2000" dirty="0"/>
              <a:t>Resistance should be light initially and progressed as strength improves.</a:t>
            </a:r>
          </a:p>
          <a:p>
            <a:pPr>
              <a:lnSpc>
                <a:spcPct val="90000"/>
              </a:lnSpc>
            </a:pPr>
            <a:r>
              <a:rPr lang="en-US" sz="2000" b="1" dirty="0">
                <a:solidFill>
                  <a:schemeClr val="bg1">
                    <a:lumMod val="95000"/>
                    <a:lumOff val="5000"/>
                  </a:schemeClr>
                </a:solidFill>
                <a:highlight>
                  <a:srgbClr val="FFFF00"/>
                </a:highlight>
              </a:rPr>
              <a:t>Focus should be on proper mechanics</a:t>
            </a:r>
          </a:p>
          <a:p>
            <a:pPr>
              <a:lnSpc>
                <a:spcPct val="90000"/>
              </a:lnSpc>
            </a:pPr>
            <a:endParaRPr lang="en-US" sz="1400" dirty="0"/>
          </a:p>
        </p:txBody>
      </p:sp>
    </p:spTree>
    <p:extLst>
      <p:ext uri="{BB962C8B-B14F-4D97-AF65-F5344CB8AC3E}">
        <p14:creationId xmlns:p14="http://schemas.microsoft.com/office/powerpoint/2010/main" val="148198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25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25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25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25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25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25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25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25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25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25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25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250" fill="hold"/>
                                        <p:tgtEl>
                                          <p:spTgt spid="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additive="base">
                                        <p:cTn id="39" dur="25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0" dur="25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anim calcmode="lin" valueType="num">
                                      <p:cBhvr additive="base">
                                        <p:cTn id="45" dur="250" fill="hold"/>
                                        <p:tgtEl>
                                          <p:spTgt spid="7"/>
                                        </p:tgtEl>
                                        <p:attrNameLst>
                                          <p:attrName>ppt_x</p:attrName>
                                        </p:attrNameLst>
                                      </p:cBhvr>
                                      <p:tavLst>
                                        <p:tav tm="0">
                                          <p:val>
                                            <p:strVal val="#ppt_x"/>
                                          </p:val>
                                        </p:tav>
                                        <p:tav tm="100000">
                                          <p:val>
                                            <p:strVal val="#ppt_x"/>
                                          </p:val>
                                        </p:tav>
                                      </p:tavLst>
                                    </p:anim>
                                    <p:anim calcmode="lin" valueType="num">
                                      <p:cBhvr additive="base">
                                        <p:cTn id="46" dur="2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additive="base">
                                        <p:cTn id="51" dur="250" fill="hold"/>
                                        <p:tgtEl>
                                          <p:spTgt spid="5"/>
                                        </p:tgtEl>
                                        <p:attrNameLst>
                                          <p:attrName>ppt_x</p:attrName>
                                        </p:attrNameLst>
                                      </p:cBhvr>
                                      <p:tavLst>
                                        <p:tav tm="0">
                                          <p:val>
                                            <p:strVal val="#ppt_x"/>
                                          </p:val>
                                        </p:tav>
                                        <p:tav tm="100000">
                                          <p:val>
                                            <p:strVal val="#ppt_x"/>
                                          </p:val>
                                        </p:tav>
                                      </p:tavLst>
                                    </p:anim>
                                    <p:anim calcmode="lin" valueType="num">
                                      <p:cBhvr additive="base">
                                        <p:cTn id="52" dur="25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9"/>
                                        </p:tgtEl>
                                        <p:attrNameLst>
                                          <p:attrName>style.visibility</p:attrName>
                                        </p:attrNameLst>
                                      </p:cBhvr>
                                      <p:to>
                                        <p:strVal val="visible"/>
                                      </p:to>
                                    </p:set>
                                    <p:anim calcmode="lin" valueType="num">
                                      <p:cBhvr additive="base">
                                        <p:cTn id="57" dur="250" fill="hold"/>
                                        <p:tgtEl>
                                          <p:spTgt spid="9"/>
                                        </p:tgtEl>
                                        <p:attrNameLst>
                                          <p:attrName>ppt_x</p:attrName>
                                        </p:attrNameLst>
                                      </p:cBhvr>
                                      <p:tavLst>
                                        <p:tav tm="0">
                                          <p:val>
                                            <p:strVal val="#ppt_x"/>
                                          </p:val>
                                        </p:tav>
                                        <p:tav tm="100000">
                                          <p:val>
                                            <p:strVal val="#ppt_x"/>
                                          </p:val>
                                        </p:tav>
                                      </p:tavLst>
                                    </p:anim>
                                    <p:anim calcmode="lin" valueType="num">
                                      <p:cBhvr additive="base">
                                        <p:cTn id="58" dur="25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DFE483-003B-4DCD-9A0A-8A116026EFFF}"/>
              </a:ext>
            </a:extLst>
          </p:cNvPr>
          <p:cNvSpPr>
            <a:spLocks noGrp="1"/>
          </p:cNvSpPr>
          <p:nvPr>
            <p:ph idx="1"/>
          </p:nvPr>
        </p:nvSpPr>
        <p:spPr>
          <a:xfrm>
            <a:off x="485596" y="386647"/>
            <a:ext cx="6931203" cy="6289923"/>
          </a:xfrm>
        </p:spPr>
        <p:txBody>
          <a:bodyPr>
            <a:normAutofit fontScale="92500" lnSpcReduction="20000"/>
          </a:bodyPr>
          <a:lstStyle/>
          <a:p>
            <a:r>
              <a:rPr lang="en-US" sz="2400" b="1" u="sng" dirty="0"/>
              <a:t>Normal shoulder arthrokinematics</a:t>
            </a:r>
          </a:p>
          <a:p>
            <a:pPr lvl="1"/>
            <a:r>
              <a:rPr lang="en-US" b="1" dirty="0"/>
              <a:t>ROM exercises </a:t>
            </a:r>
            <a:r>
              <a:rPr lang="en-US" dirty="0"/>
              <a:t>– 90° of abduction (since this is the functional position for most throwing activities)</a:t>
            </a:r>
          </a:p>
          <a:p>
            <a:pPr lvl="1"/>
            <a:r>
              <a:rPr lang="en-US" b="1" dirty="0"/>
              <a:t>Muscle activity at 90° </a:t>
            </a:r>
            <a:r>
              <a:rPr lang="en-US" dirty="0"/>
              <a:t>of abduction (to establish normal muscle firing patterns and force generation patterns) combined with PNF and closed chain exercises.</a:t>
            </a:r>
          </a:p>
          <a:p>
            <a:pPr lvl="1"/>
            <a:r>
              <a:rPr lang="en-US" dirty="0"/>
              <a:t>Open chain exercises : mild plyometrics.</a:t>
            </a:r>
          </a:p>
          <a:p>
            <a:pPr lvl="1"/>
            <a:endParaRPr lang="en-US" dirty="0"/>
          </a:p>
          <a:p>
            <a:r>
              <a:rPr lang="en-US" sz="2400" b="1" u="sng" dirty="0"/>
              <a:t>Normal kinetic chain and force generation </a:t>
            </a:r>
          </a:p>
          <a:p>
            <a:pPr lvl="1"/>
            <a:r>
              <a:rPr lang="en-US" dirty="0"/>
              <a:t>Normalization of all inflexibilities throughout the kinetic chain.</a:t>
            </a:r>
          </a:p>
          <a:p>
            <a:pPr lvl="1"/>
            <a:r>
              <a:rPr lang="en-US" dirty="0"/>
              <a:t>Normal agonist-antagonist force couple in leg using squat, plyometric depth jumps, lunges, and hip extensions.</a:t>
            </a:r>
          </a:p>
          <a:p>
            <a:pPr lvl="1"/>
            <a:r>
              <a:rPr lang="en-US" dirty="0"/>
              <a:t>Trunk rotation exercises with medicine ball or tubing </a:t>
            </a:r>
          </a:p>
          <a:p>
            <a:pPr lvl="1"/>
            <a:r>
              <a:rPr lang="en-US" dirty="0"/>
              <a:t>Integrated exercises with leg and trunk stabilization, rotation, diagonal patterns from hip to shoulder, medicine ball throws</a:t>
            </a:r>
          </a:p>
          <a:p>
            <a:pPr lvl="1"/>
            <a:r>
              <a:rPr lang="en-US" dirty="0"/>
              <a:t>Rotator cuff strength of 4+/5 or higher</a:t>
            </a:r>
          </a:p>
          <a:p>
            <a:pPr lvl="1"/>
            <a:r>
              <a:rPr lang="en-US" dirty="0"/>
              <a:t>Normal kinetic chain functions. </a:t>
            </a:r>
          </a:p>
          <a:p>
            <a:pPr lvl="1"/>
            <a:endParaRPr lang="en-US" dirty="0"/>
          </a:p>
        </p:txBody>
      </p:sp>
      <p:pic>
        <p:nvPicPr>
          <p:cNvPr id="5" name="Picture 4" descr="A person in a pool of water&#10;&#10;Description automatically generated">
            <a:extLst>
              <a:ext uri="{FF2B5EF4-FFF2-40B4-BE49-F238E27FC236}">
                <a16:creationId xmlns:a16="http://schemas.microsoft.com/office/drawing/2014/main" id="{800BA7F6-885A-4275-92C2-371F83DDBE99}"/>
              </a:ext>
            </a:extLst>
          </p:cNvPr>
          <p:cNvPicPr>
            <a:picLocks noChangeAspect="1"/>
          </p:cNvPicPr>
          <p:nvPr/>
        </p:nvPicPr>
        <p:blipFill>
          <a:blip r:embed="rId2"/>
          <a:stretch>
            <a:fillRect/>
          </a:stretch>
        </p:blipFill>
        <p:spPr>
          <a:xfrm>
            <a:off x="7808686" y="1097550"/>
            <a:ext cx="3048000" cy="4161692"/>
          </a:xfrm>
          <a:prstGeom prst="rect">
            <a:avLst/>
          </a:prstGeom>
        </p:spPr>
      </p:pic>
    </p:spTree>
    <p:extLst>
      <p:ext uri="{BB962C8B-B14F-4D97-AF65-F5344CB8AC3E}">
        <p14:creationId xmlns:p14="http://schemas.microsoft.com/office/powerpoint/2010/main" val="366547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5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25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25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250" fill="hold"/>
                                        <p:tgtEl>
                                          <p:spTgt spid="3">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4" dur="25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25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25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25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250" fill="hold"/>
                                        <p:tgtEl>
                                          <p:spTgt spid="3">
                                            <p:txEl>
                                              <p:pRg st="6" end="6"/>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25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40" dur="25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25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46" dur="25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8" fill="hold" nodeType="clickEffect">
                                  <p:stCondLst>
                                    <p:cond delay="0"/>
                                  </p:stCondLst>
                                  <p:childTnLst>
                                    <p:set>
                                      <p:cBhvr>
                                        <p:cTn id="50" dur="1" fill="hold">
                                          <p:stCondLst>
                                            <p:cond delay="0"/>
                                          </p:stCondLst>
                                        </p:cTn>
                                        <p:tgtEl>
                                          <p:spTgt spid="5"/>
                                        </p:tgtEl>
                                        <p:attrNameLst>
                                          <p:attrName>style.visibility</p:attrName>
                                        </p:attrNameLst>
                                      </p:cBhvr>
                                      <p:to>
                                        <p:strVal val="visible"/>
                                      </p:to>
                                    </p:set>
                                    <p:anim calcmode="lin" valueType="num">
                                      <p:cBhvr additive="base">
                                        <p:cTn id="51" dur="250" fill="hold"/>
                                        <p:tgtEl>
                                          <p:spTgt spid="5"/>
                                        </p:tgtEl>
                                        <p:attrNameLst>
                                          <p:attrName>ppt_x</p:attrName>
                                        </p:attrNameLst>
                                      </p:cBhvr>
                                      <p:tavLst>
                                        <p:tav tm="0">
                                          <p:val>
                                            <p:strVal val="0-#ppt_w/2"/>
                                          </p:val>
                                        </p:tav>
                                        <p:tav tm="100000">
                                          <p:val>
                                            <p:strVal val="#ppt_x"/>
                                          </p:val>
                                        </p:tav>
                                      </p:tavLst>
                                    </p:anim>
                                    <p:anim calcmode="lin" valueType="num">
                                      <p:cBhvr additive="base">
                                        <p:cTn id="52" dur="2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 calcmode="lin" valueType="num">
                                      <p:cBhvr additive="base">
                                        <p:cTn id="57" dur="25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58" dur="250" fill="hold"/>
                                        <p:tgtEl>
                                          <p:spTgt spid="3">
                                            <p:txEl>
                                              <p:pRg st="9" end="9"/>
                                            </p:txEl>
                                          </p:spTgt>
                                        </p:tgtEl>
                                        <p:attrNameLst>
                                          <p:attrName>ppt_y</p:attrName>
                                        </p:attrNameLst>
                                      </p:cBhvr>
                                      <p:tavLst>
                                        <p:tav tm="0">
                                          <p:val>
                                            <p:strVal val="#ppt_y"/>
                                          </p:val>
                                        </p:tav>
                                        <p:tav tm="100000">
                                          <p:val>
                                            <p:strVal val="#ppt_y"/>
                                          </p:val>
                                        </p:tav>
                                      </p:tavLst>
                                    </p:anim>
                                  </p:childTnLst>
                                </p:cTn>
                              </p:par>
                              <p:par>
                                <p:cTn id="59" presetID="2" presetClass="entr" presetSubtype="8" fill="hold" nodeType="with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25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62" dur="250" fill="hold"/>
                                        <p:tgtEl>
                                          <p:spTgt spid="3">
                                            <p:txEl>
                                              <p:pRg st="10" end="10"/>
                                            </p:txEl>
                                          </p:spTgt>
                                        </p:tgtEl>
                                        <p:attrNameLst>
                                          <p:attrName>ppt_y</p:attrName>
                                        </p:attrNameLst>
                                      </p:cBhvr>
                                      <p:tavLst>
                                        <p:tav tm="0">
                                          <p:val>
                                            <p:strVal val="#ppt_y"/>
                                          </p:val>
                                        </p:tav>
                                        <p:tav tm="100000">
                                          <p:val>
                                            <p:strVal val="#ppt_y"/>
                                          </p:val>
                                        </p:tav>
                                      </p:tavLst>
                                    </p:anim>
                                  </p:childTnLst>
                                </p:cTn>
                              </p:par>
                              <p:par>
                                <p:cTn id="63" presetID="2" presetClass="entr" presetSubtype="8" fill="hold" nodeType="with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 calcmode="lin" valueType="num">
                                      <p:cBhvr additive="base">
                                        <p:cTn id="65" dur="250" fill="hold"/>
                                        <p:tgtEl>
                                          <p:spTgt spid="3">
                                            <p:txEl>
                                              <p:pRg st="11" end="11"/>
                                            </p:txEl>
                                          </p:spTgt>
                                        </p:tgtEl>
                                        <p:attrNameLst>
                                          <p:attrName>ppt_x</p:attrName>
                                        </p:attrNameLst>
                                      </p:cBhvr>
                                      <p:tavLst>
                                        <p:tav tm="0">
                                          <p:val>
                                            <p:strVal val="0-#ppt_w/2"/>
                                          </p:val>
                                        </p:tav>
                                        <p:tav tm="100000">
                                          <p:val>
                                            <p:strVal val="#ppt_x"/>
                                          </p:val>
                                        </p:tav>
                                      </p:tavLst>
                                    </p:anim>
                                    <p:anim calcmode="lin" valueType="num">
                                      <p:cBhvr additive="base">
                                        <p:cTn id="66" dur="250" fill="hold"/>
                                        <p:tgtEl>
                                          <p:spTgt spid="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person, man, riding, young&#10;&#10;Description automatically generated">
            <a:extLst>
              <a:ext uri="{FF2B5EF4-FFF2-40B4-BE49-F238E27FC236}">
                <a16:creationId xmlns:a16="http://schemas.microsoft.com/office/drawing/2014/main" id="{A985057C-A965-4740-849B-D03B136EEB60}"/>
              </a:ext>
            </a:extLst>
          </p:cNvPr>
          <p:cNvPicPr>
            <a:picLocks noChangeAspect="1"/>
          </p:cNvPicPr>
          <p:nvPr/>
        </p:nvPicPr>
        <p:blipFill>
          <a:blip r:embed="rId2"/>
          <a:stretch>
            <a:fillRect/>
          </a:stretch>
        </p:blipFill>
        <p:spPr>
          <a:xfrm>
            <a:off x="5065560" y="484793"/>
            <a:ext cx="2630717" cy="2630717"/>
          </a:xfrm>
          <a:prstGeom prst="rect">
            <a:avLst/>
          </a:prstGeom>
        </p:spPr>
      </p:pic>
      <p:pic>
        <p:nvPicPr>
          <p:cNvPr id="9" name="Picture 8" descr="A person jumping in the air&#10;&#10;Description automatically generated">
            <a:extLst>
              <a:ext uri="{FF2B5EF4-FFF2-40B4-BE49-F238E27FC236}">
                <a16:creationId xmlns:a16="http://schemas.microsoft.com/office/drawing/2014/main" id="{D5339576-94FE-4ACF-AE92-72C1B4308B39}"/>
              </a:ext>
            </a:extLst>
          </p:cNvPr>
          <p:cNvPicPr>
            <a:picLocks noChangeAspect="1"/>
          </p:cNvPicPr>
          <p:nvPr/>
        </p:nvPicPr>
        <p:blipFill>
          <a:blip r:embed="rId3"/>
          <a:stretch>
            <a:fillRect/>
          </a:stretch>
        </p:blipFill>
        <p:spPr>
          <a:xfrm>
            <a:off x="6068693" y="3587693"/>
            <a:ext cx="2785514" cy="2785514"/>
          </a:xfrm>
          <a:prstGeom prst="rect">
            <a:avLst/>
          </a:prstGeom>
        </p:spPr>
      </p:pic>
      <p:pic>
        <p:nvPicPr>
          <p:cNvPr id="13" name="Picture 12" descr="A picture containing person, man, outdoor, water&#10;&#10;Description automatically generated">
            <a:extLst>
              <a:ext uri="{FF2B5EF4-FFF2-40B4-BE49-F238E27FC236}">
                <a16:creationId xmlns:a16="http://schemas.microsoft.com/office/drawing/2014/main" id="{D815591D-48E8-4F96-B8B0-1B32166CA5C2}"/>
              </a:ext>
            </a:extLst>
          </p:cNvPr>
          <p:cNvPicPr>
            <a:picLocks noChangeAspect="1"/>
          </p:cNvPicPr>
          <p:nvPr/>
        </p:nvPicPr>
        <p:blipFill>
          <a:blip r:embed="rId4"/>
          <a:stretch>
            <a:fillRect/>
          </a:stretch>
        </p:blipFill>
        <p:spPr>
          <a:xfrm>
            <a:off x="1187639" y="3674442"/>
            <a:ext cx="4182646" cy="2547435"/>
          </a:xfrm>
          <a:prstGeom prst="rect">
            <a:avLst/>
          </a:prstGeom>
        </p:spPr>
      </p:pic>
      <p:pic>
        <p:nvPicPr>
          <p:cNvPr id="15" name="Picture 14" descr="A person posing for a picture&#10;&#10;Description automatically generated">
            <a:extLst>
              <a:ext uri="{FF2B5EF4-FFF2-40B4-BE49-F238E27FC236}">
                <a16:creationId xmlns:a16="http://schemas.microsoft.com/office/drawing/2014/main" id="{D28D9CA2-F1B2-4DD1-8A26-F3FC959E1376}"/>
              </a:ext>
            </a:extLst>
          </p:cNvPr>
          <p:cNvPicPr>
            <a:picLocks noChangeAspect="1"/>
          </p:cNvPicPr>
          <p:nvPr/>
        </p:nvPicPr>
        <p:blipFill>
          <a:blip r:embed="rId5"/>
          <a:stretch>
            <a:fillRect/>
          </a:stretch>
        </p:blipFill>
        <p:spPr>
          <a:xfrm>
            <a:off x="8959363" y="248823"/>
            <a:ext cx="2973557" cy="3469150"/>
          </a:xfrm>
          <a:prstGeom prst="rect">
            <a:avLst/>
          </a:prstGeom>
        </p:spPr>
      </p:pic>
      <p:pic>
        <p:nvPicPr>
          <p:cNvPr id="17" name="Picture 16" descr="A person that is standing in the snow&#10;&#10;Description automatically generated">
            <a:extLst>
              <a:ext uri="{FF2B5EF4-FFF2-40B4-BE49-F238E27FC236}">
                <a16:creationId xmlns:a16="http://schemas.microsoft.com/office/drawing/2014/main" id="{7344EEFD-1779-4F8E-B99F-1BA203B22C4B}"/>
              </a:ext>
            </a:extLst>
          </p:cNvPr>
          <p:cNvPicPr>
            <a:picLocks noChangeAspect="1"/>
          </p:cNvPicPr>
          <p:nvPr/>
        </p:nvPicPr>
        <p:blipFill>
          <a:blip r:embed="rId6"/>
          <a:stretch>
            <a:fillRect/>
          </a:stretch>
        </p:blipFill>
        <p:spPr>
          <a:xfrm>
            <a:off x="685725" y="484793"/>
            <a:ext cx="3810000" cy="2540000"/>
          </a:xfrm>
          <a:prstGeom prst="rect">
            <a:avLst/>
          </a:prstGeom>
        </p:spPr>
      </p:pic>
    </p:spTree>
    <p:extLst>
      <p:ext uri="{BB962C8B-B14F-4D97-AF65-F5344CB8AC3E}">
        <p14:creationId xmlns:p14="http://schemas.microsoft.com/office/powerpoint/2010/main" val="31436845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000"/>
                                        <p:tgtEl>
                                          <p:spTgt spid="9"/>
                                        </p:tgtEl>
                                      </p:cBhvr>
                                    </p:animEffect>
                                    <p:anim calcmode="lin" valueType="num">
                                      <p:cBhvr>
                                        <p:cTn id="34" dur="1000" fill="hold"/>
                                        <p:tgtEl>
                                          <p:spTgt spid="9"/>
                                        </p:tgtEl>
                                        <p:attrNameLst>
                                          <p:attrName>ppt_x</p:attrName>
                                        </p:attrNameLst>
                                      </p:cBhvr>
                                      <p:tavLst>
                                        <p:tav tm="0">
                                          <p:val>
                                            <p:strVal val="#ppt_x"/>
                                          </p:val>
                                        </p:tav>
                                        <p:tav tm="100000">
                                          <p:val>
                                            <p:strVal val="#ppt_x"/>
                                          </p:val>
                                        </p:tav>
                                      </p:tavLst>
                                    </p:anim>
                                    <p:anim calcmode="lin" valueType="num">
                                      <p:cBhvr>
                                        <p:cTn id="3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A6D9E-C98B-4D4B-944D-8547EE1642C6}"/>
              </a:ext>
            </a:extLst>
          </p:cNvPr>
          <p:cNvSpPr>
            <a:spLocks noGrp="1"/>
          </p:cNvSpPr>
          <p:nvPr>
            <p:ph type="title"/>
          </p:nvPr>
        </p:nvSpPr>
        <p:spPr/>
        <p:txBody>
          <a:bodyPr>
            <a:normAutofit/>
          </a:bodyPr>
          <a:lstStyle/>
          <a:p>
            <a:pPr algn="ctr"/>
            <a:r>
              <a:rPr lang="en-US" b="1" u="sng" dirty="0"/>
              <a:t>Functional phase </a:t>
            </a:r>
          </a:p>
        </p:txBody>
      </p:sp>
      <p:graphicFrame>
        <p:nvGraphicFramePr>
          <p:cNvPr id="4" name="Content Placeholder 3">
            <a:extLst>
              <a:ext uri="{FF2B5EF4-FFF2-40B4-BE49-F238E27FC236}">
                <a16:creationId xmlns:a16="http://schemas.microsoft.com/office/drawing/2014/main" id="{5C1A6099-DBB5-48FD-9A9C-6C3F90E90026}"/>
              </a:ext>
            </a:extLst>
          </p:cNvPr>
          <p:cNvGraphicFramePr>
            <a:graphicFrameLocks noGrp="1"/>
          </p:cNvGraphicFramePr>
          <p:nvPr>
            <p:ph idx="1"/>
            <p:extLst>
              <p:ext uri="{D42A27DB-BD31-4B8C-83A1-F6EECF244321}">
                <p14:modId xmlns:p14="http://schemas.microsoft.com/office/powerpoint/2010/main" val="786217056"/>
              </p:ext>
            </p:extLst>
          </p:nvPr>
        </p:nvGraphicFramePr>
        <p:xfrm>
          <a:off x="768626" y="2103119"/>
          <a:ext cx="10356574" cy="3939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580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0-#ppt_w/2"/>
                                          </p:val>
                                        </p:tav>
                                        <p:tav tm="100000">
                                          <p:val>
                                            <p:strVal val="#ppt_x"/>
                                          </p:val>
                                        </p:tav>
                                      </p:tavLst>
                                    </p:anim>
                                    <p:anim calcmode="lin" valueType="num">
                                      <p:cBhvr additive="base">
                                        <p:cTn id="14"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268798-47AF-43C4-AD9D-98D7F8343D35}"/>
              </a:ext>
            </a:extLst>
          </p:cNvPr>
          <p:cNvSpPr>
            <a:spLocks noGrp="1"/>
          </p:cNvSpPr>
          <p:nvPr>
            <p:ph idx="1"/>
          </p:nvPr>
        </p:nvSpPr>
        <p:spPr>
          <a:xfrm>
            <a:off x="583096" y="556591"/>
            <a:ext cx="5280675" cy="5858723"/>
          </a:xfrm>
        </p:spPr>
        <p:txBody>
          <a:bodyPr>
            <a:normAutofit fontScale="85000" lnSpcReduction="20000"/>
          </a:bodyPr>
          <a:lstStyle/>
          <a:p>
            <a:r>
              <a:rPr lang="en-US" sz="2400" b="1" u="sng" dirty="0"/>
              <a:t>Power and endurance in upper extremity:</a:t>
            </a:r>
          </a:p>
          <a:p>
            <a:r>
              <a:rPr lang="en-US" b="1" u="sng" dirty="0"/>
              <a:t>Position</a:t>
            </a:r>
            <a:r>
              <a:rPr lang="en-US" dirty="0"/>
              <a:t> : 90° of abduction of shoulder, trunk rotation, and diagonal arm motions, rapid external/internal rotation</a:t>
            </a:r>
          </a:p>
          <a:p>
            <a:pPr lvl="1"/>
            <a:r>
              <a:rPr lang="en-US" b="1" dirty="0"/>
              <a:t>Diagonal and multiplanar motions </a:t>
            </a:r>
            <a:r>
              <a:rPr lang="en-US" dirty="0"/>
              <a:t>with rubber tubing, light weights, small medicine balls, or if available isokinetic machines</a:t>
            </a:r>
          </a:p>
          <a:p>
            <a:pPr lvl="1"/>
            <a:r>
              <a:rPr lang="en-US" b="1" u="sng" dirty="0"/>
              <a:t>Plyometrics </a:t>
            </a:r>
            <a:r>
              <a:rPr lang="en-US" dirty="0"/>
              <a:t>: </a:t>
            </a:r>
          </a:p>
          <a:p>
            <a:pPr lvl="2"/>
            <a:r>
              <a:rPr lang="en-US" sz="1600" dirty="0"/>
              <a:t>Wall push-ups</a:t>
            </a:r>
          </a:p>
          <a:p>
            <a:pPr lvl="2"/>
            <a:r>
              <a:rPr lang="en-US" sz="1600" dirty="0"/>
              <a:t>Corner push-ups</a:t>
            </a:r>
          </a:p>
          <a:p>
            <a:pPr lvl="2"/>
            <a:r>
              <a:rPr lang="en-US" sz="1600" dirty="0"/>
              <a:t>Weighted ball throws with tubing</a:t>
            </a:r>
          </a:p>
          <a:p>
            <a:pPr lvl="2"/>
            <a:r>
              <a:rPr lang="en-US" sz="1600" dirty="0"/>
              <a:t>Tubing exercises mimicking throwing or serving </a:t>
            </a:r>
          </a:p>
          <a:p>
            <a:pPr lvl="2"/>
            <a:r>
              <a:rPr lang="en-US" sz="1600" dirty="0"/>
              <a:t>Medicine ball exercises</a:t>
            </a:r>
          </a:p>
          <a:p>
            <a:r>
              <a:rPr lang="en-US" sz="2400" b="1" u="sng" dirty="0"/>
              <a:t>Increase multiplanar neuromuscular control</a:t>
            </a:r>
          </a:p>
          <a:p>
            <a:pPr lvl="1"/>
            <a:r>
              <a:rPr lang="en-US" dirty="0"/>
              <a:t>Force dependent motor- firing patterns should be re-established. </a:t>
            </a:r>
          </a:p>
          <a:p>
            <a:pPr lvl="1"/>
            <a:r>
              <a:rPr lang="en-US" dirty="0"/>
              <a:t>Special care must be taken to integrate all of the components of the kinetic chain completely to generate and funnel the proper forces to and through the shoulder. </a:t>
            </a:r>
          </a:p>
          <a:p>
            <a:pPr lvl="1"/>
            <a:endParaRPr lang="en-US" dirty="0"/>
          </a:p>
        </p:txBody>
      </p:sp>
      <p:pic>
        <p:nvPicPr>
          <p:cNvPr id="5" name="Picture 4" descr="A person standing in a room&#10;&#10;Description automatically generated">
            <a:extLst>
              <a:ext uri="{FF2B5EF4-FFF2-40B4-BE49-F238E27FC236}">
                <a16:creationId xmlns:a16="http://schemas.microsoft.com/office/drawing/2014/main" id="{4CAD6ED0-1FBE-41C0-8E48-BE4674C7BDFE}"/>
              </a:ext>
            </a:extLst>
          </p:cNvPr>
          <p:cNvPicPr>
            <a:picLocks noChangeAspect="1"/>
          </p:cNvPicPr>
          <p:nvPr/>
        </p:nvPicPr>
        <p:blipFill>
          <a:blip r:embed="rId2"/>
          <a:stretch>
            <a:fillRect/>
          </a:stretch>
        </p:blipFill>
        <p:spPr>
          <a:xfrm>
            <a:off x="8351090" y="2554892"/>
            <a:ext cx="3536139" cy="2360561"/>
          </a:xfrm>
          <a:prstGeom prst="rect">
            <a:avLst/>
          </a:prstGeom>
        </p:spPr>
      </p:pic>
      <p:pic>
        <p:nvPicPr>
          <p:cNvPr id="7" name="Picture 6">
            <a:extLst>
              <a:ext uri="{FF2B5EF4-FFF2-40B4-BE49-F238E27FC236}">
                <a16:creationId xmlns:a16="http://schemas.microsoft.com/office/drawing/2014/main" id="{42252B9E-3788-4208-9B1B-6AF12B58EAB3}"/>
              </a:ext>
            </a:extLst>
          </p:cNvPr>
          <p:cNvPicPr>
            <a:picLocks noChangeAspect="1"/>
          </p:cNvPicPr>
          <p:nvPr/>
        </p:nvPicPr>
        <p:blipFill>
          <a:blip r:embed="rId3"/>
          <a:stretch>
            <a:fillRect/>
          </a:stretch>
        </p:blipFill>
        <p:spPr>
          <a:xfrm>
            <a:off x="5863771" y="42706"/>
            <a:ext cx="3768280" cy="2512186"/>
          </a:xfrm>
          <a:prstGeom prst="rect">
            <a:avLst/>
          </a:prstGeom>
        </p:spPr>
      </p:pic>
      <p:pic>
        <p:nvPicPr>
          <p:cNvPr id="9" name="Picture 8" descr="A picture containing man, holding, woman, playing&#10;&#10;Description automatically generated">
            <a:extLst>
              <a:ext uri="{FF2B5EF4-FFF2-40B4-BE49-F238E27FC236}">
                <a16:creationId xmlns:a16="http://schemas.microsoft.com/office/drawing/2014/main" id="{61BDA7A2-27C2-4F99-8EEA-B05AA873BC58}"/>
              </a:ext>
            </a:extLst>
          </p:cNvPr>
          <p:cNvPicPr>
            <a:picLocks noChangeAspect="1"/>
          </p:cNvPicPr>
          <p:nvPr/>
        </p:nvPicPr>
        <p:blipFill rotWithShape="1">
          <a:blip r:embed="rId4"/>
          <a:srcRect l="1577" t="4276" r="5160" b="16085"/>
          <a:stretch/>
        </p:blipFill>
        <p:spPr>
          <a:xfrm>
            <a:off x="6096000" y="4006541"/>
            <a:ext cx="3060370" cy="2232267"/>
          </a:xfrm>
          <a:prstGeom prst="rect">
            <a:avLst/>
          </a:prstGeom>
        </p:spPr>
      </p:pic>
    </p:spTree>
    <p:extLst>
      <p:ext uri="{BB962C8B-B14F-4D97-AF65-F5344CB8AC3E}">
        <p14:creationId xmlns:p14="http://schemas.microsoft.com/office/powerpoint/2010/main" val="2041228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5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25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25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25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250" fill="hold"/>
                                        <p:tgtEl>
                                          <p:spTgt spid="7"/>
                                        </p:tgtEl>
                                        <p:attrNameLst>
                                          <p:attrName>ppt_x</p:attrName>
                                        </p:attrNameLst>
                                      </p:cBhvr>
                                      <p:tavLst>
                                        <p:tav tm="0">
                                          <p:val>
                                            <p:strVal val="0-#ppt_w/2"/>
                                          </p:val>
                                        </p:tav>
                                        <p:tav tm="100000">
                                          <p:val>
                                            <p:strVal val="#ppt_x"/>
                                          </p:val>
                                        </p:tav>
                                      </p:tavLst>
                                    </p:anim>
                                    <p:anim calcmode="lin" valueType="num">
                                      <p:cBhvr additive="base">
                                        <p:cTn id="26" dur="25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250" fill="hold"/>
                                        <p:tgtEl>
                                          <p:spTgt spid="3">
                                            <p:txEl>
                                              <p:pRg st="3" end="3"/>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25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250" fill="hold"/>
                                        <p:tgtEl>
                                          <p:spTgt spid="3">
                                            <p:txEl>
                                              <p:pRg st="4" end="4"/>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25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0" dur="250" fill="hold"/>
                                        <p:tgtEl>
                                          <p:spTgt spid="3">
                                            <p:txEl>
                                              <p:pRg st="5" end="5"/>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25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250" fill="hold"/>
                                        <p:tgtEl>
                                          <p:spTgt spid="3">
                                            <p:txEl>
                                              <p:pRg st="6" end="6"/>
                                            </p:txEl>
                                          </p:spTgt>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25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48" dur="250" fill="hold"/>
                                        <p:tgtEl>
                                          <p:spTgt spid="3">
                                            <p:txEl>
                                              <p:pRg st="7" end="7"/>
                                            </p:txEl>
                                          </p:spTgt>
                                        </p:tgtEl>
                                        <p:attrNameLst>
                                          <p:attrName>ppt_y</p:attrName>
                                        </p:attrNameLst>
                                      </p:cBhvr>
                                      <p:tavLst>
                                        <p:tav tm="0">
                                          <p:val>
                                            <p:strVal val="#ppt_y"/>
                                          </p:val>
                                        </p:tav>
                                        <p:tav tm="100000">
                                          <p:val>
                                            <p:strVal val="#ppt_y"/>
                                          </p:val>
                                        </p:tav>
                                      </p:tavLst>
                                    </p:anim>
                                  </p:childTnLst>
                                </p:cTn>
                              </p:par>
                              <p:par>
                                <p:cTn id="49" presetID="2" presetClass="entr" presetSubtype="8" fill="hold" nodeType="with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 calcmode="lin" valueType="num">
                                      <p:cBhvr additive="base">
                                        <p:cTn id="51" dur="25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52" dur="25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nodeType="clickEffect">
                                  <p:stCondLst>
                                    <p:cond delay="0"/>
                                  </p:stCondLst>
                                  <p:childTnLst>
                                    <p:set>
                                      <p:cBhvr>
                                        <p:cTn id="56" dur="1" fill="hold">
                                          <p:stCondLst>
                                            <p:cond delay="0"/>
                                          </p:stCondLst>
                                        </p:cTn>
                                        <p:tgtEl>
                                          <p:spTgt spid="9"/>
                                        </p:tgtEl>
                                        <p:attrNameLst>
                                          <p:attrName>style.visibility</p:attrName>
                                        </p:attrNameLst>
                                      </p:cBhvr>
                                      <p:to>
                                        <p:strVal val="visible"/>
                                      </p:to>
                                    </p:set>
                                    <p:anim calcmode="lin" valueType="num">
                                      <p:cBhvr additive="base">
                                        <p:cTn id="57" dur="250" fill="hold"/>
                                        <p:tgtEl>
                                          <p:spTgt spid="9"/>
                                        </p:tgtEl>
                                        <p:attrNameLst>
                                          <p:attrName>ppt_x</p:attrName>
                                        </p:attrNameLst>
                                      </p:cBhvr>
                                      <p:tavLst>
                                        <p:tav tm="0">
                                          <p:val>
                                            <p:strVal val="0-#ppt_w/2"/>
                                          </p:val>
                                        </p:tav>
                                        <p:tav tm="100000">
                                          <p:val>
                                            <p:strVal val="#ppt_x"/>
                                          </p:val>
                                        </p:tav>
                                      </p:tavLst>
                                    </p:anim>
                                    <p:anim calcmode="lin" valueType="num">
                                      <p:cBhvr additive="base">
                                        <p:cTn id="58" dur="25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 calcmode="lin" valueType="num">
                                      <p:cBhvr additive="base">
                                        <p:cTn id="63" dur="25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64" dur="25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8" fill="hold" nodeType="clickEffect">
                                  <p:stCondLst>
                                    <p:cond delay="0"/>
                                  </p:stCondLst>
                                  <p:childTnLst>
                                    <p:set>
                                      <p:cBhvr>
                                        <p:cTn id="68" dur="1" fill="hold">
                                          <p:stCondLst>
                                            <p:cond delay="0"/>
                                          </p:stCondLst>
                                        </p:cTn>
                                        <p:tgtEl>
                                          <p:spTgt spid="3">
                                            <p:txEl>
                                              <p:pRg st="10" end="10"/>
                                            </p:txEl>
                                          </p:spTgt>
                                        </p:tgtEl>
                                        <p:attrNameLst>
                                          <p:attrName>style.visibility</p:attrName>
                                        </p:attrNameLst>
                                      </p:cBhvr>
                                      <p:to>
                                        <p:strVal val="visible"/>
                                      </p:to>
                                    </p:set>
                                    <p:anim calcmode="lin" valueType="num">
                                      <p:cBhvr additive="base">
                                        <p:cTn id="69" dur="25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70" dur="25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8" fill="hold" nodeType="clickEffect">
                                  <p:stCondLst>
                                    <p:cond delay="0"/>
                                  </p:stCondLst>
                                  <p:childTnLst>
                                    <p:set>
                                      <p:cBhvr>
                                        <p:cTn id="74" dur="1" fill="hold">
                                          <p:stCondLst>
                                            <p:cond delay="0"/>
                                          </p:stCondLst>
                                        </p:cTn>
                                        <p:tgtEl>
                                          <p:spTgt spid="5"/>
                                        </p:tgtEl>
                                        <p:attrNameLst>
                                          <p:attrName>style.visibility</p:attrName>
                                        </p:attrNameLst>
                                      </p:cBhvr>
                                      <p:to>
                                        <p:strVal val="visible"/>
                                      </p:to>
                                    </p:set>
                                    <p:anim calcmode="lin" valueType="num">
                                      <p:cBhvr additive="base">
                                        <p:cTn id="75" dur="250" fill="hold"/>
                                        <p:tgtEl>
                                          <p:spTgt spid="5"/>
                                        </p:tgtEl>
                                        <p:attrNameLst>
                                          <p:attrName>ppt_x</p:attrName>
                                        </p:attrNameLst>
                                      </p:cBhvr>
                                      <p:tavLst>
                                        <p:tav tm="0">
                                          <p:val>
                                            <p:strVal val="0-#ppt_w/2"/>
                                          </p:val>
                                        </p:tav>
                                        <p:tav tm="100000">
                                          <p:val>
                                            <p:strVal val="#ppt_x"/>
                                          </p:val>
                                        </p:tav>
                                      </p:tavLst>
                                    </p:anim>
                                    <p:anim calcmode="lin" valueType="num">
                                      <p:cBhvr additive="base">
                                        <p:cTn id="76" dur="2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8" fill="hold" nodeType="clickEffect">
                                  <p:stCondLst>
                                    <p:cond delay="0"/>
                                  </p:stCondLst>
                                  <p:childTnLst>
                                    <p:set>
                                      <p:cBhvr>
                                        <p:cTn id="80" dur="1" fill="hold">
                                          <p:stCondLst>
                                            <p:cond delay="0"/>
                                          </p:stCondLst>
                                        </p:cTn>
                                        <p:tgtEl>
                                          <p:spTgt spid="3">
                                            <p:txEl>
                                              <p:pRg st="11" end="11"/>
                                            </p:txEl>
                                          </p:spTgt>
                                        </p:tgtEl>
                                        <p:attrNameLst>
                                          <p:attrName>style.visibility</p:attrName>
                                        </p:attrNameLst>
                                      </p:cBhvr>
                                      <p:to>
                                        <p:strVal val="visible"/>
                                      </p:to>
                                    </p:set>
                                    <p:anim calcmode="lin" valueType="num">
                                      <p:cBhvr additive="base">
                                        <p:cTn id="81" dur="250" fill="hold"/>
                                        <p:tgtEl>
                                          <p:spTgt spid="3">
                                            <p:txEl>
                                              <p:pRg st="11" end="11"/>
                                            </p:txEl>
                                          </p:spTgt>
                                        </p:tgtEl>
                                        <p:attrNameLst>
                                          <p:attrName>ppt_x</p:attrName>
                                        </p:attrNameLst>
                                      </p:cBhvr>
                                      <p:tavLst>
                                        <p:tav tm="0">
                                          <p:val>
                                            <p:strVal val="0-#ppt_w/2"/>
                                          </p:val>
                                        </p:tav>
                                        <p:tav tm="100000">
                                          <p:val>
                                            <p:strVal val="#ppt_x"/>
                                          </p:val>
                                        </p:tav>
                                      </p:tavLst>
                                    </p:anim>
                                    <p:anim calcmode="lin" valueType="num">
                                      <p:cBhvr additive="base">
                                        <p:cTn id="82" dur="250" fill="hold"/>
                                        <p:tgtEl>
                                          <p:spTgt spid="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FBCA8-8905-43A3-832C-CF4778E1D2AE}"/>
              </a:ext>
            </a:extLst>
          </p:cNvPr>
          <p:cNvSpPr>
            <a:spLocks noGrp="1"/>
          </p:cNvSpPr>
          <p:nvPr>
            <p:ph idx="1"/>
          </p:nvPr>
        </p:nvSpPr>
        <p:spPr>
          <a:xfrm>
            <a:off x="695739" y="551543"/>
            <a:ext cx="6038890" cy="5660571"/>
          </a:xfrm>
        </p:spPr>
        <p:txBody>
          <a:bodyPr>
            <a:normAutofit fontScale="85000" lnSpcReduction="20000"/>
          </a:bodyPr>
          <a:lstStyle/>
          <a:p>
            <a:endParaRPr lang="en-US" dirty="0"/>
          </a:p>
          <a:p>
            <a:r>
              <a:rPr lang="en-US" sz="2400" b="1" u="sng" dirty="0"/>
              <a:t>Rehabilitation</a:t>
            </a:r>
            <a:r>
              <a:rPr lang="en-US" dirty="0"/>
              <a:t> </a:t>
            </a:r>
          </a:p>
          <a:p>
            <a:pPr lvl="1"/>
            <a:r>
              <a:rPr lang="en-US" b="1" u="sng" dirty="0"/>
              <a:t>Flexibility</a:t>
            </a:r>
            <a:r>
              <a:rPr lang="en-US" dirty="0"/>
              <a:t> : general body for sport-specific problems</a:t>
            </a:r>
          </a:p>
          <a:p>
            <a:pPr lvl="1"/>
            <a:r>
              <a:rPr lang="en-US" b="1" u="sng" dirty="0"/>
              <a:t>Strength</a:t>
            </a:r>
            <a:r>
              <a:rPr lang="en-US" dirty="0"/>
              <a:t> : appropriate amount and location of strength for force generation, trunk rotation for sports specific activities </a:t>
            </a:r>
          </a:p>
          <a:p>
            <a:pPr lvl="1"/>
            <a:r>
              <a:rPr lang="en-US" b="1" u="sng" dirty="0"/>
              <a:t>Power</a:t>
            </a:r>
            <a:r>
              <a:rPr lang="en-US" dirty="0"/>
              <a:t> : rapid movements in appropriate planes with light weights. </a:t>
            </a:r>
          </a:p>
          <a:p>
            <a:pPr lvl="1"/>
            <a:r>
              <a:rPr lang="en-US" b="1" u="sng" dirty="0"/>
              <a:t>Endurance</a:t>
            </a:r>
            <a:r>
              <a:rPr lang="en-US" dirty="0"/>
              <a:t> : mainly anaerobic exercises.</a:t>
            </a:r>
          </a:p>
          <a:p>
            <a:pPr lvl="1"/>
            <a:endParaRPr lang="en-US" b="1" u="sng" dirty="0"/>
          </a:p>
          <a:p>
            <a:r>
              <a:rPr lang="en-US" b="1" u="sng" dirty="0"/>
              <a:t>Sports-specific activities:</a:t>
            </a:r>
          </a:p>
          <a:p>
            <a:pPr lvl="1"/>
            <a:r>
              <a:rPr lang="en-US" dirty="0"/>
              <a:t>Functional progression of throwing or serving must be complete before full completion is allowed.</a:t>
            </a:r>
          </a:p>
          <a:p>
            <a:pPr lvl="1"/>
            <a:r>
              <a:rPr lang="en-US" dirty="0"/>
              <a:t>Very few deviation from the normal parameters of arm motion, arm position, force generation, etc. should be allowed</a:t>
            </a:r>
          </a:p>
          <a:p>
            <a:pPr lvl="1"/>
            <a:r>
              <a:rPr lang="en-US" dirty="0"/>
              <a:t>The athlete may move through the progression as rapidly as possible. </a:t>
            </a:r>
          </a:p>
        </p:txBody>
      </p:sp>
      <p:pic>
        <p:nvPicPr>
          <p:cNvPr id="9" name="Picture 8">
            <a:extLst>
              <a:ext uri="{FF2B5EF4-FFF2-40B4-BE49-F238E27FC236}">
                <a16:creationId xmlns:a16="http://schemas.microsoft.com/office/drawing/2014/main" id="{30709913-49AE-4453-B1D6-C3FD75495E74}"/>
              </a:ext>
            </a:extLst>
          </p:cNvPr>
          <p:cNvPicPr>
            <a:picLocks noChangeAspect="1"/>
          </p:cNvPicPr>
          <p:nvPr/>
        </p:nvPicPr>
        <p:blipFill>
          <a:blip r:embed="rId2"/>
          <a:stretch>
            <a:fillRect/>
          </a:stretch>
        </p:blipFill>
        <p:spPr>
          <a:xfrm>
            <a:off x="6934200" y="1905000"/>
            <a:ext cx="4381500" cy="2453640"/>
          </a:xfrm>
          <a:prstGeom prst="rect">
            <a:avLst/>
          </a:prstGeom>
        </p:spPr>
      </p:pic>
    </p:spTree>
    <p:extLst>
      <p:ext uri="{BB962C8B-B14F-4D97-AF65-F5344CB8AC3E}">
        <p14:creationId xmlns:p14="http://schemas.microsoft.com/office/powerpoint/2010/main" val="176852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25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25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25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25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25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25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25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25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8" dur="25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25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44" dur="25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25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50" dur="25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 calcmode="lin" valueType="num">
                                      <p:cBhvr additive="base">
                                        <p:cTn id="55" dur="25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56" dur="25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drawing&#10;&#10;Description automatically generated">
            <a:extLst>
              <a:ext uri="{FF2B5EF4-FFF2-40B4-BE49-F238E27FC236}">
                <a16:creationId xmlns:a16="http://schemas.microsoft.com/office/drawing/2014/main" id="{9BBD1530-4122-4C26-A261-5D105847997C}"/>
              </a:ext>
            </a:extLst>
          </p:cNvPr>
          <p:cNvPicPr>
            <a:picLocks noChangeAspect="1"/>
          </p:cNvPicPr>
          <p:nvPr/>
        </p:nvPicPr>
        <p:blipFill>
          <a:blip r:embed="rId2"/>
          <a:stretch>
            <a:fillRect/>
          </a:stretch>
        </p:blipFill>
        <p:spPr>
          <a:xfrm>
            <a:off x="1326819" y="643467"/>
            <a:ext cx="9904117" cy="5571066"/>
          </a:xfrm>
          <a:prstGeom prst="rect">
            <a:avLst/>
          </a:prstGeom>
        </p:spPr>
      </p:pic>
      <p:pic>
        <p:nvPicPr>
          <p:cNvPr id="7" name="Picture 6" descr="A close up of text on a black background&#10;&#10;Description automatically generated">
            <a:extLst>
              <a:ext uri="{FF2B5EF4-FFF2-40B4-BE49-F238E27FC236}">
                <a16:creationId xmlns:a16="http://schemas.microsoft.com/office/drawing/2014/main" id="{4301B1D9-073D-4D72-A9CE-E2F2C7F1FA93}"/>
              </a:ext>
            </a:extLst>
          </p:cNvPr>
          <p:cNvPicPr>
            <a:picLocks noChangeAspect="1"/>
          </p:cNvPicPr>
          <p:nvPr/>
        </p:nvPicPr>
        <p:blipFill>
          <a:blip r:embed="rId3"/>
          <a:stretch>
            <a:fillRect/>
          </a:stretch>
        </p:blipFill>
        <p:spPr>
          <a:xfrm rot="19733486">
            <a:off x="4065118" y="898308"/>
            <a:ext cx="4061761" cy="5061384"/>
          </a:xfrm>
          <a:prstGeom prst="rect">
            <a:avLst/>
          </a:prstGeom>
        </p:spPr>
      </p:pic>
    </p:spTree>
    <p:extLst>
      <p:ext uri="{BB962C8B-B14F-4D97-AF65-F5344CB8AC3E}">
        <p14:creationId xmlns:p14="http://schemas.microsoft.com/office/powerpoint/2010/main" val="4187006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ppt_x"/>
                                          </p:val>
                                        </p:tav>
                                        <p:tav tm="100000">
                                          <p:val>
                                            <p:strVal val="#ppt_x"/>
                                          </p:val>
                                        </p:tav>
                                      </p:tavLst>
                                    </p:anim>
                                    <p:anim calcmode="lin" valueType="num">
                                      <p:cBhvr additive="base">
                                        <p:cTn id="8" dur="25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250" fill="hold"/>
                                        <p:tgtEl>
                                          <p:spTgt spid="7"/>
                                        </p:tgtEl>
                                        <p:attrNameLst>
                                          <p:attrName>ppt_w</p:attrName>
                                        </p:attrNameLst>
                                      </p:cBhvr>
                                      <p:tavLst>
                                        <p:tav tm="0">
                                          <p:val>
                                            <p:fltVal val="0"/>
                                          </p:val>
                                        </p:tav>
                                        <p:tav tm="100000">
                                          <p:val>
                                            <p:strVal val="#ppt_w"/>
                                          </p:val>
                                        </p:tav>
                                      </p:tavLst>
                                    </p:anim>
                                    <p:anim calcmode="lin" valueType="num">
                                      <p:cBhvr>
                                        <p:cTn id="14" dur="250" fill="hold"/>
                                        <p:tgtEl>
                                          <p:spTgt spid="7"/>
                                        </p:tgtEl>
                                        <p:attrNameLst>
                                          <p:attrName>ppt_h</p:attrName>
                                        </p:attrNameLst>
                                      </p:cBhvr>
                                      <p:tavLst>
                                        <p:tav tm="0">
                                          <p:val>
                                            <p:fltVal val="0"/>
                                          </p:val>
                                        </p:tav>
                                        <p:tav tm="100000">
                                          <p:val>
                                            <p:strVal val="#ppt_h"/>
                                          </p:val>
                                        </p:tav>
                                      </p:tavLst>
                                    </p:anim>
                                    <p:animEffect transition="in" filter="fade">
                                      <p:cBhvr>
                                        <p:cTn id="15" dur="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22326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C34B-40FB-48CF-BEA7-0DFB6B6FA778}"/>
              </a:ext>
            </a:extLst>
          </p:cNvPr>
          <p:cNvSpPr>
            <a:spLocks noGrp="1"/>
          </p:cNvSpPr>
          <p:nvPr>
            <p:ph type="title"/>
          </p:nvPr>
        </p:nvSpPr>
        <p:spPr>
          <a:xfrm>
            <a:off x="544285" y="37979"/>
            <a:ext cx="10058400" cy="1371600"/>
          </a:xfrm>
        </p:spPr>
        <p:txBody>
          <a:bodyPr>
            <a:normAutofit/>
          </a:bodyPr>
          <a:lstStyle/>
          <a:p>
            <a:r>
              <a:rPr lang="en-US" b="1" dirty="0">
                <a:highlight>
                  <a:srgbClr val="FFFF00"/>
                </a:highlight>
              </a:rPr>
              <a:t>The thrower’s 10 protocol</a:t>
            </a:r>
          </a:p>
        </p:txBody>
      </p:sp>
      <p:pic>
        <p:nvPicPr>
          <p:cNvPr id="5" name="Content Placeholder 4" descr="A screenshot of a cell phone&#10;&#10;Description automatically generated">
            <a:extLst>
              <a:ext uri="{FF2B5EF4-FFF2-40B4-BE49-F238E27FC236}">
                <a16:creationId xmlns:a16="http://schemas.microsoft.com/office/drawing/2014/main" id="{34223029-6CDE-4D15-888A-F9632C7A9F0E}"/>
              </a:ext>
            </a:extLst>
          </p:cNvPr>
          <p:cNvPicPr>
            <a:picLocks noGrp="1" noChangeAspect="1"/>
          </p:cNvPicPr>
          <p:nvPr>
            <p:ph idx="1"/>
          </p:nvPr>
        </p:nvPicPr>
        <p:blipFill>
          <a:blip r:embed="rId2"/>
          <a:stretch>
            <a:fillRect/>
          </a:stretch>
        </p:blipFill>
        <p:spPr>
          <a:xfrm>
            <a:off x="984841" y="1232505"/>
            <a:ext cx="9221203" cy="5376671"/>
          </a:xfrm>
        </p:spPr>
      </p:pic>
      <p:pic>
        <p:nvPicPr>
          <p:cNvPr id="7" name="Picture 6" descr="A picture containing drawing&#10;&#10;Description automatically generated">
            <a:extLst>
              <a:ext uri="{FF2B5EF4-FFF2-40B4-BE49-F238E27FC236}">
                <a16:creationId xmlns:a16="http://schemas.microsoft.com/office/drawing/2014/main" id="{A9BCB53D-8933-4FDB-9B89-F7C267B430A7}"/>
              </a:ext>
            </a:extLst>
          </p:cNvPr>
          <p:cNvPicPr>
            <a:picLocks noChangeAspect="1"/>
          </p:cNvPicPr>
          <p:nvPr/>
        </p:nvPicPr>
        <p:blipFill rotWithShape="1">
          <a:blip r:embed="rId3"/>
          <a:srcRect r="4250" b="8879"/>
          <a:stretch/>
        </p:blipFill>
        <p:spPr>
          <a:xfrm rot="20899890">
            <a:off x="3765294" y="2275049"/>
            <a:ext cx="5022643" cy="3960413"/>
          </a:xfrm>
          <a:prstGeom prst="rect">
            <a:avLst/>
          </a:prstGeom>
        </p:spPr>
      </p:pic>
    </p:spTree>
    <p:extLst>
      <p:ext uri="{BB962C8B-B14F-4D97-AF65-F5344CB8AC3E}">
        <p14:creationId xmlns:p14="http://schemas.microsoft.com/office/powerpoint/2010/main" val="19593725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 fill="hold"/>
                                        <p:tgtEl>
                                          <p:spTgt spid="2"/>
                                        </p:tgtEl>
                                        <p:attrNameLst>
                                          <p:attrName>ppt_w</p:attrName>
                                        </p:attrNameLst>
                                      </p:cBhvr>
                                      <p:tavLst>
                                        <p:tav tm="0">
                                          <p:val>
                                            <p:fltVal val="0"/>
                                          </p:val>
                                        </p:tav>
                                        <p:tav tm="100000">
                                          <p:val>
                                            <p:strVal val="#ppt_w"/>
                                          </p:val>
                                        </p:tav>
                                      </p:tavLst>
                                    </p:anim>
                                    <p:anim calcmode="lin" valueType="num">
                                      <p:cBhvr>
                                        <p:cTn id="8" dur="250" fill="hold"/>
                                        <p:tgtEl>
                                          <p:spTgt spid="2"/>
                                        </p:tgtEl>
                                        <p:attrNameLst>
                                          <p:attrName>ppt_h</p:attrName>
                                        </p:attrNameLst>
                                      </p:cBhvr>
                                      <p:tavLst>
                                        <p:tav tm="0">
                                          <p:val>
                                            <p:fltVal val="0"/>
                                          </p:val>
                                        </p:tav>
                                        <p:tav tm="100000">
                                          <p:val>
                                            <p:strVal val="#ppt_h"/>
                                          </p:val>
                                        </p:tav>
                                      </p:tavLst>
                                    </p:anim>
                                    <p:animEffect transition="in" filter="fade">
                                      <p:cBhvr>
                                        <p:cTn id="9" dur="25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250" fill="hold"/>
                                        <p:tgtEl>
                                          <p:spTgt spid="7"/>
                                        </p:tgtEl>
                                        <p:attrNameLst>
                                          <p:attrName>ppt_x</p:attrName>
                                        </p:attrNameLst>
                                      </p:cBhvr>
                                      <p:tavLst>
                                        <p:tav tm="0">
                                          <p:val>
                                            <p:strVal val="#ppt_x"/>
                                          </p:val>
                                        </p:tav>
                                        <p:tav tm="100000">
                                          <p:val>
                                            <p:strVal val="#ppt_x"/>
                                          </p:val>
                                        </p:tav>
                                      </p:tavLst>
                                    </p:anim>
                                    <p:anim calcmode="lin" valueType="num">
                                      <p:cBhvr additive="base">
                                        <p:cTn id="15" dur="2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250" fill="hold"/>
                                        <p:tgtEl>
                                          <p:spTgt spid="5"/>
                                        </p:tgtEl>
                                        <p:attrNameLst>
                                          <p:attrName>ppt_w</p:attrName>
                                        </p:attrNameLst>
                                      </p:cBhvr>
                                      <p:tavLst>
                                        <p:tav tm="0">
                                          <p:val>
                                            <p:fltVal val="0"/>
                                          </p:val>
                                        </p:tav>
                                        <p:tav tm="100000">
                                          <p:val>
                                            <p:strVal val="#ppt_w"/>
                                          </p:val>
                                        </p:tav>
                                      </p:tavLst>
                                    </p:anim>
                                    <p:anim calcmode="lin" valueType="num">
                                      <p:cBhvr>
                                        <p:cTn id="21" dur="250" fill="hold"/>
                                        <p:tgtEl>
                                          <p:spTgt spid="5"/>
                                        </p:tgtEl>
                                        <p:attrNameLst>
                                          <p:attrName>ppt_h</p:attrName>
                                        </p:attrNameLst>
                                      </p:cBhvr>
                                      <p:tavLst>
                                        <p:tav tm="0">
                                          <p:val>
                                            <p:fltVal val="0"/>
                                          </p:val>
                                        </p:tav>
                                        <p:tav tm="100000">
                                          <p:val>
                                            <p:strVal val="#ppt_h"/>
                                          </p:val>
                                        </p:tav>
                                      </p:tavLst>
                                    </p:anim>
                                    <p:animEffect transition="in" filter="fade">
                                      <p:cBhvr>
                                        <p:cTn id="22" dur="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4.xml><?xml version="1.0" encoding="utf-8"?>
<p:sld xmlns:a="http://schemas.openxmlformats.org/drawingml/2006/main" xmlns:r="http://schemas.openxmlformats.org/officeDocument/2006/relationships" xmlns:p="http://schemas.openxmlformats.org/presentationml/2006/main" showMasterSp="0">
  <p:cSld>
    <p:bg>
      <p:bgPr>
        <a:solidFill>
          <a:srgbClr val="23336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AA70E-E121-40EE-A270-ACE7DBB1D470}"/>
              </a:ext>
            </a:extLst>
          </p:cNvPr>
          <p:cNvSpPr>
            <a:spLocks noGrp="1"/>
          </p:cNvSpPr>
          <p:nvPr>
            <p:ph type="title"/>
          </p:nvPr>
        </p:nvSpPr>
        <p:spPr/>
        <p:txBody>
          <a:bodyPr/>
          <a:lstStyle/>
          <a:p>
            <a:endParaRPr lang="en-US"/>
          </a:p>
        </p:txBody>
      </p:sp>
      <p:pic>
        <p:nvPicPr>
          <p:cNvPr id="5" name="Content Placeholder 4" descr="A screenshot of a social media post&#10;&#10;Description automatically generated">
            <a:extLst>
              <a:ext uri="{FF2B5EF4-FFF2-40B4-BE49-F238E27FC236}">
                <a16:creationId xmlns:a16="http://schemas.microsoft.com/office/drawing/2014/main" id="{A1F380F7-B13B-4CBD-B60D-D390D5864AF4}"/>
              </a:ext>
            </a:extLst>
          </p:cNvPr>
          <p:cNvPicPr>
            <a:picLocks noGrp="1" noChangeAspect="1"/>
          </p:cNvPicPr>
          <p:nvPr>
            <p:ph idx="1"/>
          </p:nvPr>
        </p:nvPicPr>
        <p:blipFill>
          <a:blip r:embed="rId2"/>
          <a:stretch>
            <a:fillRect/>
          </a:stretch>
        </p:blipFill>
        <p:spPr>
          <a:xfrm>
            <a:off x="1149266" y="261257"/>
            <a:ext cx="9893467" cy="6061274"/>
          </a:xfrm>
        </p:spPr>
      </p:pic>
    </p:spTree>
    <p:extLst>
      <p:ext uri="{BB962C8B-B14F-4D97-AF65-F5344CB8AC3E}">
        <p14:creationId xmlns:p14="http://schemas.microsoft.com/office/powerpoint/2010/main" val="4078984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ppt_x"/>
                                          </p:val>
                                        </p:tav>
                                        <p:tav tm="100000">
                                          <p:val>
                                            <p:strVal val="#ppt_x"/>
                                          </p:val>
                                        </p:tav>
                                      </p:tavLst>
                                    </p:anim>
                                    <p:anim calcmode="lin" valueType="num">
                                      <p:cBhvr additive="base">
                                        <p:cTn id="8" dur="25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showMasterSp="0">
  <p:cSld>
    <p:bg>
      <p:bgPr>
        <a:solidFill>
          <a:srgbClr val="25367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7DF2A-71C9-487E-A846-FEA1FEB6E651}"/>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35701EA7-8BF5-498F-B1E6-2922A85AC22B}"/>
              </a:ext>
            </a:extLst>
          </p:cNvPr>
          <p:cNvPicPr>
            <a:picLocks noGrp="1" noChangeAspect="1"/>
          </p:cNvPicPr>
          <p:nvPr>
            <p:ph idx="1"/>
          </p:nvPr>
        </p:nvPicPr>
        <p:blipFill>
          <a:blip r:embed="rId2"/>
          <a:stretch>
            <a:fillRect/>
          </a:stretch>
        </p:blipFill>
        <p:spPr>
          <a:xfrm>
            <a:off x="1066800" y="272143"/>
            <a:ext cx="10180487" cy="6313714"/>
          </a:xfrm>
          <a:prstGeom prst="rect">
            <a:avLst/>
          </a:prstGeom>
        </p:spPr>
      </p:pic>
    </p:spTree>
    <p:extLst>
      <p:ext uri="{BB962C8B-B14F-4D97-AF65-F5344CB8AC3E}">
        <p14:creationId xmlns:p14="http://schemas.microsoft.com/office/powerpoint/2010/main" val="2256245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250" fill="hold"/>
                                        <p:tgtEl>
                                          <p:spTgt spid="4"/>
                                        </p:tgtEl>
                                        <p:attrNameLst>
                                          <p:attrName>ppt_x</p:attrName>
                                        </p:attrNameLst>
                                      </p:cBhvr>
                                      <p:tavLst>
                                        <p:tav tm="0">
                                          <p:val>
                                            <p:strVal val="#ppt_x"/>
                                          </p:val>
                                        </p:tav>
                                        <p:tav tm="100000">
                                          <p:val>
                                            <p:strVal val="#ppt_x"/>
                                          </p:val>
                                        </p:tav>
                                      </p:tavLst>
                                    </p:anim>
                                    <p:anim calcmode="lin" valueType="num">
                                      <p:cBhvr additive="base">
                                        <p:cTn id="8" dur="25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MasterSp="0">
  <p:cSld>
    <p:bg>
      <p:bgPr>
        <a:solidFill>
          <a:srgbClr val="1C2D65"/>
        </a:solidFill>
        <a:effectLst/>
      </p:bgPr>
    </p:bg>
    <p:spTree>
      <p:nvGrpSpPr>
        <p:cNvPr id="1" name=""/>
        <p:cNvGrpSpPr/>
        <p:nvPr/>
      </p:nvGrpSpPr>
      <p:grpSpPr>
        <a:xfrm>
          <a:off x="0" y="0"/>
          <a:ext cx="0" cy="0"/>
          <a:chOff x="0" y="0"/>
          <a:chExt cx="0" cy="0"/>
        </a:xfrm>
      </p:grpSpPr>
      <p:pic>
        <p:nvPicPr>
          <p:cNvPr id="5" name="Content Placeholder 4" descr="A screenshot of a social media post&#10;&#10;Description automatically generated">
            <a:extLst>
              <a:ext uri="{FF2B5EF4-FFF2-40B4-BE49-F238E27FC236}">
                <a16:creationId xmlns:a16="http://schemas.microsoft.com/office/drawing/2014/main" id="{3879ADA1-9D74-4D4E-805E-8B94636DFB3F}"/>
              </a:ext>
            </a:extLst>
          </p:cNvPr>
          <p:cNvPicPr>
            <a:picLocks noGrp="1" noChangeAspect="1"/>
          </p:cNvPicPr>
          <p:nvPr>
            <p:ph idx="1"/>
          </p:nvPr>
        </p:nvPicPr>
        <p:blipFill rotWithShape="1">
          <a:blip r:embed="rId2"/>
          <a:srcRect r="2805" b="-444"/>
          <a:stretch/>
        </p:blipFill>
        <p:spPr>
          <a:xfrm>
            <a:off x="0" y="1716651"/>
            <a:ext cx="6017627" cy="2898891"/>
          </a:xfrm>
        </p:spPr>
      </p:pic>
      <p:pic>
        <p:nvPicPr>
          <p:cNvPr id="7" name="Picture 6" descr="A picture containing game&#10;&#10;Description automatically generated">
            <a:extLst>
              <a:ext uri="{FF2B5EF4-FFF2-40B4-BE49-F238E27FC236}">
                <a16:creationId xmlns:a16="http://schemas.microsoft.com/office/drawing/2014/main" id="{91FB0596-B636-412E-B4B6-413682BD9B28}"/>
              </a:ext>
            </a:extLst>
          </p:cNvPr>
          <p:cNvPicPr>
            <a:picLocks noChangeAspect="1"/>
          </p:cNvPicPr>
          <p:nvPr/>
        </p:nvPicPr>
        <p:blipFill>
          <a:blip r:embed="rId3"/>
          <a:stretch>
            <a:fillRect/>
          </a:stretch>
        </p:blipFill>
        <p:spPr>
          <a:xfrm>
            <a:off x="6029325" y="1266825"/>
            <a:ext cx="6162675" cy="4324350"/>
          </a:xfrm>
          <a:prstGeom prst="rect">
            <a:avLst/>
          </a:prstGeom>
        </p:spPr>
      </p:pic>
    </p:spTree>
    <p:extLst>
      <p:ext uri="{BB962C8B-B14F-4D97-AF65-F5344CB8AC3E}">
        <p14:creationId xmlns:p14="http://schemas.microsoft.com/office/powerpoint/2010/main" val="3219824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0-#ppt_w/2"/>
                                          </p:val>
                                        </p:tav>
                                        <p:tav tm="100000">
                                          <p:val>
                                            <p:strVal val="#ppt_x"/>
                                          </p:val>
                                        </p:tav>
                                      </p:tavLst>
                                    </p:anim>
                                    <p:anim calcmode="lin" valueType="num">
                                      <p:cBhvr additive="base">
                                        <p:cTn id="8" dur="2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250" fill="hold"/>
                                        <p:tgtEl>
                                          <p:spTgt spid="7"/>
                                        </p:tgtEl>
                                        <p:attrNameLst>
                                          <p:attrName>ppt_x</p:attrName>
                                        </p:attrNameLst>
                                      </p:cBhvr>
                                      <p:tavLst>
                                        <p:tav tm="0">
                                          <p:val>
                                            <p:strVal val="0-#ppt_w/2"/>
                                          </p:val>
                                        </p:tav>
                                        <p:tav tm="100000">
                                          <p:val>
                                            <p:strVal val="#ppt_x"/>
                                          </p:val>
                                        </p:tav>
                                      </p:tavLst>
                                    </p:anim>
                                    <p:anim calcmode="lin" valueType="num">
                                      <p:cBhvr additive="base">
                                        <p:cTn id="14" dur="2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bg>
      <p:bgPr>
        <a:solidFill>
          <a:srgbClr val="19275C"/>
        </a:solidFill>
        <a:effectLst/>
      </p:bgPr>
    </p:bg>
    <p:spTree>
      <p:nvGrpSpPr>
        <p:cNvPr id="1" name=""/>
        <p:cNvGrpSpPr/>
        <p:nvPr/>
      </p:nvGrpSpPr>
      <p:grpSpPr>
        <a:xfrm>
          <a:off x="0" y="0"/>
          <a:ext cx="0" cy="0"/>
          <a:chOff x="0" y="0"/>
          <a:chExt cx="0" cy="0"/>
        </a:xfrm>
      </p:grpSpPr>
      <p:pic>
        <p:nvPicPr>
          <p:cNvPr id="5" name="Content Placeholder 4" descr="A screenshot of a cat&#10;&#10;Description automatically generated">
            <a:extLst>
              <a:ext uri="{FF2B5EF4-FFF2-40B4-BE49-F238E27FC236}">
                <a16:creationId xmlns:a16="http://schemas.microsoft.com/office/drawing/2014/main" id="{059C05EE-E790-449A-89FD-643E80FFFD48}"/>
              </a:ext>
            </a:extLst>
          </p:cNvPr>
          <p:cNvPicPr>
            <a:picLocks noGrp="1" noChangeAspect="1"/>
          </p:cNvPicPr>
          <p:nvPr>
            <p:ph idx="1"/>
          </p:nvPr>
        </p:nvPicPr>
        <p:blipFill>
          <a:blip r:embed="rId2"/>
          <a:stretch>
            <a:fillRect/>
          </a:stretch>
        </p:blipFill>
        <p:spPr>
          <a:xfrm>
            <a:off x="0" y="47281"/>
            <a:ext cx="7213600" cy="2562225"/>
          </a:xfrm>
        </p:spPr>
      </p:pic>
      <p:pic>
        <p:nvPicPr>
          <p:cNvPr id="7" name="Picture 6" descr="A screenshot of a cell phone&#10;&#10;Description automatically generated">
            <a:extLst>
              <a:ext uri="{FF2B5EF4-FFF2-40B4-BE49-F238E27FC236}">
                <a16:creationId xmlns:a16="http://schemas.microsoft.com/office/drawing/2014/main" id="{8EF6BB08-7AC6-4B08-A3BE-0063B1C721B0}"/>
              </a:ext>
            </a:extLst>
          </p:cNvPr>
          <p:cNvPicPr>
            <a:picLocks noChangeAspect="1"/>
          </p:cNvPicPr>
          <p:nvPr/>
        </p:nvPicPr>
        <p:blipFill>
          <a:blip r:embed="rId3"/>
          <a:stretch>
            <a:fillRect/>
          </a:stretch>
        </p:blipFill>
        <p:spPr>
          <a:xfrm>
            <a:off x="4760687" y="2609506"/>
            <a:ext cx="7431314" cy="4239313"/>
          </a:xfrm>
          <a:prstGeom prst="rect">
            <a:avLst/>
          </a:prstGeom>
        </p:spPr>
      </p:pic>
    </p:spTree>
    <p:extLst>
      <p:ext uri="{BB962C8B-B14F-4D97-AF65-F5344CB8AC3E}">
        <p14:creationId xmlns:p14="http://schemas.microsoft.com/office/powerpoint/2010/main" val="192031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0-#ppt_w/2"/>
                                          </p:val>
                                        </p:tav>
                                        <p:tav tm="100000">
                                          <p:val>
                                            <p:strVal val="#ppt_x"/>
                                          </p:val>
                                        </p:tav>
                                      </p:tavLst>
                                    </p:anim>
                                    <p:anim calcmode="lin" valueType="num">
                                      <p:cBhvr additive="base">
                                        <p:cTn id="8" dur="25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250" fill="hold"/>
                                        <p:tgtEl>
                                          <p:spTgt spid="7"/>
                                        </p:tgtEl>
                                        <p:attrNameLst>
                                          <p:attrName>ppt_x</p:attrName>
                                        </p:attrNameLst>
                                      </p:cBhvr>
                                      <p:tavLst>
                                        <p:tav tm="0">
                                          <p:val>
                                            <p:strVal val="0-#ppt_w/2"/>
                                          </p:val>
                                        </p:tav>
                                        <p:tav tm="100000">
                                          <p:val>
                                            <p:strVal val="#ppt_x"/>
                                          </p:val>
                                        </p:tav>
                                      </p:tavLst>
                                    </p:anim>
                                    <p:anim calcmode="lin" valueType="num">
                                      <p:cBhvr additive="base">
                                        <p:cTn id="14" dur="2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bg>
      <p:bgPr>
        <a:solidFill>
          <a:srgbClr val="22326E"/>
        </a:solidFill>
        <a:effectLst/>
      </p:bgPr>
    </p:bg>
    <p:spTree>
      <p:nvGrpSpPr>
        <p:cNvPr id="1" name=""/>
        <p:cNvGrpSpPr/>
        <p:nvPr/>
      </p:nvGrpSpPr>
      <p:grpSpPr>
        <a:xfrm>
          <a:off x="0" y="0"/>
          <a:ext cx="0" cy="0"/>
          <a:chOff x="0" y="0"/>
          <a:chExt cx="0" cy="0"/>
        </a:xfrm>
      </p:grpSpPr>
      <p:pic>
        <p:nvPicPr>
          <p:cNvPr id="5" name="Content Placeholder 4" descr="A picture containing cat, blue, room, white&#10;&#10;Description automatically generated">
            <a:extLst>
              <a:ext uri="{FF2B5EF4-FFF2-40B4-BE49-F238E27FC236}">
                <a16:creationId xmlns:a16="http://schemas.microsoft.com/office/drawing/2014/main" id="{3B14E88B-0DFF-4B7A-BAB9-277066FAD1A3}"/>
              </a:ext>
            </a:extLst>
          </p:cNvPr>
          <p:cNvPicPr>
            <a:picLocks noGrp="1" noChangeAspect="1"/>
          </p:cNvPicPr>
          <p:nvPr>
            <p:ph idx="1"/>
          </p:nvPr>
        </p:nvPicPr>
        <p:blipFill>
          <a:blip r:embed="rId2"/>
          <a:stretch>
            <a:fillRect/>
          </a:stretch>
        </p:blipFill>
        <p:spPr>
          <a:xfrm>
            <a:off x="1216756" y="321297"/>
            <a:ext cx="9758488" cy="6215406"/>
          </a:xfrm>
        </p:spPr>
      </p:pic>
    </p:spTree>
    <p:extLst>
      <p:ext uri="{BB962C8B-B14F-4D97-AF65-F5344CB8AC3E}">
        <p14:creationId xmlns:p14="http://schemas.microsoft.com/office/powerpoint/2010/main" val="29262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0-#ppt_w/2"/>
                                          </p:val>
                                        </p:tav>
                                        <p:tav tm="100000">
                                          <p:val>
                                            <p:strVal val="#ppt_x"/>
                                          </p:val>
                                        </p:tav>
                                      </p:tavLst>
                                    </p:anim>
                                    <p:anim calcmode="lin" valueType="num">
                                      <p:cBhvr additive="base">
                                        <p:cTn id="8" dur="25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bg>
      <p:bgPr>
        <a:solidFill>
          <a:srgbClr val="26376F"/>
        </a:solidFill>
        <a:effectLst/>
      </p:bgPr>
    </p:bg>
    <p:spTree>
      <p:nvGrpSpPr>
        <p:cNvPr id="1" name=""/>
        <p:cNvGrpSpPr/>
        <p:nvPr/>
      </p:nvGrpSpPr>
      <p:grpSpPr>
        <a:xfrm>
          <a:off x="0" y="0"/>
          <a:ext cx="0" cy="0"/>
          <a:chOff x="0" y="0"/>
          <a:chExt cx="0" cy="0"/>
        </a:xfrm>
      </p:grpSpPr>
      <p:pic>
        <p:nvPicPr>
          <p:cNvPr id="5" name="Content Placeholder 4" descr="A screen shot of a person&#10;&#10;Description automatically generated">
            <a:extLst>
              <a:ext uri="{FF2B5EF4-FFF2-40B4-BE49-F238E27FC236}">
                <a16:creationId xmlns:a16="http://schemas.microsoft.com/office/drawing/2014/main" id="{44C31CB6-40F3-4CAA-AFFC-B94ACEAFC55B}"/>
              </a:ext>
            </a:extLst>
          </p:cNvPr>
          <p:cNvPicPr>
            <a:picLocks noGrp="1" noChangeAspect="1"/>
          </p:cNvPicPr>
          <p:nvPr>
            <p:ph idx="1"/>
          </p:nvPr>
        </p:nvPicPr>
        <p:blipFill>
          <a:blip r:embed="rId2"/>
          <a:stretch>
            <a:fillRect/>
          </a:stretch>
        </p:blipFill>
        <p:spPr>
          <a:xfrm>
            <a:off x="2204042" y="63144"/>
            <a:ext cx="7783915" cy="6731712"/>
          </a:xfrm>
        </p:spPr>
      </p:pic>
    </p:spTree>
    <p:extLst>
      <p:ext uri="{BB962C8B-B14F-4D97-AF65-F5344CB8AC3E}">
        <p14:creationId xmlns:p14="http://schemas.microsoft.com/office/powerpoint/2010/main" val="2065358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ppt_x"/>
                                          </p:val>
                                        </p:tav>
                                        <p:tav tm="100000">
                                          <p:val>
                                            <p:strVal val="#ppt_x"/>
                                          </p:val>
                                        </p:tav>
                                      </p:tavLst>
                                    </p:anim>
                                    <p:anim calcmode="lin" valueType="num">
                                      <p:cBhvr additive="base">
                                        <p:cTn id="8" dur="25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bg>
      <p:bgPr>
        <a:solidFill>
          <a:srgbClr val="1F2F6B"/>
        </a:solidFill>
        <a:effectLst/>
      </p:bgPr>
    </p:bg>
    <p:spTree>
      <p:nvGrpSpPr>
        <p:cNvPr id="1" name=""/>
        <p:cNvGrpSpPr/>
        <p:nvPr/>
      </p:nvGrpSpPr>
      <p:grpSpPr>
        <a:xfrm>
          <a:off x="0" y="0"/>
          <a:ext cx="0" cy="0"/>
          <a:chOff x="0" y="0"/>
          <a:chExt cx="0" cy="0"/>
        </a:xfrm>
      </p:grpSpPr>
      <p:pic>
        <p:nvPicPr>
          <p:cNvPr id="5" name="Content Placeholder 4" descr="A screen shot of a person&#10;&#10;Description automatically generated">
            <a:extLst>
              <a:ext uri="{FF2B5EF4-FFF2-40B4-BE49-F238E27FC236}">
                <a16:creationId xmlns:a16="http://schemas.microsoft.com/office/drawing/2014/main" id="{BC25CEAB-2310-4729-BBB1-915912349168}"/>
              </a:ext>
            </a:extLst>
          </p:cNvPr>
          <p:cNvPicPr>
            <a:picLocks noGrp="1" noChangeAspect="1"/>
          </p:cNvPicPr>
          <p:nvPr>
            <p:ph idx="1"/>
          </p:nvPr>
        </p:nvPicPr>
        <p:blipFill>
          <a:blip r:embed="rId2"/>
          <a:stretch>
            <a:fillRect/>
          </a:stretch>
        </p:blipFill>
        <p:spPr>
          <a:xfrm>
            <a:off x="532493" y="1742340"/>
            <a:ext cx="10701566" cy="3373320"/>
          </a:xfrm>
        </p:spPr>
      </p:pic>
    </p:spTree>
    <p:extLst>
      <p:ext uri="{BB962C8B-B14F-4D97-AF65-F5344CB8AC3E}">
        <p14:creationId xmlns:p14="http://schemas.microsoft.com/office/powerpoint/2010/main" val="278926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ppt_x"/>
                                          </p:val>
                                        </p:tav>
                                        <p:tav tm="100000">
                                          <p:val>
                                            <p:strVal val="#ppt_x"/>
                                          </p:val>
                                        </p:tav>
                                      </p:tavLst>
                                    </p:anim>
                                    <p:anim calcmode="lin" valueType="num">
                                      <p:cBhvr additive="base">
                                        <p:cTn id="8" dur="25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showMasterSp="0">
  <p:cSld>
    <p:bg>
      <p:bgPr>
        <a:solidFill>
          <a:srgbClr val="243470"/>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5B71CBF-9CCC-46A3-9548-CF455055FB48}"/>
              </a:ext>
            </a:extLst>
          </p:cNvPr>
          <p:cNvPicPr>
            <a:picLocks noGrp="1" noChangeAspect="1"/>
          </p:cNvPicPr>
          <p:nvPr>
            <p:ph idx="1"/>
          </p:nvPr>
        </p:nvPicPr>
        <p:blipFill>
          <a:blip r:embed="rId2"/>
          <a:stretch>
            <a:fillRect/>
          </a:stretch>
        </p:blipFill>
        <p:spPr>
          <a:xfrm>
            <a:off x="1770041" y="420915"/>
            <a:ext cx="8143215" cy="6266899"/>
          </a:xfrm>
        </p:spPr>
      </p:pic>
    </p:spTree>
    <p:extLst>
      <p:ext uri="{BB962C8B-B14F-4D97-AF65-F5344CB8AC3E}">
        <p14:creationId xmlns:p14="http://schemas.microsoft.com/office/powerpoint/2010/main" val="427088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1+#ppt_w/2"/>
                                          </p:val>
                                        </p:tav>
                                        <p:tav tm="100000">
                                          <p:val>
                                            <p:strVal val="#ppt_x"/>
                                          </p:val>
                                        </p:tav>
                                      </p:tavLst>
                                    </p:anim>
                                    <p:anim calcmode="lin" valueType="num">
                                      <p:cBhvr additive="base">
                                        <p:cTn id="8" dur="25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showMasterSp="0">
  <p:cSld>
    <p:bg>
      <p:bgPr>
        <a:solidFill>
          <a:srgbClr val="1E2E69"/>
        </a:solidFill>
        <a:effectLst/>
      </p:bgPr>
    </p:bg>
    <p:spTree>
      <p:nvGrpSpPr>
        <p:cNvPr id="1" name=""/>
        <p:cNvGrpSpPr/>
        <p:nvPr/>
      </p:nvGrpSpPr>
      <p:grpSpPr>
        <a:xfrm>
          <a:off x="0" y="0"/>
          <a:ext cx="0" cy="0"/>
          <a:chOff x="0" y="0"/>
          <a:chExt cx="0" cy="0"/>
        </a:xfrm>
      </p:grpSpPr>
      <p:pic>
        <p:nvPicPr>
          <p:cNvPr id="5" name="Content Placeholder 4" descr="A screen shot of a person&#10;&#10;Description automatically generated">
            <a:extLst>
              <a:ext uri="{FF2B5EF4-FFF2-40B4-BE49-F238E27FC236}">
                <a16:creationId xmlns:a16="http://schemas.microsoft.com/office/drawing/2014/main" id="{25FA2F87-FBFF-488A-9AAF-495D5DBA9EC4}"/>
              </a:ext>
            </a:extLst>
          </p:cNvPr>
          <p:cNvPicPr>
            <a:picLocks noGrp="1" noChangeAspect="1"/>
          </p:cNvPicPr>
          <p:nvPr>
            <p:ph idx="1"/>
          </p:nvPr>
        </p:nvPicPr>
        <p:blipFill>
          <a:blip r:embed="rId2"/>
          <a:stretch>
            <a:fillRect/>
          </a:stretch>
        </p:blipFill>
        <p:spPr>
          <a:xfrm>
            <a:off x="595085" y="1235793"/>
            <a:ext cx="10757553" cy="4386413"/>
          </a:xfrm>
        </p:spPr>
      </p:pic>
    </p:spTree>
    <p:extLst>
      <p:ext uri="{BB962C8B-B14F-4D97-AF65-F5344CB8AC3E}">
        <p14:creationId xmlns:p14="http://schemas.microsoft.com/office/powerpoint/2010/main" val="3765432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250" fill="hold"/>
                                        <p:tgtEl>
                                          <p:spTgt spid="5"/>
                                        </p:tgtEl>
                                        <p:attrNameLst>
                                          <p:attrName>ppt_x</p:attrName>
                                        </p:attrNameLst>
                                      </p:cBhvr>
                                      <p:tavLst>
                                        <p:tav tm="0">
                                          <p:val>
                                            <p:strVal val="1+#ppt_w/2"/>
                                          </p:val>
                                        </p:tav>
                                        <p:tav tm="100000">
                                          <p:val>
                                            <p:strVal val="#ppt_x"/>
                                          </p:val>
                                        </p:tav>
                                      </p:tavLst>
                                    </p:anim>
                                    <p:anim calcmode="lin" valueType="num">
                                      <p:cBhvr additive="base">
                                        <p:cTn id="8" dur="25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7000"/>
            <a:lum/>
            <a:extLst>
              <a:ext uri="{BEBA8EAE-BF5A-486C-A8C5-ECC9F3942E4B}">
                <a14:imgProps xmlns:a14="http://schemas.microsoft.com/office/drawing/2010/main">
                  <a14:imgLayer r:embed="rId3">
                    <a14:imgEffect>
                      <a14:sharpenSoften amount="-50000"/>
                    </a14:imgEffect>
                    <a14:imgEffect>
                      <a14:colorTemperature colorTemp="5900"/>
                    </a14:imgEffect>
                    <a14:imgEffect>
                      <a14:brightnessContrast bright="-40000" contrast="40000"/>
                    </a14:imgEffect>
                  </a14:imgLayer>
                </a14:imgProps>
              </a:ext>
            </a:extLst>
          </a:blip>
          <a:srcRect/>
          <a:stretch>
            <a:fillRect l="-1000" t="-15000" b="-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C3013-6FFF-4B16-BA3D-72FD3BEF0D0F}"/>
              </a:ext>
            </a:extLst>
          </p:cNvPr>
          <p:cNvSpPr>
            <a:spLocks noGrp="1"/>
          </p:cNvSpPr>
          <p:nvPr>
            <p:ph type="title"/>
          </p:nvPr>
        </p:nvSpPr>
        <p:spPr>
          <a:xfrm>
            <a:off x="1424609" y="137160"/>
            <a:ext cx="10058400" cy="1371600"/>
          </a:xfrm>
        </p:spPr>
        <p:txBody>
          <a:bodyPr/>
          <a:lstStyle/>
          <a:p>
            <a:r>
              <a:rPr lang="en-US" b="1" u="sng" dirty="0">
                <a:solidFill>
                  <a:schemeClr val="bg1">
                    <a:lumMod val="95000"/>
                    <a:lumOff val="5000"/>
                  </a:schemeClr>
                </a:solidFill>
              </a:rPr>
              <a:t>Criteria for return to play</a:t>
            </a:r>
            <a:r>
              <a:rPr lang="en-US" b="1" u="sng" dirty="0"/>
              <a:t>. </a:t>
            </a:r>
          </a:p>
        </p:txBody>
      </p:sp>
      <p:sp>
        <p:nvSpPr>
          <p:cNvPr id="3" name="Content Placeholder 2">
            <a:extLst>
              <a:ext uri="{FF2B5EF4-FFF2-40B4-BE49-F238E27FC236}">
                <a16:creationId xmlns:a16="http://schemas.microsoft.com/office/drawing/2014/main" id="{6854EEC6-6B6A-46BD-B1A1-B436DB3EEA67}"/>
              </a:ext>
            </a:extLst>
          </p:cNvPr>
          <p:cNvSpPr>
            <a:spLocks noGrp="1"/>
          </p:cNvSpPr>
          <p:nvPr>
            <p:ph idx="1"/>
          </p:nvPr>
        </p:nvSpPr>
        <p:spPr>
          <a:xfrm>
            <a:off x="708991" y="1258957"/>
            <a:ext cx="10058399" cy="5461883"/>
          </a:xfrm>
        </p:spPr>
        <p:txBody>
          <a:bodyPr>
            <a:normAutofit fontScale="62500" lnSpcReduction="20000"/>
          </a:bodyPr>
          <a:lstStyle/>
          <a:p>
            <a:pPr>
              <a:buFont typeface="Wingdings" pitchFamily="2" charset="2"/>
              <a:buChar char="Ø"/>
            </a:pPr>
            <a:endParaRPr lang="en-US" dirty="0"/>
          </a:p>
          <a:p>
            <a:pPr>
              <a:buFont typeface="Wingdings" pitchFamily="2" charset="2"/>
              <a:buChar char="Ø"/>
            </a:pPr>
            <a:r>
              <a:rPr lang="en-US" b="1" dirty="0">
                <a:solidFill>
                  <a:schemeClr val="bg1">
                    <a:lumMod val="95000"/>
                    <a:lumOff val="5000"/>
                  </a:schemeClr>
                </a:solidFill>
                <a:highlight>
                  <a:srgbClr val="FFFF00"/>
                </a:highlight>
              </a:rPr>
              <a:t>Normal clinical presentation</a:t>
            </a:r>
          </a:p>
          <a:p>
            <a:pPr>
              <a:buFont typeface="Wingdings" pitchFamily="2" charset="2"/>
              <a:buChar char="Ø"/>
            </a:pPr>
            <a:r>
              <a:rPr lang="en-US" b="1" dirty="0">
                <a:solidFill>
                  <a:schemeClr val="bg1">
                    <a:lumMod val="95000"/>
                    <a:lumOff val="5000"/>
                  </a:schemeClr>
                </a:solidFill>
                <a:highlight>
                  <a:srgbClr val="FFFF00"/>
                </a:highlight>
              </a:rPr>
              <a:t>Normal shoulder arthrokinematics</a:t>
            </a:r>
          </a:p>
          <a:p>
            <a:pPr>
              <a:buFont typeface="Wingdings" pitchFamily="2" charset="2"/>
              <a:buChar char="Ø"/>
            </a:pPr>
            <a:r>
              <a:rPr lang="en-US" b="1" dirty="0">
                <a:solidFill>
                  <a:schemeClr val="bg1">
                    <a:lumMod val="95000"/>
                    <a:lumOff val="5000"/>
                  </a:schemeClr>
                </a:solidFill>
                <a:highlight>
                  <a:srgbClr val="FFFF00"/>
                </a:highlight>
              </a:rPr>
              <a:t>Normal kinetic chain integration</a:t>
            </a:r>
          </a:p>
          <a:p>
            <a:pPr>
              <a:buFont typeface="Wingdings" pitchFamily="2" charset="2"/>
              <a:buChar char="Ø"/>
            </a:pPr>
            <a:r>
              <a:rPr lang="en-US" b="1" dirty="0">
                <a:solidFill>
                  <a:schemeClr val="bg1">
                    <a:lumMod val="95000"/>
                    <a:lumOff val="5000"/>
                  </a:schemeClr>
                </a:solidFill>
                <a:highlight>
                  <a:srgbClr val="FFFF00"/>
                </a:highlight>
              </a:rPr>
              <a:t>Completed progressions</a:t>
            </a:r>
          </a:p>
          <a:p>
            <a:pPr marL="0" indent="0">
              <a:buNone/>
            </a:pPr>
            <a:endParaRPr lang="en-US" b="1" dirty="0">
              <a:solidFill>
                <a:schemeClr val="bg1">
                  <a:lumMod val="95000"/>
                  <a:lumOff val="5000"/>
                </a:schemeClr>
              </a:solidFill>
            </a:endParaRPr>
          </a:p>
          <a:p>
            <a:r>
              <a:rPr lang="en-US" b="1" dirty="0">
                <a:solidFill>
                  <a:schemeClr val="bg1">
                    <a:lumMod val="95000"/>
                    <a:lumOff val="5000"/>
                  </a:schemeClr>
                </a:solidFill>
                <a:highlight>
                  <a:srgbClr val="FFFF00"/>
                </a:highlight>
              </a:rPr>
              <a:t>As with any sports-related injury, decisions on return-to-competition following injury to the rotator cuff should be made collaboratively with the team physician, rehabilitation staff, and the athlete. </a:t>
            </a:r>
          </a:p>
          <a:p>
            <a:r>
              <a:rPr lang="en-US" b="1" i="1" dirty="0">
                <a:solidFill>
                  <a:schemeClr val="bg1">
                    <a:lumMod val="95000"/>
                    <a:lumOff val="5000"/>
                  </a:schemeClr>
                </a:solidFill>
                <a:highlight>
                  <a:srgbClr val="FFFF00"/>
                </a:highlight>
              </a:rPr>
              <a:t>The decision should be predicated on physical exam findings consistent with pre-injury levels of pain, range of motion, stability, strength, and overall shoulder function.</a:t>
            </a:r>
          </a:p>
          <a:p>
            <a:endParaRPr lang="en-US" b="1" dirty="0">
              <a:solidFill>
                <a:schemeClr val="bg1">
                  <a:lumMod val="95000"/>
                  <a:lumOff val="5000"/>
                </a:schemeClr>
              </a:solidFill>
              <a:highlight>
                <a:srgbClr val="FFFF00"/>
              </a:highlight>
            </a:endParaRPr>
          </a:p>
          <a:p>
            <a:r>
              <a:rPr lang="en-US" b="1" i="1" dirty="0">
                <a:solidFill>
                  <a:schemeClr val="bg1">
                    <a:lumMod val="95000"/>
                    <a:lumOff val="5000"/>
                  </a:schemeClr>
                </a:solidFill>
                <a:highlight>
                  <a:srgbClr val="FFFF00"/>
                </a:highlight>
              </a:rPr>
              <a:t>The athlete should demonstrate adequate power and muscular endurance and be able to satisfactorily perform all that is required based on the demands of their sport. </a:t>
            </a:r>
          </a:p>
          <a:p>
            <a:endParaRPr lang="en-US" b="1" i="1" dirty="0">
              <a:solidFill>
                <a:schemeClr val="bg1">
                  <a:lumMod val="95000"/>
                  <a:lumOff val="5000"/>
                </a:schemeClr>
              </a:solidFill>
              <a:highlight>
                <a:srgbClr val="FFFF00"/>
              </a:highlight>
            </a:endParaRPr>
          </a:p>
          <a:p>
            <a:r>
              <a:rPr lang="en-US" b="1" i="1" dirty="0">
                <a:solidFill>
                  <a:schemeClr val="bg1">
                    <a:lumMod val="95000"/>
                    <a:lumOff val="5000"/>
                  </a:schemeClr>
                </a:solidFill>
                <a:highlight>
                  <a:srgbClr val="FFFF00"/>
                </a:highlight>
              </a:rPr>
              <a:t>It is recommended that the return to team-related activities and training should be step-wise and titrated accordingly. </a:t>
            </a:r>
          </a:p>
          <a:p>
            <a:r>
              <a:rPr lang="en-US" b="1" dirty="0">
                <a:solidFill>
                  <a:schemeClr val="bg1">
                    <a:lumMod val="95000"/>
                    <a:lumOff val="5000"/>
                  </a:schemeClr>
                </a:solidFill>
                <a:highlight>
                  <a:srgbClr val="FFFF00"/>
                </a:highlight>
              </a:rPr>
              <a:t>Upon return-to-competition, the athlete should be carefully monitored to avoid a repeat injury</a:t>
            </a:r>
          </a:p>
        </p:txBody>
      </p:sp>
      <p:pic>
        <p:nvPicPr>
          <p:cNvPr id="5" name="Picture 4" descr="A close up of a logo&#10;&#10;Description automatically generated">
            <a:extLst>
              <a:ext uri="{FF2B5EF4-FFF2-40B4-BE49-F238E27FC236}">
                <a16:creationId xmlns:a16="http://schemas.microsoft.com/office/drawing/2014/main" id="{B0B34C0A-7C42-47BB-B078-0A13078FAED2}"/>
              </a:ext>
            </a:extLst>
          </p:cNvPr>
          <p:cNvPicPr>
            <a:picLocks noChangeAspect="1"/>
          </p:cNvPicPr>
          <p:nvPr/>
        </p:nvPicPr>
        <p:blipFill>
          <a:blip r:embed="rId4"/>
          <a:stretch>
            <a:fillRect/>
          </a:stretch>
        </p:blipFill>
        <p:spPr>
          <a:xfrm>
            <a:off x="9339883" y="417858"/>
            <a:ext cx="2143125" cy="2143125"/>
          </a:xfrm>
          <a:prstGeom prst="rect">
            <a:avLst/>
          </a:prstGeom>
        </p:spPr>
      </p:pic>
    </p:spTree>
    <p:extLst>
      <p:ext uri="{BB962C8B-B14F-4D97-AF65-F5344CB8AC3E}">
        <p14:creationId xmlns:p14="http://schemas.microsoft.com/office/powerpoint/2010/main" val="415315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50" fill="hold"/>
                                        <p:tgtEl>
                                          <p:spTgt spid="2"/>
                                        </p:tgtEl>
                                        <p:attrNameLst>
                                          <p:attrName>ppt_x</p:attrName>
                                        </p:attrNameLst>
                                      </p:cBhvr>
                                      <p:tavLst>
                                        <p:tav tm="0">
                                          <p:val>
                                            <p:strVal val="#ppt_x"/>
                                          </p:val>
                                        </p:tav>
                                        <p:tav tm="100000">
                                          <p:val>
                                            <p:strVal val="#ppt_x"/>
                                          </p:val>
                                        </p:tav>
                                      </p:tavLst>
                                    </p:anim>
                                    <p:anim calcmode="lin" valueType="num">
                                      <p:cBhvr additive="base">
                                        <p:cTn id="8" dur="25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250" fill="hold"/>
                                        <p:tgtEl>
                                          <p:spTgt spid="5"/>
                                        </p:tgtEl>
                                        <p:attrNameLst>
                                          <p:attrName>ppt_x</p:attrName>
                                        </p:attrNameLst>
                                      </p:cBhvr>
                                      <p:tavLst>
                                        <p:tav tm="0">
                                          <p:val>
                                            <p:strVal val="#ppt_x"/>
                                          </p:val>
                                        </p:tav>
                                        <p:tav tm="100000">
                                          <p:val>
                                            <p:strVal val="#ppt_x"/>
                                          </p:val>
                                        </p:tav>
                                      </p:tavLst>
                                    </p:anim>
                                    <p:anim calcmode="lin" valueType="num">
                                      <p:cBhvr additive="base">
                                        <p:cTn id="12" dur="25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25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250" fill="hold"/>
                                        <p:tgtEl>
                                          <p:spTgt spid="3">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25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2" dur="250" fill="hold"/>
                                        <p:tgtEl>
                                          <p:spTgt spid="3">
                                            <p:txEl>
                                              <p:pRg st="2" end="2"/>
                                            </p:txEl>
                                          </p:spTgt>
                                        </p:tgtEl>
                                        <p:attrNameLst>
                                          <p:attrName>ppt_y</p:attrName>
                                        </p:attrNameLst>
                                      </p:cBhvr>
                                      <p:tavLst>
                                        <p:tav tm="0">
                                          <p:val>
                                            <p:strVal val="#ppt_y"/>
                                          </p:val>
                                        </p:tav>
                                        <p:tav tm="100000">
                                          <p:val>
                                            <p:strVal val="#ppt_y"/>
                                          </p:val>
                                        </p:tav>
                                      </p:tavLst>
                                    </p:anim>
                                  </p:childTnLst>
                                </p:cTn>
                              </p:par>
                              <p:par>
                                <p:cTn id="23" presetID="2" presetClass="entr" presetSubtype="8"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5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250" fill="hold"/>
                                        <p:tgtEl>
                                          <p:spTgt spid="3">
                                            <p:txEl>
                                              <p:pRg st="3" end="3"/>
                                            </p:txEl>
                                          </p:spTgt>
                                        </p:tgtEl>
                                        <p:attrNameLst>
                                          <p:attrName>ppt_y</p:attrName>
                                        </p:attrNameLst>
                                      </p:cBhvr>
                                      <p:tavLst>
                                        <p:tav tm="0">
                                          <p:val>
                                            <p:strVal val="#ppt_y"/>
                                          </p:val>
                                        </p:tav>
                                        <p:tav tm="100000">
                                          <p:val>
                                            <p:strVal val="#ppt_y"/>
                                          </p:val>
                                        </p:tav>
                                      </p:tavLst>
                                    </p:anim>
                                  </p:childTnLst>
                                </p:cTn>
                              </p:par>
                              <p:par>
                                <p:cTn id="27" presetID="2" presetClass="entr" presetSubtype="8"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25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0" dur="25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25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25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25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25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25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25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 calcmode="lin" valueType="num">
                                      <p:cBhvr additive="base">
                                        <p:cTn id="53" dur="25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4" dur="25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anim calcmode="lin" valueType="num">
                                      <p:cBhvr additive="base">
                                        <p:cTn id="59" dur="25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0" dur="25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0C7AF1A2-203F-4CCC-822A-01BA8B4743FD}"/>
              </a:ext>
            </a:extLst>
          </p:cNvPr>
          <p:cNvPicPr>
            <a:picLocks noChangeAspect="1"/>
          </p:cNvPicPr>
          <p:nvPr/>
        </p:nvPicPr>
        <p:blipFill>
          <a:blip r:embed="rId2"/>
          <a:stretch>
            <a:fillRect/>
          </a:stretch>
        </p:blipFill>
        <p:spPr>
          <a:xfrm>
            <a:off x="2772228" y="313186"/>
            <a:ext cx="6821713" cy="6076484"/>
          </a:xfrm>
          <a:prstGeom prst="rect">
            <a:avLst/>
          </a:prstGeom>
        </p:spPr>
      </p:pic>
      <p:pic>
        <p:nvPicPr>
          <p:cNvPr id="14" name="Picture 13" descr="A picture containing drawing&#10;&#10;Description automatically generated">
            <a:extLst>
              <a:ext uri="{FF2B5EF4-FFF2-40B4-BE49-F238E27FC236}">
                <a16:creationId xmlns:a16="http://schemas.microsoft.com/office/drawing/2014/main" id="{2FA490EC-D0B1-4B80-920A-6A9CEE64AF60}"/>
              </a:ext>
            </a:extLst>
          </p:cNvPr>
          <p:cNvPicPr>
            <a:picLocks noChangeAspect="1"/>
          </p:cNvPicPr>
          <p:nvPr/>
        </p:nvPicPr>
        <p:blipFill>
          <a:blip r:embed="rId3"/>
          <a:stretch>
            <a:fillRect/>
          </a:stretch>
        </p:blipFill>
        <p:spPr>
          <a:xfrm rot="770887">
            <a:off x="2772228" y="936171"/>
            <a:ext cx="6487886" cy="4865915"/>
          </a:xfrm>
          <a:prstGeom prst="rect">
            <a:avLst/>
          </a:prstGeom>
        </p:spPr>
      </p:pic>
    </p:spTree>
    <p:extLst>
      <p:ext uri="{BB962C8B-B14F-4D97-AF65-F5344CB8AC3E}">
        <p14:creationId xmlns:p14="http://schemas.microsoft.com/office/powerpoint/2010/main" val="242345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50" fill="hold"/>
                                        <p:tgtEl>
                                          <p:spTgt spid="7"/>
                                        </p:tgtEl>
                                        <p:attrNameLst>
                                          <p:attrName>ppt_w</p:attrName>
                                        </p:attrNameLst>
                                      </p:cBhvr>
                                      <p:tavLst>
                                        <p:tav tm="0">
                                          <p:val>
                                            <p:fltVal val="0"/>
                                          </p:val>
                                        </p:tav>
                                        <p:tav tm="100000">
                                          <p:val>
                                            <p:strVal val="#ppt_w"/>
                                          </p:val>
                                        </p:tav>
                                      </p:tavLst>
                                    </p:anim>
                                    <p:anim calcmode="lin" valueType="num">
                                      <p:cBhvr>
                                        <p:cTn id="8" dur="250" fill="hold"/>
                                        <p:tgtEl>
                                          <p:spTgt spid="7"/>
                                        </p:tgtEl>
                                        <p:attrNameLst>
                                          <p:attrName>ppt_h</p:attrName>
                                        </p:attrNameLst>
                                      </p:cBhvr>
                                      <p:tavLst>
                                        <p:tav tm="0">
                                          <p:val>
                                            <p:fltVal val="0"/>
                                          </p:val>
                                        </p:tav>
                                        <p:tav tm="100000">
                                          <p:val>
                                            <p:strVal val="#ppt_h"/>
                                          </p:val>
                                        </p:tav>
                                      </p:tavLst>
                                    </p:anim>
                                    <p:animEffect transition="in" filter="fade">
                                      <p:cBhvr>
                                        <p:cTn id="9" dur="25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p:cTn id="14" dur="250" fill="hold"/>
                                        <p:tgtEl>
                                          <p:spTgt spid="14"/>
                                        </p:tgtEl>
                                        <p:attrNameLst>
                                          <p:attrName>ppt_w</p:attrName>
                                        </p:attrNameLst>
                                      </p:cBhvr>
                                      <p:tavLst>
                                        <p:tav tm="0">
                                          <p:val>
                                            <p:fltVal val="0"/>
                                          </p:val>
                                        </p:tav>
                                        <p:tav tm="100000">
                                          <p:val>
                                            <p:strVal val="#ppt_w"/>
                                          </p:val>
                                        </p:tav>
                                      </p:tavLst>
                                    </p:anim>
                                    <p:anim calcmode="lin" valueType="num">
                                      <p:cBhvr>
                                        <p:cTn id="15" dur="250" fill="hold"/>
                                        <p:tgtEl>
                                          <p:spTgt spid="14"/>
                                        </p:tgtEl>
                                        <p:attrNameLst>
                                          <p:attrName>ppt_h</p:attrName>
                                        </p:attrNameLst>
                                      </p:cBhvr>
                                      <p:tavLst>
                                        <p:tav tm="0">
                                          <p:val>
                                            <p:fltVal val="0"/>
                                          </p:val>
                                        </p:tav>
                                        <p:tav tm="100000">
                                          <p:val>
                                            <p:strVal val="#ppt_h"/>
                                          </p:val>
                                        </p:tav>
                                      </p:tavLst>
                                    </p:anim>
                                    <p:animEffect transition="in" filter="fade">
                                      <p:cBhvr>
                                        <p:cTn id="16" dur="2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361D0F8E-257D-4020-8833-C81B1436613F}"/>
              </a:ext>
            </a:extLst>
          </p:cNvPr>
          <p:cNvPicPr>
            <a:picLocks noGrp="1" noChangeAspect="1"/>
          </p:cNvPicPr>
          <p:nvPr>
            <p:ph idx="1"/>
          </p:nvPr>
        </p:nvPicPr>
        <p:blipFill>
          <a:blip r:embed="rId2"/>
          <a:stretch>
            <a:fillRect/>
          </a:stretch>
        </p:blipFill>
        <p:spPr>
          <a:xfrm>
            <a:off x="2641599" y="590182"/>
            <a:ext cx="7734683" cy="5625224"/>
          </a:xfrm>
        </p:spPr>
      </p:pic>
    </p:spTree>
    <p:extLst>
      <p:ext uri="{BB962C8B-B14F-4D97-AF65-F5344CB8AC3E}">
        <p14:creationId xmlns:p14="http://schemas.microsoft.com/office/powerpoint/2010/main" val="83322215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674</TotalTime>
  <Words>2765</Words>
  <Application>Microsoft Office PowerPoint</Application>
  <PresentationFormat>Widescreen</PresentationFormat>
  <Paragraphs>387</Paragraphs>
  <Slides>75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75</vt:i4>
      </vt:variant>
    </vt:vector>
  </HeadingPairs>
  <TitlesOfParts>
    <vt:vector size="82" baseType="lpstr">
      <vt:lpstr>AR DARLING</vt:lpstr>
      <vt:lpstr>Aharoni</vt:lpstr>
      <vt:lpstr>Arial</vt:lpstr>
      <vt:lpstr>Calibri</vt:lpstr>
      <vt:lpstr>Calibri Light</vt:lpstr>
      <vt:lpstr>Wingdings</vt:lpstr>
      <vt:lpstr>Office 2013 - 2022 Theme</vt:lpstr>
      <vt:lpstr>Sternoclavicular Joint</vt:lpstr>
      <vt:lpstr>Tissues that stabilizes the SC joint : </vt:lpstr>
      <vt:lpstr>Sternoclavicular Disk</vt:lpstr>
      <vt:lpstr>Kinematics of SC joint: </vt:lpstr>
      <vt:lpstr>2) Acromioclavicular Joint</vt:lpstr>
      <vt:lpstr>Structures that Stabilizes the AC joint</vt:lpstr>
      <vt:lpstr>Osteokinematics of AC joint :</vt:lpstr>
      <vt:lpstr>3) Scapulothoracic Joint</vt:lpstr>
      <vt:lpstr>PowerPoint Presentation</vt:lpstr>
      <vt:lpstr>GLENOHUMERAL JOINT</vt:lpstr>
      <vt:lpstr>The “Loose-Fit” of GH joint</vt:lpstr>
      <vt:lpstr>Tissues that Stabilizes the GH joint</vt:lpstr>
      <vt:lpstr>PowerPoint Presentation</vt:lpstr>
      <vt:lpstr>Rotator cuff</vt:lpstr>
      <vt:lpstr>Rotator cuff muscles</vt:lpstr>
      <vt:lpstr>Coracoacromial Arch</vt:lpstr>
      <vt:lpstr>Kinematics of GH joint</vt:lpstr>
      <vt:lpstr>Line of action of Deltoid </vt:lpstr>
      <vt:lpstr>Line of action of Rotator Cuff </vt:lpstr>
      <vt:lpstr>Line of Action of “ITS” </vt:lpstr>
      <vt:lpstr>Major kinematic event during shoulder abduction</vt:lpstr>
      <vt:lpstr>PowerPoint Presentation</vt:lpstr>
      <vt:lpstr>PowerPoint Presentation</vt:lpstr>
      <vt:lpstr>Conditions in and around the Shoulder joint: </vt:lpstr>
      <vt:lpstr>Biomechanics of throwing </vt:lpstr>
      <vt:lpstr>Four phases of Throwing </vt:lpstr>
      <vt:lpstr>Phases of Throwing :- Wind- up</vt:lpstr>
      <vt:lpstr>Phases of Throwing :- cocking</vt:lpstr>
      <vt:lpstr>Phases of Throwing :- Acceleration</vt:lpstr>
      <vt:lpstr>Phases of Throwing :- Deceleration </vt:lpstr>
      <vt:lpstr>PowerPoint Presentation</vt:lpstr>
      <vt:lpstr>PowerPoint Presentation</vt:lpstr>
      <vt:lpstr>PowerPoint Presentation</vt:lpstr>
      <vt:lpstr>PowerPoint Presentation</vt:lpstr>
      <vt:lpstr>PowerPoint Presentation</vt:lpstr>
      <vt:lpstr>Adaptation in thrower’s </vt:lpstr>
      <vt:lpstr>PowerPoint Presentation</vt:lpstr>
      <vt:lpstr> Throwing injuries :-</vt:lpstr>
      <vt:lpstr>Swimmer’s  Shoulder: Let’s know the basics </vt:lpstr>
      <vt:lpstr>Swimmer’s shoulder : Biomechanics of strokes</vt:lpstr>
      <vt:lpstr>Swimmer’s shoulder : Biomechanics of strokes</vt:lpstr>
      <vt:lpstr>Etiology of Swimmer’s shoulder. </vt:lpstr>
      <vt:lpstr>3.Tennis and other racket sports. </vt:lpstr>
      <vt:lpstr>3.Tennis and other racket sports. </vt:lpstr>
      <vt:lpstr>Etiology of tennis injuries</vt:lpstr>
      <vt:lpstr>Guidelines and principles  for shoulder Rehabilitation</vt:lpstr>
      <vt:lpstr>Principles for Rehabilitation</vt:lpstr>
      <vt:lpstr>Specific Rehabilitation protocol: </vt:lpstr>
      <vt:lpstr>PowerPoint Presentation</vt:lpstr>
      <vt:lpstr>PowerPoint Presentation</vt:lpstr>
      <vt:lpstr>PowerPoint Presentation</vt:lpstr>
      <vt:lpstr>Kinetic chain exercises </vt:lpstr>
      <vt:lpstr>Criteria for moving out of acute phase </vt:lpstr>
      <vt:lpstr>Recovery Phase </vt:lpstr>
      <vt:lpstr>PowerPoint Presentation</vt:lpstr>
      <vt:lpstr>PowerPoint Presentation</vt:lpstr>
      <vt:lpstr>PowerPoint Presentation</vt:lpstr>
      <vt:lpstr>PowerPoint Presentation</vt:lpstr>
      <vt:lpstr>Functional phase </vt:lpstr>
      <vt:lpstr>PowerPoint Presentation</vt:lpstr>
      <vt:lpstr>PowerPoint Presentation</vt:lpstr>
      <vt:lpstr>PowerPoint Presentation</vt:lpstr>
      <vt:lpstr>The thrower’s 10 protocol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Criteria for return to play.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FABIHA  FATIMA</dc:creator>
  <cp:lastModifiedBy>Kerry Nicholas</cp:lastModifiedBy>
  <cp:revision>20</cp:revision>
  <dcterms:created xsi:type="dcterms:W3CDTF">2019-11-24T08:35:49Z</dcterms:created>
  <dcterms:modified xsi:type="dcterms:W3CDTF">2025-02-16T22:54:04Z</dcterms:modified>
</cp:coreProperties>
</file>