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3" r:id="rId5"/>
    <p:sldId id="261" r:id="rId6"/>
    <p:sldId id="267" r:id="rId7"/>
    <p:sldId id="268" r:id="rId8"/>
    <p:sldId id="262" r:id="rId9"/>
    <p:sldId id="25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2B528C-1433-4AC2-8457-37B0CCF9823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2375785-4FE8-43C4-9F56-F2575915A5A0}">
      <dgm:prSet/>
      <dgm:spPr/>
      <dgm:t>
        <a:bodyPr/>
        <a:lstStyle/>
        <a:p>
          <a:r>
            <a:rPr lang="en-GB"/>
            <a:t>Research skills</a:t>
          </a:r>
          <a:endParaRPr lang="en-US"/>
        </a:p>
      </dgm:t>
    </dgm:pt>
    <dgm:pt modelId="{C92DCD2B-6E7E-4347-AEBE-0859A709CB65}" type="parTrans" cxnId="{36EA7302-CE4D-4A78-8F4D-775D72C80D7B}">
      <dgm:prSet/>
      <dgm:spPr/>
      <dgm:t>
        <a:bodyPr/>
        <a:lstStyle/>
        <a:p>
          <a:endParaRPr lang="en-US"/>
        </a:p>
      </dgm:t>
    </dgm:pt>
    <dgm:pt modelId="{BC5675D9-D512-438E-B97D-C6B2C988A75D}" type="sibTrans" cxnId="{36EA7302-CE4D-4A78-8F4D-775D72C80D7B}">
      <dgm:prSet/>
      <dgm:spPr/>
      <dgm:t>
        <a:bodyPr/>
        <a:lstStyle/>
        <a:p>
          <a:endParaRPr lang="en-US"/>
        </a:p>
      </dgm:t>
    </dgm:pt>
    <dgm:pt modelId="{3DE4ED34-8BA2-49DD-B1C5-3DF54072BE9E}">
      <dgm:prSet/>
      <dgm:spPr/>
      <dgm:t>
        <a:bodyPr/>
        <a:lstStyle/>
        <a:p>
          <a:r>
            <a:rPr lang="en-GB"/>
            <a:t>Time management</a:t>
          </a:r>
          <a:endParaRPr lang="en-US"/>
        </a:p>
      </dgm:t>
    </dgm:pt>
    <dgm:pt modelId="{8AE70BA4-CD9B-417A-8CA1-B4BED31D820E}" type="parTrans" cxnId="{4731D03A-777A-4233-AE94-605177B1D8F3}">
      <dgm:prSet/>
      <dgm:spPr/>
      <dgm:t>
        <a:bodyPr/>
        <a:lstStyle/>
        <a:p>
          <a:endParaRPr lang="en-US"/>
        </a:p>
      </dgm:t>
    </dgm:pt>
    <dgm:pt modelId="{D255F516-D941-4A51-8C66-4153BC6C9581}" type="sibTrans" cxnId="{4731D03A-777A-4233-AE94-605177B1D8F3}">
      <dgm:prSet/>
      <dgm:spPr/>
      <dgm:t>
        <a:bodyPr/>
        <a:lstStyle/>
        <a:p>
          <a:endParaRPr lang="en-US"/>
        </a:p>
      </dgm:t>
    </dgm:pt>
    <dgm:pt modelId="{5D3FEE6A-50F7-403B-B953-2C0BA328B362}">
      <dgm:prSet/>
      <dgm:spPr/>
      <dgm:t>
        <a:bodyPr/>
        <a:lstStyle/>
        <a:p>
          <a:r>
            <a:rPr lang="en-GB"/>
            <a:t>Adaptive skills (concentration)</a:t>
          </a:r>
          <a:endParaRPr lang="en-US"/>
        </a:p>
      </dgm:t>
    </dgm:pt>
    <dgm:pt modelId="{976145FB-C2E7-4734-BDD7-25D586144A45}" type="parTrans" cxnId="{25F24BEE-158C-40E4-9DBA-74C393634301}">
      <dgm:prSet/>
      <dgm:spPr/>
      <dgm:t>
        <a:bodyPr/>
        <a:lstStyle/>
        <a:p>
          <a:endParaRPr lang="en-US"/>
        </a:p>
      </dgm:t>
    </dgm:pt>
    <dgm:pt modelId="{5351185D-9F95-4C43-AF80-39641161D5DF}" type="sibTrans" cxnId="{25F24BEE-158C-40E4-9DBA-74C393634301}">
      <dgm:prSet/>
      <dgm:spPr/>
      <dgm:t>
        <a:bodyPr/>
        <a:lstStyle/>
        <a:p>
          <a:endParaRPr lang="en-US"/>
        </a:p>
      </dgm:t>
    </dgm:pt>
    <dgm:pt modelId="{00E58AF3-B541-44FB-ABFC-3266CB95AB4F}">
      <dgm:prSet/>
      <dgm:spPr/>
      <dgm:t>
        <a:bodyPr/>
        <a:lstStyle/>
        <a:p>
          <a:r>
            <a:rPr lang="en-GB"/>
            <a:t>Communication skills (written) Paraphrasing, analysing, Referencing</a:t>
          </a:r>
          <a:endParaRPr lang="en-US"/>
        </a:p>
      </dgm:t>
    </dgm:pt>
    <dgm:pt modelId="{8EADB2FB-8DAC-47C3-9B53-A551A8C0AB03}" type="parTrans" cxnId="{7DAD2D6C-0303-4E2A-8835-571E0886FD2F}">
      <dgm:prSet/>
      <dgm:spPr/>
      <dgm:t>
        <a:bodyPr/>
        <a:lstStyle/>
        <a:p>
          <a:endParaRPr lang="en-US"/>
        </a:p>
      </dgm:t>
    </dgm:pt>
    <dgm:pt modelId="{B6C2280E-43E5-45B8-9D5D-89E9CD874D32}" type="sibTrans" cxnId="{7DAD2D6C-0303-4E2A-8835-571E0886FD2F}">
      <dgm:prSet/>
      <dgm:spPr/>
      <dgm:t>
        <a:bodyPr/>
        <a:lstStyle/>
        <a:p>
          <a:endParaRPr lang="en-US"/>
        </a:p>
      </dgm:t>
    </dgm:pt>
    <dgm:pt modelId="{0F77A349-80E5-4C14-A052-7A3DFC03EB00}">
      <dgm:prSet/>
      <dgm:spPr/>
      <dgm:t>
        <a:bodyPr/>
        <a:lstStyle/>
        <a:p>
          <a:r>
            <a:rPr lang="en-GB"/>
            <a:t>PDP (Personal Develop Plan) skills</a:t>
          </a:r>
          <a:endParaRPr lang="en-US"/>
        </a:p>
      </dgm:t>
    </dgm:pt>
    <dgm:pt modelId="{41F36B91-F5E1-42B3-806D-0DC3225577A0}" type="parTrans" cxnId="{C9B50DEF-9A88-42F1-90C8-A41F1141A65C}">
      <dgm:prSet/>
      <dgm:spPr/>
      <dgm:t>
        <a:bodyPr/>
        <a:lstStyle/>
        <a:p>
          <a:endParaRPr lang="en-US"/>
        </a:p>
      </dgm:t>
    </dgm:pt>
    <dgm:pt modelId="{66924D75-A5D7-457C-91F3-6DECB15DAF6B}" type="sibTrans" cxnId="{C9B50DEF-9A88-42F1-90C8-A41F1141A65C}">
      <dgm:prSet/>
      <dgm:spPr/>
      <dgm:t>
        <a:bodyPr/>
        <a:lstStyle/>
        <a:p>
          <a:endParaRPr lang="en-US"/>
        </a:p>
      </dgm:t>
    </dgm:pt>
    <dgm:pt modelId="{A9B4AC4A-7205-422C-8588-5A7F628F9A5C}" type="pres">
      <dgm:prSet presAssocID="{132B528C-1433-4AC2-8457-37B0CCF98233}" presName="diagram" presStyleCnt="0">
        <dgm:presLayoutVars>
          <dgm:dir/>
          <dgm:resizeHandles val="exact"/>
        </dgm:presLayoutVars>
      </dgm:prSet>
      <dgm:spPr/>
    </dgm:pt>
    <dgm:pt modelId="{7AD78036-25DA-4F25-851A-711ECD82C2CE}" type="pres">
      <dgm:prSet presAssocID="{32375785-4FE8-43C4-9F56-F2575915A5A0}" presName="node" presStyleLbl="node1" presStyleIdx="0" presStyleCnt="5">
        <dgm:presLayoutVars>
          <dgm:bulletEnabled val="1"/>
        </dgm:presLayoutVars>
      </dgm:prSet>
      <dgm:spPr/>
    </dgm:pt>
    <dgm:pt modelId="{ACE17C22-D818-4A90-8067-73505FF6BB90}" type="pres">
      <dgm:prSet presAssocID="{BC5675D9-D512-438E-B97D-C6B2C988A75D}" presName="sibTrans" presStyleCnt="0"/>
      <dgm:spPr/>
    </dgm:pt>
    <dgm:pt modelId="{4E525C34-0E67-48EC-9DD8-91F1CBF4F584}" type="pres">
      <dgm:prSet presAssocID="{3DE4ED34-8BA2-49DD-B1C5-3DF54072BE9E}" presName="node" presStyleLbl="node1" presStyleIdx="1" presStyleCnt="5">
        <dgm:presLayoutVars>
          <dgm:bulletEnabled val="1"/>
        </dgm:presLayoutVars>
      </dgm:prSet>
      <dgm:spPr/>
    </dgm:pt>
    <dgm:pt modelId="{30D677E0-FE80-4C14-B1B6-83053FD446B9}" type="pres">
      <dgm:prSet presAssocID="{D255F516-D941-4A51-8C66-4153BC6C9581}" presName="sibTrans" presStyleCnt="0"/>
      <dgm:spPr/>
    </dgm:pt>
    <dgm:pt modelId="{D39EE143-4D46-459B-88D2-7B99558E4879}" type="pres">
      <dgm:prSet presAssocID="{5D3FEE6A-50F7-403B-B953-2C0BA328B362}" presName="node" presStyleLbl="node1" presStyleIdx="2" presStyleCnt="5">
        <dgm:presLayoutVars>
          <dgm:bulletEnabled val="1"/>
        </dgm:presLayoutVars>
      </dgm:prSet>
      <dgm:spPr/>
    </dgm:pt>
    <dgm:pt modelId="{934A9A4D-4FFE-48BD-89AE-F6A1AC5B14C6}" type="pres">
      <dgm:prSet presAssocID="{5351185D-9F95-4C43-AF80-39641161D5DF}" presName="sibTrans" presStyleCnt="0"/>
      <dgm:spPr/>
    </dgm:pt>
    <dgm:pt modelId="{E1BA63C1-A182-43D6-A5A0-28690C6BE74B}" type="pres">
      <dgm:prSet presAssocID="{00E58AF3-B541-44FB-ABFC-3266CB95AB4F}" presName="node" presStyleLbl="node1" presStyleIdx="3" presStyleCnt="5">
        <dgm:presLayoutVars>
          <dgm:bulletEnabled val="1"/>
        </dgm:presLayoutVars>
      </dgm:prSet>
      <dgm:spPr/>
    </dgm:pt>
    <dgm:pt modelId="{BB80DD0B-0448-4876-8FA6-876732528616}" type="pres">
      <dgm:prSet presAssocID="{B6C2280E-43E5-45B8-9D5D-89E9CD874D32}" presName="sibTrans" presStyleCnt="0"/>
      <dgm:spPr/>
    </dgm:pt>
    <dgm:pt modelId="{323581E2-9DF0-440F-80AD-FDDF018CA783}" type="pres">
      <dgm:prSet presAssocID="{0F77A349-80E5-4C14-A052-7A3DFC03EB00}" presName="node" presStyleLbl="node1" presStyleIdx="4" presStyleCnt="5">
        <dgm:presLayoutVars>
          <dgm:bulletEnabled val="1"/>
        </dgm:presLayoutVars>
      </dgm:prSet>
      <dgm:spPr/>
    </dgm:pt>
  </dgm:ptLst>
  <dgm:cxnLst>
    <dgm:cxn modelId="{36EA7302-CE4D-4A78-8F4D-775D72C80D7B}" srcId="{132B528C-1433-4AC2-8457-37B0CCF98233}" destId="{32375785-4FE8-43C4-9F56-F2575915A5A0}" srcOrd="0" destOrd="0" parTransId="{C92DCD2B-6E7E-4347-AEBE-0859A709CB65}" sibTransId="{BC5675D9-D512-438E-B97D-C6B2C988A75D}"/>
    <dgm:cxn modelId="{555AEC06-1A62-45BC-B50D-3B6651DACEBC}" type="presOf" srcId="{5D3FEE6A-50F7-403B-B953-2C0BA328B362}" destId="{D39EE143-4D46-459B-88D2-7B99558E4879}" srcOrd="0" destOrd="0" presId="urn:microsoft.com/office/officeart/2005/8/layout/default"/>
    <dgm:cxn modelId="{E4706C1B-2C1C-4173-888D-A424564C3282}" type="presOf" srcId="{32375785-4FE8-43C4-9F56-F2575915A5A0}" destId="{7AD78036-25DA-4F25-851A-711ECD82C2CE}" srcOrd="0" destOrd="0" presId="urn:microsoft.com/office/officeart/2005/8/layout/default"/>
    <dgm:cxn modelId="{28D10921-2AF4-4B74-B5B1-9C0F5D6CF1B4}" type="presOf" srcId="{132B528C-1433-4AC2-8457-37B0CCF98233}" destId="{A9B4AC4A-7205-422C-8588-5A7F628F9A5C}" srcOrd="0" destOrd="0" presId="urn:microsoft.com/office/officeart/2005/8/layout/default"/>
    <dgm:cxn modelId="{F79A1A2F-E141-486D-8091-2FB0B55909D2}" type="presOf" srcId="{0F77A349-80E5-4C14-A052-7A3DFC03EB00}" destId="{323581E2-9DF0-440F-80AD-FDDF018CA783}" srcOrd="0" destOrd="0" presId="urn:microsoft.com/office/officeart/2005/8/layout/default"/>
    <dgm:cxn modelId="{4731D03A-777A-4233-AE94-605177B1D8F3}" srcId="{132B528C-1433-4AC2-8457-37B0CCF98233}" destId="{3DE4ED34-8BA2-49DD-B1C5-3DF54072BE9E}" srcOrd="1" destOrd="0" parTransId="{8AE70BA4-CD9B-417A-8CA1-B4BED31D820E}" sibTransId="{D255F516-D941-4A51-8C66-4153BC6C9581}"/>
    <dgm:cxn modelId="{7DAD2D6C-0303-4E2A-8835-571E0886FD2F}" srcId="{132B528C-1433-4AC2-8457-37B0CCF98233}" destId="{00E58AF3-B541-44FB-ABFC-3266CB95AB4F}" srcOrd="3" destOrd="0" parTransId="{8EADB2FB-8DAC-47C3-9B53-A551A8C0AB03}" sibTransId="{B6C2280E-43E5-45B8-9D5D-89E9CD874D32}"/>
    <dgm:cxn modelId="{2B8F5A70-01E9-491E-99F1-A9A8E648618C}" type="presOf" srcId="{00E58AF3-B541-44FB-ABFC-3266CB95AB4F}" destId="{E1BA63C1-A182-43D6-A5A0-28690C6BE74B}" srcOrd="0" destOrd="0" presId="urn:microsoft.com/office/officeart/2005/8/layout/default"/>
    <dgm:cxn modelId="{3B976882-BA61-4357-9C71-771EAFEDE596}" type="presOf" srcId="{3DE4ED34-8BA2-49DD-B1C5-3DF54072BE9E}" destId="{4E525C34-0E67-48EC-9DD8-91F1CBF4F584}" srcOrd="0" destOrd="0" presId="urn:microsoft.com/office/officeart/2005/8/layout/default"/>
    <dgm:cxn modelId="{25F24BEE-158C-40E4-9DBA-74C393634301}" srcId="{132B528C-1433-4AC2-8457-37B0CCF98233}" destId="{5D3FEE6A-50F7-403B-B953-2C0BA328B362}" srcOrd="2" destOrd="0" parTransId="{976145FB-C2E7-4734-BDD7-25D586144A45}" sibTransId="{5351185D-9F95-4C43-AF80-39641161D5DF}"/>
    <dgm:cxn modelId="{C9B50DEF-9A88-42F1-90C8-A41F1141A65C}" srcId="{132B528C-1433-4AC2-8457-37B0CCF98233}" destId="{0F77A349-80E5-4C14-A052-7A3DFC03EB00}" srcOrd="4" destOrd="0" parTransId="{41F36B91-F5E1-42B3-806D-0DC3225577A0}" sibTransId="{66924D75-A5D7-457C-91F3-6DECB15DAF6B}"/>
    <dgm:cxn modelId="{4CBC98C6-8456-4C30-9A0C-7E9C4D707578}" type="presParOf" srcId="{A9B4AC4A-7205-422C-8588-5A7F628F9A5C}" destId="{7AD78036-25DA-4F25-851A-711ECD82C2CE}" srcOrd="0" destOrd="0" presId="urn:microsoft.com/office/officeart/2005/8/layout/default"/>
    <dgm:cxn modelId="{DBDEC9F4-344D-4E24-BBE3-7965589DA80F}" type="presParOf" srcId="{A9B4AC4A-7205-422C-8588-5A7F628F9A5C}" destId="{ACE17C22-D818-4A90-8067-73505FF6BB90}" srcOrd="1" destOrd="0" presId="urn:microsoft.com/office/officeart/2005/8/layout/default"/>
    <dgm:cxn modelId="{D7B1E94D-28F7-4B8F-AAE3-B968A8FBC09C}" type="presParOf" srcId="{A9B4AC4A-7205-422C-8588-5A7F628F9A5C}" destId="{4E525C34-0E67-48EC-9DD8-91F1CBF4F584}" srcOrd="2" destOrd="0" presId="urn:microsoft.com/office/officeart/2005/8/layout/default"/>
    <dgm:cxn modelId="{E6EABBF9-53B1-4010-A0D7-6190B6162BAC}" type="presParOf" srcId="{A9B4AC4A-7205-422C-8588-5A7F628F9A5C}" destId="{30D677E0-FE80-4C14-B1B6-83053FD446B9}" srcOrd="3" destOrd="0" presId="urn:microsoft.com/office/officeart/2005/8/layout/default"/>
    <dgm:cxn modelId="{3BABE457-1FA3-40F2-A5CC-BF4CB7A24682}" type="presParOf" srcId="{A9B4AC4A-7205-422C-8588-5A7F628F9A5C}" destId="{D39EE143-4D46-459B-88D2-7B99558E4879}" srcOrd="4" destOrd="0" presId="urn:microsoft.com/office/officeart/2005/8/layout/default"/>
    <dgm:cxn modelId="{814F387A-CC6D-4B6C-894F-91467360A3F4}" type="presParOf" srcId="{A9B4AC4A-7205-422C-8588-5A7F628F9A5C}" destId="{934A9A4D-4FFE-48BD-89AE-F6A1AC5B14C6}" srcOrd="5" destOrd="0" presId="urn:microsoft.com/office/officeart/2005/8/layout/default"/>
    <dgm:cxn modelId="{6628213D-49BA-4217-8F95-B69DA16A3823}" type="presParOf" srcId="{A9B4AC4A-7205-422C-8588-5A7F628F9A5C}" destId="{E1BA63C1-A182-43D6-A5A0-28690C6BE74B}" srcOrd="6" destOrd="0" presId="urn:microsoft.com/office/officeart/2005/8/layout/default"/>
    <dgm:cxn modelId="{7A508182-E6F8-47E4-AAD3-E5DD2C34251E}" type="presParOf" srcId="{A9B4AC4A-7205-422C-8588-5A7F628F9A5C}" destId="{BB80DD0B-0448-4876-8FA6-876732528616}" srcOrd="7" destOrd="0" presId="urn:microsoft.com/office/officeart/2005/8/layout/default"/>
    <dgm:cxn modelId="{0BF3387E-4740-4147-9081-C6A83F5C5302}" type="presParOf" srcId="{A9B4AC4A-7205-422C-8588-5A7F628F9A5C}" destId="{323581E2-9DF0-440F-80AD-FDDF018CA78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D78036-25DA-4F25-851A-711ECD82C2CE}">
      <dsp:nvSpPr>
        <dsp:cNvPr id="0" name=""/>
        <dsp:cNvSpPr/>
      </dsp:nvSpPr>
      <dsp:spPr>
        <a:xfrm>
          <a:off x="86760" y="849"/>
          <a:ext cx="3100708" cy="18604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Research skills</a:t>
          </a:r>
          <a:endParaRPr lang="en-US" sz="2500" kern="1200"/>
        </a:p>
      </dsp:txBody>
      <dsp:txXfrm>
        <a:off x="86760" y="849"/>
        <a:ext cx="3100708" cy="1860425"/>
      </dsp:txXfrm>
    </dsp:sp>
    <dsp:sp modelId="{4E525C34-0E67-48EC-9DD8-91F1CBF4F584}">
      <dsp:nvSpPr>
        <dsp:cNvPr id="0" name=""/>
        <dsp:cNvSpPr/>
      </dsp:nvSpPr>
      <dsp:spPr>
        <a:xfrm>
          <a:off x="3497540" y="849"/>
          <a:ext cx="3100708" cy="1860425"/>
        </a:xfrm>
        <a:prstGeom prst="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Time management</a:t>
          </a:r>
          <a:endParaRPr lang="en-US" sz="2500" kern="1200"/>
        </a:p>
      </dsp:txBody>
      <dsp:txXfrm>
        <a:off x="3497540" y="849"/>
        <a:ext cx="3100708" cy="1860425"/>
      </dsp:txXfrm>
    </dsp:sp>
    <dsp:sp modelId="{D39EE143-4D46-459B-88D2-7B99558E4879}">
      <dsp:nvSpPr>
        <dsp:cNvPr id="0" name=""/>
        <dsp:cNvSpPr/>
      </dsp:nvSpPr>
      <dsp:spPr>
        <a:xfrm>
          <a:off x="6908319" y="849"/>
          <a:ext cx="3100708" cy="1860425"/>
        </a:xfrm>
        <a:prstGeom prst="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Adaptive skills (concentration)</a:t>
          </a:r>
          <a:endParaRPr lang="en-US" sz="2500" kern="1200"/>
        </a:p>
      </dsp:txBody>
      <dsp:txXfrm>
        <a:off x="6908319" y="849"/>
        <a:ext cx="3100708" cy="1860425"/>
      </dsp:txXfrm>
    </dsp:sp>
    <dsp:sp modelId="{E1BA63C1-A182-43D6-A5A0-28690C6BE74B}">
      <dsp:nvSpPr>
        <dsp:cNvPr id="0" name=""/>
        <dsp:cNvSpPr/>
      </dsp:nvSpPr>
      <dsp:spPr>
        <a:xfrm>
          <a:off x="1792150" y="2171345"/>
          <a:ext cx="3100708" cy="1860425"/>
        </a:xfrm>
        <a:prstGeom prst="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Communication skills (written) Paraphrasing, analysing, Referencing</a:t>
          </a:r>
          <a:endParaRPr lang="en-US" sz="2500" kern="1200"/>
        </a:p>
      </dsp:txBody>
      <dsp:txXfrm>
        <a:off x="1792150" y="2171345"/>
        <a:ext cx="3100708" cy="1860425"/>
      </dsp:txXfrm>
    </dsp:sp>
    <dsp:sp modelId="{323581E2-9DF0-440F-80AD-FDDF018CA783}">
      <dsp:nvSpPr>
        <dsp:cNvPr id="0" name=""/>
        <dsp:cNvSpPr/>
      </dsp:nvSpPr>
      <dsp:spPr>
        <a:xfrm>
          <a:off x="5202929" y="2171345"/>
          <a:ext cx="3100708" cy="1860425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PDP (Personal Develop Plan) skills</a:t>
          </a:r>
          <a:endParaRPr lang="en-US" sz="2500" kern="1200"/>
        </a:p>
      </dsp:txBody>
      <dsp:txXfrm>
        <a:off x="5202929" y="2171345"/>
        <a:ext cx="3100708" cy="18604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FE73B-0940-EE4A-5FF9-95957D704E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D79533-C460-9D04-B4A0-8CB478D717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6C907C-6878-3599-F3DE-124CD5B47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71692-4B76-4161-AB37-05096F13F104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699551-DA34-B2E9-636D-891EA745BC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C0E94D-B59B-CE93-579C-5049253FE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65326-E082-4B99-8B21-C04BB86552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409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3F042-8AA5-5C45-2FB4-75FF42F3D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C55D9-E4C7-F5EA-07A2-B98186E377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069F1-DA20-FF0E-A15B-C42F178DD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71692-4B76-4161-AB37-05096F13F104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359302-8BB1-C42E-B181-5E7FC3D9B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0ED12-3983-8534-F5FE-7EAF92128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65326-E082-4B99-8B21-C04BB86552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038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B47B8-392D-9C70-00B3-7778FD4F4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E9062-421B-866E-B807-B48D6843D4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473304-676D-66B8-80CD-1D06C1E99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71692-4B76-4161-AB37-05096F13F104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E27D2-73E7-8F79-5294-B176B08EE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879A9E-EF1D-8F8F-5CD8-399886299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65326-E082-4B99-8B21-C04BB86552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212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D4FB0-3959-B545-01DF-723E75132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1AC07-0A34-087F-120E-46AB537B0F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4AF632-FBA9-171D-1BC7-85D40CE3FE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45BD1D-65B2-215D-F9DC-FDCFC1FF8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71692-4B76-4161-AB37-05096F13F104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209500-6780-67CA-A0A2-279D444D5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8EBA50-CAD3-728C-85B8-14CF55C70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65326-E082-4B99-8B21-C04BB86552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132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DCD06-CB4B-5140-14B4-EA3DA48DF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E51893-2406-3F7A-A96F-284A5BF4FC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E7852-A84E-00AA-AE1C-8B34B30834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8EA93F-D1D6-5187-FF76-F4DD42AFDA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29DAF4-CB5E-F3E6-8E7A-2F7C20D891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D9012C-64E2-0DFF-E7A0-CAEECA4C5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71692-4B76-4161-AB37-05096F13F104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C1EC75-2730-ADC1-60C3-BB2BDB74A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2DEC-9059-7C33-58E8-0E060DB5C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65326-E082-4B99-8B21-C04BB86552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28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6A839-AD46-BEC8-0890-B2F0729DA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A8D560-2C98-89EB-E85D-CB0FAB950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71692-4B76-4161-AB37-05096F13F104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FBEFF-2676-943F-CCE9-22A5B57FDE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B26BE8-DF66-29DA-F0EB-DB4B789A18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65326-E082-4B99-8B21-C04BB86552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823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8F56BF-5CBF-1BEA-D4CF-E5C71111C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71692-4B76-4161-AB37-05096F13F104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C925B9-5E65-45FB-5296-AB253C7D2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C37C9-B74E-30E6-246C-3F4B09B4D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65326-E082-4B99-8B21-C04BB86552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090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6E848-4F55-8369-6D31-A4A421357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73438-F43F-6C26-C636-0BA58F2F5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55644F-3504-2464-5643-B5251C0EE8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9479A2-53AF-229E-D788-67525C839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71692-4B76-4161-AB37-05096F13F104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869C14-A79B-49E9-D1B6-B60105AB9C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EF744F-2522-DB01-7BAF-53244273A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65326-E082-4B99-8B21-C04BB86552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64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F879D-CF50-5D93-9A66-0446B68F1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44A83C-3002-83B9-10D3-DD57065932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486E0A-A13E-D1FA-3493-03101962C7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5EBBF7-17A8-28ED-8320-5526AA517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71692-4B76-4161-AB37-05096F13F104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38E0B8-E1B8-6C4E-308F-2A155D38C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D62B2B-3802-7521-2717-4A14FE632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65326-E082-4B99-8B21-C04BB86552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057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E4402-5416-9FD3-7353-200916EB7D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7E6FAF-F75A-11A6-A889-4F400781C9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BE3C2A-74EA-BD7E-6D08-8D65C5387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71692-4B76-4161-AB37-05096F13F104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A51E3-F24B-ECAD-BD6C-8B8D8578F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002FC7-D095-B21F-AB21-6CE32B8E1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65326-E082-4B99-8B21-C04BB86552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071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609BEF-F111-61F7-9BD1-082B2455E1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947305-0508-D5BA-1213-3960BB0E06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AEEC4-5EB5-0D7D-5EB3-45219B7CF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71692-4B76-4161-AB37-05096F13F104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D9CE29-790E-FA73-0478-A086191DA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2CF2D6-4FCD-D33D-1332-0F83EA66CA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65326-E082-4B99-8B21-C04BB86552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67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30338D-DA90-1AA3-326B-8727D7DD5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48ADFF-A7D8-1FB1-03D0-FC732A268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6704C4-B006-2F65-3240-A8B0D912E4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571692-4B76-4161-AB37-05096F13F104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1E5044-5769-D9A1-B02D-12FA547588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3B903A-6AAE-BD9E-98DC-548CD39B21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065326-E082-4B99-8B21-C04BB86552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643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8">
            <a:extLst>
              <a:ext uri="{FF2B5EF4-FFF2-40B4-BE49-F238E27FC236}">
                <a16:creationId xmlns:a16="http://schemas.microsoft.com/office/drawing/2014/main" id="{EB270761-CC40-4F3F-A916-7E3BC3989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0E2B6E-F9B7-C7B1-AB4D-EF8FEA408B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84401" y="1700304"/>
            <a:ext cx="7010400" cy="1155676"/>
          </a:xfrm>
        </p:spPr>
        <p:txBody>
          <a:bodyPr>
            <a:noAutofit/>
          </a:bodyPr>
          <a:lstStyle/>
          <a:p>
            <a:pPr algn="l"/>
            <a:r>
              <a:rPr lang="en-GB" sz="2800" dirty="0"/>
              <a:t>Name: Nargis Mahmood</a:t>
            </a:r>
            <a:br>
              <a:rPr lang="en-GB" sz="2800" dirty="0"/>
            </a:br>
            <a:r>
              <a:rPr lang="en-GB" sz="2800" dirty="0"/>
              <a:t>ID number: 2133918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5C9073-432B-99E3-06AE-3A18840B47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9013" y="5962650"/>
            <a:ext cx="9623404" cy="417227"/>
          </a:xfrm>
        </p:spPr>
        <p:txBody>
          <a:bodyPr>
            <a:noAutofit/>
          </a:bodyPr>
          <a:lstStyle/>
          <a:p>
            <a:pPr algn="l"/>
            <a:r>
              <a:rPr lang="en-GB" sz="2800" dirty="0"/>
              <a:t>MY JOURNEY TO MY FUTURE SUCCESS-HIGHER EDUCATION</a:t>
            </a:r>
          </a:p>
        </p:txBody>
      </p:sp>
      <p:sp>
        <p:nvSpPr>
          <p:cNvPr id="39" name="Rectangle 10">
            <a:extLst>
              <a:ext uri="{FF2B5EF4-FFF2-40B4-BE49-F238E27FC236}">
                <a16:creationId xmlns:a16="http://schemas.microsoft.com/office/drawing/2014/main" id="{A2555B16-BE1D-4C33-A27C-FF0671B6C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DA78A1-716B-70F3-3289-BBC908A00D06}"/>
              </a:ext>
            </a:extLst>
          </p:cNvPr>
          <p:cNvSpPr txBox="1"/>
          <p:nvPr/>
        </p:nvSpPr>
        <p:spPr>
          <a:xfrm>
            <a:off x="2184401" y="3245436"/>
            <a:ext cx="5466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MODULE: ACADEMIC AND EMPLOYABILITY SKILLS (BMSW4001, LCHS4001-LON)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D3B247-1A6D-33CE-7E96-65F1D531DC88}"/>
              </a:ext>
            </a:extLst>
          </p:cNvPr>
          <p:cNvSpPr txBox="1"/>
          <p:nvPr/>
        </p:nvSpPr>
        <p:spPr>
          <a:xfrm>
            <a:off x="2184401" y="4742197"/>
            <a:ext cx="4287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TEACHER NAME: TIMOTHY HOPKINS</a:t>
            </a:r>
          </a:p>
        </p:txBody>
      </p:sp>
      <p:pic>
        <p:nvPicPr>
          <p:cNvPr id="2050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97E38B74-50FE-A4C1-3086-C248599D6C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5745" y="226052"/>
            <a:ext cx="3462655" cy="114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33446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461CCE-6D59-572D-DB2F-2B5FF40CF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What skills do I need to do this?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DA3C2-D3CB-DB9A-5250-3C46F68C2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2645" y="2177170"/>
            <a:ext cx="9817724" cy="436297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skills (written communication skills)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Numerical (number related for higher education)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Time management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Technology Skills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Patients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/>
              <a:t>What qualifications do I need?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Certificate in higher education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Numeracy skills </a:t>
            </a:r>
            <a:r>
              <a:rPr lang="en-GB" sz="2000" dirty="0"/>
              <a:t>(for accountant job)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6053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1219E20-40BA-7F57-743F-8C25B69CF463}"/>
              </a:ext>
            </a:extLst>
          </p:cNvPr>
          <p:cNvSpPr txBox="1"/>
          <p:nvPr/>
        </p:nvSpPr>
        <p:spPr>
          <a:xfrm>
            <a:off x="1092495" y="211410"/>
            <a:ext cx="1000700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I used a SWOT analysis to help me analyse my skills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B1D64708-4AC5-7154-ABCF-671AFAF93B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0757101"/>
              </p:ext>
            </p:extLst>
          </p:nvPr>
        </p:nvGraphicFramePr>
        <p:xfrm>
          <a:off x="2082800" y="1717040"/>
          <a:ext cx="8087360" cy="51214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43680">
                  <a:extLst>
                    <a:ext uri="{9D8B030D-6E8A-4147-A177-3AD203B41FA5}">
                      <a16:colId xmlns:a16="http://schemas.microsoft.com/office/drawing/2014/main" val="2518201078"/>
                    </a:ext>
                  </a:extLst>
                </a:gridCol>
                <a:gridCol w="4043680">
                  <a:extLst>
                    <a:ext uri="{9D8B030D-6E8A-4147-A177-3AD203B41FA5}">
                      <a16:colId xmlns:a16="http://schemas.microsoft.com/office/drawing/2014/main" val="336270866"/>
                    </a:ext>
                  </a:extLst>
                </a:gridCol>
              </a:tblGrid>
              <a:tr h="2772864">
                <a:tc>
                  <a:txBody>
                    <a:bodyPr/>
                    <a:lstStyle/>
                    <a:p>
                      <a:pPr>
                        <a:buFont typeface="Wingdings" panose="05000000000000000000" pitchFamily="2" charset="2"/>
                        <a:buNone/>
                      </a:pPr>
                      <a:r>
                        <a:rPr lang="en-GB" sz="2400" dirty="0"/>
                        <a:t>  </a:t>
                      </a:r>
                      <a:r>
                        <a:rPr lang="en-GB" sz="2400" u="sng" dirty="0"/>
                        <a:t>STRENGTHS</a:t>
                      </a:r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endParaRPr lang="en-GB" sz="1800" dirty="0"/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400" dirty="0"/>
                        <a:t> </a:t>
                      </a:r>
                      <a:r>
                        <a:rPr lang="en-GB" sz="2000" b="0" dirty="0"/>
                        <a:t>Communication (written)</a:t>
                      </a:r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000" b="0" dirty="0"/>
                        <a:t> Time management </a:t>
                      </a:r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000" b="0" dirty="0"/>
                        <a:t> Problem solving</a:t>
                      </a:r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000" b="0" dirty="0"/>
                        <a:t> initiative</a:t>
                      </a:r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000" b="0" dirty="0"/>
                        <a:t> Leadership</a:t>
                      </a:r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000" b="0" dirty="0"/>
                        <a:t> Patients</a:t>
                      </a:r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000" b="0" dirty="0"/>
                        <a:t> Technology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800" dirty="0"/>
                        <a:t> </a:t>
                      </a:r>
                      <a:r>
                        <a:rPr lang="en-GB" sz="1800" b="1" u="sng" dirty="0"/>
                        <a:t>WEAKNESS</a:t>
                      </a:r>
                    </a:p>
                    <a:p>
                      <a:pPr marL="0" indent="0">
                        <a:buNone/>
                      </a:pPr>
                      <a:endParaRPr lang="en-GB" sz="1800" b="1" u="sng" dirty="0"/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1800" dirty="0"/>
                        <a:t> </a:t>
                      </a:r>
                      <a:r>
                        <a:rPr lang="en-GB" sz="2000" b="0" dirty="0"/>
                        <a:t>Don’t have self confidence</a:t>
                      </a:r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000" b="0" dirty="0"/>
                        <a:t> Need improving in numeracy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1576494"/>
                  </a:ext>
                </a:extLst>
              </a:tr>
              <a:tr h="2195376">
                <a:tc>
                  <a:txBody>
                    <a:bodyPr/>
                    <a:lstStyle/>
                    <a:p>
                      <a:r>
                        <a:rPr lang="en-GB" b="1" u="sng" dirty="0"/>
                        <a:t>OPPORTUNITY</a:t>
                      </a:r>
                    </a:p>
                    <a:p>
                      <a:endParaRPr lang="en-GB" b="1" u="sng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sz="2000" b="0" u="none" dirty="0"/>
                        <a:t>Online study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u="sng" dirty="0"/>
                        <a:t>THREATS</a:t>
                      </a:r>
                    </a:p>
                    <a:p>
                      <a:endParaRPr lang="en-GB" sz="2000" b="1" u="sng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sz="2000" b="0" u="none" dirty="0"/>
                        <a:t>Travel (strikes)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sz="2000" b="0" u="none" dirty="0"/>
                        <a:t> University/college shutting down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sz="2000" b="0" u="none" dirty="0"/>
                        <a:t> Money</a:t>
                      </a:r>
                      <a:endParaRPr lang="en-GB" sz="2000" b="1" u="sn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0446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54283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107CEB-03F3-9FA8-D84F-2A8DC3C69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Closer look at my SWOT analysis which help me analyse my strengths and weakness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2BD83FE2-4539-8F50-C01E-4836FFA476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3085130"/>
              </p:ext>
            </p:extLst>
          </p:nvPr>
        </p:nvGraphicFramePr>
        <p:xfrm>
          <a:off x="713088" y="2594864"/>
          <a:ext cx="10483232" cy="4143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41616">
                  <a:extLst>
                    <a:ext uri="{9D8B030D-6E8A-4147-A177-3AD203B41FA5}">
                      <a16:colId xmlns:a16="http://schemas.microsoft.com/office/drawing/2014/main" val="992492918"/>
                    </a:ext>
                  </a:extLst>
                </a:gridCol>
                <a:gridCol w="5241616">
                  <a:extLst>
                    <a:ext uri="{9D8B030D-6E8A-4147-A177-3AD203B41FA5}">
                      <a16:colId xmlns:a16="http://schemas.microsoft.com/office/drawing/2014/main" val="1658125188"/>
                    </a:ext>
                  </a:extLst>
                </a:gridCol>
              </a:tblGrid>
              <a:tr h="41432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700" b="1" u="sng" dirty="0"/>
                        <a:t>Strengths</a:t>
                      </a:r>
                    </a:p>
                    <a:p>
                      <a:pPr marL="0" indent="0">
                        <a:buNone/>
                      </a:pPr>
                      <a:endParaRPr lang="en-GB" sz="2700" b="1" u="sng" dirty="0"/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400" dirty="0"/>
                        <a:t> </a:t>
                      </a:r>
                      <a:r>
                        <a:rPr lang="en-GB" sz="2400" b="0" dirty="0"/>
                        <a:t>Communication (written)</a:t>
                      </a:r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400" b="0" dirty="0"/>
                        <a:t> Time management </a:t>
                      </a:r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400" b="0" dirty="0"/>
                        <a:t> Problem solving</a:t>
                      </a:r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400" b="0" dirty="0"/>
                        <a:t> initiative</a:t>
                      </a:r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400" b="0" dirty="0"/>
                        <a:t> Leadership</a:t>
                      </a:r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400" b="0" dirty="0"/>
                        <a:t> Patients</a:t>
                      </a:r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400" b="0" dirty="0"/>
                        <a:t> Technology skills</a:t>
                      </a:r>
                    </a:p>
                  </a:txBody>
                  <a:tcPr marL="123384" marR="123384" marT="61692" marB="61692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700" b="1" u="sng" dirty="0"/>
                        <a:t>Weakness</a:t>
                      </a:r>
                    </a:p>
                    <a:p>
                      <a:pPr marL="0" indent="0">
                        <a:buNone/>
                      </a:pPr>
                      <a:endParaRPr lang="en-GB" sz="2700" b="1" u="sng" dirty="0"/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400" b="0" dirty="0"/>
                        <a:t>Don’t have self confidence</a:t>
                      </a:r>
                    </a:p>
                    <a:p>
                      <a:pPr>
                        <a:buFont typeface="Wingdings" panose="05000000000000000000" pitchFamily="2" charset="2"/>
                        <a:buChar char="v"/>
                      </a:pPr>
                      <a:r>
                        <a:rPr lang="en-GB" sz="2400" b="0" dirty="0"/>
                        <a:t> Need improving in numeracy</a:t>
                      </a:r>
                    </a:p>
                    <a:p>
                      <a:endParaRPr lang="en-GB" sz="2400" dirty="0"/>
                    </a:p>
                  </a:txBody>
                  <a:tcPr marL="123384" marR="123384" marT="61692" marB="61692"/>
                </a:tc>
                <a:extLst>
                  <a:ext uri="{0D108BD9-81ED-4DB2-BD59-A6C34878D82A}">
                    <a16:rowId xmlns:a16="http://schemas.microsoft.com/office/drawing/2014/main" val="37864590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7055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DDEF810-FBAE-4C80-B905-316331395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46">
            <a:extLst>
              <a:ext uri="{FF2B5EF4-FFF2-40B4-BE49-F238E27FC236}">
                <a16:creationId xmlns:a16="http://schemas.microsoft.com/office/drawing/2014/main" id="{FD8C7A0F-D774-4978-AA9C-7E703C2F4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344168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47">
            <a:extLst>
              <a:ext uri="{FF2B5EF4-FFF2-40B4-BE49-F238E27FC236}">
                <a16:creationId xmlns:a16="http://schemas.microsoft.com/office/drawing/2014/main" id="{61C7310A-3A42-4F75-8058-7F39E52B1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344168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7D88313-56C7-45D8-8D97-2F5CCBF996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1544897" cy="117957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86390D-ADB1-C57B-A9F6-A738FD52AF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934561"/>
            <a:ext cx="10306520" cy="88073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Skills I have developed toward this?</a:t>
            </a:r>
            <a:b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2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ADFBD4-12AC-E043-883E-1228AACDC13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200972090"/>
              </p:ext>
            </p:extLst>
          </p:nvPr>
        </p:nvGraphicFramePr>
        <p:xfrm>
          <a:off x="1047280" y="2189664"/>
          <a:ext cx="10095789" cy="4032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73127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8C3C244-CF3E-B4D7-CD51-DF26D09F3D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2721983"/>
              </p:ext>
            </p:extLst>
          </p:nvPr>
        </p:nvGraphicFramePr>
        <p:xfrm>
          <a:off x="1127050" y="1414131"/>
          <a:ext cx="10111564" cy="54438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7891">
                  <a:extLst>
                    <a:ext uri="{9D8B030D-6E8A-4147-A177-3AD203B41FA5}">
                      <a16:colId xmlns:a16="http://schemas.microsoft.com/office/drawing/2014/main" val="2869898626"/>
                    </a:ext>
                  </a:extLst>
                </a:gridCol>
                <a:gridCol w="2527891">
                  <a:extLst>
                    <a:ext uri="{9D8B030D-6E8A-4147-A177-3AD203B41FA5}">
                      <a16:colId xmlns:a16="http://schemas.microsoft.com/office/drawing/2014/main" val="3520740424"/>
                    </a:ext>
                  </a:extLst>
                </a:gridCol>
                <a:gridCol w="2527891">
                  <a:extLst>
                    <a:ext uri="{9D8B030D-6E8A-4147-A177-3AD203B41FA5}">
                      <a16:colId xmlns:a16="http://schemas.microsoft.com/office/drawing/2014/main" val="3374373536"/>
                    </a:ext>
                  </a:extLst>
                </a:gridCol>
                <a:gridCol w="2527891">
                  <a:extLst>
                    <a:ext uri="{9D8B030D-6E8A-4147-A177-3AD203B41FA5}">
                      <a16:colId xmlns:a16="http://schemas.microsoft.com/office/drawing/2014/main" val="4288306523"/>
                    </a:ext>
                  </a:extLst>
                </a:gridCol>
              </a:tblGrid>
              <a:tr h="241305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Short-Term Time Frame 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do I want to 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accomplish in the next 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three to six months?</a:t>
                      </a:r>
                    </a:p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Mid-Term Time Frame 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do I want to 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accomplish in the next 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six months to two years? 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Long-Term Time Frame 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do I want to 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accomplish in the next 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two to three years? 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6826026"/>
                  </a:ext>
                </a:extLst>
              </a:tr>
              <a:tr h="30308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Section 1 - My Goals 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What are my overall goals that I want to accomplish in this time period?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285750" indent="-285750" algn="l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 have completed my Certificate in higher education level 4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285750" lvl="0" indent="-285750" algn="l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Char char="Ø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 do further studies (for accounts)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3979351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4D0CB5E-A33C-7043-83C1-6A36B1022698}"/>
              </a:ext>
            </a:extLst>
          </p:cNvPr>
          <p:cNvSpPr txBox="1"/>
          <p:nvPr/>
        </p:nvSpPr>
        <p:spPr>
          <a:xfrm>
            <a:off x="1020725" y="645779"/>
            <a:ext cx="9937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MY PERSONAL DEVELOPMENT PLAN (PDP)</a:t>
            </a:r>
          </a:p>
        </p:txBody>
      </p:sp>
    </p:spTree>
    <p:extLst>
      <p:ext uri="{BB962C8B-B14F-4D97-AF65-F5344CB8AC3E}">
        <p14:creationId xmlns:p14="http://schemas.microsoft.com/office/powerpoint/2010/main" val="30214961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233B697D-4F53-B69B-9F6A-6F95FEBDBC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0878853"/>
              </p:ext>
            </p:extLst>
          </p:nvPr>
        </p:nvGraphicFramePr>
        <p:xfrm>
          <a:off x="1066800" y="148826"/>
          <a:ext cx="10058400" cy="65603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4600">
                  <a:extLst>
                    <a:ext uri="{9D8B030D-6E8A-4147-A177-3AD203B41FA5}">
                      <a16:colId xmlns:a16="http://schemas.microsoft.com/office/drawing/2014/main" val="2308434131"/>
                    </a:ext>
                  </a:extLst>
                </a:gridCol>
                <a:gridCol w="2514600">
                  <a:extLst>
                    <a:ext uri="{9D8B030D-6E8A-4147-A177-3AD203B41FA5}">
                      <a16:colId xmlns:a16="http://schemas.microsoft.com/office/drawing/2014/main" val="1742259444"/>
                    </a:ext>
                  </a:extLst>
                </a:gridCol>
                <a:gridCol w="2514600">
                  <a:extLst>
                    <a:ext uri="{9D8B030D-6E8A-4147-A177-3AD203B41FA5}">
                      <a16:colId xmlns:a16="http://schemas.microsoft.com/office/drawing/2014/main" val="925000718"/>
                    </a:ext>
                  </a:extLst>
                </a:gridCol>
                <a:gridCol w="2514600">
                  <a:extLst>
                    <a:ext uri="{9D8B030D-6E8A-4147-A177-3AD203B41FA5}">
                      <a16:colId xmlns:a16="http://schemas.microsoft.com/office/drawing/2014/main" val="3095363481"/>
                    </a:ext>
                  </a:extLst>
                </a:gridCol>
              </a:tblGrid>
              <a:tr h="3056861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Section 2 - Skills and Knowledge to be 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Learned 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specifically do I need to learn? What project do I need to work on? 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Better my communication skills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Have patients</a:t>
                      </a: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Digital Skills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Time management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Numeracy skills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Personal and interpersonal skills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Technology skills</a:t>
                      </a: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1521708"/>
                  </a:ext>
                </a:extLst>
              </a:tr>
              <a:tr h="3056861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Section 3 - Next Steps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am I going to acquire the skills and knowledge? How am I going to do this project?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Time management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Time management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Time management</a:t>
                      </a:r>
                    </a:p>
                    <a:p>
                      <a:pPr marL="457200">
                        <a:lnSpc>
                          <a:spcPct val="115000"/>
                        </a:lnSpc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Going to university for further studies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558142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7532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87DB6D-8A67-E23A-09D2-5F9A59FAA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185B9-1850-BACB-3A27-25FBCEF243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67624" y="2490437"/>
            <a:ext cx="9708995" cy="26302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At the moment I am working at premier inn hotel as housekeeping and night reception and studying at the same time and my aim for my future is to do a higher education level course to succeed for my dream job in accountants filed.</a:t>
            </a:r>
          </a:p>
        </p:txBody>
      </p:sp>
    </p:spTree>
    <p:extLst>
      <p:ext uri="{BB962C8B-B14F-4D97-AF65-F5344CB8AC3E}">
        <p14:creationId xmlns:p14="http://schemas.microsoft.com/office/powerpoint/2010/main" val="2924690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1CDFBD-DF49-9586-08AC-20F4CB19CF2C}"/>
              </a:ext>
            </a:extLst>
          </p:cNvPr>
          <p:cNvSpPr txBox="1"/>
          <p:nvPr/>
        </p:nvSpPr>
        <p:spPr>
          <a:xfrm>
            <a:off x="958506" y="800392"/>
            <a:ext cx="10264697" cy="12121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REFRENCING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B594232-6238-0305-5852-AB0325819DD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19322" y="2629862"/>
            <a:ext cx="9002873" cy="1738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MY PDP: 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Adler, A., 1870–1937. [Online].</a:t>
            </a: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SWOT: Humphrey, A., 1960 to 1970. [Online].</a:t>
            </a: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76517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584</TotalTime>
  <Words>492</Words>
  <Application>Microsoft Office PowerPoint</Application>
  <PresentationFormat>Widescreen</PresentationFormat>
  <Paragraphs>117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Office Theme</vt:lpstr>
      <vt:lpstr>Name: Nargis Mahmood ID number: 2133918 </vt:lpstr>
      <vt:lpstr>What skills do I need to do this?</vt:lpstr>
      <vt:lpstr>PowerPoint Presentation</vt:lpstr>
      <vt:lpstr>Closer look at my SWOT analysis which help me analyse my strengths and weakness</vt:lpstr>
      <vt:lpstr>Skills I have developed toward this? </vt:lpstr>
      <vt:lpstr>PowerPoint Presentation</vt:lpstr>
      <vt:lpstr>PowerPoint Presentation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Name: Nargis Mahmood ID number: 2133918 </dc:title>
  <dc:creator>Nargis Mahmood</dc:creator>
  <cp:lastModifiedBy>Nargis Mahmood (2133918)</cp:lastModifiedBy>
  <cp:revision>7</cp:revision>
  <dcterms:created xsi:type="dcterms:W3CDTF">2022-08-06T18:17:15Z</dcterms:created>
  <dcterms:modified xsi:type="dcterms:W3CDTF">2022-08-08T13:17:23Z</dcterms:modified>
</cp:coreProperties>
</file>