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8B9B1A-E213-4AF2-88CC-6B0AC27477B6}" v="93" dt="2023-06-08T11:54:07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522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067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251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075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441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256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007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875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824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110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948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764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13" r:id="rId6"/>
    <p:sldLayoutId id="2147483709" r:id="rId7"/>
    <p:sldLayoutId id="2147483710" r:id="rId8"/>
    <p:sldLayoutId id="2147483711" r:id="rId9"/>
    <p:sldLayoutId id="2147483712" r:id="rId10"/>
    <p:sldLayoutId id="214748371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Rectangle 2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8" name="Straight Connector 2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9" name="Rectangle 24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14786" y="516836"/>
            <a:ext cx="3100136" cy="19602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b="1">
                <a:solidFill>
                  <a:srgbClr val="3B554E"/>
                </a:solidFill>
              </a:rPr>
              <a:t>CHINESE HOTEL </a:t>
            </a:r>
            <a:br>
              <a:rPr lang="en-US" sz="1800" b="1">
                <a:solidFill>
                  <a:srgbClr val="3B554E"/>
                </a:solidFill>
              </a:rPr>
            </a:br>
            <a:r>
              <a:rPr lang="en-US" sz="1800" b="1">
                <a:solidFill>
                  <a:srgbClr val="3B554E"/>
                </a:solidFill>
              </a:rPr>
              <a:t>BREAKFAST BOARD</a:t>
            </a:r>
            <a:br>
              <a:rPr lang="en-US" sz="1800" b="1">
                <a:solidFill>
                  <a:srgbClr val="3B554E"/>
                </a:solidFill>
              </a:rPr>
            </a:br>
            <a:r>
              <a:rPr lang="en-US" sz="1800" b="1">
                <a:solidFill>
                  <a:srgbClr val="3B554E"/>
                </a:solidFill>
              </a:rPr>
              <a:t>BADRUL JAMAL</a:t>
            </a:r>
            <a:br>
              <a:rPr lang="en-US" sz="1800" b="1">
                <a:solidFill>
                  <a:srgbClr val="3B554E"/>
                </a:solidFill>
              </a:rPr>
            </a:br>
            <a:r>
              <a:rPr lang="en-US" sz="1800" b="1">
                <a:solidFill>
                  <a:srgbClr val="3B554E"/>
                </a:solidFill>
              </a:rPr>
              <a:t>2126642</a:t>
            </a:r>
            <a:br>
              <a:rPr lang="en-US" sz="1800" b="1">
                <a:solidFill>
                  <a:srgbClr val="3B554E"/>
                </a:solidFill>
              </a:rPr>
            </a:br>
            <a:r>
              <a:rPr lang="en-US" sz="1800" b="1">
                <a:solidFill>
                  <a:srgbClr val="3B554E"/>
                </a:solidFill>
              </a:rPr>
              <a:t>JINPING LI</a:t>
            </a:r>
            <a:br>
              <a:rPr lang="en-US" sz="1800" b="1">
                <a:solidFill>
                  <a:srgbClr val="3B554E"/>
                </a:solidFill>
              </a:rPr>
            </a:br>
            <a:r>
              <a:rPr lang="en-US" sz="1800" b="1">
                <a:solidFill>
                  <a:srgbClr val="3B554E"/>
                </a:solidFill>
              </a:rPr>
              <a:t>BMIH5003</a:t>
            </a:r>
            <a:br>
              <a:rPr lang="en-US" sz="1800" b="1">
                <a:solidFill>
                  <a:srgbClr val="3B554E"/>
                </a:solidFill>
              </a:rPr>
            </a:br>
            <a:endParaRPr lang="en-US" sz="1800" b="1">
              <a:solidFill>
                <a:srgbClr val="3B554E"/>
              </a:solidFill>
            </a:endParaRPr>
          </a:p>
        </p:txBody>
      </p:sp>
      <p:pic>
        <p:nvPicPr>
          <p:cNvPr id="4" name="Picture 4" descr="A picture containing food, plate, meal, breakfast&#10;&#10;Description automatically generated">
            <a:extLst>
              <a:ext uri="{FF2B5EF4-FFF2-40B4-BE49-F238E27FC236}">
                <a16:creationId xmlns:a16="http://schemas.microsoft.com/office/drawing/2014/main" id="{84CDA949-B8F8-F3FA-1792-CB14E2496A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53" r="5797" b="-1"/>
          <a:stretch/>
        </p:blipFill>
        <p:spPr>
          <a:xfrm>
            <a:off x="-1" y="10"/>
            <a:ext cx="8111272" cy="6857990"/>
          </a:xfrm>
          <a:prstGeom prst="rect">
            <a:avLst/>
          </a:prstGeom>
        </p:spPr>
      </p:pic>
      <p:cxnSp>
        <p:nvCxnSpPr>
          <p:cNvPr id="100" name="Straight Connector 26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4786" y="2790855"/>
            <a:ext cx="3084844" cy="3311766"/>
          </a:xfrm>
        </p:spPr>
        <p:txBody>
          <a:bodyPr vert="horz" lIns="0" tIns="45720" rIns="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Calibri" panose="020F0502020204030204" pitchFamily="34" charset="0"/>
              <a:buChar char="§"/>
            </a:pP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自助早餐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--</a:t>
            </a: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儿童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6</a:t>
            </a: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元</a:t>
            </a: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--</a:t>
            </a: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成人</a:t>
            </a:r>
          </a:p>
          <a:p>
            <a:pPr indent="-228600">
              <a:lnSpc>
                <a:spcPct val="100000"/>
              </a:lnSpc>
              <a:buFont typeface="Calibri" panose="020F0502020204030204" pitchFamily="34" charset="0"/>
              <a:buChar char="§"/>
            </a:pP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早餐供应时间为早上 </a:t>
            </a:r>
            <a:r>
              <a:rPr lang="en-US" altLang="ja-JP" sz="1600">
                <a:solidFill>
                  <a:schemeClr val="tx1">
                    <a:lumMod val="75000"/>
                    <a:lumOff val="25000"/>
                  </a:schemeClr>
                </a:solidFill>
              </a:rPr>
              <a:t>6 </a:t>
            </a: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点至上午 </a:t>
            </a:r>
            <a:r>
              <a:rPr lang="en-US" altLang="ja-JP" sz="1600">
                <a:solidFill>
                  <a:schemeClr val="tx1">
                    <a:lumMod val="75000"/>
                    <a:lumOff val="25000"/>
                  </a:schemeClr>
                </a:solidFill>
              </a:rPr>
              <a:t>10 </a:t>
            </a: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点</a:t>
            </a:r>
          </a:p>
          <a:p>
            <a:pPr indent="-228600">
              <a:lnSpc>
                <a:spcPct val="100000"/>
              </a:lnSpc>
              <a:buFont typeface="Calibri" panose="020F0502020204030204" pitchFamily="34" charset="0"/>
              <a:buChar char="§"/>
            </a:pP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超过 </a:t>
            </a:r>
            <a:r>
              <a:rPr lang="en-US" altLang="ja-JP" sz="1600">
                <a:solidFill>
                  <a:schemeClr val="tx1">
                    <a:lumMod val="75000"/>
                    <a:lumOff val="25000"/>
                  </a:schemeClr>
                </a:solidFill>
              </a:rPr>
              <a:t>40 </a:t>
            </a: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项</a:t>
            </a:r>
          </a:p>
          <a:p>
            <a:pPr indent="-228600">
              <a:lnSpc>
                <a:spcPct val="100000"/>
              </a:lnSpc>
              <a:buFont typeface="Calibri" panose="020F0502020204030204" pitchFamily="34" charset="0"/>
              <a:buChar char="§"/>
            </a:pP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适合每个人的东西</a:t>
            </a:r>
          </a:p>
          <a:p>
            <a:pPr indent="-228600">
              <a:lnSpc>
                <a:spcPct val="100000"/>
              </a:lnSpc>
              <a:buFont typeface="Calibri" panose="020F0502020204030204" pitchFamily="34" charset="0"/>
              <a:buChar char="§"/>
            </a:pPr>
            <a:r>
              <a:rPr lang="ja-JP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师烹饪</a:t>
            </a:r>
            <a:endParaRPr lang="en-US" altLang="ja-JP" sz="16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altLang="ja-JP" sz="16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altLang="ja-JP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Avenir Next LT Pro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venir Next LT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RetrospectVTI</vt:lpstr>
      <vt:lpstr>CHINESE HOTEL  BREAKFAST BOARD BADRUL JAMAL 2126642 JINPING LI BMIH5003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60</cp:revision>
  <dcterms:created xsi:type="dcterms:W3CDTF">2023-06-08T11:31:57Z</dcterms:created>
  <dcterms:modified xsi:type="dcterms:W3CDTF">2023-06-08T11:56:06Z</dcterms:modified>
</cp:coreProperties>
</file>