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3C3A50-0843-4136-BD86-A71287C544C2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FB2F22-914F-42AE-955E-5E3A5B51D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19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FB2F22-914F-42AE-955E-5E3A5B51DC9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9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303040" y="215300"/>
            <a:ext cx="3488787" cy="3527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314510" y="195681"/>
            <a:ext cx="34116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Amdana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r>
              <a:rPr lang="en-GB" sz="1200" b="1" u="sng" dirty="0"/>
              <a:t>/ About Me</a:t>
            </a:r>
          </a:p>
          <a:p>
            <a:r>
              <a:rPr lang="en-GB" sz="1200" dirty="0" err="1"/>
              <a:t>Helo</a:t>
            </a:r>
            <a:r>
              <a:rPr lang="en-GB" sz="1200" dirty="0"/>
              <a:t>!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Hannah Howells!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22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 ac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Gasnewydd</a:t>
            </a:r>
            <a:r>
              <a:rPr lang="en-GB" sz="1200" dirty="0"/>
              <a:t>,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 </a:t>
            </a:r>
            <a:r>
              <a:rPr lang="en-GB" sz="1200" dirty="0" err="1"/>
              <a:t>symud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Abertyleri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ddysgu</a:t>
            </a:r>
            <a:r>
              <a:rPr lang="en-GB" sz="1200" dirty="0"/>
              <a:t> am </a:t>
            </a:r>
            <a:r>
              <a:rPr lang="en-GB" sz="1200" dirty="0" err="1"/>
              <a:t>grefyddau</a:t>
            </a:r>
            <a:r>
              <a:rPr lang="en-GB" sz="1200" dirty="0"/>
              <a:t> a </a:t>
            </a:r>
            <a:r>
              <a:rPr lang="en-GB" sz="1200" dirty="0" err="1"/>
              <a:t>diwylliannau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ac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teithio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galluogi</a:t>
            </a:r>
            <a:r>
              <a:rPr lang="en-GB" sz="1200" dirty="0"/>
              <a:t> fi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archwilio</a:t>
            </a:r>
            <a:r>
              <a:rPr lang="en-GB" sz="1200" dirty="0"/>
              <a:t> </a:t>
            </a:r>
            <a:r>
              <a:rPr lang="en-GB" sz="1200" dirty="0" err="1"/>
              <a:t>cymdeithasau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ac </a:t>
            </a:r>
            <a:r>
              <a:rPr lang="en-GB" sz="1200" dirty="0" err="1"/>
              <a:t>ymweld</a:t>
            </a:r>
            <a:r>
              <a:rPr lang="en-GB" sz="1200" dirty="0"/>
              <a:t> </a:t>
            </a:r>
            <a:r>
              <a:rPr lang="en-GB" sz="1200" dirty="0" err="1"/>
              <a:t>â’r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trafeilio</a:t>
            </a:r>
            <a:r>
              <a:rPr lang="en-GB" sz="1200" dirty="0"/>
              <a:t> Malaysia, Berlin,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Eidal</a:t>
            </a:r>
            <a:r>
              <a:rPr lang="en-GB" sz="1200" dirty="0"/>
              <a:t> ac Thailand.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es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Baris</a:t>
            </a:r>
            <a:r>
              <a:rPr lang="en-GB" sz="1200" dirty="0"/>
              <a:t>, </a:t>
            </a:r>
            <a:r>
              <a:rPr lang="en-GB" sz="1200" dirty="0" err="1"/>
              <a:t>Llundain</a:t>
            </a:r>
            <a:r>
              <a:rPr lang="en-GB" sz="1200" dirty="0"/>
              <a:t> a </a:t>
            </a:r>
            <a:r>
              <a:rPr lang="en-GB" sz="1200" dirty="0" err="1"/>
              <a:t>Fietnam</a:t>
            </a:r>
            <a:r>
              <a:rPr lang="en-GB" sz="1200" dirty="0"/>
              <a:t>. </a:t>
            </a:r>
            <a:r>
              <a:rPr lang="en-GB" sz="1200" dirty="0" err="1"/>
              <a:t>Ymhellach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ddiddordeb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gwleidyddiaeth</a:t>
            </a:r>
            <a:r>
              <a:rPr lang="en-GB" sz="1200" dirty="0"/>
              <a:t> a </a:t>
            </a:r>
            <a:r>
              <a:rPr lang="en-GB" sz="1200" dirty="0" err="1"/>
              <a:t>chwrddais</a:t>
            </a:r>
            <a:r>
              <a:rPr lang="en-GB" sz="1200" dirty="0"/>
              <a:t> </a:t>
            </a:r>
            <a:r>
              <a:rPr lang="en-GB" sz="1200" dirty="0" err="1"/>
              <a:t>nifer</a:t>
            </a:r>
            <a:r>
              <a:rPr lang="en-GB" sz="1200" dirty="0"/>
              <a:t> o </a:t>
            </a:r>
            <a:r>
              <a:rPr lang="en-GB" sz="1200" dirty="0" err="1"/>
              <a:t>Aelodau</a:t>
            </a:r>
            <a:r>
              <a:rPr lang="en-GB" sz="1200" dirty="0"/>
              <a:t> </a:t>
            </a:r>
            <a:r>
              <a:rPr lang="en-GB" sz="1200" dirty="0" err="1"/>
              <a:t>Seneddol</a:t>
            </a:r>
            <a:r>
              <a:rPr lang="en-GB" sz="1200" dirty="0"/>
              <a:t> </a:t>
            </a:r>
            <a:r>
              <a:rPr lang="en-GB" sz="1200" dirty="0" err="1"/>
              <a:t>megis</a:t>
            </a:r>
            <a:r>
              <a:rPr lang="en-GB" sz="1200" dirty="0"/>
              <a:t> Paul Flynn, Pippa </a:t>
            </a:r>
            <a:r>
              <a:rPr lang="en-GB" sz="1200" dirty="0" err="1"/>
              <a:t>Bartolotti</a:t>
            </a:r>
            <a:r>
              <a:rPr lang="en-GB" sz="1200" dirty="0"/>
              <a:t>, David Davis a </a:t>
            </a:r>
            <a:r>
              <a:rPr lang="en-GB" sz="1200" dirty="0" err="1"/>
              <a:t>nifer</a:t>
            </a:r>
            <a:r>
              <a:rPr lang="en-GB" sz="1200" dirty="0"/>
              <a:t> </a:t>
            </a:r>
            <a:r>
              <a:rPr lang="en-GB" sz="1200" dirty="0" err="1"/>
              <a:t>mwy</a:t>
            </a:r>
            <a:r>
              <a:rPr lang="en-GB" sz="1200" dirty="0"/>
              <a:t>. Es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Senedd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2014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cymerais</a:t>
            </a:r>
            <a:r>
              <a:rPr lang="en-GB" sz="1200" dirty="0"/>
              <a:t> ran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rhaglen</a:t>
            </a:r>
            <a:r>
              <a:rPr lang="en-GB" sz="1200" dirty="0"/>
              <a:t> teledu S4C am Ben-</a:t>
            </a:r>
            <a:r>
              <a:rPr lang="en-GB" sz="1200" dirty="0" err="1"/>
              <a:t>blwydd</a:t>
            </a:r>
            <a:r>
              <a:rPr lang="en-GB" sz="1200" dirty="0"/>
              <a:t> y </a:t>
            </a:r>
            <a:r>
              <a:rPr lang="en-GB" sz="1200" dirty="0" err="1"/>
              <a:t>Siartwyr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oeddwn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siarad</a:t>
            </a:r>
            <a:r>
              <a:rPr lang="en-GB" sz="1200" dirty="0"/>
              <a:t> am </a:t>
            </a:r>
            <a:r>
              <a:rPr lang="en-GB" sz="1200" dirty="0" err="1"/>
              <a:t>bwysigrwydd</a:t>
            </a:r>
            <a:r>
              <a:rPr lang="en-GB" sz="1200" dirty="0"/>
              <a:t> o </a:t>
            </a:r>
            <a:r>
              <a:rPr lang="en-GB" sz="1200" dirty="0" err="1"/>
              <a:t>bleidleisio</a:t>
            </a:r>
            <a:r>
              <a:rPr lang="en-GB" sz="1200" dirty="0"/>
              <a:t>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204" y="2896891"/>
            <a:ext cx="3515665" cy="184665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507081" y="3004784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</a:t>
            </a:r>
          </a:p>
          <a:p>
            <a:endParaRPr lang="en-GB" sz="1200" b="1" u="sng" dirty="0"/>
          </a:p>
          <a:p>
            <a:r>
              <a:rPr lang="en-GB" sz="1200" dirty="0"/>
              <a:t>2015: Ysgol </a:t>
            </a:r>
            <a:r>
              <a:rPr lang="en-GB" sz="1200" dirty="0" err="1"/>
              <a:t>Gymraeg</a:t>
            </a:r>
            <a:r>
              <a:rPr lang="en-GB" sz="1200" dirty="0"/>
              <a:t> </a:t>
            </a:r>
            <a:r>
              <a:rPr lang="en-GB" sz="1200" dirty="0" err="1"/>
              <a:t>Casnewydd</a:t>
            </a:r>
            <a:r>
              <a:rPr lang="en-GB" sz="1200" dirty="0"/>
              <a:t>.</a:t>
            </a:r>
          </a:p>
          <a:p>
            <a:r>
              <a:rPr lang="en-GB" sz="1200" dirty="0"/>
              <a:t>2018: Willows High School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Nghaerdydd</a:t>
            </a:r>
            <a:r>
              <a:rPr lang="en-GB" sz="1200" dirty="0"/>
              <a:t>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adran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.</a:t>
            </a:r>
          </a:p>
          <a:p>
            <a:r>
              <a:rPr lang="en-GB" sz="1200" dirty="0"/>
              <a:t>2019: </a:t>
            </a:r>
            <a:r>
              <a:rPr lang="en-GB" sz="1200" dirty="0" err="1"/>
              <a:t>Braunton</a:t>
            </a:r>
            <a:r>
              <a:rPr lang="en-GB" sz="1200" dirty="0"/>
              <a:t> Academy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Ngogledd</a:t>
            </a:r>
            <a:r>
              <a:rPr lang="en-GB" sz="1200" dirty="0"/>
              <a:t> Devon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arsylwi’r</a:t>
            </a:r>
            <a:r>
              <a:rPr lang="en-GB" sz="1200" dirty="0"/>
              <a:t> </a:t>
            </a:r>
            <a:r>
              <a:rPr lang="en-GB" sz="1200" dirty="0" err="1"/>
              <a:t>adran</a:t>
            </a:r>
            <a:r>
              <a:rPr lang="en-GB" sz="1200" dirty="0"/>
              <a:t> </a:t>
            </a:r>
            <a:r>
              <a:rPr lang="en-GB" sz="1200" dirty="0" err="1"/>
              <a:t>Dyniaethau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7932" y="3928113"/>
            <a:ext cx="4903738" cy="23703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7158094" y="4050401"/>
            <a:ext cx="490373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lwcus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allu</a:t>
            </a:r>
            <a:r>
              <a:rPr lang="en-GB" sz="1200" dirty="0"/>
              <a:t>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nôl</a:t>
            </a:r>
            <a:r>
              <a:rPr lang="en-GB" sz="1200" dirty="0"/>
              <a:t> at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 a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ffodus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cyngor</a:t>
            </a:r>
            <a:r>
              <a:rPr lang="en-GB" sz="1200" dirty="0"/>
              <a:t> a </a:t>
            </a:r>
            <a:r>
              <a:rPr lang="en-GB" sz="1200" dirty="0" err="1"/>
              <a:t>chefnogaeth</a:t>
            </a:r>
            <a:r>
              <a:rPr lang="en-GB" sz="1200" dirty="0"/>
              <a:t> </a:t>
            </a:r>
            <a:r>
              <a:rPr lang="en-GB" sz="1200" dirty="0" err="1"/>
              <a:t>oddi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.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a </a:t>
            </a:r>
            <a:r>
              <a:rPr lang="en-GB" sz="1200" dirty="0" err="1"/>
              <a:t>oedd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fi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oedd</a:t>
            </a:r>
            <a:r>
              <a:rPr lang="en-GB" sz="1200" dirty="0"/>
              <a:t> y </a:t>
            </a:r>
            <a:r>
              <a:rPr lang="en-GB" sz="1200" dirty="0" err="1"/>
              <a:t>rhai</a:t>
            </a:r>
            <a:r>
              <a:rPr lang="en-GB" sz="1200" dirty="0"/>
              <a:t>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pasiwn</a:t>
            </a:r>
            <a:r>
              <a:rPr lang="en-GB" sz="1200" dirty="0"/>
              <a:t> am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phwnc</a:t>
            </a:r>
            <a:r>
              <a:rPr lang="en-GB" sz="1200" dirty="0"/>
              <a:t> </a:t>
            </a:r>
            <a:r>
              <a:rPr lang="en-GB" sz="1200" dirty="0" err="1"/>
              <a:t>a'r</a:t>
            </a:r>
            <a:r>
              <a:rPr lang="en-GB" sz="1200" dirty="0"/>
              <a:t> </a:t>
            </a:r>
            <a:r>
              <a:rPr lang="en-GB" sz="1200" dirty="0" err="1"/>
              <a:t>brwdfrydedd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unig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cymryd</a:t>
            </a:r>
            <a:r>
              <a:rPr lang="en-GB" sz="1200" dirty="0"/>
              <a:t> y cam </a:t>
            </a:r>
            <a:r>
              <a:rPr lang="en-GB" sz="1200" dirty="0" err="1"/>
              <a:t>ymhellach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</a:t>
            </a:r>
            <a:r>
              <a:rPr lang="en-GB" sz="1200" dirty="0" err="1"/>
              <a:t>creu</a:t>
            </a:r>
            <a:r>
              <a:rPr lang="en-GB" sz="1200" dirty="0"/>
              <a:t> </a:t>
            </a:r>
            <a:r>
              <a:rPr lang="en-GB" sz="1200" dirty="0" err="1"/>
              <a:t>perthnasau</a:t>
            </a:r>
            <a:r>
              <a:rPr lang="en-GB" sz="1200" dirty="0"/>
              <a:t> da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. </a:t>
            </a:r>
            <a:r>
              <a:rPr lang="en-GB" sz="1200" dirty="0" err="1"/>
              <a:t>Wnaeth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gwahaniaeth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mywyd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ac </a:t>
            </a:r>
            <a:r>
              <a:rPr lang="en-GB" sz="1200" dirty="0" err="1"/>
              <a:t>rwyf</a:t>
            </a:r>
            <a:r>
              <a:rPr lang="en-GB" sz="1200" dirty="0"/>
              <a:t> am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un </a:t>
            </a:r>
            <a:r>
              <a:rPr lang="en-GB" sz="1200" dirty="0" err="1"/>
              <a:t>argraff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disgyblion</a:t>
            </a:r>
            <a:r>
              <a:rPr lang="en-GB" sz="1200" dirty="0"/>
              <a:t>.</a:t>
            </a:r>
          </a:p>
          <a:p>
            <a:endParaRPr lang="en-GB" sz="1100" dirty="0"/>
          </a:p>
          <a:p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4763" y="215301"/>
            <a:ext cx="3716630" cy="352780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086606" y="171113"/>
            <a:ext cx="350550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/>
              <a:t>Mae ‘</a:t>
            </a:r>
            <a:r>
              <a:rPr lang="en-GB" sz="1200" dirty="0" err="1"/>
              <a:t>Dyfodol</a:t>
            </a:r>
            <a:r>
              <a:rPr lang="en-GB" sz="1200" dirty="0"/>
              <a:t> </a:t>
            </a:r>
            <a:r>
              <a:rPr lang="en-GB" sz="1200" dirty="0" err="1"/>
              <a:t>Llwyddiannus</a:t>
            </a:r>
            <a:r>
              <a:rPr lang="en-GB" sz="1200" dirty="0"/>
              <a:t>’ Donaldson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bydd</a:t>
            </a:r>
            <a:r>
              <a:rPr lang="en-GB" sz="1200" dirty="0"/>
              <a:t> y </a:t>
            </a:r>
            <a:r>
              <a:rPr lang="en-GB" sz="1200" dirty="0" err="1"/>
              <a:t>cwricwlwm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siapio</a:t>
            </a:r>
            <a:r>
              <a:rPr lang="en-GB" sz="1200" dirty="0"/>
              <a:t> a </a:t>
            </a:r>
            <a:r>
              <a:rPr lang="en-GB" sz="1200" dirty="0" err="1"/>
              <a:t>pharatoi</a:t>
            </a:r>
            <a:r>
              <a:rPr lang="en-GB" sz="1200" dirty="0"/>
              <a:t> plant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ehangach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adlewyrchu'r</a:t>
            </a:r>
            <a:r>
              <a:rPr lang="en-GB" sz="1200" dirty="0"/>
              <a:t> </a:t>
            </a:r>
            <a:r>
              <a:rPr lang="en-GB" sz="1200" dirty="0" err="1"/>
              <a:t>materion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credu’n</a:t>
            </a:r>
            <a:r>
              <a:rPr lang="en-GB" sz="1200" dirty="0"/>
              <a:t> </a:t>
            </a:r>
            <a:r>
              <a:rPr lang="en-GB" sz="1200" dirty="0" err="1"/>
              <a:t>gryf</a:t>
            </a:r>
            <a:r>
              <a:rPr lang="en-GB" sz="1200" dirty="0"/>
              <a:t> am.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plant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dangos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esiampl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ddinasyddion</a:t>
            </a:r>
            <a:r>
              <a:rPr lang="en-GB" sz="1200" dirty="0"/>
              <a:t> </a:t>
            </a:r>
            <a:r>
              <a:rPr lang="en-GB" sz="1200" dirty="0" err="1"/>
              <a:t>ymrwymedig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cymdeithas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enwedig</a:t>
            </a:r>
            <a:r>
              <a:rPr lang="en-GB" sz="1200" dirty="0"/>
              <a:t> o </a:t>
            </a:r>
            <a:r>
              <a:rPr lang="en-GB" sz="1200" dirty="0" err="1"/>
              <a:t>safbwynt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crefydd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rôl</a:t>
            </a:r>
            <a:r>
              <a:rPr lang="en-GB" sz="1200" dirty="0"/>
              <a:t> </a:t>
            </a:r>
            <a:r>
              <a:rPr lang="en-GB" sz="1200" dirty="0" err="1"/>
              <a:t>hanfodol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gwelwn</a:t>
            </a:r>
            <a:r>
              <a:rPr lang="en-GB" sz="1200" dirty="0"/>
              <a:t> </a:t>
            </a:r>
            <a:r>
              <a:rPr lang="en-GB" sz="1200" dirty="0" err="1"/>
              <a:t>ni'r</a:t>
            </a:r>
            <a:r>
              <a:rPr lang="en-GB" sz="1200" dirty="0"/>
              <a:t> </a:t>
            </a:r>
            <a:r>
              <a:rPr lang="en-GB" sz="1200" dirty="0" err="1"/>
              <a:t>wasg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wleidyddiaeth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am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gwahaniaeth</a:t>
            </a:r>
            <a:r>
              <a:rPr lang="en-GB" sz="1200" dirty="0"/>
              <a:t>,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plant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barchu</a:t>
            </a:r>
            <a:r>
              <a:rPr lang="en-GB" sz="1200" dirty="0"/>
              <a:t>,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gwestiynu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 </a:t>
            </a:r>
            <a:r>
              <a:rPr lang="en-GB" sz="1200" dirty="0" err="1"/>
              <a:t>esiampl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y </a:t>
            </a:r>
            <a:r>
              <a:rPr lang="en-GB" sz="1200" dirty="0" err="1"/>
              <a:t>genhedlaeth</a:t>
            </a:r>
            <a:r>
              <a:rPr lang="en-GB" sz="1200" dirty="0"/>
              <a:t> </a:t>
            </a:r>
            <a:r>
              <a:rPr lang="en-GB" sz="1200" dirty="0" err="1"/>
              <a:t>nesaf</a:t>
            </a:r>
            <a:r>
              <a:rPr lang="en-GB" sz="1200" dirty="0"/>
              <a:t>. </a:t>
            </a:r>
            <a:r>
              <a:rPr lang="en-GB" sz="1200" dirty="0" err="1"/>
              <a:t>Hoffwn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ato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berthnasau</a:t>
            </a:r>
            <a:r>
              <a:rPr lang="en-GB" sz="1200" dirty="0"/>
              <a:t> da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, </a:t>
            </a:r>
            <a:r>
              <a:rPr lang="en-GB" sz="1200" dirty="0" err="1"/>
              <a:t>rhywun</a:t>
            </a:r>
            <a:r>
              <a:rPr lang="en-GB" sz="1200" dirty="0"/>
              <a:t> y gallant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ymddiried</a:t>
            </a:r>
            <a:r>
              <a:rPr lang="en-GB" sz="1200" dirty="0"/>
              <a:t> </a:t>
            </a:r>
            <a:r>
              <a:rPr lang="en-GB" sz="1200" dirty="0" err="1"/>
              <a:t>ynddo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6192" y="4145251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4393658" y="4252366"/>
            <a:ext cx="2387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arbenigedd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,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Hanes a </a:t>
            </a:r>
            <a:r>
              <a:rPr lang="en-GB" sz="1200" dirty="0" err="1"/>
              <a:t>Gwleidyddiaeth</a:t>
            </a:r>
            <a:r>
              <a:rPr lang="en-GB" sz="1200" dirty="0"/>
              <a:t>/</a:t>
            </a:r>
            <a:r>
              <a:rPr lang="en-GB" sz="1200" dirty="0" err="1"/>
              <a:t>Llywodraeth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204" y="4789888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507080" y="4791904"/>
            <a:ext cx="34655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2002-2009: Ysgol </a:t>
            </a:r>
            <a:r>
              <a:rPr lang="en-GB" sz="1200" dirty="0" err="1"/>
              <a:t>Gymraeg</a:t>
            </a:r>
            <a:r>
              <a:rPr lang="en-GB" sz="1200" dirty="0"/>
              <a:t> </a:t>
            </a:r>
            <a:r>
              <a:rPr lang="en-GB" sz="1200" dirty="0" err="1"/>
              <a:t>Casnewydd</a:t>
            </a:r>
            <a:r>
              <a:rPr lang="en-GB" sz="1200" dirty="0"/>
              <a:t>.</a:t>
            </a:r>
          </a:p>
          <a:p>
            <a:r>
              <a:rPr lang="en-GB" sz="1200" dirty="0"/>
              <a:t>2009-2016: Ysgol Gyfun </a:t>
            </a:r>
            <a:r>
              <a:rPr lang="en-GB" sz="1200" dirty="0" err="1"/>
              <a:t>Gwynllyw</a:t>
            </a:r>
            <a:r>
              <a:rPr lang="en-GB" sz="1200" dirty="0"/>
              <a:t>: 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 </a:t>
            </a:r>
            <a:r>
              <a:rPr lang="en-GB" sz="1200" dirty="0" err="1"/>
              <a:t>yn</a:t>
            </a:r>
            <a:r>
              <a:rPr lang="en-GB" sz="1200" dirty="0"/>
              <a:t> y BAC,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, Hanes a </a:t>
            </a:r>
            <a:r>
              <a:rPr lang="en-GB" sz="1200" dirty="0" err="1"/>
              <a:t>Gwleidyddiaeth</a:t>
            </a:r>
            <a:r>
              <a:rPr lang="en-GB" sz="1200" dirty="0"/>
              <a:t>/</a:t>
            </a:r>
            <a:r>
              <a:rPr lang="en-GB" sz="1200" dirty="0" err="1"/>
              <a:t>Llywodraeth</a:t>
            </a:r>
            <a:r>
              <a:rPr lang="en-GB" sz="1200" dirty="0"/>
              <a:t>.</a:t>
            </a:r>
          </a:p>
          <a:p>
            <a:r>
              <a:rPr lang="en-GB" sz="1200" dirty="0"/>
              <a:t>2016-2019: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raddio</a:t>
            </a:r>
            <a:r>
              <a:rPr lang="en-GB" sz="1200" dirty="0"/>
              <a:t> o UWTSD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Nghaerfyrddin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1af </a:t>
            </a:r>
            <a:r>
              <a:rPr lang="en-GB" sz="1200" dirty="0" err="1"/>
              <a:t>mewn</a:t>
            </a:r>
            <a:r>
              <a:rPr lang="en-GB" sz="1200" dirty="0"/>
              <a:t> BA </a:t>
            </a: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Crefyddol</a:t>
            </a:r>
            <a:r>
              <a:rPr lang="en-GB" sz="1200" dirty="0"/>
              <a:t>.</a:t>
            </a:r>
          </a:p>
        </p:txBody>
      </p:sp>
      <p:pic>
        <p:nvPicPr>
          <p:cNvPr id="3" name="Picture 2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E7655BFF-B2D5-491B-A8CE-43FE34DFC81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41"/>
          <a:stretch/>
        </p:blipFill>
        <p:spPr>
          <a:xfrm>
            <a:off x="624622" y="50178"/>
            <a:ext cx="3216668" cy="281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7448</TotalTime>
  <Words>505</Words>
  <Application>Microsoft Office PowerPoint</Application>
  <PresentationFormat>Widescreen</PresentationFormat>
  <Paragraphs>23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Hannah Howells</cp:lastModifiedBy>
  <cp:revision>31</cp:revision>
  <dcterms:created xsi:type="dcterms:W3CDTF">2019-09-05T20:58:34Z</dcterms:created>
  <dcterms:modified xsi:type="dcterms:W3CDTF">2019-09-27T16:22:43Z</dcterms:modified>
</cp:coreProperties>
</file>