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7.xml" ContentType="application/vnd.openxmlformats-officedocument.presentationml.tags+xml"/>
  <Override PartName="/ppt/notesSlides/notesSlide12.xml" ContentType="application/vnd.openxmlformats-officedocument.presentationml.notesSlide+xml"/>
  <Override PartName="/ppt/tags/tag8.xml" ContentType="application/vnd.openxmlformats-officedocument.presentationml.tags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5" r:id="rId1"/>
  </p:sldMasterIdLst>
  <p:notesMasterIdLst>
    <p:notesMasterId r:id="rId16"/>
  </p:notesMasterIdLst>
  <p:sldIdLst>
    <p:sldId id="259" r:id="rId2"/>
    <p:sldId id="260" r:id="rId3"/>
    <p:sldId id="256" r:id="rId4"/>
    <p:sldId id="270" r:id="rId5"/>
    <p:sldId id="272" r:id="rId6"/>
    <p:sldId id="268" r:id="rId7"/>
    <p:sldId id="274" r:id="rId8"/>
    <p:sldId id="262" r:id="rId9"/>
    <p:sldId id="263" r:id="rId10"/>
    <p:sldId id="273" r:id="rId11"/>
    <p:sldId id="266" r:id="rId12"/>
    <p:sldId id="265" r:id="rId13"/>
    <p:sldId id="267" r:id="rId14"/>
    <p:sldId id="27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9462A"/>
    <a:srgbClr val="5C4D38"/>
    <a:srgbClr val="2F2516"/>
    <a:srgbClr val="FCAA49"/>
    <a:srgbClr val="FA7958"/>
    <a:srgbClr val="59481D"/>
    <a:srgbClr val="583520"/>
    <a:srgbClr val="6D4F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D597C7-89B2-BE41-B73D-A8E7C9F991EE}" v="148" dt="2024-04-12T11:19:04.922"/>
    <p1510:client id="{4E0057E1-BE00-0CC1-A265-7C79EB1D25D2}" v="223" dt="2024-04-11T15:58:16.8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2"/>
  </p:normalViewPr>
  <p:slideViewPr>
    <p:cSldViewPr snapToGrid="0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lan Carter-Jones (2305710)" userId="S::2305710@student.uwtsd.ac.uk::3ce2d27b-3077-4adc-a098-0c035165e65b" providerId="AD" clId="Web-{4E0057E1-BE00-0CC1-A265-7C79EB1D25D2}"/>
    <pc:docChg chg="addSld modSld sldOrd">
      <pc:chgData name="Cellan Carter-Jones (2305710)" userId="S::2305710@student.uwtsd.ac.uk::3ce2d27b-3077-4adc-a098-0c035165e65b" providerId="AD" clId="Web-{4E0057E1-BE00-0CC1-A265-7C79EB1D25D2}" dt="2024-04-11T15:58:16.836" v="866" actId="1076"/>
      <pc:docMkLst>
        <pc:docMk/>
      </pc:docMkLst>
      <pc:sldChg chg="modNotes">
        <pc:chgData name="Cellan Carter-Jones (2305710)" userId="S::2305710@student.uwtsd.ac.uk::3ce2d27b-3077-4adc-a098-0c035165e65b" providerId="AD" clId="Web-{4E0057E1-BE00-0CC1-A265-7C79EB1D25D2}" dt="2024-04-11T14:06:45.234" v="284"/>
        <pc:sldMkLst>
          <pc:docMk/>
          <pc:sldMk cId="109857222" sldId="256"/>
        </pc:sldMkLst>
      </pc:sldChg>
      <pc:sldChg chg="modNotes">
        <pc:chgData name="Cellan Carter-Jones (2305710)" userId="S::2305710@student.uwtsd.ac.uk::3ce2d27b-3077-4adc-a098-0c035165e65b" providerId="AD" clId="Web-{4E0057E1-BE00-0CC1-A265-7C79EB1D25D2}" dt="2024-04-11T14:03:18.710" v="237"/>
        <pc:sldMkLst>
          <pc:docMk/>
          <pc:sldMk cId="1794372763" sldId="259"/>
        </pc:sldMkLst>
      </pc:sldChg>
      <pc:sldChg chg="addSp modSp addAnim delAnim modAnim modNotes">
        <pc:chgData name="Cellan Carter-Jones (2305710)" userId="S::2305710@student.uwtsd.ac.uk::3ce2d27b-3077-4adc-a098-0c035165e65b" providerId="AD" clId="Web-{4E0057E1-BE00-0CC1-A265-7C79EB1D25D2}" dt="2024-04-11T14:01:10.580" v="220"/>
        <pc:sldMkLst>
          <pc:docMk/>
          <pc:sldMk cId="94175741" sldId="260"/>
        </pc:sldMkLst>
        <pc:spChg chg="mod">
          <ac:chgData name="Cellan Carter-Jones (2305710)" userId="S::2305710@student.uwtsd.ac.uk::3ce2d27b-3077-4adc-a098-0c035165e65b" providerId="AD" clId="Web-{4E0057E1-BE00-0CC1-A265-7C79EB1D25D2}" dt="2024-04-11T11:10:58.945" v="9" actId="20577"/>
          <ac:spMkLst>
            <pc:docMk/>
            <pc:sldMk cId="94175741" sldId="260"/>
            <ac:spMk id="3" creationId="{88D69FFE-0DEE-3D73-B727-6D057AC0A723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1:12:03.262" v="14" actId="1076"/>
          <ac:spMkLst>
            <pc:docMk/>
            <pc:sldMk cId="94175741" sldId="260"/>
            <ac:spMk id="4" creationId="{6413BBC6-AFBD-8CC3-BB4E-D9DAB67A2267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1:11:11.759" v="12" actId="14100"/>
          <ac:spMkLst>
            <pc:docMk/>
            <pc:sldMk cId="94175741" sldId="260"/>
            <ac:spMk id="5" creationId="{46DC50A9-4354-35D1-082E-B9B9CBD5CD97}"/>
          </ac:spMkLst>
        </pc:spChg>
      </pc:sldChg>
      <pc:sldChg chg="modNotes">
        <pc:chgData name="Cellan Carter-Jones (2305710)" userId="S::2305710@student.uwtsd.ac.uk::3ce2d27b-3077-4adc-a098-0c035165e65b" providerId="AD" clId="Web-{4E0057E1-BE00-0CC1-A265-7C79EB1D25D2}" dt="2024-04-11T14:18:38.389" v="519"/>
        <pc:sldMkLst>
          <pc:docMk/>
          <pc:sldMk cId="2374898120" sldId="262"/>
        </pc:sldMkLst>
      </pc:sldChg>
      <pc:sldChg chg="modNotes">
        <pc:chgData name="Cellan Carter-Jones (2305710)" userId="S::2305710@student.uwtsd.ac.uk::3ce2d27b-3077-4adc-a098-0c035165e65b" providerId="AD" clId="Web-{4E0057E1-BE00-0CC1-A265-7C79EB1D25D2}" dt="2024-04-11T15:04:39.301" v="570"/>
        <pc:sldMkLst>
          <pc:docMk/>
          <pc:sldMk cId="2962157711" sldId="263"/>
        </pc:sldMkLst>
      </pc:sldChg>
      <pc:sldChg chg="addSp delSp modSp mod addAnim delAnim modAnim setClrOvrMap modNotes">
        <pc:chgData name="Cellan Carter-Jones (2305710)" userId="S::2305710@student.uwtsd.ac.uk::3ce2d27b-3077-4adc-a098-0c035165e65b" providerId="AD" clId="Web-{4E0057E1-BE00-0CC1-A265-7C79EB1D25D2}" dt="2024-04-11T15:29:02.284" v="775"/>
        <pc:sldMkLst>
          <pc:docMk/>
          <pc:sldMk cId="2401414057" sldId="265"/>
        </pc:sldMkLst>
        <pc:spChg chg="mod">
          <ac:chgData name="Cellan Carter-Jones (2305710)" userId="S::2305710@student.uwtsd.ac.uk::3ce2d27b-3077-4adc-a098-0c035165e65b" providerId="AD" clId="Web-{4E0057E1-BE00-0CC1-A265-7C79EB1D25D2}" dt="2024-04-11T11:39:21.524" v="33" actId="1076"/>
          <ac:spMkLst>
            <pc:docMk/>
            <pc:sldMk cId="2401414057" sldId="265"/>
            <ac:spMk id="2" creationId="{80E13A98-C8AD-9872-657D-0E6E03C164AA}"/>
          </ac:spMkLst>
        </pc:spChg>
        <pc:spChg chg="del mod ord">
          <ac:chgData name="Cellan Carter-Jones (2305710)" userId="S::2305710@student.uwtsd.ac.uk::3ce2d27b-3077-4adc-a098-0c035165e65b" providerId="AD" clId="Web-{4E0057E1-BE00-0CC1-A265-7C79EB1D25D2}" dt="2024-04-11T11:43:54.607" v="81"/>
          <ac:spMkLst>
            <pc:docMk/>
            <pc:sldMk cId="2401414057" sldId="265"/>
            <ac:spMk id="3" creationId="{44E18FAC-E12E-5899-9749-50DB070C82DF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1:38:57.258" v="30"/>
          <ac:spMkLst>
            <pc:docMk/>
            <pc:sldMk cId="2401414057" sldId="265"/>
            <ac:spMk id="5" creationId="{D8A86640-D46E-2F82-12A5-BE4F8429814F}"/>
          </ac:spMkLst>
        </pc:spChg>
        <pc:spChg chg="add del mod">
          <ac:chgData name="Cellan Carter-Jones (2305710)" userId="S::2305710@student.uwtsd.ac.uk::3ce2d27b-3077-4adc-a098-0c035165e65b" providerId="AD" clId="Web-{4E0057E1-BE00-0CC1-A265-7C79EB1D25D2}" dt="2024-04-11T11:41:50.370" v="49"/>
          <ac:spMkLst>
            <pc:docMk/>
            <pc:sldMk cId="2401414057" sldId="265"/>
            <ac:spMk id="7" creationId="{EB29AC36-4015-E8C8-700B-8E7010FBEDF7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1:43:57.842" v="82" actId="1076"/>
          <ac:spMkLst>
            <pc:docMk/>
            <pc:sldMk cId="2401414057" sldId="265"/>
            <ac:spMk id="8" creationId="{D118565B-DE0E-E86E-1636-87FF228F2921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1:44:09.029" v="85" actId="1076"/>
          <ac:spMkLst>
            <pc:docMk/>
            <pc:sldMk cId="2401414057" sldId="265"/>
            <ac:spMk id="9" creationId="{A58127BE-0A01-699F-EE7D-CB60362BC22B}"/>
          </ac:spMkLst>
        </pc:spChg>
        <pc:spChg chg="add">
          <ac:chgData name="Cellan Carter-Jones (2305710)" userId="S::2305710@student.uwtsd.ac.uk::3ce2d27b-3077-4adc-a098-0c035165e65b" providerId="AD" clId="Web-{4E0057E1-BE00-0CC1-A265-7C79EB1D25D2}" dt="2024-04-11T11:38:57.258" v="30"/>
          <ac:spMkLst>
            <pc:docMk/>
            <pc:sldMk cId="2401414057" sldId="265"/>
            <ac:spMk id="10" creationId="{C96282C0-351C-48EE-A89D-D662C5DB2509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1:44:06.764" v="84" actId="1076"/>
          <ac:spMkLst>
            <pc:docMk/>
            <pc:sldMk cId="2401414057" sldId="265"/>
            <ac:spMk id="11" creationId="{210628F3-DBA9-A116-5745-A621A28E4A19}"/>
          </ac:spMkLst>
        </pc:spChg>
        <pc:spChg chg="add">
          <ac:chgData name="Cellan Carter-Jones (2305710)" userId="S::2305710@student.uwtsd.ac.uk::3ce2d27b-3077-4adc-a098-0c035165e65b" providerId="AD" clId="Web-{4E0057E1-BE00-0CC1-A265-7C79EB1D25D2}" dt="2024-04-11T11:38:57.258" v="30"/>
          <ac:spMkLst>
            <pc:docMk/>
            <pc:sldMk cId="2401414057" sldId="265"/>
            <ac:spMk id="12" creationId="{1B35EC73-2F87-44A7-B231-910536590D14}"/>
          </ac:spMkLst>
        </pc:spChg>
        <pc:picChg chg="add mod">
          <ac:chgData name="Cellan Carter-Jones (2305710)" userId="S::2305710@student.uwtsd.ac.uk::3ce2d27b-3077-4adc-a098-0c035165e65b" providerId="AD" clId="Web-{4E0057E1-BE00-0CC1-A265-7C79EB1D25D2}" dt="2024-04-11T11:38:57.258" v="30"/>
          <ac:picMkLst>
            <pc:docMk/>
            <pc:sldMk cId="2401414057" sldId="265"/>
            <ac:picMk id="4" creationId="{20340A20-7CD1-3D45-68B7-A13FAD17D2FC}"/>
          </ac:picMkLst>
        </pc:picChg>
      </pc:sldChg>
      <pc:sldChg chg="modNotes">
        <pc:chgData name="Cellan Carter-Jones (2305710)" userId="S::2305710@student.uwtsd.ac.uk::3ce2d27b-3077-4adc-a098-0c035165e65b" providerId="AD" clId="Web-{4E0057E1-BE00-0CC1-A265-7C79EB1D25D2}" dt="2024-04-11T15:12:44.217" v="651"/>
        <pc:sldMkLst>
          <pc:docMk/>
          <pc:sldMk cId="1313008642" sldId="266"/>
        </pc:sldMkLst>
      </pc:sldChg>
      <pc:sldChg chg="addSp delSp modSp mod setBg addAnim setClrOvrMap modNotes">
        <pc:chgData name="Cellan Carter-Jones (2305710)" userId="S::2305710@student.uwtsd.ac.uk::3ce2d27b-3077-4adc-a098-0c035165e65b" providerId="AD" clId="Web-{4E0057E1-BE00-0CC1-A265-7C79EB1D25D2}" dt="2024-04-11T15:38:47.077" v="828" actId="20577"/>
        <pc:sldMkLst>
          <pc:docMk/>
          <pc:sldMk cId="1391169608" sldId="267"/>
        </pc:sldMkLst>
        <pc:spChg chg="del">
          <ac:chgData name="Cellan Carter-Jones (2305710)" userId="S::2305710@student.uwtsd.ac.uk::3ce2d27b-3077-4adc-a098-0c035165e65b" providerId="AD" clId="Web-{4E0057E1-BE00-0CC1-A265-7C79EB1D25D2}" dt="2024-04-11T11:45:54.594" v="108"/>
          <ac:spMkLst>
            <pc:docMk/>
            <pc:sldMk cId="1391169608" sldId="267"/>
            <ac:spMk id="2" creationId="{76AA638C-501F-B710-BA5E-17073FE6F57C}"/>
          </ac:spMkLst>
        </pc:spChg>
        <pc:spChg chg="mod ord">
          <ac:chgData name="Cellan Carter-Jones (2305710)" userId="S::2305710@student.uwtsd.ac.uk::3ce2d27b-3077-4adc-a098-0c035165e65b" providerId="AD" clId="Web-{4E0057E1-BE00-0CC1-A265-7C79EB1D25D2}" dt="2024-04-11T15:38:47.077" v="828" actId="20577"/>
          <ac:spMkLst>
            <pc:docMk/>
            <pc:sldMk cId="1391169608" sldId="267"/>
            <ac:spMk id="3" creationId="{EA67A6AA-5021-AD58-F93E-85BFC5DC2527}"/>
          </ac:spMkLst>
        </pc:spChg>
        <pc:spChg chg="add">
          <ac:chgData name="Cellan Carter-Jones (2305710)" userId="S::2305710@student.uwtsd.ac.uk::3ce2d27b-3077-4adc-a098-0c035165e65b" providerId="AD" clId="Web-{4E0057E1-BE00-0CC1-A265-7C79EB1D25D2}" dt="2024-04-11T12:02:56.552" v="110"/>
          <ac:spMkLst>
            <pc:docMk/>
            <pc:sldMk cId="1391169608" sldId="267"/>
            <ac:spMk id="9" creationId="{3CBA2BA5-DF4D-437C-9273-F945CF857D8B}"/>
          </ac:spMkLst>
        </pc:spChg>
        <pc:spChg chg="add">
          <ac:chgData name="Cellan Carter-Jones (2305710)" userId="S::2305710@student.uwtsd.ac.uk::3ce2d27b-3077-4adc-a098-0c035165e65b" providerId="AD" clId="Web-{4E0057E1-BE00-0CC1-A265-7C79EB1D25D2}" dt="2024-04-11T12:02:56.552" v="110"/>
          <ac:spMkLst>
            <pc:docMk/>
            <pc:sldMk cId="1391169608" sldId="267"/>
            <ac:spMk id="11" creationId="{7754EA86-2D7A-4D51-B5F6-DA6349D5F4DC}"/>
          </ac:spMkLst>
        </pc:spChg>
        <pc:picChg chg="add mod">
          <ac:chgData name="Cellan Carter-Jones (2305710)" userId="S::2305710@student.uwtsd.ac.uk::3ce2d27b-3077-4adc-a098-0c035165e65b" providerId="AD" clId="Web-{4E0057E1-BE00-0CC1-A265-7C79EB1D25D2}" dt="2024-04-11T12:02:56.552" v="110"/>
          <ac:picMkLst>
            <pc:docMk/>
            <pc:sldMk cId="1391169608" sldId="267"/>
            <ac:picMk id="4" creationId="{1D115F86-81C1-73C8-5152-16690967ECE8}"/>
          </ac:picMkLst>
        </pc:picChg>
      </pc:sldChg>
      <pc:sldChg chg="addSp delSp modSp addAnim modNotes">
        <pc:chgData name="Cellan Carter-Jones (2305710)" userId="S::2305710@student.uwtsd.ac.uk::3ce2d27b-3077-4adc-a098-0c035165e65b" providerId="AD" clId="Web-{4E0057E1-BE00-0CC1-A265-7C79EB1D25D2}" dt="2024-04-11T14:12:41.701" v="417"/>
        <pc:sldMkLst>
          <pc:docMk/>
          <pc:sldMk cId="3812551764" sldId="268"/>
        </pc:sldMkLst>
        <pc:spChg chg="add mod">
          <ac:chgData name="Cellan Carter-Jones (2305710)" userId="S::2305710@student.uwtsd.ac.uk::3ce2d27b-3077-4adc-a098-0c035165e65b" providerId="AD" clId="Web-{4E0057E1-BE00-0CC1-A265-7C79EB1D25D2}" dt="2024-04-11T12:21:03.151" v="125" actId="1076"/>
          <ac:spMkLst>
            <pc:docMk/>
            <pc:sldMk cId="3812551764" sldId="268"/>
            <ac:spMk id="2" creationId="{3E009DA1-7D39-AEAF-E714-E68B30424AAA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2:25:07.984" v="149" actId="1076"/>
          <ac:spMkLst>
            <pc:docMk/>
            <pc:sldMk cId="3812551764" sldId="268"/>
            <ac:spMk id="3" creationId="{DEDF0E88-EABF-F159-630F-3DABB1C0C5DB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2:24:56.376" v="147" actId="1076"/>
          <ac:spMkLst>
            <pc:docMk/>
            <pc:sldMk cId="3812551764" sldId="268"/>
            <ac:spMk id="4" creationId="{6C83C55F-8880-BD0B-FBC8-3022BA52B7FE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2:25:01.141" v="148" actId="1076"/>
          <ac:spMkLst>
            <pc:docMk/>
            <pc:sldMk cId="3812551764" sldId="268"/>
            <ac:spMk id="5" creationId="{6661B3B5-C010-AFF3-FB6C-3F1351B524DC}"/>
          </ac:spMkLst>
        </pc:spChg>
        <pc:spChg chg="del mod">
          <ac:chgData name="Cellan Carter-Jones (2305710)" userId="S::2305710@student.uwtsd.ac.uk::3ce2d27b-3077-4adc-a098-0c035165e65b" providerId="AD" clId="Web-{4E0057E1-BE00-0CC1-A265-7C79EB1D25D2}" dt="2024-04-11T12:20:52.807" v="122"/>
          <ac:spMkLst>
            <pc:docMk/>
            <pc:sldMk cId="3812551764" sldId="268"/>
            <ac:spMk id="25" creationId="{5426EA33-8828-5402-58A9-18193000B9F0}"/>
          </ac:spMkLst>
        </pc:spChg>
      </pc:sldChg>
      <pc:sldChg chg="modNotes">
        <pc:chgData name="Cellan Carter-Jones (2305710)" userId="S::2305710@student.uwtsd.ac.uk::3ce2d27b-3077-4adc-a098-0c035165e65b" providerId="AD" clId="Web-{4E0057E1-BE00-0CC1-A265-7C79EB1D25D2}" dt="2024-04-11T14:08:40.754" v="356"/>
        <pc:sldMkLst>
          <pc:docMk/>
          <pc:sldMk cId="2997394141" sldId="270"/>
        </pc:sldMkLst>
      </pc:sldChg>
      <pc:sldChg chg="modNotes">
        <pc:chgData name="Cellan Carter-Jones (2305710)" userId="S::2305710@student.uwtsd.ac.uk::3ce2d27b-3077-4adc-a098-0c035165e65b" providerId="AD" clId="Web-{4E0057E1-BE00-0CC1-A265-7C79EB1D25D2}" dt="2024-04-11T14:11:18.135" v="374"/>
        <pc:sldMkLst>
          <pc:docMk/>
          <pc:sldMk cId="2432140719" sldId="272"/>
        </pc:sldMkLst>
      </pc:sldChg>
      <pc:sldChg chg="modSp modNotes">
        <pc:chgData name="Cellan Carter-Jones (2305710)" userId="S::2305710@student.uwtsd.ac.uk::3ce2d27b-3077-4adc-a098-0c035165e65b" providerId="AD" clId="Web-{4E0057E1-BE00-0CC1-A265-7C79EB1D25D2}" dt="2024-04-11T15:09:26.119" v="632"/>
        <pc:sldMkLst>
          <pc:docMk/>
          <pc:sldMk cId="2093399250" sldId="273"/>
        </pc:sldMkLst>
        <pc:spChg chg="mod">
          <ac:chgData name="Cellan Carter-Jones (2305710)" userId="S::2305710@student.uwtsd.ac.uk::3ce2d27b-3077-4adc-a098-0c035165e65b" providerId="AD" clId="Web-{4E0057E1-BE00-0CC1-A265-7C79EB1D25D2}" dt="2024-04-11T11:15:35.324" v="25" actId="1076"/>
          <ac:spMkLst>
            <pc:docMk/>
            <pc:sldMk cId="2093399250" sldId="273"/>
            <ac:spMk id="11" creationId="{665B31E9-DBFC-03AB-3BEE-EF3AA9561C95}"/>
          </ac:spMkLst>
        </pc:spChg>
      </pc:sldChg>
      <pc:sldChg chg="addSp delSp modSp new mod setBg modNotes">
        <pc:chgData name="Cellan Carter-Jones (2305710)" userId="S::2305710@student.uwtsd.ac.uk::3ce2d27b-3077-4adc-a098-0c035165e65b" providerId="AD" clId="Web-{4E0057E1-BE00-0CC1-A265-7C79EB1D25D2}" dt="2024-04-11T15:58:16.836" v="866" actId="1076"/>
        <pc:sldMkLst>
          <pc:docMk/>
          <pc:sldMk cId="3597673042" sldId="274"/>
        </pc:sldMkLst>
        <pc:spChg chg="del">
          <ac:chgData name="Cellan Carter-Jones (2305710)" userId="S::2305710@student.uwtsd.ac.uk::3ce2d27b-3077-4adc-a098-0c035165e65b" providerId="AD" clId="Web-{4E0057E1-BE00-0CC1-A265-7C79EB1D25D2}" dt="2024-04-11T15:41:00.112" v="830"/>
          <ac:spMkLst>
            <pc:docMk/>
            <pc:sldMk cId="3597673042" sldId="274"/>
            <ac:spMk id="2" creationId="{A59EED91-4B70-7269-9469-3D4898A6A8F7}"/>
          </ac:spMkLst>
        </pc:spChg>
        <pc:spChg chg="del mod">
          <ac:chgData name="Cellan Carter-Jones (2305710)" userId="S::2305710@student.uwtsd.ac.uk::3ce2d27b-3077-4adc-a098-0c035165e65b" providerId="AD" clId="Web-{4E0057E1-BE00-0CC1-A265-7C79EB1D25D2}" dt="2024-04-11T15:41:38.440" v="835"/>
          <ac:spMkLst>
            <pc:docMk/>
            <pc:sldMk cId="3597673042" sldId="274"/>
            <ac:spMk id="3" creationId="{6D555D09-1182-C813-5ABB-6238C98DD894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5:58:13.102" v="865" actId="1076"/>
          <ac:spMkLst>
            <pc:docMk/>
            <pc:sldMk cId="3597673042" sldId="274"/>
            <ac:spMk id="4" creationId="{ACB209CD-E388-894A-9BC2-BB7F7C389922}"/>
          </ac:spMkLst>
        </pc:spChg>
        <pc:spChg chg="add mod">
          <ac:chgData name="Cellan Carter-Jones (2305710)" userId="S::2305710@student.uwtsd.ac.uk::3ce2d27b-3077-4adc-a098-0c035165e65b" providerId="AD" clId="Web-{4E0057E1-BE00-0CC1-A265-7C79EB1D25D2}" dt="2024-04-11T15:58:16.836" v="866" actId="1076"/>
          <ac:spMkLst>
            <pc:docMk/>
            <pc:sldMk cId="3597673042" sldId="274"/>
            <ac:spMk id="6" creationId="{95928991-3A9A-1DF7-1AC4-A1CDBC9C382F}"/>
          </ac:spMkLst>
        </pc:spChg>
        <pc:spChg chg="add">
          <ac:chgData name="Cellan Carter-Jones (2305710)" userId="S::2305710@student.uwtsd.ac.uk::3ce2d27b-3077-4adc-a098-0c035165e65b" providerId="AD" clId="Web-{4E0057E1-BE00-0CC1-A265-7C79EB1D25D2}" dt="2024-04-11T15:41:29.440" v="833"/>
          <ac:spMkLst>
            <pc:docMk/>
            <pc:sldMk cId="3597673042" sldId="274"/>
            <ac:spMk id="7" creationId="{9D7E215C-8384-178C-DF42-0E4AED648001}"/>
          </ac:spMkLst>
        </pc:spChg>
        <pc:spChg chg="add">
          <ac:chgData name="Cellan Carter-Jones (2305710)" userId="S::2305710@student.uwtsd.ac.uk::3ce2d27b-3077-4adc-a098-0c035165e65b" providerId="AD" clId="Web-{4E0057E1-BE00-0CC1-A265-7C79EB1D25D2}" dt="2024-04-11T15:41:29.440" v="833"/>
          <ac:spMkLst>
            <pc:docMk/>
            <pc:sldMk cId="3597673042" sldId="274"/>
            <ac:spMk id="8" creationId="{5681A408-146F-7CB4-BFC4-DD55B68A0C3D}"/>
          </ac:spMkLst>
        </pc:spChg>
        <pc:spChg chg="add del mod">
          <ac:chgData name="Cellan Carter-Jones (2305710)" userId="S::2305710@student.uwtsd.ac.uk::3ce2d27b-3077-4adc-a098-0c035165e65b" providerId="AD" clId="Web-{4E0057E1-BE00-0CC1-A265-7C79EB1D25D2}" dt="2024-04-11T15:41:59.675" v="837"/>
          <ac:spMkLst>
            <pc:docMk/>
            <pc:sldMk cId="3597673042" sldId="274"/>
            <ac:spMk id="10" creationId="{0E530D63-2070-AD8A-CC07-9DCE96D9D803}"/>
          </ac:spMkLst>
        </pc:spChg>
        <pc:picChg chg="add mod">
          <ac:chgData name="Cellan Carter-Jones (2305710)" userId="S::2305710@student.uwtsd.ac.uk::3ce2d27b-3077-4adc-a098-0c035165e65b" providerId="AD" clId="Web-{4E0057E1-BE00-0CC1-A265-7C79EB1D25D2}" dt="2024-04-11T15:48:03.839" v="850" actId="1076"/>
          <ac:picMkLst>
            <pc:docMk/>
            <pc:sldMk cId="3597673042" sldId="274"/>
            <ac:picMk id="5" creationId="{6B92F3EB-9E0E-DE9F-9C4B-03BF5653ABA0}"/>
          </ac:picMkLst>
        </pc:picChg>
      </pc:sldChg>
      <pc:sldChg chg="modSp new ord">
        <pc:chgData name="Cellan Carter-Jones (2305710)" userId="S::2305710@student.uwtsd.ac.uk::3ce2d27b-3077-4adc-a098-0c035165e65b" providerId="AD" clId="Web-{4E0057E1-BE00-0CC1-A265-7C79EB1D25D2}" dt="2024-04-11T15:57:38.367" v="863" actId="20577"/>
        <pc:sldMkLst>
          <pc:docMk/>
          <pc:sldMk cId="3297545788" sldId="275"/>
        </pc:sldMkLst>
        <pc:spChg chg="mod">
          <ac:chgData name="Cellan Carter-Jones (2305710)" userId="S::2305710@student.uwtsd.ac.uk::3ce2d27b-3077-4adc-a098-0c035165e65b" providerId="AD" clId="Web-{4E0057E1-BE00-0CC1-A265-7C79EB1D25D2}" dt="2024-04-11T15:55:04.676" v="859" actId="20577"/>
          <ac:spMkLst>
            <pc:docMk/>
            <pc:sldMk cId="3297545788" sldId="275"/>
            <ac:spMk id="2" creationId="{7DE1B682-1BAC-9DDD-7E53-DC4579283258}"/>
          </ac:spMkLst>
        </pc:spChg>
        <pc:spChg chg="mod">
          <ac:chgData name="Cellan Carter-Jones (2305710)" userId="S::2305710@student.uwtsd.ac.uk::3ce2d27b-3077-4adc-a098-0c035165e65b" providerId="AD" clId="Web-{4E0057E1-BE00-0CC1-A265-7C79EB1D25D2}" dt="2024-04-11T15:57:38.367" v="863" actId="20577"/>
          <ac:spMkLst>
            <pc:docMk/>
            <pc:sldMk cId="3297545788" sldId="275"/>
            <ac:spMk id="3" creationId="{F009E473-BD2C-1E75-B84C-22D782790009}"/>
          </ac:spMkLst>
        </pc:spChg>
      </pc:sldChg>
    </pc:docChg>
  </pc:docChgLst>
  <pc:docChgLst>
    <pc:chgData name="Cellan Carter-Jones (2305710)" userId="3ce2d27b-3077-4adc-a098-0c035165e65b" providerId="ADAL" clId="{3ED597C7-89B2-BE41-B73D-A8E7C9F991EE}"/>
    <pc:docChg chg="modSld">
      <pc:chgData name="Cellan Carter-Jones (2305710)" userId="3ce2d27b-3077-4adc-a098-0c035165e65b" providerId="ADAL" clId="{3ED597C7-89B2-BE41-B73D-A8E7C9F991EE}" dt="2024-04-12T11:19:04.922" v="157"/>
      <pc:docMkLst>
        <pc:docMk/>
      </pc:docMkLst>
      <pc:sldChg chg="addSp delSp modSp modTransition modAnim">
        <pc:chgData name="Cellan Carter-Jones (2305710)" userId="3ce2d27b-3077-4adc-a098-0c035165e65b" providerId="ADAL" clId="{3ED597C7-89B2-BE41-B73D-A8E7C9F991EE}" dt="2024-04-12T10:11:42.864" v="47"/>
        <pc:sldMkLst>
          <pc:docMk/>
          <pc:sldMk cId="109857222" sldId="256"/>
        </pc:sldMkLst>
        <pc:picChg chg="add del mod">
          <ac:chgData name="Cellan Carter-Jones (2305710)" userId="3ce2d27b-3077-4adc-a098-0c035165e65b" providerId="ADAL" clId="{3ED597C7-89B2-BE41-B73D-A8E7C9F991EE}" dt="2024-04-12T10:11:10.343" v="42"/>
          <ac:picMkLst>
            <pc:docMk/>
            <pc:sldMk cId="109857222" sldId="256"/>
            <ac:picMk id="37" creationId="{B85E1CF8-39AE-CE1D-9C25-0DDE1ED99551}"/>
          </ac:picMkLst>
        </pc:picChg>
        <pc:picChg chg="add del mod">
          <ac:chgData name="Cellan Carter-Jones (2305710)" userId="3ce2d27b-3077-4adc-a098-0c035165e65b" providerId="ADAL" clId="{3ED597C7-89B2-BE41-B73D-A8E7C9F991EE}" dt="2024-04-12T10:11:17.544" v="44"/>
          <ac:picMkLst>
            <pc:docMk/>
            <pc:sldMk cId="109857222" sldId="256"/>
            <ac:picMk id="41" creationId="{14484E35-AAB5-3266-447E-F5023386F3F8}"/>
          </ac:picMkLst>
        </pc:picChg>
        <pc:picChg chg="add del mod">
          <ac:chgData name="Cellan Carter-Jones (2305710)" userId="3ce2d27b-3077-4adc-a098-0c035165e65b" providerId="ADAL" clId="{3ED597C7-89B2-BE41-B73D-A8E7C9F991EE}" dt="2024-04-12T10:11:27.302" v="46"/>
          <ac:picMkLst>
            <pc:docMk/>
            <pc:sldMk cId="109857222" sldId="256"/>
            <ac:picMk id="45" creationId="{0B7ABB90-E1B2-B4C9-02E7-CAEF9907F265}"/>
          </ac:picMkLst>
        </pc:picChg>
        <pc:picChg chg="add mod">
          <ac:chgData name="Cellan Carter-Jones (2305710)" userId="3ce2d27b-3077-4adc-a098-0c035165e65b" providerId="ADAL" clId="{3ED597C7-89B2-BE41-B73D-A8E7C9F991EE}" dt="2024-04-12T10:11:42.864" v="47"/>
          <ac:picMkLst>
            <pc:docMk/>
            <pc:sldMk cId="109857222" sldId="256"/>
            <ac:picMk id="49" creationId="{11017FEF-B551-792F-18E6-71B72D0462B7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09:58:36.891" v="19"/>
        <pc:sldMkLst>
          <pc:docMk/>
          <pc:sldMk cId="1794372763" sldId="259"/>
        </pc:sldMkLst>
        <pc:picChg chg="add del mod">
          <ac:chgData name="Cellan Carter-Jones (2305710)" userId="3ce2d27b-3077-4adc-a098-0c035165e65b" providerId="ADAL" clId="{3ED597C7-89B2-BE41-B73D-A8E7C9F991EE}" dt="2024-04-12T09:33:07.826" v="1"/>
          <ac:picMkLst>
            <pc:docMk/>
            <pc:sldMk cId="1794372763" sldId="259"/>
            <ac:picMk id="7" creationId="{57CA4F2D-990A-25D2-6AFC-BA2D98602E0C}"/>
          </ac:picMkLst>
        </pc:picChg>
        <pc:picChg chg="add del mod">
          <ac:chgData name="Cellan Carter-Jones (2305710)" userId="3ce2d27b-3077-4adc-a098-0c035165e65b" providerId="ADAL" clId="{3ED597C7-89B2-BE41-B73D-A8E7C9F991EE}" dt="2024-04-12T09:33:25.445" v="3"/>
          <ac:picMkLst>
            <pc:docMk/>
            <pc:sldMk cId="1794372763" sldId="259"/>
            <ac:picMk id="14" creationId="{97B0D12A-95B9-E23C-DEE4-29799BC43D34}"/>
          </ac:picMkLst>
        </pc:picChg>
        <pc:picChg chg="add del mod">
          <ac:chgData name="Cellan Carter-Jones (2305710)" userId="3ce2d27b-3077-4adc-a098-0c035165e65b" providerId="ADAL" clId="{3ED597C7-89B2-BE41-B73D-A8E7C9F991EE}" dt="2024-04-12T09:36:52.214" v="5"/>
          <ac:picMkLst>
            <pc:docMk/>
            <pc:sldMk cId="1794372763" sldId="259"/>
            <ac:picMk id="18" creationId="{FE9443FD-7F96-7AF6-87DE-C436C3728737}"/>
          </ac:picMkLst>
        </pc:picChg>
        <pc:picChg chg="add del mod">
          <ac:chgData name="Cellan Carter-Jones (2305710)" userId="3ce2d27b-3077-4adc-a098-0c035165e65b" providerId="ADAL" clId="{3ED597C7-89B2-BE41-B73D-A8E7C9F991EE}" dt="2024-04-12T09:37:16.052" v="7"/>
          <ac:picMkLst>
            <pc:docMk/>
            <pc:sldMk cId="1794372763" sldId="259"/>
            <ac:picMk id="22" creationId="{F65EA1E5-63E6-A3CA-0E3E-0629FE718785}"/>
          </ac:picMkLst>
        </pc:picChg>
        <pc:picChg chg="add del mod">
          <ac:chgData name="Cellan Carter-Jones (2305710)" userId="3ce2d27b-3077-4adc-a098-0c035165e65b" providerId="ADAL" clId="{3ED597C7-89B2-BE41-B73D-A8E7C9F991EE}" dt="2024-04-12T09:58:07.271" v="18"/>
          <ac:picMkLst>
            <pc:docMk/>
            <pc:sldMk cId="1794372763" sldId="259"/>
            <ac:picMk id="26" creationId="{A32F3F3E-4ACA-A41D-1741-4061454AAC93}"/>
          </ac:picMkLst>
        </pc:picChg>
        <pc:picChg chg="add mod">
          <ac:chgData name="Cellan Carter-Jones (2305710)" userId="3ce2d27b-3077-4adc-a098-0c035165e65b" providerId="ADAL" clId="{3ED597C7-89B2-BE41-B73D-A8E7C9F991EE}" dt="2024-04-12T09:58:36.891" v="19"/>
          <ac:picMkLst>
            <pc:docMk/>
            <pc:sldMk cId="1794372763" sldId="259"/>
            <ac:picMk id="33" creationId="{0C407BC8-8337-35D4-4E2B-4B373877246E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07:58.658" v="40"/>
        <pc:sldMkLst>
          <pc:docMk/>
          <pc:sldMk cId="94175741" sldId="260"/>
        </pc:sldMkLst>
        <pc:picChg chg="add del mod">
          <ac:chgData name="Cellan Carter-Jones (2305710)" userId="3ce2d27b-3077-4adc-a098-0c035165e65b" providerId="ADAL" clId="{3ED597C7-89B2-BE41-B73D-A8E7C9F991EE}" dt="2024-04-12T09:55:11.848" v="9"/>
          <ac:picMkLst>
            <pc:docMk/>
            <pc:sldMk cId="94175741" sldId="260"/>
            <ac:picMk id="24" creationId="{8E9D1221-59E4-837B-79A9-B762D570B150}"/>
          </ac:picMkLst>
        </pc:picChg>
        <pc:picChg chg="add del mod">
          <ac:chgData name="Cellan Carter-Jones (2305710)" userId="3ce2d27b-3077-4adc-a098-0c035165e65b" providerId="ADAL" clId="{3ED597C7-89B2-BE41-B73D-A8E7C9F991EE}" dt="2024-04-12T09:55:50.232" v="11"/>
          <ac:picMkLst>
            <pc:docMk/>
            <pc:sldMk cId="94175741" sldId="260"/>
            <ac:picMk id="29" creationId="{DBFDAB0A-7545-9ED5-E3BC-FB59D4A788B4}"/>
          </ac:picMkLst>
        </pc:picChg>
        <pc:picChg chg="add del mod">
          <ac:chgData name="Cellan Carter-Jones (2305710)" userId="3ce2d27b-3077-4adc-a098-0c035165e65b" providerId="ADAL" clId="{3ED597C7-89B2-BE41-B73D-A8E7C9F991EE}" dt="2024-04-12T09:55:58.705" v="13"/>
          <ac:picMkLst>
            <pc:docMk/>
            <pc:sldMk cId="94175741" sldId="260"/>
            <ac:picMk id="34" creationId="{525E6728-34D9-3F4F-52DA-8A5B79C51591}"/>
          </ac:picMkLst>
        </pc:picChg>
        <pc:picChg chg="add del mod">
          <ac:chgData name="Cellan Carter-Jones (2305710)" userId="3ce2d27b-3077-4adc-a098-0c035165e65b" providerId="ADAL" clId="{3ED597C7-89B2-BE41-B73D-A8E7C9F991EE}" dt="2024-04-12T09:56:29.895" v="15"/>
          <ac:picMkLst>
            <pc:docMk/>
            <pc:sldMk cId="94175741" sldId="260"/>
            <ac:picMk id="39" creationId="{2A3077C4-5935-0789-1A38-52028748C349}"/>
          </ac:picMkLst>
        </pc:picChg>
        <pc:picChg chg="add del mod">
          <ac:chgData name="Cellan Carter-Jones (2305710)" userId="3ce2d27b-3077-4adc-a098-0c035165e65b" providerId="ADAL" clId="{3ED597C7-89B2-BE41-B73D-A8E7C9F991EE}" dt="2024-04-12T09:57:54.616" v="17"/>
          <ac:picMkLst>
            <pc:docMk/>
            <pc:sldMk cId="94175741" sldId="260"/>
            <ac:picMk id="46" creationId="{119B6175-88C1-A554-244F-6D7EB0162C47}"/>
          </ac:picMkLst>
        </pc:picChg>
        <pc:picChg chg="add del mod">
          <ac:chgData name="Cellan Carter-Jones (2305710)" userId="3ce2d27b-3077-4adc-a098-0c035165e65b" providerId="ADAL" clId="{3ED597C7-89B2-BE41-B73D-A8E7C9F991EE}" dt="2024-04-12T10:00:39.496" v="21"/>
          <ac:picMkLst>
            <pc:docMk/>
            <pc:sldMk cId="94175741" sldId="260"/>
            <ac:picMk id="61" creationId="{07A22574-D102-887B-05BE-6982BBE681EE}"/>
          </ac:picMkLst>
        </pc:picChg>
        <pc:picChg chg="add del mod">
          <ac:chgData name="Cellan Carter-Jones (2305710)" userId="3ce2d27b-3077-4adc-a098-0c035165e65b" providerId="ADAL" clId="{3ED597C7-89B2-BE41-B73D-A8E7C9F991EE}" dt="2024-04-12T10:00:50.016" v="23"/>
          <ac:picMkLst>
            <pc:docMk/>
            <pc:sldMk cId="94175741" sldId="260"/>
            <ac:picMk id="67" creationId="{A5E75463-C29F-D4E9-8DAD-7D0B3B8D2FF5}"/>
          </ac:picMkLst>
        </pc:picChg>
        <pc:picChg chg="add del mod">
          <ac:chgData name="Cellan Carter-Jones (2305710)" userId="3ce2d27b-3077-4adc-a098-0c035165e65b" providerId="ADAL" clId="{3ED597C7-89B2-BE41-B73D-A8E7C9F991EE}" dt="2024-04-12T10:01:04.388" v="25"/>
          <ac:picMkLst>
            <pc:docMk/>
            <pc:sldMk cId="94175741" sldId="260"/>
            <ac:picMk id="72" creationId="{AF520189-0E93-F59D-2565-98C8F1C6C3B1}"/>
          </ac:picMkLst>
        </pc:picChg>
        <pc:picChg chg="add del mod">
          <ac:chgData name="Cellan Carter-Jones (2305710)" userId="3ce2d27b-3077-4adc-a098-0c035165e65b" providerId="ADAL" clId="{3ED597C7-89B2-BE41-B73D-A8E7C9F991EE}" dt="2024-04-12T10:01:12.320" v="27"/>
          <ac:picMkLst>
            <pc:docMk/>
            <pc:sldMk cId="94175741" sldId="260"/>
            <ac:picMk id="77" creationId="{C21C293F-7110-CA60-D93F-2D70C9D528C8}"/>
          </ac:picMkLst>
        </pc:picChg>
        <pc:picChg chg="add del mod">
          <ac:chgData name="Cellan Carter-Jones (2305710)" userId="3ce2d27b-3077-4adc-a098-0c035165e65b" providerId="ADAL" clId="{3ED597C7-89B2-BE41-B73D-A8E7C9F991EE}" dt="2024-04-12T10:01:44.303" v="29"/>
          <ac:picMkLst>
            <pc:docMk/>
            <pc:sldMk cId="94175741" sldId="260"/>
            <ac:picMk id="83" creationId="{6943FE66-81FC-2A24-5C06-337A17C9FA41}"/>
          </ac:picMkLst>
        </pc:picChg>
        <pc:picChg chg="add del mod">
          <ac:chgData name="Cellan Carter-Jones (2305710)" userId="3ce2d27b-3077-4adc-a098-0c035165e65b" providerId="ADAL" clId="{3ED597C7-89B2-BE41-B73D-A8E7C9F991EE}" dt="2024-04-12T10:03:25.691" v="31"/>
          <ac:picMkLst>
            <pc:docMk/>
            <pc:sldMk cId="94175741" sldId="260"/>
            <ac:picMk id="95" creationId="{B8EC2B88-04A3-AECE-BC0F-B0F2935D0ED3}"/>
          </ac:picMkLst>
        </pc:picChg>
        <pc:picChg chg="add del mod">
          <ac:chgData name="Cellan Carter-Jones (2305710)" userId="3ce2d27b-3077-4adc-a098-0c035165e65b" providerId="ADAL" clId="{3ED597C7-89B2-BE41-B73D-A8E7C9F991EE}" dt="2024-04-12T10:03:48.162" v="33"/>
          <ac:picMkLst>
            <pc:docMk/>
            <pc:sldMk cId="94175741" sldId="260"/>
            <ac:picMk id="105" creationId="{B78789FE-CBC9-ED12-EE4C-CA7F35989F04}"/>
          </ac:picMkLst>
        </pc:picChg>
        <pc:picChg chg="add del mod">
          <ac:chgData name="Cellan Carter-Jones (2305710)" userId="3ce2d27b-3077-4adc-a098-0c035165e65b" providerId="ADAL" clId="{3ED597C7-89B2-BE41-B73D-A8E7C9F991EE}" dt="2024-04-12T10:04:28.347" v="35"/>
          <ac:picMkLst>
            <pc:docMk/>
            <pc:sldMk cId="94175741" sldId="260"/>
            <ac:picMk id="111" creationId="{5E5CBAAD-F555-983D-3949-201462F44ECC}"/>
          </ac:picMkLst>
        </pc:picChg>
        <pc:picChg chg="add del mod">
          <ac:chgData name="Cellan Carter-Jones (2305710)" userId="3ce2d27b-3077-4adc-a098-0c035165e65b" providerId="ADAL" clId="{3ED597C7-89B2-BE41-B73D-A8E7C9F991EE}" dt="2024-04-12T10:04:37.991" v="37"/>
          <ac:picMkLst>
            <pc:docMk/>
            <pc:sldMk cId="94175741" sldId="260"/>
            <ac:picMk id="121" creationId="{F12443D2-2449-589E-E13F-0F9C36939999}"/>
          </ac:picMkLst>
        </pc:picChg>
        <pc:picChg chg="add del mod">
          <ac:chgData name="Cellan Carter-Jones (2305710)" userId="3ce2d27b-3077-4adc-a098-0c035165e65b" providerId="ADAL" clId="{3ED597C7-89B2-BE41-B73D-A8E7C9F991EE}" dt="2024-04-12T10:04:47.372" v="39"/>
          <ac:picMkLst>
            <pc:docMk/>
            <pc:sldMk cId="94175741" sldId="260"/>
            <ac:picMk id="126" creationId="{96A32374-F06C-258A-E10A-4BBA7E1F635F}"/>
          </ac:picMkLst>
        </pc:picChg>
        <pc:picChg chg="add mod">
          <ac:chgData name="Cellan Carter-Jones (2305710)" userId="3ce2d27b-3077-4adc-a098-0c035165e65b" providerId="ADAL" clId="{3ED597C7-89B2-BE41-B73D-A8E7C9F991EE}" dt="2024-04-12T10:07:58.658" v="40"/>
          <ac:picMkLst>
            <pc:docMk/>
            <pc:sldMk cId="94175741" sldId="260"/>
            <ac:picMk id="134" creationId="{A2B09E2D-FC81-F86C-E157-0683E814AE31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49:36.156" v="106"/>
        <pc:sldMkLst>
          <pc:docMk/>
          <pc:sldMk cId="2374898120" sldId="262"/>
        </pc:sldMkLst>
        <pc:picChg chg="add del mod">
          <ac:chgData name="Cellan Carter-Jones (2305710)" userId="3ce2d27b-3077-4adc-a098-0c035165e65b" providerId="ADAL" clId="{3ED597C7-89B2-BE41-B73D-A8E7C9F991EE}" dt="2024-04-12T10:49:21.008" v="105"/>
          <ac:picMkLst>
            <pc:docMk/>
            <pc:sldMk cId="2374898120" sldId="262"/>
            <ac:picMk id="15" creationId="{CAEB8A42-B2CB-F10C-8BCD-873112C99645}"/>
          </ac:picMkLst>
        </pc:picChg>
        <pc:picChg chg="add mod">
          <ac:chgData name="Cellan Carter-Jones (2305710)" userId="3ce2d27b-3077-4adc-a098-0c035165e65b" providerId="ADAL" clId="{3ED597C7-89B2-BE41-B73D-A8E7C9F991EE}" dt="2024-04-12T10:49:36.156" v="106"/>
          <ac:picMkLst>
            <pc:docMk/>
            <pc:sldMk cId="2374898120" sldId="262"/>
            <ac:picMk id="19" creationId="{75CD21B4-A44E-28AC-3910-310880E275FE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58:29.613" v="129"/>
        <pc:sldMkLst>
          <pc:docMk/>
          <pc:sldMk cId="2962157711" sldId="263"/>
        </pc:sldMkLst>
        <pc:picChg chg="add del mod">
          <ac:chgData name="Cellan Carter-Jones (2305710)" userId="3ce2d27b-3077-4adc-a098-0c035165e65b" providerId="ADAL" clId="{3ED597C7-89B2-BE41-B73D-A8E7C9F991EE}" dt="2024-04-12T10:55:20.262" v="108"/>
          <ac:picMkLst>
            <pc:docMk/>
            <pc:sldMk cId="2962157711" sldId="263"/>
            <ac:picMk id="14" creationId="{84AF97BD-3013-03BD-B09A-BC7BE3940643}"/>
          </ac:picMkLst>
        </pc:picChg>
        <pc:picChg chg="add del mod">
          <ac:chgData name="Cellan Carter-Jones (2305710)" userId="3ce2d27b-3077-4adc-a098-0c035165e65b" providerId="ADAL" clId="{3ED597C7-89B2-BE41-B73D-A8E7C9F991EE}" dt="2024-04-12T10:56:52.695" v="124"/>
          <ac:picMkLst>
            <pc:docMk/>
            <pc:sldMk cId="2962157711" sldId="263"/>
            <ac:picMk id="24" creationId="{CD4DAFD0-A994-0951-AEBB-620A1322CE3E}"/>
          </ac:picMkLst>
        </pc:picChg>
        <pc:picChg chg="add del mod">
          <ac:chgData name="Cellan Carter-Jones (2305710)" userId="3ce2d27b-3077-4adc-a098-0c035165e65b" providerId="ADAL" clId="{3ED597C7-89B2-BE41-B73D-A8E7C9F991EE}" dt="2024-04-12T10:57:28.648" v="126"/>
          <ac:picMkLst>
            <pc:docMk/>
            <pc:sldMk cId="2962157711" sldId="263"/>
            <ac:picMk id="29" creationId="{E60E1326-0F0A-6200-B9E6-ADEEC7861270}"/>
          </ac:picMkLst>
        </pc:picChg>
        <pc:picChg chg="add del mod">
          <ac:chgData name="Cellan Carter-Jones (2305710)" userId="3ce2d27b-3077-4adc-a098-0c035165e65b" providerId="ADAL" clId="{3ED597C7-89B2-BE41-B73D-A8E7C9F991EE}" dt="2024-04-12T10:57:46.699" v="128"/>
          <ac:picMkLst>
            <pc:docMk/>
            <pc:sldMk cId="2962157711" sldId="263"/>
            <ac:picMk id="35" creationId="{E3127197-C6AD-8B1B-C8C8-2E9723713FBB}"/>
          </ac:picMkLst>
        </pc:picChg>
        <pc:picChg chg="add mod">
          <ac:chgData name="Cellan Carter-Jones (2305710)" userId="3ce2d27b-3077-4adc-a098-0c035165e65b" providerId="ADAL" clId="{3ED597C7-89B2-BE41-B73D-A8E7C9F991EE}" dt="2024-04-12T10:58:29.613" v="129"/>
          <ac:picMkLst>
            <pc:docMk/>
            <pc:sldMk cId="2962157711" sldId="263"/>
            <ac:picMk id="44" creationId="{C5FA4E07-72C0-7C4B-0A3E-F920030918AE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1:13:10.211" v="150"/>
        <pc:sldMkLst>
          <pc:docMk/>
          <pc:sldMk cId="2401414057" sldId="265"/>
        </pc:sldMkLst>
        <pc:picChg chg="add del mod">
          <ac:chgData name="Cellan Carter-Jones (2305710)" userId="3ce2d27b-3077-4adc-a098-0c035165e65b" providerId="ADAL" clId="{3ED597C7-89B2-BE41-B73D-A8E7C9F991EE}" dt="2024-04-12T11:01:21.917" v="144"/>
          <ac:picMkLst>
            <pc:docMk/>
            <pc:sldMk cId="2401414057" sldId="265"/>
            <ac:picMk id="20" creationId="{A838182C-B3A4-F6B7-E79F-94E18ED6C495}"/>
          </ac:picMkLst>
        </pc:picChg>
        <pc:picChg chg="add del mod">
          <ac:chgData name="Cellan Carter-Jones (2305710)" userId="3ce2d27b-3077-4adc-a098-0c035165e65b" providerId="ADAL" clId="{3ED597C7-89B2-BE41-B73D-A8E7C9F991EE}" dt="2024-04-12T11:02:57.796" v="147"/>
          <ac:picMkLst>
            <pc:docMk/>
            <pc:sldMk cId="2401414057" sldId="265"/>
            <ac:picMk id="32" creationId="{AB53E750-E3FD-72FA-7B44-8CA02AB68D47}"/>
          </ac:picMkLst>
        </pc:picChg>
        <pc:picChg chg="add mod">
          <ac:chgData name="Cellan Carter-Jones (2305710)" userId="3ce2d27b-3077-4adc-a098-0c035165e65b" providerId="ADAL" clId="{3ED597C7-89B2-BE41-B73D-A8E7C9F991EE}" dt="2024-04-12T11:13:10.211" v="150"/>
          <ac:picMkLst>
            <pc:docMk/>
            <pc:sldMk cId="2401414057" sldId="265"/>
            <ac:picMk id="48" creationId="{2A3AFACB-1B92-AA52-84C8-3F7C971F4039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1:03:17.805" v="149"/>
        <pc:sldMkLst>
          <pc:docMk/>
          <pc:sldMk cId="1313008642" sldId="266"/>
        </pc:sldMkLst>
        <pc:picChg chg="add del mod">
          <ac:chgData name="Cellan Carter-Jones (2305710)" userId="3ce2d27b-3077-4adc-a098-0c035165e65b" providerId="ADAL" clId="{3ED597C7-89B2-BE41-B73D-A8E7C9F991EE}" dt="2024-04-12T11:00:08.509" v="136"/>
          <ac:picMkLst>
            <pc:docMk/>
            <pc:sldMk cId="1313008642" sldId="266"/>
            <ac:picMk id="13" creationId="{5936E305-A966-86BF-0B47-F718A7135430}"/>
          </ac:picMkLst>
        </pc:picChg>
        <pc:picChg chg="add del mod">
          <ac:chgData name="Cellan Carter-Jones (2305710)" userId="3ce2d27b-3077-4adc-a098-0c035165e65b" providerId="ADAL" clId="{3ED597C7-89B2-BE41-B73D-A8E7C9F991EE}" dt="2024-04-12T11:00:37.085" v="138"/>
          <ac:picMkLst>
            <pc:docMk/>
            <pc:sldMk cId="1313008642" sldId="266"/>
            <ac:picMk id="17" creationId="{EB5C0BE3-0F21-ADC2-E993-A2F4F9532EA1}"/>
          </ac:picMkLst>
        </pc:picChg>
        <pc:picChg chg="add del mod">
          <ac:chgData name="Cellan Carter-Jones (2305710)" userId="3ce2d27b-3077-4adc-a098-0c035165e65b" providerId="ADAL" clId="{3ED597C7-89B2-BE41-B73D-A8E7C9F991EE}" dt="2024-04-12T11:00:43.500" v="140"/>
          <ac:picMkLst>
            <pc:docMk/>
            <pc:sldMk cId="1313008642" sldId="266"/>
            <ac:picMk id="21" creationId="{AED2F5EB-3A46-83B1-0E59-5E5F93986A4F}"/>
          </ac:picMkLst>
        </pc:picChg>
        <pc:picChg chg="add del mod">
          <ac:chgData name="Cellan Carter-Jones (2305710)" userId="3ce2d27b-3077-4adc-a098-0c035165e65b" providerId="ADAL" clId="{3ED597C7-89B2-BE41-B73D-A8E7C9F991EE}" dt="2024-04-12T11:01:24.398" v="145"/>
          <ac:picMkLst>
            <pc:docMk/>
            <pc:sldMk cId="1313008642" sldId="266"/>
            <ac:picMk id="26" creationId="{F0A37968-3ADB-A504-0042-95AC4F32C5AE}"/>
          </ac:picMkLst>
        </pc:picChg>
        <pc:picChg chg="add del mod">
          <ac:chgData name="Cellan Carter-Jones (2305710)" userId="3ce2d27b-3077-4adc-a098-0c035165e65b" providerId="ADAL" clId="{3ED597C7-89B2-BE41-B73D-A8E7C9F991EE}" dt="2024-04-12T11:03:01.985" v="148"/>
          <ac:picMkLst>
            <pc:docMk/>
            <pc:sldMk cId="1313008642" sldId="266"/>
            <ac:picMk id="30" creationId="{9AEF0BAC-C0F6-F15F-76B7-88673C719EFF}"/>
          </ac:picMkLst>
        </pc:picChg>
        <pc:picChg chg="add mod">
          <ac:chgData name="Cellan Carter-Jones (2305710)" userId="3ce2d27b-3077-4adc-a098-0c035165e65b" providerId="ADAL" clId="{3ED597C7-89B2-BE41-B73D-A8E7C9F991EE}" dt="2024-04-12T11:03:17.805" v="149"/>
          <ac:picMkLst>
            <pc:docMk/>
            <pc:sldMk cId="1313008642" sldId="266"/>
            <ac:picMk id="35" creationId="{965EC408-3DD6-2C4E-3246-310004C207AB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1:19:04.922" v="157"/>
        <pc:sldMkLst>
          <pc:docMk/>
          <pc:sldMk cId="1391169608" sldId="267"/>
        </pc:sldMkLst>
        <pc:picChg chg="add del mod">
          <ac:chgData name="Cellan Carter-Jones (2305710)" userId="3ce2d27b-3077-4adc-a098-0c035165e65b" providerId="ADAL" clId="{3ED597C7-89B2-BE41-B73D-A8E7C9F991EE}" dt="2024-04-12T11:01:19.111" v="143"/>
          <ac:picMkLst>
            <pc:docMk/>
            <pc:sldMk cId="1391169608" sldId="267"/>
            <ac:picMk id="12" creationId="{F4FE8D19-EC49-6587-6372-ACD057B0840A}"/>
          </ac:picMkLst>
        </pc:picChg>
        <pc:picChg chg="add del mod">
          <ac:chgData name="Cellan Carter-Jones (2305710)" userId="3ce2d27b-3077-4adc-a098-0c035165e65b" providerId="ADAL" clId="{3ED597C7-89B2-BE41-B73D-A8E7C9F991EE}" dt="2024-04-12T11:17:29.732" v="152"/>
          <ac:picMkLst>
            <pc:docMk/>
            <pc:sldMk cId="1391169608" sldId="267"/>
            <ac:picMk id="26" creationId="{74499960-FD6F-F249-3033-3FC330A3683E}"/>
          </ac:picMkLst>
        </pc:picChg>
        <pc:picChg chg="add del mod">
          <ac:chgData name="Cellan Carter-Jones (2305710)" userId="3ce2d27b-3077-4adc-a098-0c035165e65b" providerId="ADAL" clId="{3ED597C7-89B2-BE41-B73D-A8E7C9F991EE}" dt="2024-04-12T11:17:51.552" v="154"/>
          <ac:picMkLst>
            <pc:docMk/>
            <pc:sldMk cId="1391169608" sldId="267"/>
            <ac:picMk id="32" creationId="{B3E56A0F-B011-2350-E2E5-A7125B55207B}"/>
          </ac:picMkLst>
        </pc:picChg>
        <pc:picChg chg="add del mod">
          <ac:chgData name="Cellan Carter-Jones (2305710)" userId="3ce2d27b-3077-4adc-a098-0c035165e65b" providerId="ADAL" clId="{3ED597C7-89B2-BE41-B73D-A8E7C9F991EE}" dt="2024-04-12T11:18:25.676" v="156"/>
          <ac:picMkLst>
            <pc:docMk/>
            <pc:sldMk cId="1391169608" sldId="267"/>
            <ac:picMk id="38" creationId="{9F45C7CF-632E-A0B9-7114-D9CA9257957E}"/>
          </ac:picMkLst>
        </pc:picChg>
        <pc:picChg chg="add mod">
          <ac:chgData name="Cellan Carter-Jones (2305710)" userId="3ce2d27b-3077-4adc-a098-0c035165e65b" providerId="ADAL" clId="{3ED597C7-89B2-BE41-B73D-A8E7C9F991EE}" dt="2024-04-12T11:19:04.922" v="157"/>
          <ac:picMkLst>
            <pc:docMk/>
            <pc:sldMk cId="1391169608" sldId="267"/>
            <ac:picMk id="45" creationId="{962F3104-4478-58D7-A5A9-397029A32412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46:24.508" v="90"/>
        <pc:sldMkLst>
          <pc:docMk/>
          <pc:sldMk cId="3812551764" sldId="268"/>
        </pc:sldMkLst>
        <pc:picChg chg="add del mod">
          <ac:chgData name="Cellan Carter-Jones (2305710)" userId="3ce2d27b-3077-4adc-a098-0c035165e65b" providerId="ADAL" clId="{3ED597C7-89B2-BE41-B73D-A8E7C9F991EE}" dt="2024-04-12T10:44:37.278" v="89"/>
          <ac:picMkLst>
            <pc:docMk/>
            <pc:sldMk cId="3812551764" sldId="268"/>
            <ac:picMk id="34" creationId="{68C094A7-0B30-9BFF-DCAE-438B37B7278A}"/>
          </ac:picMkLst>
        </pc:picChg>
        <pc:picChg chg="add mod">
          <ac:chgData name="Cellan Carter-Jones (2305710)" userId="3ce2d27b-3077-4adc-a098-0c035165e65b" providerId="ADAL" clId="{3ED597C7-89B2-BE41-B73D-A8E7C9F991EE}" dt="2024-04-12T10:46:24.508" v="90"/>
          <ac:picMkLst>
            <pc:docMk/>
            <pc:sldMk cId="3812551764" sldId="268"/>
            <ac:picMk id="42" creationId="{F15CB04A-5F68-BD2E-0C65-820344DBFCFE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27:24.472" v="78"/>
        <pc:sldMkLst>
          <pc:docMk/>
          <pc:sldMk cId="2997394141" sldId="270"/>
        </pc:sldMkLst>
        <pc:picChg chg="add del mod">
          <ac:chgData name="Cellan Carter-Jones (2305710)" userId="3ce2d27b-3077-4adc-a098-0c035165e65b" providerId="ADAL" clId="{3ED597C7-89B2-BE41-B73D-A8E7C9F991EE}" dt="2024-04-12T10:22:30.930" v="75"/>
          <ac:picMkLst>
            <pc:docMk/>
            <pc:sldMk cId="2997394141" sldId="270"/>
            <ac:picMk id="34" creationId="{B988F4C1-C600-B3AC-87D0-4BC48141EC4F}"/>
          </ac:picMkLst>
        </pc:picChg>
        <pc:picChg chg="add del mod">
          <ac:chgData name="Cellan Carter-Jones (2305710)" userId="3ce2d27b-3077-4adc-a098-0c035165e65b" providerId="ADAL" clId="{3ED597C7-89B2-BE41-B73D-A8E7C9F991EE}" dt="2024-04-12T10:26:17.034" v="77"/>
          <ac:picMkLst>
            <pc:docMk/>
            <pc:sldMk cId="2997394141" sldId="270"/>
            <ac:picMk id="43" creationId="{923E569E-36D8-0805-4AA5-D8881E4814DB}"/>
          </ac:picMkLst>
        </pc:picChg>
        <pc:picChg chg="add mod">
          <ac:chgData name="Cellan Carter-Jones (2305710)" userId="3ce2d27b-3077-4adc-a098-0c035165e65b" providerId="ADAL" clId="{3ED597C7-89B2-BE41-B73D-A8E7C9F991EE}" dt="2024-04-12T10:27:24.472" v="78"/>
          <ac:picMkLst>
            <pc:docMk/>
            <pc:sldMk cId="2997394141" sldId="270"/>
            <ac:picMk id="52" creationId="{2D5092F5-629C-2D3B-F51D-05A9A8433998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40:47.194" v="87"/>
        <pc:sldMkLst>
          <pc:docMk/>
          <pc:sldMk cId="2432140719" sldId="272"/>
        </pc:sldMkLst>
        <pc:picChg chg="add del mod">
          <ac:chgData name="Cellan Carter-Jones (2305710)" userId="3ce2d27b-3077-4adc-a098-0c035165e65b" providerId="ADAL" clId="{3ED597C7-89B2-BE41-B73D-A8E7C9F991EE}" dt="2024-04-12T10:37:21.330" v="80"/>
          <ac:picMkLst>
            <pc:docMk/>
            <pc:sldMk cId="2432140719" sldId="272"/>
            <ac:picMk id="37" creationId="{A1E10F1F-42CE-E229-24E4-3F296EFC63F0}"/>
          </ac:picMkLst>
        </pc:picChg>
        <pc:picChg chg="add del mod">
          <ac:chgData name="Cellan Carter-Jones (2305710)" userId="3ce2d27b-3077-4adc-a098-0c035165e65b" providerId="ADAL" clId="{3ED597C7-89B2-BE41-B73D-A8E7C9F991EE}" dt="2024-04-12T10:37:56.621" v="82"/>
          <ac:picMkLst>
            <pc:docMk/>
            <pc:sldMk cId="2432140719" sldId="272"/>
            <ac:picMk id="45" creationId="{72871A4D-AD1F-F820-1D1D-E8644784C236}"/>
          </ac:picMkLst>
        </pc:picChg>
        <pc:picChg chg="add del mod">
          <ac:chgData name="Cellan Carter-Jones (2305710)" userId="3ce2d27b-3077-4adc-a098-0c035165e65b" providerId="ADAL" clId="{3ED597C7-89B2-BE41-B73D-A8E7C9F991EE}" dt="2024-04-12T10:38:35.399" v="84"/>
          <ac:picMkLst>
            <pc:docMk/>
            <pc:sldMk cId="2432140719" sldId="272"/>
            <ac:picMk id="53" creationId="{A38DEE55-25EF-E0FA-9A2D-318C07D03A89}"/>
          </ac:picMkLst>
        </pc:picChg>
        <pc:picChg chg="add del mod">
          <ac:chgData name="Cellan Carter-Jones (2305710)" userId="3ce2d27b-3077-4adc-a098-0c035165e65b" providerId="ADAL" clId="{3ED597C7-89B2-BE41-B73D-A8E7C9F991EE}" dt="2024-04-12T10:40:02.197" v="86"/>
          <ac:picMkLst>
            <pc:docMk/>
            <pc:sldMk cId="2432140719" sldId="272"/>
            <ac:picMk id="65" creationId="{58E6E840-071B-87A5-2471-8210857AF493}"/>
          </ac:picMkLst>
        </pc:picChg>
        <pc:picChg chg="add mod">
          <ac:chgData name="Cellan Carter-Jones (2305710)" userId="3ce2d27b-3077-4adc-a098-0c035165e65b" providerId="ADAL" clId="{3ED597C7-89B2-BE41-B73D-A8E7C9F991EE}" dt="2024-04-12T10:40:47.194" v="87"/>
          <ac:picMkLst>
            <pc:docMk/>
            <pc:sldMk cId="2432140719" sldId="272"/>
            <ac:picMk id="73" creationId="{C862C8C9-D109-1DC1-C616-5784D4D9CB02}"/>
          </ac:picMkLst>
        </pc:picChg>
      </pc:sldChg>
      <pc:sldChg chg="addSp delSp modSp modTransition modAnim">
        <pc:chgData name="Cellan Carter-Jones (2305710)" userId="3ce2d27b-3077-4adc-a098-0c035165e65b" providerId="ADAL" clId="{3ED597C7-89B2-BE41-B73D-A8E7C9F991EE}" dt="2024-04-12T10:59:52.794" v="134"/>
        <pc:sldMkLst>
          <pc:docMk/>
          <pc:sldMk cId="2093399250" sldId="273"/>
        </pc:sldMkLst>
        <pc:picChg chg="add del mod">
          <ac:chgData name="Cellan Carter-Jones (2305710)" userId="3ce2d27b-3077-4adc-a098-0c035165e65b" providerId="ADAL" clId="{3ED597C7-89B2-BE41-B73D-A8E7C9F991EE}" dt="2024-04-12T10:59:07.344" v="131"/>
          <ac:picMkLst>
            <pc:docMk/>
            <pc:sldMk cId="2093399250" sldId="273"/>
            <ac:picMk id="22" creationId="{46343E5B-8792-07B4-02DD-9E6CE7BDC0E4}"/>
          </ac:picMkLst>
        </pc:picChg>
        <pc:picChg chg="add del mod">
          <ac:chgData name="Cellan Carter-Jones (2305710)" userId="3ce2d27b-3077-4adc-a098-0c035165e65b" providerId="ADAL" clId="{3ED597C7-89B2-BE41-B73D-A8E7C9F991EE}" dt="2024-04-12T10:59:16.685" v="133"/>
          <ac:picMkLst>
            <pc:docMk/>
            <pc:sldMk cId="2093399250" sldId="273"/>
            <ac:picMk id="30" creationId="{81AD85A1-8C85-08A4-04DE-416E18E87046}"/>
          </ac:picMkLst>
        </pc:picChg>
        <pc:picChg chg="add mod">
          <ac:chgData name="Cellan Carter-Jones (2305710)" userId="3ce2d27b-3077-4adc-a098-0c035165e65b" providerId="ADAL" clId="{3ED597C7-89B2-BE41-B73D-A8E7C9F991EE}" dt="2024-04-12T10:59:52.794" v="134"/>
          <ac:picMkLst>
            <pc:docMk/>
            <pc:sldMk cId="2093399250" sldId="273"/>
            <ac:picMk id="37" creationId="{13769E36-8DEA-D789-6C08-ED9632F42845}"/>
          </ac:picMkLst>
        </pc:picChg>
      </pc:sldChg>
      <pc:sldChg chg="addSp delSp modSp mod modTransition modAnim">
        <pc:chgData name="Cellan Carter-Jones (2305710)" userId="3ce2d27b-3077-4adc-a098-0c035165e65b" providerId="ADAL" clId="{3ED597C7-89B2-BE41-B73D-A8E7C9F991EE}" dt="2024-04-12T10:47:34.153" v="103"/>
        <pc:sldMkLst>
          <pc:docMk/>
          <pc:sldMk cId="3597673042" sldId="274"/>
        </pc:sldMkLst>
        <pc:spChg chg="mod">
          <ac:chgData name="Cellan Carter-Jones (2305710)" userId="3ce2d27b-3077-4adc-a098-0c035165e65b" providerId="ADAL" clId="{3ED597C7-89B2-BE41-B73D-A8E7C9F991EE}" dt="2024-04-12T10:46:53.287" v="100" actId="20577"/>
          <ac:spMkLst>
            <pc:docMk/>
            <pc:sldMk cId="3597673042" sldId="274"/>
            <ac:spMk id="6" creationId="{95928991-3A9A-1DF7-1AC4-A1CDBC9C382F}"/>
          </ac:spMkLst>
        </pc:spChg>
        <pc:picChg chg="add del mod">
          <ac:chgData name="Cellan Carter-Jones (2305710)" userId="3ce2d27b-3077-4adc-a098-0c035165e65b" providerId="ADAL" clId="{3ED597C7-89B2-BE41-B73D-A8E7C9F991EE}" dt="2024-04-12T10:47:13.810" v="102"/>
          <ac:picMkLst>
            <pc:docMk/>
            <pc:sldMk cId="3597673042" sldId="274"/>
            <ac:picMk id="17" creationId="{DE3E895D-0D42-F247-7755-5A71D7BA8B71}"/>
          </ac:picMkLst>
        </pc:picChg>
        <pc:picChg chg="add mod">
          <ac:chgData name="Cellan Carter-Jones (2305710)" userId="3ce2d27b-3077-4adc-a098-0c035165e65b" providerId="ADAL" clId="{3ED597C7-89B2-BE41-B73D-A8E7C9F991EE}" dt="2024-04-12T10:47:34.153" v="103"/>
          <ac:picMkLst>
            <pc:docMk/>
            <pc:sldMk cId="3597673042" sldId="274"/>
            <ac:picMk id="21" creationId="{DD4689BC-2847-6BD6-C8CB-FD05AFDA679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B37C8-B5B2-4D39-B9DC-1563E89EAE2B}" type="datetimeFigureOut">
              <a:t>4/12/24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771BE9-E0FD-4B93-9C45-6A7924B67F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15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Introduction (name, year of study, course)</a:t>
            </a:r>
          </a:p>
          <a:p>
            <a:r>
              <a:rPr lang="en-US" dirty="0">
                <a:cs typeface="Calibri"/>
              </a:rPr>
              <a:t>What the presentation will be about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1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Reasons why I chose this course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89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One of the problems I have come across while studying this year</a:t>
            </a:r>
          </a:p>
          <a:p>
            <a:r>
              <a:rPr lang="en-US" dirty="0">
                <a:cs typeface="Calibri"/>
              </a:rPr>
              <a:t>(Muscular related issues whilst working at a desk)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516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Spending long times at desks</a:t>
            </a:r>
          </a:p>
          <a:p>
            <a:r>
              <a:rPr lang="en-US" dirty="0">
                <a:cs typeface="Calibri"/>
              </a:rPr>
              <a:t>Lack of movement when working</a:t>
            </a:r>
          </a:p>
          <a:p>
            <a:r>
              <a:rPr lang="en-US" dirty="0">
                <a:cs typeface="Calibri"/>
              </a:rPr>
              <a:t>Bad posture when sat down for long periods of time</a:t>
            </a:r>
          </a:p>
          <a:p>
            <a:r>
              <a:rPr lang="en-US" dirty="0">
                <a:cs typeface="Calibri"/>
              </a:rPr>
              <a:t>Can get tired after sitting down working</a:t>
            </a:r>
          </a:p>
          <a:p>
            <a:r>
              <a:rPr lang="en-US" dirty="0">
                <a:cs typeface="Calibri"/>
              </a:rPr>
              <a:t>Feel lonely while working alone for hours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28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Ways of helping the issues caused by working at a desk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773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Headspace </a:t>
            </a:r>
            <a:r>
              <a:rPr lang="en-US" dirty="0" err="1">
                <a:cs typeface="Calibri"/>
              </a:rPr>
              <a:t>ydy</a:t>
            </a:r>
            <a:r>
              <a:rPr lang="en-US" dirty="0">
                <a:cs typeface="Calibri"/>
              </a:rPr>
              <a:t> app gall </a:t>
            </a:r>
            <a:r>
              <a:rPr lang="en-US" dirty="0" err="1">
                <a:cs typeface="Calibri"/>
              </a:rPr>
              <a:t>cael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ffon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symudol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sydd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helpu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pobl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lleihau</a:t>
            </a:r>
            <a:r>
              <a:rPr lang="en-US" dirty="0">
                <a:cs typeface="Calibri"/>
              </a:rPr>
              <a:t> strain try </a:t>
            </a:r>
            <a:r>
              <a:rPr lang="en-US" dirty="0" err="1">
                <a:cs typeface="Calibri"/>
              </a:rPr>
              <a:t>rhoi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929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err="1"/>
              <a:t>Gwella</a:t>
            </a:r>
            <a:r>
              <a:rPr lang="en-US"/>
              <a:t> 'brain function'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err="1"/>
              <a:t>Helpu</a:t>
            </a:r>
            <a:r>
              <a:rPr lang="en-US"/>
              <a:t> </a:t>
            </a:r>
            <a:r>
              <a:rPr lang="en-US" err="1"/>
              <a:t>ymlacio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 err="1"/>
              <a:t>Effeithlonrwydd</a:t>
            </a:r>
            <a:r>
              <a:rPr lang="en-US" dirty="0"/>
              <a:t> </a:t>
            </a:r>
            <a:r>
              <a:rPr lang="en-US" dirty="0" err="1"/>
              <a:t>fwy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491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Second issue that I experienced in an earlier assessment on the course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6534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Personally when presenting I struggle with nerves</a:t>
            </a:r>
          </a:p>
          <a:p>
            <a:r>
              <a:rPr lang="en-US" dirty="0">
                <a:ea typeface="Calibri"/>
                <a:cs typeface="Calibri"/>
              </a:rPr>
              <a:t>Interacting with the audience </a:t>
            </a:r>
          </a:p>
          <a:p>
            <a:r>
              <a:rPr lang="en-US" dirty="0">
                <a:ea typeface="Calibri"/>
                <a:cs typeface="Calibri"/>
              </a:rPr>
              <a:t>Self confidence</a:t>
            </a:r>
          </a:p>
          <a:p>
            <a:r>
              <a:rPr lang="en-US" dirty="0">
                <a:ea typeface="Calibri"/>
                <a:cs typeface="Calibri"/>
              </a:rPr>
              <a:t>Slides not being engaging enough</a:t>
            </a:r>
          </a:p>
          <a:p>
            <a:r>
              <a:rPr lang="en-US" dirty="0">
                <a:ea typeface="Calibri"/>
                <a:cs typeface="Calibri"/>
              </a:rPr>
              <a:t>Speed of </a:t>
            </a:r>
            <a:r>
              <a:rPr lang="en-US" dirty="0" err="1">
                <a:ea typeface="Calibri"/>
                <a:cs typeface="Calibri"/>
              </a:rPr>
              <a:t>speach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2034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Best ways to improve this is to take as many opportunities as possible to teach</a:t>
            </a:r>
          </a:p>
          <a:p>
            <a:r>
              <a:rPr lang="en-US">
                <a:ea typeface="Calibri"/>
                <a:cs typeface="Calibri"/>
              </a:rPr>
              <a:t>Include more pictures in slides to keep the audience engaged</a:t>
            </a:r>
          </a:p>
          <a:p>
            <a:r>
              <a:rPr lang="en-US" dirty="0">
                <a:ea typeface="Calibri"/>
                <a:cs typeface="Calibri"/>
              </a:rPr>
              <a:t>Use attractive language to keep attention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9163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Long term issue that may arise if not kept controlled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6232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general teaching of children may arise as an issue </a:t>
            </a:r>
          </a:p>
          <a:p>
            <a:r>
              <a:rPr lang="en-US">
                <a:ea typeface="Calibri"/>
                <a:cs typeface="Calibri"/>
              </a:rPr>
              <a:t>After the course is finished, I will have to be employed before teaching full time</a:t>
            </a:r>
          </a:p>
          <a:p>
            <a:r>
              <a:rPr lang="en-US">
                <a:ea typeface="Calibri"/>
                <a:cs typeface="Calibri"/>
              </a:rPr>
              <a:t>To teach well I will need good confidence</a:t>
            </a:r>
          </a:p>
          <a:p>
            <a:r>
              <a:rPr lang="en-US" dirty="0">
                <a:ea typeface="Calibri"/>
                <a:cs typeface="Calibri"/>
              </a:rPr>
              <a:t>Lack of experience in a variety of physical activity lessons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7302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To make the most of the opportunities I can </a:t>
            </a:r>
          </a:p>
          <a:p>
            <a:r>
              <a:rPr lang="en-US" dirty="0" err="1">
                <a:ea typeface="Calibri"/>
                <a:cs typeface="Calibri"/>
              </a:rPr>
              <a:t>Usign</a:t>
            </a:r>
            <a:r>
              <a:rPr lang="en-US" dirty="0">
                <a:ea typeface="Calibri"/>
                <a:cs typeface="Calibri"/>
              </a:rPr>
              <a:t> those opportunities to improve my understanding in different areas of teaching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71BE9-E0FD-4B93-9C45-6A7924B67F76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9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3321301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533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051311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654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030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486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63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77607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78749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346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715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5744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6" r:id="rId1"/>
    <p:sldLayoutId id="2147484007" r:id="rId2"/>
    <p:sldLayoutId id="2147484008" r:id="rId3"/>
    <p:sldLayoutId id="2147484009" r:id="rId4"/>
    <p:sldLayoutId id="2147484010" r:id="rId5"/>
    <p:sldLayoutId id="2147484011" r:id="rId6"/>
    <p:sldLayoutId id="2147484012" r:id="rId7"/>
    <p:sldLayoutId id="2147484013" r:id="rId8"/>
    <p:sldLayoutId id="2147484014" r:id="rId9"/>
    <p:sldLayoutId id="2147484015" r:id="rId10"/>
    <p:sldLayoutId id="2147484016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1.png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aliem.com/2018/06/trigger-point-injection-musculoskeletal-pain/" TargetMode="Externa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7" Type="http://schemas.openxmlformats.org/officeDocument/2006/relationships/image" Target="../media/image1.png"/><Relationship Id="rId2" Type="http://schemas.microsoft.com/office/2007/relationships/media" Target="../media/media4.m4a"/><Relationship Id="rId1" Type="http://schemas.openxmlformats.org/officeDocument/2006/relationships/tags" Target="../tags/tag2.xml"/><Relationship Id="rId6" Type="http://schemas.openxmlformats.org/officeDocument/2006/relationships/image" Target="../media/image4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1.png"/><Relationship Id="rId2" Type="http://schemas.microsoft.com/office/2007/relationships/media" Target="../media/media5.m4a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audio" Target="../media/media6.m4a"/><Relationship Id="rId7" Type="http://schemas.openxmlformats.org/officeDocument/2006/relationships/hyperlink" Target="https://www.casimedicos.com/apps/product/headspace-meditacion-y-sueno/" TargetMode="External"/><Relationship Id="rId2" Type="http://schemas.microsoft.com/office/2007/relationships/media" Target="../media/media6.m4a"/><Relationship Id="rId1" Type="http://schemas.openxmlformats.org/officeDocument/2006/relationships/tags" Target="../tags/tag4.xml"/><Relationship Id="rId6" Type="http://schemas.openxmlformats.org/officeDocument/2006/relationships/image" Target="../media/image6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www.aliem.com/2018/06/trigger-point-injection-musculoskeletal-pain/" TargetMode="Externa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audio" Target="../media/media9.m4a"/><Relationship Id="rId7" Type="http://schemas.openxmlformats.org/officeDocument/2006/relationships/hyperlink" Target="http://blog.ncce.org/2014/10/16/presentation-slides-finding-teacher-voice-online-courses/" TargetMode="External"/><Relationship Id="rId2" Type="http://schemas.microsoft.com/office/2007/relationships/media" Target="../media/media9.m4a"/><Relationship Id="rId1" Type="http://schemas.openxmlformats.org/officeDocument/2006/relationships/tags" Target="../tags/tag5.xml"/><Relationship Id="rId6" Type="http://schemas.openxmlformats.org/officeDocument/2006/relationships/image" Target="../media/image8.pn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1.png"/><Relationship Id="rId2" Type="http://schemas.microsoft.com/office/2007/relationships/media" Target="../media/media10.m4a"/><Relationship Id="rId1" Type="http://schemas.openxmlformats.org/officeDocument/2006/relationships/tags" Target="../tags/tag6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aliem.com/2018/06/trigger-point-injection-musculoskeletal-pain/" TargetMode="Externa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/3.0/" TargetMode="External"/><Relationship Id="rId3" Type="http://schemas.openxmlformats.org/officeDocument/2006/relationships/audio" Target="../media/media12.m4a"/><Relationship Id="rId7" Type="http://schemas.openxmlformats.org/officeDocument/2006/relationships/hyperlink" Target="http://www.pngall.com/teacher-png" TargetMode="External"/><Relationship Id="rId2" Type="http://schemas.microsoft.com/office/2007/relationships/media" Target="../media/media12.m4a"/><Relationship Id="rId1" Type="http://schemas.openxmlformats.org/officeDocument/2006/relationships/tags" Target="../tags/tag7.xml"/><Relationship Id="rId6" Type="http://schemas.openxmlformats.org/officeDocument/2006/relationships/image" Target="../media/image10.png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7" Type="http://schemas.openxmlformats.org/officeDocument/2006/relationships/image" Target="../media/image1.png"/><Relationship Id="rId2" Type="http://schemas.microsoft.com/office/2007/relationships/media" Target="../media/media13.m4a"/><Relationship Id="rId1" Type="http://schemas.openxmlformats.org/officeDocument/2006/relationships/tags" Target="../tags/tag8.xml"/><Relationship Id="rId6" Type="http://schemas.openxmlformats.org/officeDocument/2006/relationships/image" Target="../media/image11.jpe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22AF7-607E-2B97-2E41-FE54A5A43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067370"/>
            <a:ext cx="9601200" cy="1485900"/>
          </a:xfrm>
        </p:spPr>
        <p:txBody>
          <a:bodyPr>
            <a:normAutofit fontScale="90000"/>
          </a:bodyPr>
          <a:lstStyle/>
          <a:p>
            <a:pPr algn="ctr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</a:pPr>
            <a:r>
              <a:rPr lang="en-US" err="1">
                <a:latin typeface="Franklin Gothic Medium"/>
                <a:ea typeface="Meiryo"/>
              </a:rPr>
              <a:t>Dysgu</a:t>
            </a:r>
            <a:r>
              <a:rPr lang="en-US">
                <a:latin typeface="Franklin Gothic Medium"/>
                <a:ea typeface="Meiryo"/>
              </a:rPr>
              <a:t> </a:t>
            </a:r>
            <a:r>
              <a:rPr lang="en-US" err="1">
                <a:latin typeface="Franklin Gothic Medium"/>
                <a:ea typeface="Meiryo"/>
              </a:rPr>
              <a:t>yn</a:t>
            </a:r>
            <a:r>
              <a:rPr lang="en-US">
                <a:latin typeface="Franklin Gothic Medium"/>
                <a:ea typeface="Meiryo"/>
              </a:rPr>
              <a:t> </a:t>
            </a:r>
            <a:r>
              <a:rPr lang="en-US" err="1">
                <a:latin typeface="Franklin Gothic Medium"/>
                <a:ea typeface="Meiryo"/>
              </a:rPr>
              <a:t>yr</a:t>
            </a:r>
            <a:r>
              <a:rPr lang="en-US">
                <a:latin typeface="Franklin Gothic Medium"/>
                <a:ea typeface="Meiryo"/>
              </a:rPr>
              <a:t> </a:t>
            </a:r>
            <a:r>
              <a:rPr lang="en-US" err="1">
                <a:latin typeface="Franklin Gothic Medium"/>
                <a:ea typeface="Meiryo"/>
              </a:rPr>
              <a:t>oes</a:t>
            </a:r>
            <a:r>
              <a:rPr lang="en-US">
                <a:latin typeface="Franklin Gothic Medium"/>
                <a:ea typeface="Meiryo"/>
              </a:rPr>
              <a:t> </a:t>
            </a:r>
            <a:r>
              <a:rPr lang="en-US" err="1">
                <a:latin typeface="Franklin Gothic Medium"/>
                <a:ea typeface="Meiryo"/>
              </a:rPr>
              <a:t>digidol</a:t>
            </a:r>
            <a:br>
              <a:rPr lang="en-US">
                <a:latin typeface="Franklin Gothic Medium"/>
                <a:ea typeface="Meiryo"/>
              </a:rPr>
            </a:br>
            <a:r>
              <a:rPr lang="en-US" sz="3600" err="1">
                <a:latin typeface="Franklin Gothic Medium"/>
                <a:ea typeface="Meiryo"/>
                <a:cs typeface="Arial"/>
              </a:rPr>
              <a:t>Lefel</a:t>
            </a:r>
            <a:r>
              <a:rPr lang="en-US" sz="3600">
                <a:latin typeface="Franklin Gothic Medium"/>
                <a:ea typeface="Meiryo"/>
                <a:cs typeface="Arial"/>
              </a:rPr>
              <a:t> 4</a:t>
            </a:r>
            <a:br>
              <a:rPr lang="en-US" sz="3600">
                <a:latin typeface="Franklin Gothic Medium"/>
                <a:ea typeface="Meiryo"/>
                <a:cs typeface="Arial"/>
              </a:rPr>
            </a:br>
            <a:r>
              <a:rPr lang="en-US" sz="3600" err="1">
                <a:latin typeface="Franklin Gothic Medium"/>
                <a:ea typeface="Meiryo"/>
                <a:cs typeface="Arial"/>
              </a:rPr>
              <a:t>Sgiliau</a:t>
            </a:r>
            <a:r>
              <a:rPr lang="en-US" sz="3600">
                <a:latin typeface="Franklin Gothic Medium"/>
                <a:ea typeface="Meiryo"/>
                <a:cs typeface="Arial"/>
              </a:rPr>
              <a:t> </a:t>
            </a:r>
            <a:r>
              <a:rPr lang="en-US" sz="3600" err="1">
                <a:latin typeface="Franklin Gothic Medium"/>
                <a:ea typeface="Meiryo"/>
                <a:cs typeface="Arial"/>
              </a:rPr>
              <a:t>Astudio</a:t>
            </a:r>
            <a:endParaRPr lang="en-US" sz="3600" err="1">
              <a:latin typeface="Franklin Gothic Medium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55360-1955-7ED3-C496-5129747AE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t">
            <a:normAutofit/>
          </a:bodyPr>
          <a:lstStyle/>
          <a:p>
            <a:pPr marL="383540" indent="-383540"/>
            <a:endParaRPr lang="en-US">
              <a:ea typeface="Meiryo"/>
            </a:endParaRPr>
          </a:p>
          <a:p>
            <a:pPr marL="383540" indent="-383540"/>
            <a:endParaRPr lang="en-US">
              <a:ea typeface="Meiryo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EEEAC36-F79C-F0BD-18D7-FE042E036FE6}"/>
              </a:ext>
            </a:extLst>
          </p:cNvPr>
          <p:cNvSpPr>
            <a:spLocks noGrp="1"/>
          </p:cNvSpPr>
          <p:nvPr/>
        </p:nvSpPr>
        <p:spPr>
          <a:xfrm>
            <a:off x="2697711" y="4101289"/>
            <a:ext cx="6953250" cy="1503328"/>
          </a:xfrm>
          <a:prstGeom prst="rect">
            <a:avLst/>
          </a:prstGeom>
        </p:spPr>
        <p:txBody>
          <a:bodyPr vert="horz" lIns="109728" tIns="109728" rIns="109728" bIns="91440" rtlCol="0" anchor="t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400" b="0" kern="12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0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latin typeface="Franklin Gothic Book"/>
                <a:ea typeface="Meiryo"/>
              </a:rPr>
              <a:t>Cellan Carter-Jones</a:t>
            </a:r>
          </a:p>
          <a:p>
            <a:pPr algn="ctr"/>
            <a:r>
              <a:rPr lang="en-US" sz="2000" b="1">
                <a:latin typeface="Franklin Gothic Book"/>
                <a:ea typeface="Meiryo"/>
              </a:rPr>
              <a:t>2305710</a:t>
            </a:r>
          </a:p>
          <a:p>
            <a:pPr algn="ctr"/>
            <a:r>
              <a:rPr lang="en-US" sz="2000" b="1">
                <a:latin typeface="Franklin Gothic Book"/>
                <a:ea typeface="Meiryo"/>
              </a:rPr>
              <a:t>BMSS4008/C</a:t>
            </a:r>
          </a:p>
        </p:txBody>
      </p:sp>
      <p:pic>
        <p:nvPicPr>
          <p:cNvPr id="33" name="Audio 32">
            <a:extLst>
              <a:ext uri="{FF2B5EF4-FFF2-40B4-BE49-F238E27FC236}">
                <a16:creationId xmlns:a16="http://schemas.microsoft.com/office/drawing/2014/main" id="{0C407BC8-8337-35D4-4E2B-4B37387724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372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28"/>
    </mc:Choice>
    <mc:Fallback>
      <p:transition spd="slow" advTm="22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Outdoor Games Free Stock Photo - Public Domain Pictures">
            <a:extLst>
              <a:ext uri="{FF2B5EF4-FFF2-40B4-BE49-F238E27FC236}">
                <a16:creationId xmlns:a16="http://schemas.microsoft.com/office/drawing/2014/main" id="{15626A28-D984-E8E9-CECE-A285CB06BD6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4979" r="1" b="1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2152D-D728-9E8D-1A09-78D23AD6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>
                <a:ea typeface="Meiryo"/>
              </a:rPr>
              <a:t>Prif Diddordebau</a:t>
            </a: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69FFE-0DEE-3D73-B727-6D057AC0A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383540" indent="-383540"/>
            <a:endParaRPr lang="en-US" dirty="0">
              <a:ea typeface="Meiryo"/>
            </a:endParaRPr>
          </a:p>
          <a:p>
            <a:pPr marL="383540" indent="-383540"/>
            <a:endParaRPr lang="en-US" dirty="0">
              <a:ea typeface="Meiryo"/>
            </a:endParaRP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6413BBC6-AFBD-8CC3-BB4E-D9DAB67A2267}"/>
              </a:ext>
            </a:extLst>
          </p:cNvPr>
          <p:cNvSpPr/>
          <p:nvPr/>
        </p:nvSpPr>
        <p:spPr>
          <a:xfrm>
            <a:off x="6652767" y="1430527"/>
            <a:ext cx="3606800" cy="2178755"/>
          </a:xfrm>
          <a:prstGeom prst="cloudCallou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Anelu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I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fod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yn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athro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ysgol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uwchradd</a:t>
            </a:r>
            <a:endParaRPr lang="en-US" dirty="0" err="1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46DC50A9-4354-35D1-082E-B9B9CBD5CD97}"/>
              </a:ext>
            </a:extLst>
          </p:cNvPr>
          <p:cNvSpPr/>
          <p:nvPr/>
        </p:nvSpPr>
        <p:spPr>
          <a:xfrm>
            <a:off x="1928367" y="2977104"/>
            <a:ext cx="3217334" cy="2291644"/>
          </a:xfrm>
          <a:prstGeom prst="cloudCallou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Diddordeb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mewn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chwaraeoen</a:t>
            </a:r>
            <a:endParaRPr lang="en-US" dirty="0" err="1"/>
          </a:p>
        </p:txBody>
      </p:sp>
      <p:pic>
        <p:nvPicPr>
          <p:cNvPr id="134" name="Audio 133">
            <a:extLst>
              <a:ext uri="{FF2B5EF4-FFF2-40B4-BE49-F238E27FC236}">
                <a16:creationId xmlns:a16="http://schemas.microsoft.com/office/drawing/2014/main" id="{A2B09E2D-FC81-F86C-E157-0683E814AE3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4175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60"/>
    </mc:Choice>
    <mc:Fallback>
      <p:transition spd="slow" advTm="50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4"/>
                </p:tgtEl>
              </p:cMediaNode>
            </p:audio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x-ray of a person with his head in his hands&#10;&#10;Description automatically generated">
            <a:extLst>
              <a:ext uri="{FF2B5EF4-FFF2-40B4-BE49-F238E27FC236}">
                <a16:creationId xmlns:a16="http://schemas.microsoft.com/office/drawing/2014/main" id="{D57999BB-30F6-A9E2-A002-ABF4E34430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4907" b="28843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 sz="4500" err="1">
                <a:latin typeface="Franklin Gothic"/>
              </a:rPr>
              <a:t>Myfyrdod</a:t>
            </a:r>
            <a:r>
              <a:rPr lang="en-US" sz="4500">
                <a:latin typeface="Franklin Gothic"/>
              </a:rPr>
              <a:t> </a:t>
            </a:r>
            <a:r>
              <a:rPr lang="en-US" sz="4500" err="1">
                <a:latin typeface="Franklin Gothic"/>
              </a:rPr>
              <a:t>ar</a:t>
            </a:r>
            <a:r>
              <a:rPr lang="en-US" sz="4500">
                <a:latin typeface="Franklin Gothic"/>
              </a:rPr>
              <a:t> </a:t>
            </a:r>
            <a:r>
              <a:rPr lang="en-US" sz="4500" err="1">
                <a:latin typeface="Franklin Gothic"/>
              </a:rPr>
              <a:t>materion</a:t>
            </a:r>
            <a:r>
              <a:rPr lang="en-US" sz="4500">
                <a:latin typeface="Franklin Gothic"/>
              </a:rPr>
              <a:t> </a:t>
            </a:r>
            <a:r>
              <a:rPr lang="en-US" sz="4500" err="1">
                <a:latin typeface="Franklin Gothic"/>
              </a:rPr>
              <a:t>cyhyrol</a:t>
            </a:r>
            <a:r>
              <a:rPr lang="en-US" sz="4500">
                <a:latin typeface="Franklin Gothic"/>
              </a:rPr>
              <a:t> </a:t>
            </a:r>
            <a:r>
              <a:rPr lang="en-US" sz="4500" err="1">
                <a:latin typeface="Franklin Gothic"/>
              </a:rPr>
              <a:t>sy'n</a:t>
            </a:r>
            <a:r>
              <a:rPr lang="en-US" sz="4500">
                <a:latin typeface="Franklin Gothic"/>
              </a:rPr>
              <a:t> </a:t>
            </a:r>
            <a:r>
              <a:rPr lang="en-US" sz="4500" err="1">
                <a:latin typeface="Franklin Gothic"/>
              </a:rPr>
              <a:t>gysylltiedig</a:t>
            </a:r>
            <a:r>
              <a:rPr lang="en-US" sz="4500">
                <a:latin typeface="Franklin Gothic"/>
              </a:rPr>
              <a:t> a </a:t>
            </a:r>
            <a:r>
              <a:rPr lang="en-US" sz="4500" err="1">
                <a:latin typeface="Franklin Gothic"/>
              </a:rPr>
              <a:t>gweithio</a:t>
            </a:r>
            <a:r>
              <a:rPr lang="en-US" sz="4500">
                <a:latin typeface="Franklin Gothic"/>
              </a:rPr>
              <a:t> </a:t>
            </a:r>
            <a:r>
              <a:rPr lang="en-US" sz="4500" err="1">
                <a:latin typeface="Franklin Gothic"/>
              </a:rPr>
              <a:t>wrth</a:t>
            </a:r>
            <a:r>
              <a:rPr lang="en-US" sz="4500">
                <a:latin typeface="Franklin Gothic"/>
              </a:rPr>
              <a:t> </a:t>
            </a:r>
            <a:r>
              <a:rPr lang="en-US" sz="4500" err="1">
                <a:latin typeface="Franklin Gothic"/>
              </a:rPr>
              <a:t>ddesg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6AA474-A06D-3CDF-9523-AE146D68F7F8}"/>
              </a:ext>
            </a:extLst>
          </p:cNvPr>
          <p:cNvSpPr txBox="1"/>
          <p:nvPr/>
        </p:nvSpPr>
        <p:spPr>
          <a:xfrm>
            <a:off x="9652522" y="665794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49" name="Audio 48">
            <a:extLst>
              <a:ext uri="{FF2B5EF4-FFF2-40B4-BE49-F238E27FC236}">
                <a16:creationId xmlns:a16="http://schemas.microsoft.com/office/drawing/2014/main" id="{11017FEF-B551-792F-18E6-71B72D046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608"/>
    </mc:Choice>
    <mc:Fallback>
      <p:transition spd="slow" advTm="11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 descr="A computer and a notebook on a table&#10;&#10;Description automatically generated">
            <a:extLst>
              <a:ext uri="{FF2B5EF4-FFF2-40B4-BE49-F238E27FC236}">
                <a16:creationId xmlns:a16="http://schemas.microsoft.com/office/drawing/2014/main" id="{5E3BBC14-9D21-3CCA-24AF-941D3ED9AA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2" b="12778"/>
          <a:stretch/>
        </p:blipFill>
        <p:spPr>
          <a:xfrm>
            <a:off x="0" y="0"/>
            <a:ext cx="12188952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CBA2BA5-DF4D-437C-9273-F945CF857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7948" y="1838152"/>
            <a:ext cx="5607908" cy="372444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754EA86-2D7A-4D51-B5F6-DA6349D5F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1087261" y="1405049"/>
            <a:ext cx="2131466" cy="1830903"/>
          </a:xfrm>
          <a:custGeom>
            <a:avLst/>
            <a:gdLst>
              <a:gd name="connsiteX0" fmla="*/ 2308583 w 2308583"/>
              <a:gd name="connsiteY0" fmla="*/ 1983044 h 1983044"/>
              <a:gd name="connsiteX1" fmla="*/ 462 w 2308583"/>
              <a:gd name="connsiteY1" fmla="*/ 1983044 h 1983044"/>
              <a:gd name="connsiteX2" fmla="*/ 0 w 2308583"/>
              <a:gd name="connsiteY2" fmla="*/ 1711185 h 1983044"/>
              <a:gd name="connsiteX3" fmla="*/ 2022607 w 2308583"/>
              <a:gd name="connsiteY3" fmla="*/ 1712117 h 1983044"/>
              <a:gd name="connsiteX4" fmla="*/ 2022607 w 2308583"/>
              <a:gd name="connsiteY4" fmla="*/ 0 h 1983044"/>
              <a:gd name="connsiteX5" fmla="*/ 2308583 w 2308583"/>
              <a:gd name="connsiteY5" fmla="*/ 0 h 198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1983044">
                <a:moveTo>
                  <a:pt x="2308583" y="1983044"/>
                </a:moveTo>
                <a:lnTo>
                  <a:pt x="462" y="1983044"/>
                </a:lnTo>
                <a:cubicBezTo>
                  <a:pt x="-462" y="1889214"/>
                  <a:pt x="923" y="1805015"/>
                  <a:pt x="0" y="1711185"/>
                </a:cubicBezTo>
                <a:lnTo>
                  <a:pt x="2022607" y="1712117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0E6F9-8914-3D67-EF51-D4225C07C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959" y="2185352"/>
            <a:ext cx="4891887" cy="1025935"/>
          </a:xfrm>
        </p:spPr>
        <p:txBody>
          <a:bodyPr anchor="ctr">
            <a:normAutofit/>
          </a:bodyPr>
          <a:lstStyle/>
          <a:p>
            <a:r>
              <a:rPr lang="en-US" sz="4000" err="1">
                <a:solidFill>
                  <a:schemeClr val="tx1"/>
                </a:solidFill>
                <a:ea typeface="+mj-lt"/>
                <a:cs typeface="+mj-lt"/>
              </a:rPr>
              <a:t>Gweithio</a:t>
            </a:r>
            <a:r>
              <a:rPr lang="en-US" sz="4000">
                <a:solidFill>
                  <a:schemeClr val="tx1"/>
                </a:solidFill>
                <a:ea typeface="+mj-lt"/>
                <a:cs typeface="+mj-lt"/>
              </a:rPr>
              <a:t> </a:t>
            </a:r>
            <a:r>
              <a:rPr lang="en-US" sz="4000" err="1">
                <a:solidFill>
                  <a:schemeClr val="tx1"/>
                </a:solidFill>
                <a:ea typeface="+mj-lt"/>
                <a:cs typeface="+mj-lt"/>
              </a:rPr>
              <a:t>wrth</a:t>
            </a:r>
            <a:r>
              <a:rPr lang="en-US" sz="4000">
                <a:solidFill>
                  <a:schemeClr val="tx1"/>
                </a:solidFill>
                <a:ea typeface="+mj-lt"/>
                <a:cs typeface="+mj-lt"/>
              </a:rPr>
              <a:t> </a:t>
            </a:r>
            <a:r>
              <a:rPr lang="en-US" sz="4000" err="1">
                <a:solidFill>
                  <a:schemeClr val="tx1"/>
                </a:solidFill>
                <a:ea typeface="+mj-lt"/>
                <a:cs typeface="+mj-lt"/>
              </a:rPr>
              <a:t>desg</a:t>
            </a:r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6871D-8196-9FA8-7B69-7F337D2D3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5959" y="3211287"/>
            <a:ext cx="4891887" cy="20682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Font typeface="Courier New,monospace" panose="020B0503020102020204" pitchFamily="34" charset="0"/>
              <a:buChar char="o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Amseroedd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 hir</a:t>
            </a:r>
          </a:p>
          <a:p>
            <a:pPr marL="285750" indent="-285750">
              <a:buFont typeface="Courier New,monospace" panose="020B0503020102020204" pitchFamily="34" charset="0"/>
              <a:buChar char="o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Diffyg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symud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Courier New,monospace" panose="020B0503020102020204" pitchFamily="34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Posture</a:t>
            </a:r>
          </a:p>
          <a:p>
            <a:pPr marL="285750" indent="-285750">
              <a:buFont typeface="Courier New,monospace" panose="020B0503020102020204" pitchFamily="34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Blinder</a:t>
            </a:r>
          </a:p>
          <a:p>
            <a:pPr marL="285750" indent="-285750">
              <a:buFont typeface="Courier New,monospace" panose="020B0503020102020204" pitchFamily="34" charset="0"/>
              <a:buChar char="o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Unig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2" name="Audio 51">
            <a:extLst>
              <a:ext uri="{FF2B5EF4-FFF2-40B4-BE49-F238E27FC236}">
                <a16:creationId xmlns:a16="http://schemas.microsoft.com/office/drawing/2014/main" id="{2D5092F5-629C-2D3B-F51D-05A9A843399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97394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2144"/>
    </mc:Choice>
    <mc:Fallback>
      <p:transition spd="slow" advTm="42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5F79084-E805-48DA-8EAC-CD5FD493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8CFD03-CA5E-4DE9-971B-494BC33C2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3E042E-0128-4703-80F2-E35DD2DCB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FCB2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erson sitting on a rock with their hands up&#10;&#10;Description automatically generated">
            <a:extLst>
              <a:ext uri="{FF2B5EF4-FFF2-40B4-BE49-F238E27FC236}">
                <a16:creationId xmlns:a16="http://schemas.microsoft.com/office/drawing/2014/main" id="{E6FD99A3-64F5-8D26-EFBD-D5B20EA399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t="2904" r="1" b="6276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650366A1-9E3F-CC64-99A8-C69488A57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634" y="2460545"/>
            <a:ext cx="4931598" cy="864789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20000"/>
              </a:lnSpc>
            </a:pPr>
            <a:r>
              <a:rPr lang="en-US" sz="4000" b="0" err="1">
                <a:solidFill>
                  <a:srgbClr val="FA7958"/>
                </a:solidFill>
                <a:latin typeface="Franklin Gothic Medium" panose="020B0603020102020204" pitchFamily="34" charset="0"/>
                <a:ea typeface="Meiryo"/>
              </a:rPr>
              <a:t>Ymarferion</a:t>
            </a:r>
            <a:r>
              <a:rPr lang="en-US" sz="4000" b="0">
                <a:solidFill>
                  <a:srgbClr val="FA7958"/>
                </a:solidFill>
                <a:latin typeface="Franklin Gothic Medium" panose="020B0603020102020204" pitchFamily="34" charset="0"/>
                <a:ea typeface="Meiryo"/>
              </a:rPr>
              <a:t> </a:t>
            </a:r>
            <a:r>
              <a:rPr lang="en-US" sz="4000" b="0" err="1">
                <a:solidFill>
                  <a:srgbClr val="FA7958"/>
                </a:solidFill>
                <a:latin typeface="Franklin Gothic Medium" panose="020B0603020102020204" pitchFamily="34" charset="0"/>
                <a:ea typeface="Meiryo"/>
              </a:rPr>
              <a:t>Meddyliol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FCD9038-4CAA-A341-02BF-29F3B5EE397D}"/>
              </a:ext>
            </a:extLst>
          </p:cNvPr>
          <p:cNvSpPr txBox="1"/>
          <p:nvPr/>
        </p:nvSpPr>
        <p:spPr>
          <a:xfrm>
            <a:off x="9235123" y="4120856"/>
            <a:ext cx="28498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>
                <a:solidFill>
                  <a:srgbClr val="FA7958"/>
                </a:solidFill>
                <a:latin typeface="Franklin Gothic Medium" panose="020B0603020102020204" pitchFamily="34" charset="0"/>
              </a:rPr>
              <a:t>Yoga</a:t>
            </a:r>
          </a:p>
          <a:p>
            <a:endParaRPr lang="en-US" sz="2000">
              <a:solidFill>
                <a:srgbClr val="FA7958"/>
              </a:solidFill>
              <a:latin typeface="Franklin Gothic Medium" panose="020B06030201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err="1">
                <a:solidFill>
                  <a:srgbClr val="FA7958"/>
                </a:solidFill>
                <a:latin typeface="Franklin Gothic Medium" panose="020B0603020102020204" pitchFamily="34" charset="0"/>
              </a:rPr>
              <a:t>Myfyrdod</a:t>
            </a:r>
            <a:endParaRPr lang="en-US" sz="2000">
              <a:solidFill>
                <a:srgbClr val="FA7958"/>
              </a:solidFill>
              <a:latin typeface="Franklin Gothic Medium" panose="020B0603020102020204" pitchFamily="34" charset="0"/>
            </a:endParaRPr>
          </a:p>
          <a:p>
            <a:endParaRPr lang="en-US" sz="2000">
              <a:solidFill>
                <a:srgbClr val="FA7958"/>
              </a:solidFill>
              <a:latin typeface="Franklin Gothic Medium" panose="020B06030201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err="1">
                <a:solidFill>
                  <a:srgbClr val="FA7958"/>
                </a:solidFill>
                <a:latin typeface="Franklin Gothic Medium" panose="020B0603020102020204" pitchFamily="34" charset="0"/>
              </a:rPr>
              <a:t>Cerddoriaeth</a:t>
            </a:r>
            <a:endParaRPr lang="en-US" sz="2000">
              <a:solidFill>
                <a:srgbClr val="FA7958"/>
              </a:solidFill>
              <a:latin typeface="Franklin Gothic Medium" panose="020B0603020102020204" pitchFamily="34" charset="0"/>
            </a:endParaRPr>
          </a:p>
        </p:txBody>
      </p:sp>
      <p:pic>
        <p:nvPicPr>
          <p:cNvPr id="73" name="Audio 72">
            <a:extLst>
              <a:ext uri="{FF2B5EF4-FFF2-40B4-BE49-F238E27FC236}">
                <a16:creationId xmlns:a16="http://schemas.microsoft.com/office/drawing/2014/main" id="{C862C8C9-D109-1DC1-C616-5784D4D9CB0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32140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01"/>
    </mc:Choice>
    <mc:Fallback>
      <p:transition spd="slow" advTm="38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3"/>
                </p:tgtEl>
              </p:cMediaNode>
            </p:audio>
          </p:childTnLst>
        </p:cTn>
      </p:par>
    </p:tnLst>
    <p:bldLst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93D97C6-63EF-4CA6-B01D-25E2772DC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13" descr="A yellow and orange background with a smiley face&#10;&#10;Description automatically generated">
            <a:extLst>
              <a:ext uri="{FF2B5EF4-FFF2-40B4-BE49-F238E27FC236}">
                <a16:creationId xmlns:a16="http://schemas.microsoft.com/office/drawing/2014/main" id="{F2FEC88C-69E1-692D-CA3C-6E1459279A5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/>
        </p:blipFill>
        <p:spPr>
          <a:xfrm>
            <a:off x="505940" y="-2843"/>
            <a:ext cx="3863408" cy="687095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DA4A40B-EDCE-42FC-B189-AEFB4F82E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9CEDE0-B174-666B-86D8-18C16A92FB0F}"/>
              </a:ext>
            </a:extLst>
          </p:cNvPr>
          <p:cNvSpPr txBox="1"/>
          <p:nvPr/>
        </p:nvSpPr>
        <p:spPr>
          <a:xfrm>
            <a:off x="1192996" y="5978247"/>
            <a:ext cx="25346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" name="Flowchart: Terminator 1">
            <a:extLst>
              <a:ext uri="{FF2B5EF4-FFF2-40B4-BE49-F238E27FC236}">
                <a16:creationId xmlns:a16="http://schemas.microsoft.com/office/drawing/2014/main" id="{3E009DA1-7D39-AEAF-E714-E68B30424AAA}"/>
              </a:ext>
            </a:extLst>
          </p:cNvPr>
          <p:cNvSpPr/>
          <p:nvPr/>
        </p:nvSpPr>
        <p:spPr>
          <a:xfrm>
            <a:off x="5413248" y="1249680"/>
            <a:ext cx="2633472" cy="646176"/>
          </a:xfrm>
          <a:prstGeom prst="flowChartTerminator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Arferion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 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myfyrio</a:t>
            </a:r>
            <a:endParaRPr lang="en-US" dirty="0" err="1"/>
          </a:p>
        </p:txBody>
      </p:sp>
      <p:sp>
        <p:nvSpPr>
          <p:cNvPr id="3" name="Flowchart: Terminator 2">
            <a:extLst>
              <a:ext uri="{FF2B5EF4-FFF2-40B4-BE49-F238E27FC236}">
                <a16:creationId xmlns:a16="http://schemas.microsoft.com/office/drawing/2014/main" id="{DEDF0E88-EABF-F159-630F-3DABB1C0C5DB}"/>
              </a:ext>
            </a:extLst>
          </p:cNvPr>
          <p:cNvSpPr/>
          <p:nvPr/>
        </p:nvSpPr>
        <p:spPr>
          <a:xfrm>
            <a:off x="8698992" y="2340863"/>
            <a:ext cx="2633472" cy="646176"/>
          </a:xfrm>
          <a:prstGeom prst="flowChartTerminator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 err="1">
                <a:solidFill>
                  <a:srgbClr val="191B0E"/>
                </a:solidFill>
              </a:rPr>
              <a:t>Adrodd</a:t>
            </a:r>
            <a:r>
              <a:rPr lang="en-US" sz="2000" dirty="0">
                <a:solidFill>
                  <a:srgbClr val="191B0E"/>
                </a:solidFill>
              </a:rPr>
              <a:t> </a:t>
            </a:r>
            <a:r>
              <a:rPr lang="en-US" sz="2000" dirty="0" err="1">
                <a:solidFill>
                  <a:srgbClr val="191B0E"/>
                </a:solidFill>
              </a:rPr>
              <a:t>stori</a:t>
            </a: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6C83C55F-8880-BD0B-FBC8-3022BA52B7FE}"/>
              </a:ext>
            </a:extLst>
          </p:cNvPr>
          <p:cNvSpPr/>
          <p:nvPr/>
        </p:nvSpPr>
        <p:spPr>
          <a:xfrm>
            <a:off x="8698992" y="4706111"/>
            <a:ext cx="2633472" cy="646176"/>
          </a:xfrm>
          <a:prstGeom prst="flowChartTerminator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Caneuon</a:t>
            </a:r>
            <a:endParaRPr lang="en-US" dirty="0" err="1"/>
          </a:p>
        </p:txBody>
      </p:sp>
      <p:sp>
        <p:nvSpPr>
          <p:cNvPr id="5" name="Flowchart: Terminator 4">
            <a:extLst>
              <a:ext uri="{FF2B5EF4-FFF2-40B4-BE49-F238E27FC236}">
                <a16:creationId xmlns:a16="http://schemas.microsoft.com/office/drawing/2014/main" id="{6661B3B5-C010-AFF3-FB6C-3F1351B524DC}"/>
              </a:ext>
            </a:extLst>
          </p:cNvPr>
          <p:cNvSpPr/>
          <p:nvPr/>
        </p:nvSpPr>
        <p:spPr>
          <a:xfrm>
            <a:off x="5413248" y="3432047"/>
            <a:ext cx="2633472" cy="963168"/>
          </a:xfrm>
          <a:prstGeom prst="flowChartTerminator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Dosbarthiadau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 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ymarfer</a:t>
            </a:r>
            <a:r>
              <a:rPr lang="en-US" sz="2000" dirty="0">
                <a:solidFill>
                  <a:srgbClr val="191B0E"/>
                </a:solidFill>
                <a:ea typeface="+mn-lt"/>
                <a:cs typeface="+mn-lt"/>
              </a:rPr>
              <a:t> </a:t>
            </a:r>
            <a:r>
              <a:rPr lang="en-US" sz="2000" dirty="0" err="1">
                <a:solidFill>
                  <a:srgbClr val="191B0E"/>
                </a:solidFill>
                <a:ea typeface="+mn-lt"/>
                <a:cs typeface="+mn-lt"/>
              </a:rPr>
              <a:t>corff</a:t>
            </a:r>
            <a:endParaRPr lang="en-US" dirty="0" err="1"/>
          </a:p>
        </p:txBody>
      </p:sp>
      <p:pic>
        <p:nvPicPr>
          <p:cNvPr id="42" name="Audio 41">
            <a:extLst>
              <a:ext uri="{FF2B5EF4-FFF2-40B4-BE49-F238E27FC236}">
                <a16:creationId xmlns:a16="http://schemas.microsoft.com/office/drawing/2014/main" id="{F15CB04A-5F68-BD2E-0C65-820344DBFCF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12551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66"/>
    </mc:Choice>
    <mc:Fallback>
      <p:transition spd="slow" advTm="29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46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CB209CD-E388-894A-9BC2-BB7F7C389922}"/>
              </a:ext>
            </a:extLst>
          </p:cNvPr>
          <p:cNvSpPr>
            <a:spLocks noGrp="1"/>
          </p:cNvSpPr>
          <p:nvPr/>
        </p:nvSpPr>
        <p:spPr>
          <a:xfrm>
            <a:off x="5731502" y="1236918"/>
            <a:ext cx="4853813" cy="13745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err="1">
                <a:solidFill>
                  <a:srgbClr val="BE9F70"/>
                </a:solidFill>
              </a:rPr>
              <a:t>Gwrando</a:t>
            </a:r>
            <a:r>
              <a:rPr lang="en-US" dirty="0">
                <a:solidFill>
                  <a:srgbClr val="BE9F70"/>
                </a:solidFill>
              </a:rPr>
              <a:t> </a:t>
            </a:r>
            <a:r>
              <a:rPr lang="en-US" err="1">
                <a:solidFill>
                  <a:srgbClr val="BE9F70"/>
                </a:solidFill>
              </a:rPr>
              <a:t>ar</a:t>
            </a:r>
            <a:r>
              <a:rPr lang="en-US" dirty="0">
                <a:solidFill>
                  <a:srgbClr val="BE9F70"/>
                </a:solidFill>
              </a:rPr>
              <a:t> </a:t>
            </a:r>
            <a:r>
              <a:rPr lang="en-US" err="1">
                <a:solidFill>
                  <a:srgbClr val="BE9F70"/>
                </a:solidFill>
              </a:rPr>
              <a:t>Cerddoriaeth</a:t>
            </a:r>
            <a:endParaRPr lang="en-US">
              <a:solidFill>
                <a:srgbClr val="BE9F70"/>
              </a:solidFill>
            </a:endParaRPr>
          </a:p>
        </p:txBody>
      </p:sp>
      <p:pic>
        <p:nvPicPr>
          <p:cNvPr id="5" name="Content Placeholder 6" descr="Music Clef Piano · Free image on Pixabay">
            <a:extLst>
              <a:ext uri="{FF2B5EF4-FFF2-40B4-BE49-F238E27FC236}">
                <a16:creationId xmlns:a16="http://schemas.microsoft.com/office/drawing/2014/main" id="{6B92F3EB-9E0E-DE9F-9C4B-03BF5653ABA0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/>
          <a:srcRect r="2" b="2769"/>
          <a:stretch/>
        </p:blipFill>
        <p:spPr>
          <a:xfrm>
            <a:off x="1096914" y="1508358"/>
            <a:ext cx="3700319" cy="3597919"/>
          </a:xfrm>
          <a:prstGeom prst="rect">
            <a:avLst/>
          </a:prstGeom>
          <a:noFill/>
        </p:spPr>
      </p:pic>
      <p:sp>
        <p:nvSpPr>
          <p:cNvPr id="6" name="Content Placeholder 13">
            <a:extLst>
              <a:ext uri="{FF2B5EF4-FFF2-40B4-BE49-F238E27FC236}">
                <a16:creationId xmlns:a16="http://schemas.microsoft.com/office/drawing/2014/main" id="{95928991-3A9A-1DF7-1AC4-A1CDBC9C382F}"/>
              </a:ext>
            </a:extLst>
          </p:cNvPr>
          <p:cNvSpPr>
            <a:spLocks noGrp="1"/>
          </p:cNvSpPr>
          <p:nvPr/>
        </p:nvSpPr>
        <p:spPr>
          <a:xfrm>
            <a:off x="5581327" y="2865249"/>
            <a:ext cx="5720192" cy="24634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>
                <a:solidFill>
                  <a:srgbClr val="BE9F70"/>
                </a:solidFill>
              </a:rPr>
              <a:t>"playing music while performing repetitive tasks can raise performance levels because it can relieve boredom and reduce tension". (Cassidy a MacDonald, 2007)</a:t>
            </a:r>
            <a:endParaRPr lang="en-US" dirty="0"/>
          </a:p>
          <a:p>
            <a:endParaRPr lang="en-US" sz="2400" dirty="0">
              <a:solidFill>
                <a:srgbClr val="BE9F70"/>
              </a:solidFill>
            </a:endParaRP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D7E215C-8384-178C-DF42-0E4AED648001}"/>
              </a:ext>
            </a:extLst>
          </p:cNvPr>
          <p:cNvSpPr>
            <a:spLocks noGrp="1"/>
          </p:cNvSpPr>
          <p:nvPr/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800" kern="1200" cap="all" spc="3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681A408-146F-7CB4-BFC4-DD55B68A0C3D}"/>
              </a:ext>
            </a:extLst>
          </p:cNvPr>
          <p:cNvSpPr>
            <a:spLocks noGrp="1"/>
          </p:cNvSpPr>
          <p:nvPr/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400" kern="120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DD4689BC-2847-6BD6-C8CB-FD05AFDA67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673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72"/>
    </mc:Choice>
    <mc:Fallback>
      <p:transition spd="slow" advTm="16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x-ray of a person with his head in his hands&#10;&#10;Description automatically generated">
            <a:extLst>
              <a:ext uri="{FF2B5EF4-FFF2-40B4-BE49-F238E27FC236}">
                <a16:creationId xmlns:a16="http://schemas.microsoft.com/office/drawing/2014/main" id="{D57999BB-30F6-A9E2-A002-ABF4E34430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4907" b="28843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 sz="6700" err="1">
                <a:latin typeface="Franklin Gothic"/>
              </a:rPr>
              <a:t>Heriau</a:t>
            </a:r>
            <a:r>
              <a:rPr lang="en-US" sz="6700">
                <a:latin typeface="Franklin Gothic"/>
              </a:rPr>
              <a:t> </a:t>
            </a:r>
            <a:r>
              <a:rPr lang="en-US" sz="6700" err="1">
                <a:latin typeface="Franklin Gothic"/>
              </a:rPr>
              <a:t>wrth</a:t>
            </a:r>
            <a:r>
              <a:rPr lang="en-US" sz="6700">
                <a:latin typeface="Franklin Gothic"/>
              </a:rPr>
              <a:t> </a:t>
            </a:r>
            <a:r>
              <a:rPr lang="en-US" sz="6700" err="1">
                <a:latin typeface="Franklin Gothic"/>
              </a:rPr>
              <a:t>cyflwyno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6AA474-A06D-3CDF-9523-AE146D68F7F8}"/>
              </a:ext>
            </a:extLst>
          </p:cNvPr>
          <p:cNvSpPr txBox="1"/>
          <p:nvPr/>
        </p:nvSpPr>
        <p:spPr>
          <a:xfrm>
            <a:off x="9657332" y="6657945"/>
            <a:ext cx="25346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75CD21B4-A44E-28AC-3910-310880E27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898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223"/>
    </mc:Choice>
    <mc:Fallback>
      <p:transition spd="slow" advTm="11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in a suit giving a presentation to a group of people&#10;&#10;Description automatically generated">
            <a:extLst>
              <a:ext uri="{FF2B5EF4-FFF2-40B4-BE49-F238E27FC236}">
                <a16:creationId xmlns:a16="http://schemas.microsoft.com/office/drawing/2014/main" id="{4AF4B8A8-1884-641D-0DEB-E7E84584B6B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6890" r="1" b="8090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DD1E0-344E-5251-5464-C16DB89D2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Rockwell"/>
                <a:ea typeface="Meiryo"/>
                <a:cs typeface="Arial"/>
              </a:rPr>
              <a:t>Cylfwyno i grwp o bobl</a:t>
            </a:r>
            <a:endParaRPr lang="en-US">
              <a:latin typeface="Rockwel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DCEA2-6516-419D-333D-5E31385ED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 dirty="0" err="1">
                <a:ea typeface="Meiryo"/>
              </a:rPr>
              <a:t>Nerfau</a:t>
            </a:r>
            <a:endParaRPr lang="en-US" dirty="0">
              <a:ea typeface="Meiryo"/>
            </a:endParaRPr>
          </a:p>
          <a:p>
            <a:r>
              <a:rPr lang="en-US" dirty="0" err="1">
                <a:ea typeface="+mn-lt"/>
                <a:cs typeface="+mn-lt"/>
              </a:rPr>
              <a:t>Diffyg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rhyngweithio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gyda'r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gynulleidfa</a:t>
            </a:r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Hunanhyder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isel</a:t>
            </a:r>
            <a:endParaRPr lang="en-US" dirty="0"/>
          </a:p>
          <a:p>
            <a:r>
              <a:rPr lang="en-US" dirty="0" err="1">
                <a:ea typeface="+mn-lt"/>
                <a:cs typeface="+mn-lt"/>
              </a:rPr>
              <a:t>Dyluniad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Sleidiau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Aneffeithiol</a:t>
            </a:r>
            <a:endParaRPr lang="en-US" dirty="0"/>
          </a:p>
          <a:p>
            <a:r>
              <a:rPr lang="en-US" dirty="0" err="1">
                <a:ea typeface="+mn-lt"/>
                <a:cs typeface="+mn-lt"/>
              </a:rPr>
              <a:t>Siarad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rhy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gyflym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neu'n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rhy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araf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0BD31A-3AD2-8A57-A47B-FCD7DAF2F46F}"/>
              </a:ext>
            </a:extLst>
          </p:cNvPr>
          <p:cNvSpPr txBox="1"/>
          <p:nvPr/>
        </p:nvSpPr>
        <p:spPr>
          <a:xfrm>
            <a:off x="9804664" y="6657945"/>
            <a:ext cx="238398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44" name="Audio 43">
            <a:extLst>
              <a:ext uri="{FF2B5EF4-FFF2-40B4-BE49-F238E27FC236}">
                <a16:creationId xmlns:a16="http://schemas.microsoft.com/office/drawing/2014/main" id="{C5FA4E07-72C0-7C4B-0A3E-F920030918A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62157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346"/>
    </mc:Choice>
    <mc:Fallback>
      <p:transition spd="slow" advTm="38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F79084-E805-48DA-8EAC-CD5FD493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D2B662-BB28-4E9C-B74D-059260147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halk drawing of a person climbing stairs to a light bulb&#10;&#10;Description automatically generated">
            <a:extLst>
              <a:ext uri="{FF2B5EF4-FFF2-40B4-BE49-F238E27FC236}">
                <a16:creationId xmlns:a16="http://schemas.microsoft.com/office/drawing/2014/main" id="{35C48106-96A9-2DA2-85F4-F8ADD66B32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t="2833" r="1" b="20633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61FDAFA-FD09-4608-9315-99BFF5528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57057A1D-1E31-A6ED-8648-C6BB135CAEFC}"/>
              </a:ext>
            </a:extLst>
          </p:cNvPr>
          <p:cNvSpPr/>
          <p:nvPr/>
        </p:nvSpPr>
        <p:spPr>
          <a:xfrm>
            <a:off x="854579" y="804729"/>
            <a:ext cx="2350093" cy="176613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Sut </a:t>
            </a:r>
            <a:r>
              <a:rPr lang="en-US" err="1">
                <a:solidFill>
                  <a:schemeClr val="tx1"/>
                </a:solidFill>
              </a:rPr>
              <a:t>i</a:t>
            </a:r>
            <a:r>
              <a:rPr lang="en-US">
                <a:solidFill>
                  <a:schemeClr val="tx1"/>
                </a:solidFill>
              </a:rPr>
              <a:t> </a:t>
            </a:r>
            <a:r>
              <a:rPr lang="en-US" err="1">
                <a:solidFill>
                  <a:schemeClr val="tx1"/>
                </a:solidFill>
              </a:rPr>
              <a:t>gwella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2BCDBA-DC95-83A5-D3E7-A641512C3976}"/>
              </a:ext>
            </a:extLst>
          </p:cNvPr>
          <p:cNvSpPr txBox="1"/>
          <p:nvPr/>
        </p:nvSpPr>
        <p:spPr>
          <a:xfrm rot="1140000">
            <a:off x="968522" y="4116223"/>
            <a:ext cx="329013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Derbyn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gymaint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o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gyfleuoedd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i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ymarfer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a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phosib</a:t>
            </a:r>
            <a:endParaRPr lang="en-US" sz="2000" err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5B31E9-DBFC-03AB-3BEE-EF3AA9561C95}"/>
              </a:ext>
            </a:extLst>
          </p:cNvPr>
          <p:cNvSpPr txBox="1"/>
          <p:nvPr/>
        </p:nvSpPr>
        <p:spPr>
          <a:xfrm rot="20880000">
            <a:off x="8287520" y="3460690"/>
            <a:ext cx="296254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Defnyddio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iaith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ddeniadol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i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gadw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sylw'r</a:t>
            </a: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gynulleidfa</a:t>
            </a:r>
            <a:endParaRPr lang="en-US" sz="2000" err="1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F93CF0-6E9C-DA30-DB0A-8CDFF77FFBDE}"/>
              </a:ext>
            </a:extLst>
          </p:cNvPr>
          <p:cNvSpPr txBox="1"/>
          <p:nvPr/>
        </p:nvSpPr>
        <p:spPr>
          <a:xfrm rot="720000">
            <a:off x="6765418" y="4913831"/>
            <a:ext cx="296254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Rhoi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fwy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o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lluniau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a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llai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o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ysgrifennu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y </a:t>
            </a:r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sleidiau</a:t>
            </a:r>
            <a:endParaRPr lang="en-US" sz="2000" err="1">
              <a:solidFill>
                <a:schemeClr val="bg1"/>
              </a:solidFill>
            </a:endParaRPr>
          </a:p>
        </p:txBody>
      </p:sp>
      <p:pic>
        <p:nvPicPr>
          <p:cNvPr id="37" name="Audio 36">
            <a:extLst>
              <a:ext uri="{FF2B5EF4-FFF2-40B4-BE49-F238E27FC236}">
                <a16:creationId xmlns:a16="http://schemas.microsoft.com/office/drawing/2014/main" id="{13769E36-8DEA-D789-6C08-ED9632F4284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93399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79"/>
    </mc:Choice>
    <mc:Fallback>
      <p:transition spd="slow" advTm="27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9" grpId="0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x-ray of a person with his head in his hands&#10;&#10;Description automatically generated">
            <a:extLst>
              <a:ext uri="{FF2B5EF4-FFF2-40B4-BE49-F238E27FC236}">
                <a16:creationId xmlns:a16="http://schemas.microsoft.com/office/drawing/2014/main" id="{D57999BB-30F6-A9E2-A002-ABF4E34430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4908" b="28842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 err="1">
                <a:latin typeface="Franklin Gothic"/>
              </a:rPr>
              <a:t>Targed</a:t>
            </a:r>
            <a:r>
              <a:rPr lang="en-US">
                <a:latin typeface="Franklin Gothic"/>
              </a:rPr>
              <a:t> hir </a:t>
            </a:r>
            <a:r>
              <a:rPr lang="en-US" err="1">
                <a:latin typeface="Franklin Gothic"/>
              </a:rPr>
              <a:t>dymor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6AA474-A06D-3CDF-9523-AE146D68F7F8}"/>
              </a:ext>
            </a:extLst>
          </p:cNvPr>
          <p:cNvSpPr txBox="1"/>
          <p:nvPr/>
        </p:nvSpPr>
        <p:spPr>
          <a:xfrm>
            <a:off x="9657331" y="6657945"/>
            <a:ext cx="253466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35" name="Audio 34">
            <a:extLst>
              <a:ext uri="{FF2B5EF4-FFF2-40B4-BE49-F238E27FC236}">
                <a16:creationId xmlns:a16="http://schemas.microsoft.com/office/drawing/2014/main" id="{965EC408-3DD6-2C4E-3246-310004C207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008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942"/>
    </mc:Choice>
    <mc:Fallback>
      <p:transition spd="slow" advTm="9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96282C0-351C-48EE-A89D-D662C5DB2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13A98-C8AD-9872-657D-0E6E03C16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924" y="1104900"/>
            <a:ext cx="3060196" cy="769620"/>
          </a:xfrm>
        </p:spPr>
        <p:txBody>
          <a:bodyPr>
            <a:normAutofit/>
          </a:bodyPr>
          <a:lstStyle/>
          <a:p>
            <a:r>
              <a:rPr lang="en-US">
                <a:ea typeface="Meiryo"/>
              </a:rPr>
              <a:t>Dysgu Plant</a:t>
            </a:r>
            <a:endParaRPr lang="en-US"/>
          </a:p>
        </p:txBody>
      </p:sp>
      <p:pic>
        <p:nvPicPr>
          <p:cNvPr id="4" name="Picture 3" descr="A group of children sitting around a table reading a book&#10;&#10;Description automatically generated">
            <a:extLst>
              <a:ext uri="{FF2B5EF4-FFF2-40B4-BE49-F238E27FC236}">
                <a16:creationId xmlns:a16="http://schemas.microsoft.com/office/drawing/2014/main" id="{20340A20-7CD1-3D45-68B7-A13FAD17D2F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5293" r="25239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B35EC73-2F87-44A7-B231-91053659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A86640-D46E-2F82-12A5-BE4F8429814F}"/>
              </a:ext>
            </a:extLst>
          </p:cNvPr>
          <p:cNvSpPr txBox="1"/>
          <p:nvPr/>
        </p:nvSpPr>
        <p:spPr>
          <a:xfrm>
            <a:off x="1978339" y="6657945"/>
            <a:ext cx="239520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8" name="Rectangle: Top Corners Snipped 7">
            <a:extLst>
              <a:ext uri="{FF2B5EF4-FFF2-40B4-BE49-F238E27FC236}">
                <a16:creationId xmlns:a16="http://schemas.microsoft.com/office/drawing/2014/main" id="{D118565B-DE0E-E86E-1636-87FF228F2921}"/>
              </a:ext>
            </a:extLst>
          </p:cNvPr>
          <p:cNvSpPr/>
          <p:nvPr/>
        </p:nvSpPr>
        <p:spPr>
          <a:xfrm>
            <a:off x="5102352" y="2712720"/>
            <a:ext cx="2694432" cy="512064"/>
          </a:xfrm>
          <a:prstGeom prst="snip2SameRect">
            <a:avLst/>
          </a:prstGeom>
          <a:solidFill>
            <a:schemeClr val="bg1"/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Dim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yn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cael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ei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cyflogi</a:t>
            </a:r>
            <a:endParaRPr lang="en-US" dirty="0" err="1"/>
          </a:p>
        </p:txBody>
      </p:sp>
      <p:sp>
        <p:nvSpPr>
          <p:cNvPr id="9" name="Rectangle: Top Corners Snipped 8">
            <a:extLst>
              <a:ext uri="{FF2B5EF4-FFF2-40B4-BE49-F238E27FC236}">
                <a16:creationId xmlns:a16="http://schemas.microsoft.com/office/drawing/2014/main" id="{A58127BE-0A01-699F-EE7D-CB60362BC22B}"/>
              </a:ext>
            </a:extLst>
          </p:cNvPr>
          <p:cNvSpPr/>
          <p:nvPr/>
        </p:nvSpPr>
        <p:spPr>
          <a:xfrm>
            <a:off x="9534144" y="3432048"/>
            <a:ext cx="1621536" cy="512064"/>
          </a:xfrm>
          <a:prstGeom prst="snip2SameRect">
            <a:avLst/>
          </a:prstGeom>
          <a:solidFill>
            <a:schemeClr val="bg1"/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</a:pP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Diffyg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hyder</a:t>
            </a:r>
            <a:endParaRPr lang="en-US" sz="2000" dirty="0" err="1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1" name="Rectangle: Top Corners Snipped 10">
            <a:extLst>
              <a:ext uri="{FF2B5EF4-FFF2-40B4-BE49-F238E27FC236}">
                <a16:creationId xmlns:a16="http://schemas.microsoft.com/office/drawing/2014/main" id="{210628F3-DBA9-A116-5745-A621A28E4A19}"/>
              </a:ext>
            </a:extLst>
          </p:cNvPr>
          <p:cNvSpPr/>
          <p:nvPr/>
        </p:nvSpPr>
        <p:spPr>
          <a:xfrm>
            <a:off x="5925311" y="4565903"/>
            <a:ext cx="3279648" cy="682752"/>
          </a:xfrm>
          <a:prstGeom prst="snip2SameRect">
            <a:avLst/>
          </a:prstGeom>
          <a:solidFill>
            <a:schemeClr val="bg1"/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</a:pP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Diffyg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dealltwriaeth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o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sut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I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gynllunio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sesiwn</a:t>
            </a:r>
            <a:r>
              <a:rPr lang="en-US" sz="2000" dirty="0">
                <a:solidFill>
                  <a:srgbClr val="EFEDE3"/>
                </a:solidFill>
                <a:latin typeface="Arial"/>
                <a:cs typeface="Arial"/>
              </a:rPr>
              <a:t> </a:t>
            </a:r>
            <a:r>
              <a:rPr lang="en-US" sz="2000" dirty="0" err="1">
                <a:solidFill>
                  <a:srgbClr val="EFEDE3"/>
                </a:solidFill>
                <a:latin typeface="Arial"/>
                <a:cs typeface="Arial"/>
              </a:rPr>
              <a:t>ymarferol</a:t>
            </a:r>
            <a:endParaRPr lang="en-US" sz="2000" dirty="0" err="1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48" name="Audio 47">
            <a:extLst>
              <a:ext uri="{FF2B5EF4-FFF2-40B4-BE49-F238E27FC236}">
                <a16:creationId xmlns:a16="http://schemas.microsoft.com/office/drawing/2014/main" id="{2A3AFACB-1B92-AA52-84C8-3F7C971F403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0141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5749"/>
    </mc:Choice>
    <mc:Fallback>
      <p:transition spd="slow" advTm="45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usiness Opportunities Free Stock Photo - Public Domain Pictures">
            <a:extLst>
              <a:ext uri="{FF2B5EF4-FFF2-40B4-BE49-F238E27FC236}">
                <a16:creationId xmlns:a16="http://schemas.microsoft.com/office/drawing/2014/main" id="{1D115F86-81C1-73C8-5152-16690967ECE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6045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CBA2BA5-DF4D-437C-9273-F945CF857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7948" y="1838152"/>
            <a:ext cx="5607908" cy="372444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54EA86-2D7A-4D51-B5F6-DA6349D5F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1087261" y="1405049"/>
            <a:ext cx="2131466" cy="1830903"/>
          </a:xfrm>
          <a:custGeom>
            <a:avLst/>
            <a:gdLst>
              <a:gd name="connsiteX0" fmla="*/ 2308583 w 2308583"/>
              <a:gd name="connsiteY0" fmla="*/ 1983044 h 1983044"/>
              <a:gd name="connsiteX1" fmla="*/ 462 w 2308583"/>
              <a:gd name="connsiteY1" fmla="*/ 1983044 h 1983044"/>
              <a:gd name="connsiteX2" fmla="*/ 0 w 2308583"/>
              <a:gd name="connsiteY2" fmla="*/ 1711185 h 1983044"/>
              <a:gd name="connsiteX3" fmla="*/ 2022607 w 2308583"/>
              <a:gd name="connsiteY3" fmla="*/ 1712117 h 1983044"/>
              <a:gd name="connsiteX4" fmla="*/ 2022607 w 2308583"/>
              <a:gd name="connsiteY4" fmla="*/ 0 h 1983044"/>
              <a:gd name="connsiteX5" fmla="*/ 2308583 w 2308583"/>
              <a:gd name="connsiteY5" fmla="*/ 0 h 198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1983044">
                <a:moveTo>
                  <a:pt x="2308583" y="1983044"/>
                </a:moveTo>
                <a:lnTo>
                  <a:pt x="462" y="1983044"/>
                </a:lnTo>
                <a:cubicBezTo>
                  <a:pt x="-462" y="1889214"/>
                  <a:pt x="923" y="1805015"/>
                  <a:pt x="0" y="1711185"/>
                </a:cubicBezTo>
                <a:lnTo>
                  <a:pt x="2022607" y="1712117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7A6AA-5021-AD58-F93E-85BFC5DC2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5959" y="2860767"/>
            <a:ext cx="4891887" cy="2068284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383540" indent="-383540"/>
            <a:r>
              <a:rPr lang="en-US" dirty="0" err="1">
                <a:ea typeface="Meiryo"/>
              </a:rPr>
              <a:t>Cymryd</a:t>
            </a:r>
            <a:r>
              <a:rPr lang="en-US" dirty="0">
                <a:ea typeface="Meiryo"/>
              </a:rPr>
              <a:t> </a:t>
            </a:r>
            <a:r>
              <a:rPr lang="en-US" dirty="0" err="1">
                <a:ea typeface="Meiryo"/>
              </a:rPr>
              <a:t>cyfleuoedd</a:t>
            </a:r>
            <a:r>
              <a:rPr lang="en-US" dirty="0">
                <a:ea typeface="Meiryo"/>
              </a:rPr>
              <a:t> </a:t>
            </a:r>
          </a:p>
          <a:p>
            <a:pPr marL="383540" indent="-383540"/>
            <a:r>
              <a:rPr lang="en-US" dirty="0" err="1">
                <a:ea typeface="+mn-lt"/>
                <a:cs typeface="+mn-lt"/>
              </a:rPr>
              <a:t>Defnyddio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gwahanol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dulliau</a:t>
            </a:r>
            <a:r>
              <a:rPr lang="en-US" dirty="0">
                <a:ea typeface="+mn-lt"/>
                <a:cs typeface="+mn-lt"/>
              </a:rPr>
              <a:t> o </a:t>
            </a:r>
            <a:r>
              <a:rPr lang="en-US" dirty="0" err="1">
                <a:ea typeface="+mn-lt"/>
                <a:cs typeface="+mn-lt"/>
              </a:rPr>
              <a:t>dysgu</a:t>
            </a:r>
            <a:endParaRPr lang="en-US" dirty="0" err="1">
              <a:ea typeface="Meiryo"/>
            </a:endParaRPr>
          </a:p>
        </p:txBody>
      </p:sp>
      <p:pic>
        <p:nvPicPr>
          <p:cNvPr id="45" name="Audio 44">
            <a:extLst>
              <a:ext uri="{FF2B5EF4-FFF2-40B4-BE49-F238E27FC236}">
                <a16:creationId xmlns:a16="http://schemas.microsoft.com/office/drawing/2014/main" id="{962F3104-4478-58D7-A5A9-397029A3241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91169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1854"/>
    </mc:Choice>
    <mc:Fallback>
      <p:transition spd="slow" advTm="21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1B682-1BAC-9DDD-7E53-DC4579283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9E473-BD2C-1E75-B84C-22D782790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dirty="0">
                <a:ea typeface="+mn-lt"/>
                <a:cs typeface="+mn-lt"/>
              </a:rPr>
              <a:t>Cassidy, G. and MacDonald, R.A.R. (2007) “The effect of background music and background noise on the task performance of introverts and extraverts,” </a:t>
            </a:r>
            <a:r>
              <a:rPr lang="en-US" i="1" dirty="0">
                <a:ea typeface="+mn-lt"/>
                <a:cs typeface="+mn-lt"/>
              </a:rPr>
              <a:t>Psychology of music</a:t>
            </a:r>
            <a:r>
              <a:rPr lang="en-US" dirty="0">
                <a:ea typeface="+mn-lt"/>
                <a:cs typeface="+mn-lt"/>
              </a:rPr>
              <a:t>, 35(3), pp. 517–537.</a:t>
            </a:r>
            <a:endParaRPr lang="en-US" dirty="0"/>
          </a:p>
          <a:p>
            <a:pPr marL="383540" indent="-38354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54578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4|16.3|1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7|4.6|5.4|9.2|11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4.4|11.9|8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8|4.6|5.6|4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9|7.1|6.8|6.4|3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|8.6|8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1|16|8.9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1.7"/>
</p:tagLst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{74B47982-7C01-6647-B094-CF2D7ACD58D5}tf10001072</Template>
  <TotalTime>0</TotalTime>
  <Words>554</Words>
  <Application>Microsoft Macintosh PowerPoint</Application>
  <PresentationFormat>Widescreen</PresentationFormat>
  <Paragraphs>98</Paragraphs>
  <Slides>14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Calibri</vt:lpstr>
      <vt:lpstr>Corbel</vt:lpstr>
      <vt:lpstr>Courier New</vt:lpstr>
      <vt:lpstr>Courier New,monospace</vt:lpstr>
      <vt:lpstr>Franklin Gothic</vt:lpstr>
      <vt:lpstr>Franklin Gothic Book</vt:lpstr>
      <vt:lpstr>Franklin Gothic Medium</vt:lpstr>
      <vt:lpstr>Rockwell</vt:lpstr>
      <vt:lpstr>Crop</vt:lpstr>
      <vt:lpstr>Dysgu yn yr oes digidol Lefel 4 Sgiliau Astudio</vt:lpstr>
      <vt:lpstr>Prif Diddordebau</vt:lpstr>
      <vt:lpstr>Myfyrdod ar materion cyhyrol sy'n gysylltiedig a gweithio wrth ddesg</vt:lpstr>
      <vt:lpstr>Gweithio wrth desg</vt:lpstr>
      <vt:lpstr>Ymarferion Meddyliol</vt:lpstr>
      <vt:lpstr>PowerPoint Presentation</vt:lpstr>
      <vt:lpstr>PowerPoint Presentation</vt:lpstr>
      <vt:lpstr>Heriau wrth cyflwyno</vt:lpstr>
      <vt:lpstr>Cylfwyno i grwp o bobl</vt:lpstr>
      <vt:lpstr>PowerPoint Presentation</vt:lpstr>
      <vt:lpstr>Targed hir dymor</vt:lpstr>
      <vt:lpstr>Dysgu Plant</vt:lpstr>
      <vt:lpstr>PowerPoint Presentation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Cellan Carter-Jones (2305710)</cp:lastModifiedBy>
  <cp:revision>288</cp:revision>
  <dcterms:created xsi:type="dcterms:W3CDTF">2024-02-26T14:17:53Z</dcterms:created>
  <dcterms:modified xsi:type="dcterms:W3CDTF">2024-04-12T11:19:13Z</dcterms:modified>
</cp:coreProperties>
</file>