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02B5AA-FB76-E1FF-BEC4-FCF0D3663497}" v="1384" dt="2025-10-05T19:34:38.376"/>
    <p1510:client id="{88ACE5C0-20CB-86CD-1EEF-C4B6A309B423}" v="69" dt="2025-10-05T18:46:26.758"/>
    <p1510:client id="{A35ED39E-136C-AACE-7C10-ED3483CC2A3D}" v="486" dt="2025-10-05T20:15:20.7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ya Marisa Gula Pinheiro (2413723)" userId="S::2413723@student.uwtsd.ac.uk::37a3be61-acb4-41b0-9866-8e1c2920d9f2" providerId="AD" clId="Web-{88ACE5C0-20CB-86CD-1EEF-C4B6A309B423}"/>
    <pc:docChg chg="modSld addMainMaster delMainMaster">
      <pc:chgData name="Katya Marisa Gula Pinheiro (2413723)" userId="S::2413723@student.uwtsd.ac.uk::37a3be61-acb4-41b0-9866-8e1c2920d9f2" providerId="AD" clId="Web-{88ACE5C0-20CB-86CD-1EEF-C4B6A309B423}" dt="2025-10-05T18:46:26.758" v="71" actId="20577"/>
      <pc:docMkLst>
        <pc:docMk/>
      </pc:docMkLst>
      <pc:sldChg chg="addSp delSp modSp mod setBg modClrScheme setClrOvrMap chgLayout">
        <pc:chgData name="Katya Marisa Gula Pinheiro (2413723)" userId="S::2413723@student.uwtsd.ac.uk::37a3be61-acb4-41b0-9866-8e1c2920d9f2" providerId="AD" clId="Web-{88ACE5C0-20CB-86CD-1EEF-C4B6A309B423}" dt="2025-10-05T18:46:26.758" v="71" actId="20577"/>
        <pc:sldMkLst>
          <pc:docMk/>
          <pc:sldMk cId="109857222" sldId="256"/>
        </pc:sldMkLst>
        <pc:spChg chg="mod">
          <ac:chgData name="Katya Marisa Gula Pinheiro (2413723)" userId="S::2413723@student.uwtsd.ac.uk::37a3be61-acb4-41b0-9866-8e1c2920d9f2" providerId="AD" clId="Web-{88ACE5C0-20CB-86CD-1EEF-C4B6A309B423}" dt="2025-10-05T18:40:52.380" v="6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Katya Marisa Gula Pinheiro (2413723)" userId="S::2413723@student.uwtsd.ac.uk::37a3be61-acb4-41b0-9866-8e1c2920d9f2" providerId="AD" clId="Web-{88ACE5C0-20CB-86CD-1EEF-C4B6A309B423}" dt="2025-10-05T18:46:26.758" v="71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atya Marisa Gula Pinheiro (2413723)" userId="S::2413723@student.uwtsd.ac.uk::37a3be61-acb4-41b0-9866-8e1c2920d9f2" providerId="AD" clId="Web-{88ACE5C0-20CB-86CD-1EEF-C4B6A309B423}" dt="2025-10-05T18:00:36.862" v="1"/>
          <ac:spMkLst>
            <pc:docMk/>
            <pc:sldMk cId="109857222" sldId="256"/>
            <ac:spMk id="9" creationId="{D7468962-6189-43AD-BB02-A6F88AD0E5B4}"/>
          </ac:spMkLst>
        </pc:spChg>
        <pc:spChg chg="add del">
          <ac:chgData name="Katya Marisa Gula Pinheiro (2413723)" userId="S::2413723@student.uwtsd.ac.uk::37a3be61-acb4-41b0-9866-8e1c2920d9f2" providerId="AD" clId="Web-{88ACE5C0-20CB-86CD-1EEF-C4B6A309B423}" dt="2025-10-05T18:00:36.862" v="1"/>
          <ac:spMkLst>
            <pc:docMk/>
            <pc:sldMk cId="109857222" sldId="256"/>
            <ac:spMk id="11" creationId="{5BF2E68D-E9CA-4A00-AE2B-17BCDFABC383}"/>
          </ac:spMkLst>
        </pc:spChg>
        <pc:spChg chg="add del">
          <ac:chgData name="Katya Marisa Gula Pinheiro (2413723)" userId="S::2413723@student.uwtsd.ac.uk::37a3be61-acb4-41b0-9866-8e1c2920d9f2" providerId="AD" clId="Web-{88ACE5C0-20CB-86CD-1EEF-C4B6A309B423}" dt="2025-10-05T18:00:36.862" v="1"/>
          <ac:spMkLst>
            <pc:docMk/>
            <pc:sldMk cId="109857222" sldId="256"/>
            <ac:spMk id="13" creationId="{7E1304CE-399E-4EFB-AC6F-CA3ABE76CD93}"/>
          </ac:spMkLst>
        </pc:spChg>
        <pc:spChg chg="add del">
          <ac:chgData name="Katya Marisa Gula Pinheiro (2413723)" userId="S::2413723@student.uwtsd.ac.uk::37a3be61-acb4-41b0-9866-8e1c2920d9f2" providerId="AD" clId="Web-{88ACE5C0-20CB-86CD-1EEF-C4B6A309B423}" dt="2025-10-05T18:01:07.425" v="5"/>
          <ac:spMkLst>
            <pc:docMk/>
            <pc:sldMk cId="109857222" sldId="256"/>
            <ac:spMk id="21" creationId="{19F9BF86-FE94-4517-B97D-026C7515E589}"/>
          </ac:spMkLst>
        </pc:spChg>
        <pc:spChg chg="add del">
          <ac:chgData name="Katya Marisa Gula Pinheiro (2413723)" userId="S::2413723@student.uwtsd.ac.uk::37a3be61-acb4-41b0-9866-8e1c2920d9f2" providerId="AD" clId="Web-{88ACE5C0-20CB-86CD-1EEF-C4B6A309B423}" dt="2025-10-05T18:01:07.425" v="5"/>
          <ac:spMkLst>
            <pc:docMk/>
            <pc:sldMk cId="109857222" sldId="256"/>
            <ac:spMk id="23" creationId="{05DEC45B-BA77-21C0-3869-05DE7C92376D}"/>
          </ac:spMkLst>
        </pc:spChg>
        <pc:spChg chg="add">
          <ac:chgData name="Katya Marisa Gula Pinheiro (2413723)" userId="S::2413723@student.uwtsd.ac.uk::37a3be61-acb4-41b0-9866-8e1c2920d9f2" providerId="AD" clId="Web-{88ACE5C0-20CB-86CD-1EEF-C4B6A309B423}" dt="2025-10-05T18:01:07.425" v="5"/>
          <ac:spMkLst>
            <pc:docMk/>
            <pc:sldMk cId="109857222" sldId="256"/>
            <ac:spMk id="29" creationId="{33E93247-6229-44AB-A550-739E971E690B}"/>
          </ac:spMkLst>
        </pc:spChg>
        <pc:spChg chg="add">
          <ac:chgData name="Katya Marisa Gula Pinheiro (2413723)" userId="S::2413723@student.uwtsd.ac.uk::37a3be61-acb4-41b0-9866-8e1c2920d9f2" providerId="AD" clId="Web-{88ACE5C0-20CB-86CD-1EEF-C4B6A309B423}" dt="2025-10-05T18:01:07.425" v="5"/>
          <ac:spMkLst>
            <pc:docMk/>
            <pc:sldMk cId="109857222" sldId="256"/>
            <ac:spMk id="33" creationId="{EFBAAD93-7DE6-47D1-3609-446AE138A223}"/>
          </ac:spMkLst>
        </pc:spChg>
        <pc:picChg chg="add del">
          <ac:chgData name="Katya Marisa Gula Pinheiro (2413723)" userId="S::2413723@student.uwtsd.ac.uk::37a3be61-acb4-41b0-9866-8e1c2920d9f2" providerId="AD" clId="Web-{88ACE5C0-20CB-86CD-1EEF-C4B6A309B423}" dt="2025-10-05T18:00:36.862" v="1"/>
          <ac:picMkLst>
            <pc:docMk/>
            <pc:sldMk cId="109857222" sldId="256"/>
            <ac:picMk id="4" creationId="{1D50EC95-49EB-5A80-6036-3EDAAAF6DA13}"/>
          </ac:picMkLst>
        </pc:picChg>
        <pc:picChg chg="add mod">
          <ac:chgData name="Katya Marisa Gula Pinheiro (2413723)" userId="S::2413723@student.uwtsd.ac.uk::37a3be61-acb4-41b0-9866-8e1c2920d9f2" providerId="AD" clId="Web-{88ACE5C0-20CB-86CD-1EEF-C4B6A309B423}" dt="2025-10-05T18:01:07.425" v="5"/>
          <ac:picMkLst>
            <pc:docMk/>
            <pc:sldMk cId="109857222" sldId="256"/>
            <ac:picMk id="22" creationId="{9DE91705-0714-F5B8-1417-E2704A0D8343}"/>
          </ac:picMkLst>
        </pc:picChg>
        <pc:cxnChg chg="add del">
          <ac:chgData name="Katya Marisa Gula Pinheiro (2413723)" userId="S::2413723@student.uwtsd.ac.uk::37a3be61-acb4-41b0-9866-8e1c2920d9f2" providerId="AD" clId="Web-{88ACE5C0-20CB-86CD-1EEF-C4B6A309B423}" dt="2025-10-05T18:00:36.862" v="1"/>
          <ac:cxnSpMkLst>
            <pc:docMk/>
            <pc:sldMk cId="109857222" sldId="256"/>
            <ac:cxnSpMk id="15" creationId="{0B346787-55AA-410B-9763-FB4DF19D58B3}"/>
          </ac:cxnSpMkLst>
        </pc:cxnChg>
        <pc:cxnChg chg="add del">
          <ac:chgData name="Katya Marisa Gula Pinheiro (2413723)" userId="S::2413723@student.uwtsd.ac.uk::37a3be61-acb4-41b0-9866-8e1c2920d9f2" providerId="AD" clId="Web-{88ACE5C0-20CB-86CD-1EEF-C4B6A309B423}" dt="2025-10-05T18:00:36.862" v="1"/>
          <ac:cxnSpMkLst>
            <pc:docMk/>
            <pc:sldMk cId="109857222" sldId="256"/>
            <ac:cxnSpMk id="17" creationId="{F74228F0-C94A-49D1-98AF-F8C229FF099F}"/>
          </ac:cxnSpMkLst>
        </pc:cxnChg>
        <pc:cxnChg chg="add del">
          <ac:chgData name="Katya Marisa Gula Pinheiro (2413723)" userId="S::2413723@student.uwtsd.ac.uk::37a3be61-acb4-41b0-9866-8e1c2920d9f2" providerId="AD" clId="Web-{88ACE5C0-20CB-86CD-1EEF-C4B6A309B423}" dt="2025-10-05T18:00:36.862" v="1"/>
          <ac:cxnSpMkLst>
            <pc:docMk/>
            <pc:sldMk cId="109857222" sldId="256"/>
            <ac:cxnSpMk id="19" creationId="{9C5F0E5C-AB75-49D9-8D9B-727A524E402A}"/>
          </ac:cxnSpMkLst>
        </pc:cxnChg>
        <pc:cxnChg chg="add del">
          <ac:chgData name="Katya Marisa Gula Pinheiro (2413723)" userId="S::2413723@student.uwtsd.ac.uk::37a3be61-acb4-41b0-9866-8e1c2920d9f2" providerId="AD" clId="Web-{88ACE5C0-20CB-86CD-1EEF-C4B6A309B423}" dt="2025-10-05T18:01:07.425" v="5"/>
          <ac:cxnSpMkLst>
            <pc:docMk/>
            <pc:sldMk cId="109857222" sldId="256"/>
            <ac:cxnSpMk id="24" creationId="{7A0A4642-D29D-0121-4C05-5A5559BC5F39}"/>
          </ac:cxnSpMkLst>
        </pc:cxnChg>
        <pc:cxnChg chg="add">
          <ac:chgData name="Katya Marisa Gula Pinheiro (2413723)" userId="S::2413723@student.uwtsd.ac.uk::37a3be61-acb4-41b0-9866-8e1c2920d9f2" providerId="AD" clId="Web-{88ACE5C0-20CB-86CD-1EEF-C4B6A309B423}" dt="2025-10-05T18:01:07.425" v="5"/>
          <ac:cxnSpMkLst>
            <pc:docMk/>
            <pc:sldMk cId="109857222" sldId="256"/>
            <ac:cxnSpMk id="31" creationId="{EE2E603F-4A95-4FE8-BB06-211DFD75DBEF}"/>
          </ac:cxnSpMkLst>
        </pc:cxnChg>
        <pc:cxnChg chg="add">
          <ac:chgData name="Katya Marisa Gula Pinheiro (2413723)" userId="S::2413723@student.uwtsd.ac.uk::37a3be61-acb4-41b0-9866-8e1c2920d9f2" providerId="AD" clId="Web-{88ACE5C0-20CB-86CD-1EEF-C4B6A309B423}" dt="2025-10-05T18:01:07.425" v="5"/>
          <ac:cxnSpMkLst>
            <pc:docMk/>
            <pc:sldMk cId="109857222" sldId="256"/>
            <ac:cxnSpMk id="35" creationId="{90236859-7780-1451-40B8-74A77E2715DD}"/>
          </ac:cxnSpMkLst>
        </pc:cxnChg>
      </pc:sldChg>
      <pc:sldMasterChg chg="add del addSldLayout delSldLayout">
        <pc:chgData name="Katya Marisa Gula Pinheiro (2413723)" userId="S::2413723@student.uwtsd.ac.uk::37a3be61-acb4-41b0-9866-8e1c2920d9f2" providerId="AD" clId="Web-{88ACE5C0-20CB-86CD-1EEF-C4B6A309B423}" dt="2025-10-05T18:00:36.908" v="2"/>
        <pc:sldMasterMkLst>
          <pc:docMk/>
          <pc:sldMasterMk cId="2460954070" sldId="2147483660"/>
        </pc:sldMasterMkLst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908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Katya Marisa Gula Pinheiro (2413723)" userId="S::2413723@student.uwtsd.ac.uk::37a3be61-acb4-41b0-9866-8e1c2920d9f2" providerId="AD" clId="Web-{88ACE5C0-20CB-86CD-1EEF-C4B6A309B423}" dt="2025-10-05T18:01:07.425" v="5"/>
        <pc:sldMasterMkLst>
          <pc:docMk/>
          <pc:sldMasterMk cId="3426794852" sldId="2147483695"/>
        </pc:sldMasterMkLst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3383734863" sldId="2147483684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1293075824" sldId="2147483685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1460375542" sldId="2147483686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3325203059" sldId="2147483687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2842455347" sldId="2147483688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605355674" sldId="2147483689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4226167715" sldId="2147483690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2095555639" sldId="2147483691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743236942" sldId="2147483692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858759138" sldId="2147483693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3426794852" sldId="2147483695"/>
            <pc:sldLayoutMk cId="1510154208" sldId="2147483694"/>
          </pc:sldLayoutMkLst>
        </pc:sldLayoutChg>
      </pc:sldMasterChg>
      <pc:sldMasterChg chg="add addSldLayout">
        <pc:chgData name="Katya Marisa Gula Pinheiro (2413723)" userId="S::2413723@student.uwtsd.ac.uk::37a3be61-acb4-41b0-9866-8e1c2920d9f2" providerId="AD" clId="Web-{88ACE5C0-20CB-86CD-1EEF-C4B6A309B423}" dt="2025-10-05T18:01:07.425" v="5"/>
        <pc:sldMasterMkLst>
          <pc:docMk/>
          <pc:sldMasterMk cId="870018261" sldId="2147483732"/>
        </pc:sldMasterMkLst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2327547766" sldId="2147483721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1305630087" sldId="2147483722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3192650385" sldId="2147483723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211244242" sldId="2147483724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3051739143" sldId="2147483725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523169043" sldId="2147483726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92972063" sldId="2147483727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1656654355" sldId="2147483728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3380352213" sldId="2147483729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109005094" sldId="2147483730"/>
          </pc:sldLayoutMkLst>
        </pc:sldLayoutChg>
        <pc:sldLayoutChg chg="add">
          <pc:chgData name="Katya Marisa Gula Pinheiro (2413723)" userId="S::2413723@student.uwtsd.ac.uk::37a3be61-acb4-41b0-9866-8e1c2920d9f2" providerId="AD" clId="Web-{88ACE5C0-20CB-86CD-1EEF-C4B6A309B423}" dt="2025-10-05T18:01:07.425" v="5"/>
          <pc:sldLayoutMkLst>
            <pc:docMk/>
            <pc:sldMasterMk cId="870018261" sldId="2147483732"/>
            <pc:sldLayoutMk cId="2183146663" sldId="2147483731"/>
          </pc:sldLayoutMkLst>
        </pc:sldLayoutChg>
      </pc:sldMasterChg>
      <pc:sldMasterChg chg="add del addSldLayout delSldLayout">
        <pc:chgData name="Katya Marisa Gula Pinheiro (2413723)" userId="S::2413723@student.uwtsd.ac.uk::37a3be61-acb4-41b0-9866-8e1c2920d9f2" providerId="AD" clId="Web-{88ACE5C0-20CB-86CD-1EEF-C4B6A309B423}" dt="2025-10-05T18:00:36.862" v="1"/>
        <pc:sldMasterMkLst>
          <pc:docMk/>
          <pc:sldMasterMk cId="3626152797" sldId="2147483773"/>
        </pc:sldMasterMkLst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2099156139" sldId="2147483762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3462183293" sldId="2147483763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4191605558" sldId="2147483764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2318996807" sldId="2147483765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200694081" sldId="2147483766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4061037974" sldId="2147483767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1628967599" sldId="2147483768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424450189" sldId="2147483769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2522703418" sldId="2147483770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2294177092" sldId="2147483771"/>
          </pc:sldLayoutMkLst>
        </pc:sldLayoutChg>
        <pc:sldLayoutChg chg="add del">
          <pc:chgData name="Katya Marisa Gula Pinheiro (2413723)" userId="S::2413723@student.uwtsd.ac.uk::37a3be61-acb4-41b0-9866-8e1c2920d9f2" providerId="AD" clId="Web-{88ACE5C0-20CB-86CD-1EEF-C4B6A309B423}" dt="2025-10-05T18:00:36.862" v="1"/>
          <pc:sldLayoutMkLst>
            <pc:docMk/>
            <pc:sldMasterMk cId="3626152797" sldId="2147483773"/>
            <pc:sldLayoutMk cId="2512853837" sldId="2147483772"/>
          </pc:sldLayoutMkLst>
        </pc:sldLayoutChg>
      </pc:sldMasterChg>
    </pc:docChg>
  </pc:docChgLst>
  <pc:docChgLst>
    <pc:chgData name="Katya Marisa Gula Pinheiro (2413723)" userId="S::2413723@student.uwtsd.ac.uk::37a3be61-acb4-41b0-9866-8e1c2920d9f2" providerId="AD" clId="Web-{1E02B5AA-FB76-E1FF-BEC4-FCF0D3663497}"/>
    <pc:docChg chg="addSld delSld modSld">
      <pc:chgData name="Katya Marisa Gula Pinheiro (2413723)" userId="S::2413723@student.uwtsd.ac.uk::37a3be61-acb4-41b0-9866-8e1c2920d9f2" providerId="AD" clId="Web-{1E02B5AA-FB76-E1FF-BEC4-FCF0D3663497}" dt="2025-10-05T19:34:35.923" v="892"/>
      <pc:docMkLst>
        <pc:docMk/>
      </pc:docMkLst>
      <pc:sldChg chg="modSp">
        <pc:chgData name="Katya Marisa Gula Pinheiro (2413723)" userId="S::2413723@student.uwtsd.ac.uk::37a3be61-acb4-41b0-9866-8e1c2920d9f2" providerId="AD" clId="Web-{1E02B5AA-FB76-E1FF-BEC4-FCF0D3663497}" dt="2025-10-05T18:47:32.793" v="31" actId="20577"/>
        <pc:sldMkLst>
          <pc:docMk/>
          <pc:sldMk cId="109857222" sldId="256"/>
        </pc:sldMkLst>
        <pc:spChg chg="mod">
          <ac:chgData name="Katya Marisa Gula Pinheiro (2413723)" userId="S::2413723@student.uwtsd.ac.uk::37a3be61-acb4-41b0-9866-8e1c2920d9f2" providerId="AD" clId="Web-{1E02B5AA-FB76-E1FF-BEC4-FCF0D3663497}" dt="2025-10-05T18:47:32.793" v="31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Katya Marisa Gula Pinheiro (2413723)" userId="S::2413723@student.uwtsd.ac.uk::37a3be61-acb4-41b0-9866-8e1c2920d9f2" providerId="AD" clId="Web-{1E02B5AA-FB76-E1FF-BEC4-FCF0D3663497}" dt="2025-10-05T18:59:38.159" v="283" actId="20577"/>
        <pc:sldMkLst>
          <pc:docMk/>
          <pc:sldMk cId="2672642935" sldId="257"/>
        </pc:sldMkLst>
        <pc:spChg chg="mod">
          <ac:chgData name="Katya Marisa Gula Pinheiro (2413723)" userId="S::2413723@student.uwtsd.ac.uk::37a3be61-acb4-41b0-9866-8e1c2920d9f2" providerId="AD" clId="Web-{1E02B5AA-FB76-E1FF-BEC4-FCF0D3663497}" dt="2025-10-05T18:52:17.658" v="66" actId="20577"/>
          <ac:spMkLst>
            <pc:docMk/>
            <pc:sldMk cId="2672642935" sldId="257"/>
            <ac:spMk id="2" creationId="{9E3111D8-B981-8CB0-A6A6-2326106C3191}"/>
          </ac:spMkLst>
        </pc:spChg>
        <pc:spChg chg="mod">
          <ac:chgData name="Katya Marisa Gula Pinheiro (2413723)" userId="S::2413723@student.uwtsd.ac.uk::37a3be61-acb4-41b0-9866-8e1c2920d9f2" providerId="AD" clId="Web-{1E02B5AA-FB76-E1FF-BEC4-FCF0D3663497}" dt="2025-10-05T18:59:38.159" v="283" actId="20577"/>
          <ac:spMkLst>
            <pc:docMk/>
            <pc:sldMk cId="2672642935" sldId="257"/>
            <ac:spMk id="3" creationId="{0103DC10-65C5-12F2-D2E5-24DF5F2469ED}"/>
          </ac:spMkLst>
        </pc:spChg>
      </pc:sldChg>
      <pc:sldChg chg="new del">
        <pc:chgData name="Katya Marisa Gula Pinheiro (2413723)" userId="S::2413723@student.uwtsd.ac.uk::37a3be61-acb4-41b0-9866-8e1c2920d9f2" providerId="AD" clId="Web-{1E02B5AA-FB76-E1FF-BEC4-FCF0D3663497}" dt="2025-10-05T18:51:07.764" v="35"/>
        <pc:sldMkLst>
          <pc:docMk/>
          <pc:sldMk cId="305056681" sldId="258"/>
        </pc:sldMkLst>
      </pc:sldChg>
      <pc:sldChg chg="addSp delSp modSp new mod setBg">
        <pc:chgData name="Katya Marisa Gula Pinheiro (2413723)" userId="S::2413723@student.uwtsd.ac.uk::37a3be61-acb4-41b0-9866-8e1c2920d9f2" providerId="AD" clId="Web-{1E02B5AA-FB76-E1FF-BEC4-FCF0D3663497}" dt="2025-10-05T19:34:35.923" v="892"/>
        <pc:sldMkLst>
          <pc:docMk/>
          <pc:sldMk cId="2247182663" sldId="258"/>
        </pc:sldMkLst>
        <pc:spChg chg="add del mod">
          <ac:chgData name="Katya Marisa Gula Pinheiro (2413723)" userId="S::2413723@student.uwtsd.ac.uk::37a3be61-acb4-41b0-9866-8e1c2920d9f2" providerId="AD" clId="Web-{1E02B5AA-FB76-E1FF-BEC4-FCF0D3663497}" dt="2025-10-05T19:07:49.494" v="314"/>
          <ac:spMkLst>
            <pc:docMk/>
            <pc:sldMk cId="2247182663" sldId="258"/>
            <ac:spMk id="2" creationId="{2063F228-9470-4072-2318-248E43C68C67}"/>
          </ac:spMkLst>
        </pc:spChg>
        <pc:spChg chg="add del mod">
          <ac:chgData name="Katya Marisa Gula Pinheiro (2413723)" userId="S::2413723@student.uwtsd.ac.uk::37a3be61-acb4-41b0-9866-8e1c2920d9f2" providerId="AD" clId="Web-{1E02B5AA-FB76-E1FF-BEC4-FCF0D3663497}" dt="2025-10-05T19:08:14.620" v="317"/>
          <ac:spMkLst>
            <pc:docMk/>
            <pc:sldMk cId="2247182663" sldId="258"/>
            <ac:spMk id="3" creationId="{A457091E-3F6C-8B1D-48FA-B7F3DCBC0E5B}"/>
          </ac:spMkLst>
        </pc:spChg>
        <pc:spChg chg="add del mod">
          <ac:chgData name="Katya Marisa Gula Pinheiro (2413723)" userId="S::2413723@student.uwtsd.ac.uk::37a3be61-acb4-41b0-9866-8e1c2920d9f2" providerId="AD" clId="Web-{1E02B5AA-FB76-E1FF-BEC4-FCF0D3663497}" dt="2025-10-05T19:08:37.106" v="322"/>
          <ac:spMkLst>
            <pc:docMk/>
            <pc:sldMk cId="2247182663" sldId="258"/>
            <ac:spMk id="4" creationId="{C5DA1300-CC6A-D974-0DA1-175B8185E63F}"/>
          </ac:spMkLst>
        </pc:spChg>
        <pc:spChg chg="add del mod">
          <ac:chgData name="Katya Marisa Gula Pinheiro (2413723)" userId="S::2413723@student.uwtsd.ac.uk::37a3be61-acb4-41b0-9866-8e1c2920d9f2" providerId="AD" clId="Web-{1E02B5AA-FB76-E1FF-BEC4-FCF0D3663497}" dt="2025-10-05T19:34:35.923" v="892"/>
          <ac:spMkLst>
            <pc:docMk/>
            <pc:sldMk cId="2247182663" sldId="258"/>
            <ac:spMk id="5" creationId="{DD98483C-683B-D079-2ED2-237A32174DD2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20:59.314" v="626"/>
          <ac:spMkLst>
            <pc:docMk/>
            <pc:sldMk cId="2247182663" sldId="258"/>
            <ac:spMk id="10" creationId="{985184E4-C93A-4E34-8365-1886AAC5DE60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15:58.858" v="495"/>
          <ac:spMkLst>
            <pc:docMk/>
            <pc:sldMk cId="2247182663" sldId="258"/>
            <ac:spMk id="15" creationId="{F68B2C62-7648-4430-90D5-AE0F252AF113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21:30.911" v="628"/>
          <ac:spMkLst>
            <pc:docMk/>
            <pc:sldMk cId="2247182663" sldId="258"/>
            <ac:spMk id="20" creationId="{F68B2C62-7648-4430-90D5-AE0F252AF113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21:38.990" v="630"/>
          <ac:spMkLst>
            <pc:docMk/>
            <pc:sldMk cId="2247182663" sldId="258"/>
            <ac:spMk id="26" creationId="{5F710FDB-0919-493E-8539-8240C23F1EB2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21:38.990" v="630"/>
          <ac:spMkLst>
            <pc:docMk/>
            <pc:sldMk cId="2247182663" sldId="258"/>
            <ac:spMk id="27" creationId="{DD98483C-683B-D079-2ED2-237A32174DD2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32:35.844" v="878"/>
          <ac:spMkLst>
            <pc:docMk/>
            <pc:sldMk cId="2247182663" sldId="258"/>
            <ac:spMk id="30" creationId="{5F710FDB-0919-493E-8539-8240C23F1EB2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32:48.126" v="880"/>
          <ac:spMkLst>
            <pc:docMk/>
            <pc:sldMk cId="2247182663" sldId="258"/>
            <ac:spMk id="35" creationId="{5F710FDB-0919-493E-8539-8240C23F1EB2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spMkLst>
            <pc:docMk/>
            <pc:sldMk cId="2247182663" sldId="258"/>
            <ac:spMk id="40" creationId="{5F710FDB-0919-493E-8539-8240C23F1EB2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spMkLst>
            <pc:docMk/>
            <pc:sldMk cId="2247182663" sldId="258"/>
            <ac:spMk id="45" creationId="{DD98483C-683B-D079-2ED2-237A32174DD2}"/>
          </ac:spMkLst>
        </pc:spChg>
        <pc:sp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spMkLst>
            <pc:docMk/>
            <pc:sldMk cId="2247182663" sldId="258"/>
            <ac:spMk id="50" creationId="{EEF92585-7A99-6108-9663-8C59032742EC}"/>
          </ac:spMkLst>
        </pc:spChg>
        <pc:graphicFrameChg chg="add del mod">
          <ac:chgData name="Katya Marisa Gula Pinheiro (2413723)" userId="S::2413723@student.uwtsd.ac.uk::37a3be61-acb4-41b0-9866-8e1c2920d9f2" providerId="AD" clId="Web-{1E02B5AA-FB76-E1FF-BEC4-FCF0D3663497}" dt="2025-10-05T19:15:58.858" v="495"/>
          <ac:graphicFrameMkLst>
            <pc:docMk/>
            <pc:sldMk cId="2247182663" sldId="258"/>
            <ac:graphicFrameMk id="7" creationId="{A72DBBFA-4168-13DA-9CA0-A9F29430A14F}"/>
          </ac:graphicFrameMkLst>
        </pc:graphicFrameChg>
        <pc:graphicFrameChg chg="add del">
          <ac:chgData name="Katya Marisa Gula Pinheiro (2413723)" userId="S::2413723@student.uwtsd.ac.uk::37a3be61-acb4-41b0-9866-8e1c2920d9f2" providerId="AD" clId="Web-{1E02B5AA-FB76-E1FF-BEC4-FCF0D3663497}" dt="2025-10-05T19:20:59.314" v="626"/>
          <ac:graphicFrameMkLst>
            <pc:docMk/>
            <pc:sldMk cId="2247182663" sldId="258"/>
            <ac:graphicFrameMk id="14" creationId="{1D433841-779B-AA1C-7C20-6A3C8B33D50F}"/>
          </ac:graphicFrameMkLst>
        </pc:graphicFrameChg>
        <pc:graphicFrameChg chg="add del">
          <ac:chgData name="Katya Marisa Gula Pinheiro (2413723)" userId="S::2413723@student.uwtsd.ac.uk::37a3be61-acb4-41b0-9866-8e1c2920d9f2" providerId="AD" clId="Web-{1E02B5AA-FB76-E1FF-BEC4-FCF0D3663497}" dt="2025-10-05T19:21:30.911" v="628"/>
          <ac:graphicFrameMkLst>
            <pc:docMk/>
            <pc:sldMk cId="2247182663" sldId="258"/>
            <ac:graphicFrameMk id="22" creationId="{DFFD3334-57B8-E75F-9FC9-1D6AEABD3565}"/>
          </ac:graphicFrameMkLst>
        </pc:graphicFrameChg>
        <pc:graphicFrameChg chg="add del">
          <ac:chgData name="Katya Marisa Gula Pinheiro (2413723)" userId="S::2413723@student.uwtsd.ac.uk::37a3be61-acb4-41b0-9866-8e1c2920d9f2" providerId="AD" clId="Web-{1E02B5AA-FB76-E1FF-BEC4-FCF0D3663497}" dt="2025-10-05T19:34:22.141" v="890"/>
          <ac:graphicFrameMkLst>
            <pc:docMk/>
            <pc:sldMk cId="2247182663" sldId="258"/>
            <ac:graphicFrameMk id="43" creationId="{0CCBBEBC-B192-462D-E4AE-FDA839359D7D}"/>
          </ac:graphicFrameMkLst>
        </pc:graphicFrameChg>
        <pc:cxnChg chg="add del">
          <ac:chgData name="Katya Marisa Gula Pinheiro (2413723)" userId="S::2413723@student.uwtsd.ac.uk::37a3be61-acb4-41b0-9866-8e1c2920d9f2" providerId="AD" clId="Web-{1E02B5AA-FB76-E1FF-BEC4-FCF0D3663497}" dt="2025-10-05T19:20:59.314" v="626"/>
          <ac:cxnSpMkLst>
            <pc:docMk/>
            <pc:sldMk cId="2247182663" sldId="258"/>
            <ac:cxnSpMk id="8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20:59.314" v="626"/>
          <ac:cxnSpMkLst>
            <pc:docMk/>
            <pc:sldMk cId="2247182663" sldId="258"/>
            <ac:cxnSpMk id="9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15:58.858" v="495"/>
          <ac:cxnSpMkLst>
            <pc:docMk/>
            <pc:sldMk cId="2247182663" sldId="258"/>
            <ac:cxnSpMk id="11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20:59.314" v="626"/>
          <ac:cxnSpMkLst>
            <pc:docMk/>
            <pc:sldMk cId="2247182663" sldId="258"/>
            <ac:cxnSpMk id="12" creationId="{8AB0D40B-37F7-4F1F-B956-AFC12066ABE3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15:58.858" v="495"/>
          <ac:cxnSpMkLst>
            <pc:docMk/>
            <pc:sldMk cId="2247182663" sldId="258"/>
            <ac:cxnSpMk id="13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21:30.911" v="628"/>
          <ac:cxnSpMkLst>
            <pc:docMk/>
            <pc:sldMk cId="2247182663" sldId="258"/>
            <ac:cxnSpMk id="16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15:58.858" v="495"/>
          <ac:cxnSpMkLst>
            <pc:docMk/>
            <pc:sldMk cId="2247182663" sldId="258"/>
            <ac:cxnSpMk id="17" creationId="{AAD0195E-7F27-4D06-9427-0C121D721A14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21:30.911" v="628"/>
          <ac:cxnSpMkLst>
            <pc:docMk/>
            <pc:sldMk cId="2247182663" sldId="258"/>
            <ac:cxnSpMk id="18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15:58.858" v="495"/>
          <ac:cxnSpMkLst>
            <pc:docMk/>
            <pc:sldMk cId="2247182663" sldId="258"/>
            <ac:cxnSpMk id="19" creationId="{9D74C2FC-3228-4FC1-B97B-87AD35508D91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21:30.911" v="628"/>
          <ac:cxnSpMkLst>
            <pc:docMk/>
            <pc:sldMk cId="2247182663" sldId="258"/>
            <ac:cxnSpMk id="21" creationId="{4BFD5B9F-5FB6-467D-83D5-DF82F1907354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2:35.844" v="878"/>
          <ac:cxnSpMkLst>
            <pc:docMk/>
            <pc:sldMk cId="2247182663" sldId="258"/>
            <ac:cxnSpMk id="23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21:38.990" v="630"/>
          <ac:cxnSpMkLst>
            <pc:docMk/>
            <pc:sldMk cId="2247182663" sldId="258"/>
            <ac:cxnSpMk id="24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21:38.990" v="630"/>
          <ac:cxnSpMkLst>
            <pc:docMk/>
            <pc:sldMk cId="2247182663" sldId="258"/>
            <ac:cxnSpMk id="25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21:38.990" v="630"/>
          <ac:cxnSpMkLst>
            <pc:docMk/>
            <pc:sldMk cId="2247182663" sldId="258"/>
            <ac:cxnSpMk id="28" creationId="{033715A5-8048-453E-A44A-0F17BBB481A4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2:35.844" v="878"/>
          <ac:cxnSpMkLst>
            <pc:docMk/>
            <pc:sldMk cId="2247182663" sldId="258"/>
            <ac:cxnSpMk id="29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2:35.844" v="878"/>
          <ac:cxnSpMkLst>
            <pc:docMk/>
            <pc:sldMk cId="2247182663" sldId="258"/>
            <ac:cxnSpMk id="31" creationId="{033715A5-8048-453E-A44A-0F17BBB481A4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2:48.126" v="880"/>
          <ac:cxnSpMkLst>
            <pc:docMk/>
            <pc:sldMk cId="2247182663" sldId="258"/>
            <ac:cxnSpMk id="33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2:48.126" v="880"/>
          <ac:cxnSpMkLst>
            <pc:docMk/>
            <pc:sldMk cId="2247182663" sldId="258"/>
            <ac:cxnSpMk id="34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2:48.126" v="880"/>
          <ac:cxnSpMkLst>
            <pc:docMk/>
            <pc:sldMk cId="2247182663" sldId="258"/>
            <ac:cxnSpMk id="36" creationId="{0AFF0B6C-73E2-4B40-9280-938C14922C87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cxnSpMkLst>
            <pc:docMk/>
            <pc:sldMk cId="2247182663" sldId="258"/>
            <ac:cxnSpMk id="38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cxnSpMkLst>
            <pc:docMk/>
            <pc:sldMk cId="2247182663" sldId="258"/>
            <ac:cxnSpMk id="39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cxnSpMkLst>
            <pc:docMk/>
            <pc:sldMk cId="2247182663" sldId="258"/>
            <ac:cxnSpMk id="41" creationId="{F9EFE17E-B5DA-47FC-A72C-F0C7C86495CC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cxnSpMkLst>
            <pc:docMk/>
            <pc:sldMk cId="2247182663" sldId="258"/>
            <ac:cxnSpMk id="46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cxnSpMkLst>
            <pc:docMk/>
            <pc:sldMk cId="2247182663" sldId="258"/>
            <ac:cxnSpMk id="48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1E02B5AA-FB76-E1FF-BEC4-FCF0D3663497}" dt="2025-10-05T19:34:35.923" v="892"/>
          <ac:cxnSpMkLst>
            <pc:docMk/>
            <pc:sldMk cId="2247182663" sldId="258"/>
            <ac:cxnSpMk id="52" creationId="{78F0A063-5253-8DF5-3B7B-12FE096705F1}"/>
          </ac:cxnSpMkLst>
        </pc:cxnChg>
      </pc:sldChg>
      <pc:sldChg chg="new del">
        <pc:chgData name="Katya Marisa Gula Pinheiro (2413723)" userId="S::2413723@student.uwtsd.ac.uk::37a3be61-acb4-41b0-9866-8e1c2920d9f2" providerId="AD" clId="Web-{1E02B5AA-FB76-E1FF-BEC4-FCF0D3663497}" dt="2025-10-05T19:04:44.291" v="295"/>
        <pc:sldMkLst>
          <pc:docMk/>
          <pc:sldMk cId="2266019186" sldId="258"/>
        </pc:sldMkLst>
      </pc:sldChg>
      <pc:sldChg chg="new del">
        <pc:chgData name="Katya Marisa Gula Pinheiro (2413723)" userId="S::2413723@student.uwtsd.ac.uk::37a3be61-acb4-41b0-9866-8e1c2920d9f2" providerId="AD" clId="Web-{1E02B5AA-FB76-E1FF-BEC4-FCF0D3663497}" dt="2025-10-05T19:06:36.395" v="305"/>
        <pc:sldMkLst>
          <pc:docMk/>
          <pc:sldMk cId="2564365930" sldId="258"/>
        </pc:sldMkLst>
      </pc:sldChg>
      <pc:sldChg chg="modSp new del">
        <pc:chgData name="Katya Marisa Gula Pinheiro (2413723)" userId="S::2413723@student.uwtsd.ac.uk::37a3be61-acb4-41b0-9866-8e1c2920d9f2" providerId="AD" clId="Web-{1E02B5AA-FB76-E1FF-BEC4-FCF0D3663497}" dt="2025-10-05T19:06:18.128" v="303"/>
        <pc:sldMkLst>
          <pc:docMk/>
          <pc:sldMk cId="3019479673" sldId="258"/>
        </pc:sldMkLst>
        <pc:spChg chg="mod">
          <ac:chgData name="Katya Marisa Gula Pinheiro (2413723)" userId="S::2413723@student.uwtsd.ac.uk::37a3be61-acb4-41b0-9866-8e1c2920d9f2" providerId="AD" clId="Web-{1E02B5AA-FB76-E1FF-BEC4-FCF0D3663497}" dt="2025-10-05T19:06:16.924" v="302" actId="20577"/>
          <ac:spMkLst>
            <pc:docMk/>
            <pc:sldMk cId="3019479673" sldId="258"/>
            <ac:spMk id="2" creationId="{A50A2683-0F51-B1D2-C148-97395296C24A}"/>
          </ac:spMkLst>
        </pc:spChg>
      </pc:sldChg>
      <pc:sldChg chg="modSp new del">
        <pc:chgData name="Katya Marisa Gula Pinheiro (2413723)" userId="S::2413723@student.uwtsd.ac.uk::37a3be61-acb4-41b0-9866-8e1c2920d9f2" providerId="AD" clId="Web-{1E02B5AA-FB76-E1FF-BEC4-FCF0D3663497}" dt="2025-10-05T19:03:51.019" v="293"/>
        <pc:sldMkLst>
          <pc:docMk/>
          <pc:sldMk cId="3477711426" sldId="258"/>
        </pc:sldMkLst>
        <pc:spChg chg="mod">
          <ac:chgData name="Katya Marisa Gula Pinheiro (2413723)" userId="S::2413723@student.uwtsd.ac.uk::37a3be61-acb4-41b0-9866-8e1c2920d9f2" providerId="AD" clId="Web-{1E02B5AA-FB76-E1FF-BEC4-FCF0D3663497}" dt="2025-10-05T19:03:42.393" v="292" actId="20577"/>
          <ac:spMkLst>
            <pc:docMk/>
            <pc:sldMk cId="3477711426" sldId="258"/>
            <ac:spMk id="2" creationId="{A5666BD9-FFFA-1037-DEF2-D9F5B21CC3C3}"/>
          </ac:spMkLst>
        </pc:spChg>
      </pc:sldChg>
      <pc:sldChg chg="new del">
        <pc:chgData name="Katya Marisa Gula Pinheiro (2413723)" userId="S::2413723@student.uwtsd.ac.uk::37a3be61-acb4-41b0-9866-8e1c2920d9f2" providerId="AD" clId="Web-{1E02B5AA-FB76-E1FF-BEC4-FCF0D3663497}" dt="2025-10-05T18:51:09.967" v="36"/>
        <pc:sldMkLst>
          <pc:docMk/>
          <pc:sldMk cId="4066274414" sldId="259"/>
        </pc:sldMkLst>
      </pc:sldChg>
    </pc:docChg>
  </pc:docChgLst>
  <pc:docChgLst>
    <pc:chgData name="Katya Marisa Gula Pinheiro (2413723)" userId="S::2413723@student.uwtsd.ac.uk::37a3be61-acb4-41b0-9866-8e1c2920d9f2" providerId="AD" clId="Web-{A35ED39E-136C-AACE-7C10-ED3483CC2A3D}"/>
    <pc:docChg chg="mod addSld delSld modSld addMainMaster delMainMaster modMainMaster">
      <pc:chgData name="Katya Marisa Gula Pinheiro (2413723)" userId="S::2413723@student.uwtsd.ac.uk::37a3be61-acb4-41b0-9866-8e1c2920d9f2" providerId="AD" clId="Web-{A35ED39E-136C-AACE-7C10-ED3483CC2A3D}" dt="2025-10-05T20:15:20.750" v="491"/>
      <pc:docMkLst>
        <pc:docMk/>
      </pc:docMkLst>
      <pc:sldChg chg="addSp delSp modSp mod modClrScheme delDesignElem chgLayout">
        <pc:chgData name="Katya Marisa Gula Pinheiro (2413723)" userId="S::2413723@student.uwtsd.ac.uk::37a3be61-acb4-41b0-9866-8e1c2920d9f2" providerId="AD" clId="Web-{A35ED39E-136C-AACE-7C10-ED3483CC2A3D}" dt="2025-10-05T20:15:20.750" v="491"/>
        <pc:sldMkLst>
          <pc:docMk/>
          <pc:sldMk cId="109857222" sldId="256"/>
        </pc:sldMkLst>
        <pc:spChg chg="mod ord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109857222" sldId="256"/>
            <ac:spMk id="29" creationId="{33E93247-6229-44AB-A550-739E971E690B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109857222" sldId="256"/>
            <ac:spMk id="33" creationId="{EFBAAD93-7DE6-47D1-3609-446AE138A223}"/>
          </ac:spMkLst>
        </pc:spChg>
        <pc:picChg chg="del">
          <ac:chgData name="Katya Marisa Gula Pinheiro (2413723)" userId="S::2413723@student.uwtsd.ac.uk::37a3be61-acb4-41b0-9866-8e1c2920d9f2" providerId="AD" clId="Web-{A35ED39E-136C-AACE-7C10-ED3483CC2A3D}" dt="2025-10-05T20:15:04.498" v="490"/>
          <ac:picMkLst>
            <pc:docMk/>
            <pc:sldMk cId="109857222" sldId="256"/>
            <ac:picMk id="22" creationId="{9DE91705-0714-F5B8-1417-E2704A0D8343}"/>
          </ac:picMkLst>
        </pc:picChg>
        <pc:cxn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cxnSpMkLst>
            <pc:docMk/>
            <pc:sldMk cId="109857222" sldId="256"/>
            <ac:cxnSpMk id="31" creationId="{EE2E603F-4A95-4FE8-BB06-211DFD75DBEF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cxnSpMkLst>
            <pc:docMk/>
            <pc:sldMk cId="109857222" sldId="256"/>
            <ac:cxnSpMk id="35" creationId="{90236859-7780-1451-40B8-74A77E2715DD}"/>
          </ac:cxnSpMkLst>
        </pc:cxnChg>
      </pc:sldChg>
      <pc:sldChg chg="modSp mod modClrScheme chgLayout">
        <pc:chgData name="Katya Marisa Gula Pinheiro (2413723)" userId="S::2413723@student.uwtsd.ac.uk::37a3be61-acb4-41b0-9866-8e1c2920d9f2" providerId="AD" clId="Web-{A35ED39E-136C-AACE-7C10-ED3483CC2A3D}" dt="2025-10-05T20:15:20.750" v="491"/>
        <pc:sldMkLst>
          <pc:docMk/>
          <pc:sldMk cId="2672642935" sldId="257"/>
        </pc:sldMkLst>
        <pc:spChg chg="mod ord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672642935" sldId="257"/>
            <ac:spMk id="2" creationId="{9E3111D8-B981-8CB0-A6A6-2326106C3191}"/>
          </ac:spMkLst>
        </pc:spChg>
        <pc:spChg chg="mod ord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672642935" sldId="257"/>
            <ac:spMk id="3" creationId="{0103DC10-65C5-12F2-D2E5-24DF5F2469ED}"/>
          </ac:spMkLst>
        </pc:spChg>
      </pc:sldChg>
      <pc:sldChg chg="addSp delSp modSp mod modClrScheme delDesignElem chgLayout">
        <pc:chgData name="Katya Marisa Gula Pinheiro (2413723)" userId="S::2413723@student.uwtsd.ac.uk::37a3be61-acb4-41b0-9866-8e1c2920d9f2" providerId="AD" clId="Web-{A35ED39E-136C-AACE-7C10-ED3483CC2A3D}" dt="2025-10-05T20:15:20.750" v="491"/>
        <pc:sldMkLst>
          <pc:docMk/>
          <pc:sldMk cId="2247182663" sldId="258"/>
        </pc:sldMkLst>
        <pc:spChg chg="mod">
          <ac:chgData name="Katya Marisa Gula Pinheiro (2413723)" userId="S::2413723@student.uwtsd.ac.uk::37a3be61-acb4-41b0-9866-8e1c2920d9f2" providerId="AD" clId="Web-{A35ED39E-136C-AACE-7C10-ED3483CC2A3D}" dt="2025-10-05T19:37:38.448" v="4"/>
          <ac:spMkLst>
            <pc:docMk/>
            <pc:sldMk cId="2247182663" sldId="258"/>
            <ac:spMk id="5" creationId="{DD98483C-683B-D079-2ED2-237A32174DD2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19:37:38.448" v="4"/>
          <ac:spMkLst>
            <pc:docMk/>
            <pc:sldMk cId="2247182663" sldId="258"/>
            <ac:spMk id="40" creationId="{5F710FDB-0919-493E-8539-8240C23F1EB2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19:37:22.323" v="1"/>
          <ac:spMkLst>
            <pc:docMk/>
            <pc:sldMk cId="2247182663" sldId="258"/>
            <ac:spMk id="49" creationId="{5F710FDB-0919-493E-8539-8240C23F1EB2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19:37:38.433" v="3"/>
          <ac:spMkLst>
            <pc:docMk/>
            <pc:sldMk cId="2247182663" sldId="258"/>
            <ac:spMk id="59" creationId="{E49D7415-2F11-44C2-B6AA-13A25B6814B9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247182663" sldId="258"/>
            <ac:spMk id="65" creationId="{E49D7415-2F11-44C2-B6AA-13A25B6814B9}"/>
          </ac:spMkLst>
        </pc:spChg>
        <pc:picChg chg="add del">
          <ac:chgData name="Katya Marisa Gula Pinheiro (2413723)" userId="S::2413723@student.uwtsd.ac.uk::37a3be61-acb4-41b0-9866-8e1c2920d9f2" providerId="AD" clId="Web-{A35ED39E-136C-AACE-7C10-ED3483CC2A3D}" dt="2025-10-05T19:37:38.433" v="3"/>
          <ac:picMkLst>
            <pc:docMk/>
            <pc:sldMk cId="2247182663" sldId="258"/>
            <ac:picMk id="61" creationId="{3C6BE730-91C7-20FE-7F57-D84B4AB2AFC5}"/>
          </ac:picMkLst>
        </pc:picChg>
        <pc:picChg chg="add">
          <ac:chgData name="Katya Marisa Gula Pinheiro (2413723)" userId="S::2413723@student.uwtsd.ac.uk::37a3be61-acb4-41b0-9866-8e1c2920d9f2" providerId="AD" clId="Web-{A35ED39E-136C-AACE-7C10-ED3483CC2A3D}" dt="2025-10-05T19:37:38.448" v="4"/>
          <ac:picMkLst>
            <pc:docMk/>
            <pc:sldMk cId="2247182663" sldId="258"/>
            <ac:picMk id="67" creationId="{EF8FEDAD-E50A-EEB0-0A64-4BF7766400B6}"/>
          </ac:picMkLst>
        </pc:picChg>
        <pc:cxnChg chg="add del">
          <ac:chgData name="Katya Marisa Gula Pinheiro (2413723)" userId="S::2413723@student.uwtsd.ac.uk::37a3be61-acb4-41b0-9866-8e1c2920d9f2" providerId="AD" clId="Web-{A35ED39E-136C-AACE-7C10-ED3483CC2A3D}" dt="2025-10-05T19:37:38.448" v="4"/>
          <ac:cxnSpMkLst>
            <pc:docMk/>
            <pc:sldMk cId="2247182663" sldId="258"/>
            <ac:cxnSpMk id="38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38.448" v="4"/>
          <ac:cxnSpMkLst>
            <pc:docMk/>
            <pc:sldMk cId="2247182663" sldId="258"/>
            <ac:cxnSpMk id="39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38.448" v="4"/>
          <ac:cxnSpMkLst>
            <pc:docMk/>
            <pc:sldMk cId="2247182663" sldId="258"/>
            <ac:cxnSpMk id="41" creationId="{F9EFE17E-B5DA-47FC-A72C-F0C7C86495CC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22.323" v="1"/>
          <ac:cxnSpMkLst>
            <pc:docMk/>
            <pc:sldMk cId="2247182663" sldId="258"/>
            <ac:cxnSpMk id="44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22.323" v="1"/>
          <ac:cxnSpMkLst>
            <pc:docMk/>
            <pc:sldMk cId="2247182663" sldId="258"/>
            <ac:cxnSpMk id="47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22.323" v="1"/>
          <ac:cxnSpMkLst>
            <pc:docMk/>
            <pc:sldMk cId="2247182663" sldId="258"/>
            <ac:cxnSpMk id="51" creationId="{22F20000-FD86-48F6-9363-FEC90C932DCD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22.323" v="1"/>
          <ac:cxnSpMkLst>
            <pc:docMk/>
            <pc:sldMk cId="2247182663" sldId="258"/>
            <ac:cxnSpMk id="54" creationId="{872AE332-6ACA-45BE-875F-91A291D4A40D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38.433" v="3"/>
          <ac:cxnSpMkLst>
            <pc:docMk/>
            <pc:sldMk cId="2247182663" sldId="258"/>
            <ac:cxnSpMk id="56" creationId="{6E0E8146-6E65-2E6C-0C86-547E3C925406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38.433" v="3"/>
          <ac:cxnSpMkLst>
            <pc:docMk/>
            <pc:sldMk cId="2247182663" sldId="258"/>
            <ac:cxnSpMk id="58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37:38.433" v="3"/>
          <ac:cxnSpMkLst>
            <pc:docMk/>
            <pc:sldMk cId="2247182663" sldId="258"/>
            <ac:cxnSpMk id="60" creationId="{8E813B4C-6731-0B72-5252-A79AB0E20B58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cxnSpMkLst>
            <pc:docMk/>
            <pc:sldMk cId="2247182663" sldId="258"/>
            <ac:cxnSpMk id="63" creationId="{F64F9B95-9045-48D2-B9F3-2927E98F54AA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cxnSpMkLst>
            <pc:docMk/>
            <pc:sldMk cId="2247182663" sldId="258"/>
            <ac:cxnSpMk id="64" creationId="{085AA86F-6A4D-4BCB-A045-D992CDC2959B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cxnSpMkLst>
            <pc:docMk/>
            <pc:sldMk cId="2247182663" sldId="258"/>
            <ac:cxnSpMk id="66" creationId="{D2E57F3D-33BE-4306-87E6-245763719516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cxnSpMkLst>
            <pc:docMk/>
            <pc:sldMk cId="2247182663" sldId="258"/>
            <ac:cxnSpMk id="68" creationId="{8E0104E4-99BC-494F-8342-F250828E574F}"/>
          </ac:cxnSpMkLst>
        </pc:cxnChg>
      </pc:sldChg>
      <pc:sldChg chg="addSp delSp modSp new mod setBg modClrScheme delDesignElem chgLayout">
        <pc:chgData name="Katya Marisa Gula Pinheiro (2413723)" userId="S::2413723@student.uwtsd.ac.uk::37a3be61-acb4-41b0-9866-8e1c2920d9f2" providerId="AD" clId="Web-{A35ED39E-136C-AACE-7C10-ED3483CC2A3D}" dt="2025-10-05T20:15:20.750" v="491"/>
        <pc:sldMkLst>
          <pc:docMk/>
          <pc:sldMk cId="2577713770" sldId="259"/>
        </pc:sldMkLst>
        <pc:spChg chg="mod ord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577713770" sldId="259"/>
            <ac:spMk id="2" creationId="{F260A586-74BB-03C5-5CFC-96FC27D0D802}"/>
          </ac:spMkLst>
        </pc:spChg>
        <pc:spChg chg="add del mod">
          <ac:chgData name="Katya Marisa Gula Pinheiro (2413723)" userId="S::2413723@student.uwtsd.ac.uk::37a3be61-acb4-41b0-9866-8e1c2920d9f2" providerId="AD" clId="Web-{A35ED39E-136C-AACE-7C10-ED3483CC2A3D}" dt="2025-10-05T19:44:53.839" v="214"/>
          <ac:spMkLst>
            <pc:docMk/>
            <pc:sldMk cId="2577713770" sldId="259"/>
            <ac:spMk id="3" creationId="{F2FE2093-4BA0-8E19-D685-61A8D5B24B25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19:44:14.602" v="209"/>
          <ac:spMkLst>
            <pc:docMk/>
            <pc:sldMk cId="2577713770" sldId="259"/>
            <ac:spMk id="9" creationId="{F68B2C62-7648-4430-90D5-AE0F252AF113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577713770" sldId="259"/>
            <ac:spMk id="10" creationId="{E49D7415-2F11-44C2-B6AA-13A25B6814B9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19:44:40.213" v="211"/>
          <ac:spMkLst>
            <pc:docMk/>
            <pc:sldMk cId="2577713770" sldId="259"/>
            <ac:spMk id="14" creationId="{F68B2C62-7648-4430-90D5-AE0F252AF113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19:44:40.213" v="211"/>
          <ac:spMkLst>
            <pc:docMk/>
            <pc:sldMk cId="2577713770" sldId="259"/>
            <ac:spMk id="15" creationId="{19604516-F583-413C-8C0B-E7944F332B5A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19:44:53.824" v="213"/>
          <ac:spMkLst>
            <pc:docMk/>
            <pc:sldMk cId="2577713770" sldId="259"/>
            <ac:spMk id="18" creationId="{F68B2C62-7648-4430-90D5-AE0F252AF113}"/>
          </ac:spMkLst>
        </pc:spChg>
        <pc:spChg chg="add mod ord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577713770" sldId="259"/>
            <ac:spMk id="22" creationId="{F2FE2093-4BA0-8E19-D685-61A8D5B24B25}"/>
          </ac:spMkLst>
        </pc:spChg>
        <pc:graphicFrameChg chg="add del">
          <ac:chgData name="Katya Marisa Gula Pinheiro (2413723)" userId="S::2413723@student.uwtsd.ac.uk::37a3be61-acb4-41b0-9866-8e1c2920d9f2" providerId="AD" clId="Web-{A35ED39E-136C-AACE-7C10-ED3483CC2A3D}" dt="2025-10-05T19:44:14.602" v="209"/>
          <ac:graphicFrameMkLst>
            <pc:docMk/>
            <pc:sldMk cId="2577713770" sldId="259"/>
            <ac:graphicFrameMk id="5" creationId="{A1AB0A8C-04DD-CBC7-B40A-7EECDCD62990}"/>
          </ac:graphicFrameMkLst>
        </pc:graphicFrameChg>
        <pc:graphicFrameChg chg="add del">
          <ac:chgData name="Katya Marisa Gula Pinheiro (2413723)" userId="S::2413723@student.uwtsd.ac.uk::37a3be61-acb4-41b0-9866-8e1c2920d9f2" providerId="AD" clId="Web-{A35ED39E-136C-AACE-7C10-ED3483CC2A3D}" dt="2025-10-05T19:44:40.213" v="211"/>
          <ac:graphicFrameMkLst>
            <pc:docMk/>
            <pc:sldMk cId="2577713770" sldId="259"/>
            <ac:graphicFrameMk id="16" creationId="{7912CDFD-38A1-619F-9D15-C825306682A4}"/>
          </ac:graphicFrameMkLst>
        </pc:graphicFrameChg>
        <pc:graphicFrameChg chg="add del">
          <ac:chgData name="Katya Marisa Gula Pinheiro (2413723)" userId="S::2413723@student.uwtsd.ac.uk::37a3be61-acb4-41b0-9866-8e1c2920d9f2" providerId="AD" clId="Web-{A35ED39E-136C-AACE-7C10-ED3483CC2A3D}" dt="2025-10-05T19:44:53.824" v="213"/>
          <ac:graphicFrameMkLst>
            <pc:docMk/>
            <pc:sldMk cId="2577713770" sldId="259"/>
            <ac:graphicFrameMk id="20" creationId="{F97661D1-623F-FE6C-B50F-DEAEFAA13E00}"/>
          </ac:graphicFrameMkLst>
        </pc:graphicFrameChg>
        <pc:picChg chg="add">
          <ac:chgData name="Katya Marisa Gula Pinheiro (2413723)" userId="S::2413723@student.uwtsd.ac.uk::37a3be61-acb4-41b0-9866-8e1c2920d9f2" providerId="AD" clId="Web-{A35ED39E-136C-AACE-7C10-ED3483CC2A3D}" dt="2025-10-05T19:44:53.839" v="214"/>
          <ac:picMkLst>
            <pc:docMk/>
            <pc:sldMk cId="2577713770" sldId="259"/>
            <ac:picMk id="7" creationId="{F0C0DB7D-29C3-797B-0196-EFDA9253FF64}"/>
          </ac:picMkLst>
        </pc:picChg>
        <pc:cxnChg chg="add del">
          <ac:chgData name="Katya Marisa Gula Pinheiro (2413723)" userId="S::2413723@student.uwtsd.ac.uk::37a3be61-acb4-41b0-9866-8e1c2920d9f2" providerId="AD" clId="Web-{A35ED39E-136C-AACE-7C10-ED3483CC2A3D}" dt="2025-10-05T19:44:14.602" v="209"/>
          <ac:cxnSpMkLst>
            <pc:docMk/>
            <pc:sldMk cId="2577713770" sldId="259"/>
            <ac:cxnSpMk id="11" creationId="{4BFD5B9F-5FB6-467D-83D5-DF82F1907354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cxnSpMkLst>
            <pc:docMk/>
            <pc:sldMk cId="2577713770" sldId="259"/>
            <ac:cxnSpMk id="12" creationId="{7D3DF08D-8EDA-0FB3-59D9-B692F2ADD1EA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44:40.213" v="211"/>
          <ac:cxnSpMkLst>
            <pc:docMk/>
            <pc:sldMk cId="2577713770" sldId="259"/>
            <ac:cxnSpMk id="13" creationId="{4BFD5B9F-5FB6-467D-83D5-DF82F1907354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19:44:53.824" v="213"/>
          <ac:cxnSpMkLst>
            <pc:docMk/>
            <pc:sldMk cId="2577713770" sldId="259"/>
            <ac:cxnSpMk id="19" creationId="{9BB96FAB-CCBF-4D1E-9D0D-B038ACC29BD0}"/>
          </ac:cxnSpMkLst>
        </pc:cxnChg>
      </pc:sldChg>
      <pc:sldChg chg="addSp delSp modSp new mod setBg modClrScheme delDesignElem chgLayout">
        <pc:chgData name="Katya Marisa Gula Pinheiro (2413723)" userId="S::2413723@student.uwtsd.ac.uk::37a3be61-acb4-41b0-9866-8e1c2920d9f2" providerId="AD" clId="Web-{A35ED39E-136C-AACE-7C10-ED3483CC2A3D}" dt="2025-10-05T20:15:20.750" v="491"/>
        <pc:sldMkLst>
          <pc:docMk/>
          <pc:sldMk cId="2727186193" sldId="260"/>
        </pc:sldMkLst>
        <pc:spChg chg="mod ord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727186193" sldId="260"/>
            <ac:spMk id="2" creationId="{D79371B1-9CF7-4932-54E2-658DA34AFC16}"/>
          </ac:spMkLst>
        </pc:spChg>
        <pc:spChg chg="mod ord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727186193" sldId="260"/>
            <ac:spMk id="3" creationId="{6DCC0246-AE79-4CE0-1A18-8EACD1F23162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20:04:02.830" v="477"/>
          <ac:spMkLst>
            <pc:docMk/>
            <pc:sldMk cId="2727186193" sldId="260"/>
            <ac:spMk id="8" creationId="{EEF92585-7A99-6108-9663-8C59032742EC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20:04:08.705" v="479"/>
          <ac:spMkLst>
            <pc:docMk/>
            <pc:sldMk cId="2727186193" sldId="260"/>
            <ac:spMk id="12" creationId="{5F710FDB-0919-493E-8539-8240C23F1EB2}"/>
          </ac:spMkLst>
        </pc:spChg>
        <pc:sp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spMkLst>
            <pc:docMk/>
            <pc:sldMk cId="2727186193" sldId="260"/>
            <ac:spMk id="15" creationId="{EEF92585-7A99-6108-9663-8C59032742EC}"/>
          </ac:spMkLst>
        </pc:spChg>
        <pc:cxnChg chg="add del">
          <ac:chgData name="Katya Marisa Gula Pinheiro (2413723)" userId="S::2413723@student.uwtsd.ac.uk::37a3be61-acb4-41b0-9866-8e1c2920d9f2" providerId="AD" clId="Web-{A35ED39E-136C-AACE-7C10-ED3483CC2A3D}" dt="2025-10-05T20:04:02.830" v="477"/>
          <ac:cxnSpMkLst>
            <pc:docMk/>
            <pc:sldMk cId="2727186193" sldId="260"/>
            <ac:cxnSpMk id="10" creationId="{78F0A063-5253-8DF5-3B7B-12FE096705F1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20:04:08.705" v="479"/>
          <ac:cxnSpMkLst>
            <pc:docMk/>
            <pc:sldMk cId="2727186193" sldId="260"/>
            <ac:cxnSpMk id="13" creationId="{8230C0A8-3E5C-476B-A64B-4D4FDE8D5A7C}"/>
          </ac:cxnSpMkLst>
        </pc:cxnChg>
        <pc:cxnChg chg="add del">
          <ac:chgData name="Katya Marisa Gula Pinheiro (2413723)" userId="S::2413723@student.uwtsd.ac.uk::37a3be61-acb4-41b0-9866-8e1c2920d9f2" providerId="AD" clId="Web-{A35ED39E-136C-AACE-7C10-ED3483CC2A3D}" dt="2025-10-05T20:11:28.113" v="489"/>
          <ac:cxnSpMkLst>
            <pc:docMk/>
            <pc:sldMk cId="2727186193" sldId="260"/>
            <ac:cxnSpMk id="16" creationId="{F6DB4BEA-22D1-9BE0-1F06-BAFE567B5E66}"/>
          </ac:cxnSpMkLst>
        </pc:cxnChg>
      </pc:sldChg>
      <pc:sldChg chg="add del replId">
        <pc:chgData name="Katya Marisa Gula Pinheiro (2413723)" userId="S::2413723@student.uwtsd.ac.uk::37a3be61-acb4-41b0-9866-8e1c2920d9f2" providerId="AD" clId="Web-{A35ED39E-136C-AACE-7C10-ED3483CC2A3D}" dt="2025-10-05T20:10:42.252" v="487"/>
        <pc:sldMkLst>
          <pc:docMk/>
          <pc:sldMk cId="2539110017" sldId="261"/>
        </pc:sldMkLst>
      </pc:sldChg>
      <pc:sldMasterChg chg="add del mod setBg addSldLayout delSldLayout modSldLayout">
        <pc:chgData name="Katya Marisa Gula Pinheiro (2413723)" userId="S::2413723@student.uwtsd.ac.uk::37a3be61-acb4-41b0-9866-8e1c2920d9f2" providerId="AD" clId="Web-{A35ED39E-136C-AACE-7C10-ED3483CC2A3D}" dt="2025-10-05T20:15:20.750" v="491"/>
        <pc:sldMasterMkLst>
          <pc:docMk/>
          <pc:sldMasterMk cId="870018261" sldId="2147483732"/>
        </pc:sldMasterMkLst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2327547766" sldId="2147483721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1305630087" sldId="2147483722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3192650385" sldId="2147483723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211244242" sldId="2147483724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3051739143" sldId="2147483725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523169043" sldId="2147483726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92972063" sldId="2147483727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1656654355" sldId="2147483728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3380352213" sldId="2147483729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109005094" sldId="2147483730"/>
          </pc:sldLayoutMkLst>
        </pc:sldLayoutChg>
        <pc:sldLayoutChg chg="add del mod">
          <pc:chgData name="Katya Marisa Gula Pinheiro (2413723)" userId="S::2413723@student.uwtsd.ac.uk::37a3be61-acb4-41b0-9866-8e1c2920d9f2" providerId="AD" clId="Web-{A35ED39E-136C-AACE-7C10-ED3483CC2A3D}" dt="2025-10-05T20:15:20.750" v="491"/>
          <pc:sldLayoutMkLst>
            <pc:docMk/>
            <pc:sldMasterMk cId="870018261" sldId="2147483732"/>
            <pc:sldLayoutMk cId="2183146663" sldId="2147483731"/>
          </pc:sldLayoutMkLst>
        </pc:sldLayoutChg>
      </pc:sldMasterChg>
      <pc:sldMasterChg chg="add del addSldLayout delSldLayout modSldLayout">
        <pc:chgData name="Katya Marisa Gula Pinheiro (2413723)" userId="S::2413723@student.uwtsd.ac.uk::37a3be61-acb4-41b0-9866-8e1c2920d9f2" providerId="AD" clId="Web-{A35ED39E-136C-AACE-7C10-ED3483CC2A3D}" dt="2025-10-05T20:08:57.015" v="483"/>
        <pc:sldMasterMkLst>
          <pc:docMk/>
          <pc:sldMasterMk cId="14607061" sldId="2147483733"/>
        </pc:sldMasterMkLst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401249432" sldId="2147483734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3325578182" sldId="2147483735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2307658407" sldId="2147483736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628643862" sldId="2147483737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651253764" sldId="2147483738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3534682049" sldId="2147483739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3664783408" sldId="2147483740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3579333742" sldId="2147483741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2176816700" sldId="2147483742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647604549" sldId="2147483743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8:57.015" v="483"/>
          <pc:sldLayoutMkLst>
            <pc:docMk/>
            <pc:sldMasterMk cId="14607061" sldId="2147483733"/>
            <pc:sldLayoutMk cId="2742960759" sldId="2147483744"/>
          </pc:sldLayoutMkLst>
        </pc:sldLayoutChg>
      </pc:sldMasterChg>
      <pc:sldMasterChg chg="add del addSldLayout delSldLayout modSldLayout">
        <pc:chgData name="Katya Marisa Gula Pinheiro (2413723)" userId="S::2413723@student.uwtsd.ac.uk::37a3be61-acb4-41b0-9866-8e1c2920d9f2" providerId="AD" clId="Web-{A35ED39E-136C-AACE-7C10-ED3483CC2A3D}" dt="2025-10-05T20:09:59.595" v="485"/>
        <pc:sldMasterMkLst>
          <pc:docMk/>
          <pc:sldMasterMk cId="245469451" sldId="2147483733"/>
        </pc:sldMasterMkLst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4205280264" sldId="2147483734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2474159030" sldId="2147483735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1254987085" sldId="2147483736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1585953681" sldId="2147483737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414243998" sldId="2147483738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323133570" sldId="2147483739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2681584834" sldId="2147483740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82990161" sldId="2147483741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525337747" sldId="2147483742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3325666717" sldId="2147483743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2688496786" sldId="2147483744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3536729536" sldId="2147483745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4005707033" sldId="2147483746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2449778260" sldId="2147483747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1263039808" sldId="2147483748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2948935045" sldId="2147483749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09:59.595" v="485"/>
          <pc:sldLayoutMkLst>
            <pc:docMk/>
            <pc:sldMasterMk cId="245469451" sldId="2147483733"/>
            <pc:sldLayoutMk cId="3982404790" sldId="2147483750"/>
          </pc:sldLayoutMkLst>
        </pc:sldLayoutChg>
      </pc:sldMasterChg>
      <pc:sldMasterChg chg="add del addSldLayout delSldLayout modSldLayout">
        <pc:chgData name="Katya Marisa Gula Pinheiro (2413723)" userId="S::2413723@student.uwtsd.ac.uk::37a3be61-acb4-41b0-9866-8e1c2920d9f2" providerId="AD" clId="Web-{A35ED39E-136C-AACE-7C10-ED3483CC2A3D}" dt="2025-10-05T20:11:28.113" v="489"/>
        <pc:sldMasterMkLst>
          <pc:docMk/>
          <pc:sldMasterMk cId="690059124" sldId="2147483733"/>
        </pc:sldMasterMkLst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2364302800" sldId="2147483734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67593193" sldId="2147483735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1552955280" sldId="2147483736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3476129977" sldId="2147483737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4259208839" sldId="2147483738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4207148687" sldId="2147483739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1204762882" sldId="2147483740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137849" sldId="2147483741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3865525056" sldId="2147483742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4101925033" sldId="2147483743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1792993828" sldId="2147483744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3092255464" sldId="2147483745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1251041810" sldId="2147483746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179301970" sldId="2147483747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643602968" sldId="2147483748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938811015" sldId="2147483749"/>
          </pc:sldLayoutMkLst>
        </pc:sldLayoutChg>
        <pc:sldLayoutChg chg="add del mod replId">
          <pc:chgData name="Katya Marisa Gula Pinheiro (2413723)" userId="S::2413723@student.uwtsd.ac.uk::37a3be61-acb4-41b0-9866-8e1c2920d9f2" providerId="AD" clId="Web-{A35ED39E-136C-AACE-7C10-ED3483CC2A3D}" dt="2025-10-05T20:11:28.113" v="489"/>
          <pc:sldLayoutMkLst>
            <pc:docMk/>
            <pc:sldMasterMk cId="690059124" sldId="2147483733"/>
            <pc:sldLayoutMk cId="3515981752" sldId="214748375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72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6654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03522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05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10/5/2025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31466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10/5/2025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17391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10/5/2025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4776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6300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10/5/2025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26503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442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169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 t="-8000" b="-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10/5/2025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0018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25" r:id="rId6"/>
    <p:sldLayoutId id="2147483721" r:id="rId7"/>
    <p:sldLayoutId id="2147483722" r:id="rId8"/>
    <p:sldLayoutId id="2147483723" r:id="rId9"/>
    <p:sldLayoutId id="2147483724" r:id="rId10"/>
    <p:sldLayoutId id="214748372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sto MT"/>
              <a:ea typeface="+mn-ea"/>
              <a:cs typeface="+mn-cs"/>
            </a:endParaRP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ectangle 32">
            <a:extLst>
              <a:ext uri="{FF2B5EF4-FFF2-40B4-BE49-F238E27FC236}">
                <a16:creationId xmlns:a16="http://schemas.microsoft.com/office/drawing/2014/main" id="{EFBAAD93-7DE6-47D1-3609-446AE138A2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81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0000"/>
                </a:schemeClr>
              </a:gs>
              <a:gs pos="26000">
                <a:schemeClr val="bg1">
                  <a:alpha val="17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40048" y="834471"/>
            <a:ext cx="9860568" cy="4245959"/>
          </a:xfrm>
        </p:spPr>
        <p:txBody>
          <a:bodyPr anchor="t">
            <a:normAutofit/>
          </a:bodyPr>
          <a:lstStyle/>
          <a:p>
            <a:r>
              <a:rPr lang="en-US" sz="6000"/>
              <a:t>impact of limited skills AMONG Sunrise Residential Care Home Staff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45736" y="5216955"/>
            <a:ext cx="4754880" cy="1003638"/>
          </a:xfrm>
        </p:spPr>
        <p:txBody>
          <a:bodyPr anchor="b">
            <a:normAutofit/>
          </a:bodyPr>
          <a:lstStyle/>
          <a:p>
            <a:r>
              <a:rPr lang="en-US" sz="2200"/>
              <a:t>Katya Pinheiro ID- 2413723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90236859-7780-1451-40B8-74A77E2715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62326" y="727509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3111D8-B981-8CB0-A6A6-2326106C3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Understanding 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3DC10-65C5-12F2-D2E5-24DF5F2469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/>
              <a:t>Digital literacy = confidently using technology for tasks, includes:</a:t>
            </a:r>
          </a:p>
          <a:p>
            <a:r>
              <a:rPr lang="en-US"/>
              <a:t>Using Microsoft Word/Excel </a:t>
            </a:r>
          </a:p>
          <a:p>
            <a:r>
              <a:rPr lang="en-US"/>
              <a:t>Communicating online</a:t>
            </a:r>
          </a:p>
          <a:p>
            <a:r>
              <a:rPr lang="en-US"/>
              <a:t>Finding, evaluating, sharing, and creating content</a:t>
            </a:r>
          </a:p>
          <a:p>
            <a:r>
              <a:rPr lang="en-US"/>
              <a:t>Learning new digital tools</a:t>
            </a:r>
          </a:p>
        </p:txBody>
      </p:sp>
    </p:spTree>
    <p:extLst>
      <p:ext uri="{BB962C8B-B14F-4D97-AF65-F5344CB8AC3E}">
        <p14:creationId xmlns:p14="http://schemas.microsoft.com/office/powerpoint/2010/main" val="2672642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3" name="Straight Connector 62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65" name="Rectangle 64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7" name="Graphic 66" descr="Sunset scene">
            <a:extLst>
              <a:ext uri="{FF2B5EF4-FFF2-40B4-BE49-F238E27FC236}">
                <a16:creationId xmlns:a16="http://schemas.microsoft.com/office/drawing/2014/main" id="{EF8FEDAD-E50A-EEB0-0A64-4BF7766400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766381" y="1869439"/>
            <a:ext cx="4139625" cy="413962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98483C-683B-D079-2ED2-237A32174DD2}"/>
              </a:ext>
            </a:extLst>
          </p:cNvPr>
          <p:cNvSpPr txBox="1"/>
          <p:nvPr/>
        </p:nvSpPr>
        <p:spPr>
          <a:xfrm>
            <a:off x="7200900" y="1849121"/>
            <a:ext cx="4191001" cy="4139626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The lack of limited digital skills among staff at Sunrise Nursing Home could have a significant impact on several aspects of its operations.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 1 Impact on Care Delivery: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Errors/delays with electronic records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Poor use of monitoring tech lowers resident safety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Time wasted on tech issues reduces direct care 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2 - Impact on Communication: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May miss internal updates/policies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Family and professionals may receive slow or incomplete info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Coordination of care suffers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3 – Impact on Teamwork: 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Skill gaps cause team tension and inequality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Struggles with online training/compliance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000"/>
              <a:t>Poor use of collaboration tools fragments care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/>
          </a:p>
        </p:txBody>
      </p: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71826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60A586-74BB-03C5-5CFC-96FC27D0D8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399"/>
            <a:ext cx="5239272" cy="1621147"/>
          </a:xfrm>
        </p:spPr>
        <p:txBody>
          <a:bodyPr>
            <a:normAutofit/>
          </a:bodyPr>
          <a:lstStyle/>
          <a:p>
            <a:r>
              <a:rPr lang="en-US"/>
              <a:t>Recommendations</a:t>
            </a:r>
            <a:br>
              <a:rPr lang="en-US"/>
            </a:br>
            <a:endParaRPr lang="en-US"/>
          </a:p>
        </p:txBody>
      </p:sp>
      <p:cxnSp>
        <p:nvCxnSpPr>
          <p:cNvPr id="12" name="Straight Connector 1">
            <a:extLst>
              <a:ext uri="{FF2B5EF4-FFF2-40B4-BE49-F238E27FC236}">
                <a16:creationId xmlns:a16="http://schemas.microsoft.com/office/drawing/2014/main" id="{7D3DF08D-8EDA-0FB3-59D9-B692F2ADD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Teacher">
            <a:extLst>
              <a:ext uri="{FF2B5EF4-FFF2-40B4-BE49-F238E27FC236}">
                <a16:creationId xmlns:a16="http://schemas.microsoft.com/office/drawing/2014/main" id="{F0C0DB7D-29C3-797B-0196-EFDA9253FF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4672" y="2672080"/>
            <a:ext cx="3490974" cy="3490974"/>
          </a:xfrm>
          <a:prstGeom prst="rect">
            <a:avLst/>
          </a:prstGeom>
        </p:spPr>
      </p:pic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F2FE2093-4BA0-8E19-D685-61A8D5B24B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6176" y="914399"/>
            <a:ext cx="5138688" cy="524865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Provide ongoing, tailored digital training</a:t>
            </a:r>
          </a:p>
          <a:p>
            <a:r>
              <a:rPr lang="en-US"/>
              <a:t>Support with digital champions and peer mentors</a:t>
            </a:r>
          </a:p>
          <a:p>
            <a:r>
              <a:rPr lang="en-US"/>
              <a:t>Foster a supportive, practice-encouraging culture</a:t>
            </a:r>
          </a:p>
          <a:p>
            <a:r>
              <a:rPr lang="en-US"/>
              <a:t>Choose user-friendly tech; get staff feedback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7137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EEF92585-7A99-6108-9663-8C5903274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Bierstadt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9371B1-9CF7-4932-54E2-658DA34AFC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4823" y="1705460"/>
            <a:ext cx="4265763" cy="1593185"/>
          </a:xfrm>
        </p:spPr>
        <p:txBody>
          <a:bodyPr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/>
              <a:t>Conclusion</a:t>
            </a:r>
            <a:br>
              <a:rPr lang="en-US" sz="3600"/>
            </a:br>
            <a:br>
              <a:rPr lang="en-US" sz="3600"/>
            </a:br>
            <a:endParaRPr lang="en-US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CC0246-AE79-4CE0-1A18-8EACD1F23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1353" y="1796458"/>
            <a:ext cx="5483190" cy="445745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/>
              <a:t>Limited digital literacy can slow processes, increase risks, and weaken teamwork.</a:t>
            </a:r>
          </a:p>
          <a:p>
            <a:pPr marL="0" indent="0">
              <a:buNone/>
            </a:pPr>
            <a:r>
              <a:rPr lang="en-US"/>
              <a:t>Improving digital skills through training and support enhances care quality, communication, and staff morale.</a:t>
            </a:r>
          </a:p>
          <a:p>
            <a:pPr marL="0" indent="0">
              <a:buNone/>
            </a:pPr>
            <a:r>
              <a:rPr lang="en-US"/>
              <a:t>So for the entire nursing home team to function properly, they must be confident using technology together.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6DB4BEA-22D1-9BE0-1F06-BAFE567B5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50816" y="3435170"/>
            <a:ext cx="402336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718619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ChronicleVTI</vt:lpstr>
      <vt:lpstr>impact of limited skills AMONG Sunrise Residential Care Home Staff </vt:lpstr>
      <vt:lpstr>Understanding digital literacy</vt:lpstr>
      <vt:lpstr>PowerPoint Presentation</vt:lpstr>
      <vt:lpstr>Recommendations </vt:lpstr>
      <vt:lpstr>Conclusion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2013-07-15T20:26:40Z</dcterms:created>
  <dcterms:modified xsi:type="dcterms:W3CDTF">2025-10-05T20:16:06Z</dcterms:modified>
</cp:coreProperties>
</file>