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9"/>
  </p:notesMasterIdLst>
  <p:sldIdLst>
    <p:sldId id="256" r:id="rId2"/>
    <p:sldId id="257" r:id="rId3"/>
    <p:sldId id="258" r:id="rId4"/>
    <p:sldId id="259" r:id="rId5"/>
    <p:sldId id="265" r:id="rId6"/>
    <p:sldId id="266" r:id="rId7"/>
    <p:sldId id="267" r:id="rId8"/>
    <p:sldId id="275" r:id="rId9"/>
    <p:sldId id="276" r:id="rId10"/>
    <p:sldId id="264" r:id="rId11"/>
    <p:sldId id="277" r:id="rId12"/>
    <p:sldId id="278" r:id="rId13"/>
    <p:sldId id="260" r:id="rId14"/>
    <p:sldId id="279" r:id="rId15"/>
    <p:sldId id="280" r:id="rId16"/>
    <p:sldId id="261" r:id="rId17"/>
    <p:sldId id="268" r:id="rId18"/>
    <p:sldId id="269" r:id="rId19"/>
    <p:sldId id="270" r:id="rId20"/>
    <p:sldId id="272" r:id="rId21"/>
    <p:sldId id="282" r:id="rId22"/>
    <p:sldId id="281" r:id="rId23"/>
    <p:sldId id="262" r:id="rId24"/>
    <p:sldId id="271" r:id="rId25"/>
    <p:sldId id="274" r:id="rId26"/>
    <p:sldId id="263" r:id="rId27"/>
    <p:sldId id="273"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08B96-9AF2-4E17-AA82-C5BC381DD398}" v="85" dt="2021-09-22T14:40:51.605"/>
    <p1510:client id="{9E02EDD3-4F95-ECB1-B197-A7C4C6260447}" v="39" dt="2021-09-27T08:06:33.599"/>
    <p1510:client id="{A11CD4E3-B617-BC74-55EB-4003EF28667F}" v="76" dt="2021-09-23T11:18:23.812"/>
    <p1510:client id="{C6E6C726-7BDE-329C-C42E-AC54DEDDFA80}" v="4" dt="2021-09-27T08:20:06.557"/>
    <p1510:client id="{E743511A-24AB-7B4B-C1E4-0D7C15AA9526}" v="252" dt="2021-09-24T21:06:43.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8849" autoAdjust="0"/>
  </p:normalViewPr>
  <p:slideViewPr>
    <p:cSldViewPr snapToGrid="0">
      <p:cViewPr varScale="1">
        <p:scale>
          <a:sx n="73" d="100"/>
          <a:sy n="73" d="100"/>
        </p:scale>
        <p:origin x="42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05C08B96-9AF2-4E17-AA82-C5BC381DD398}"/>
    <pc:docChg chg="undo custSel modSld">
      <pc:chgData name="Ross Phillips" userId="c604230b-847d-4cb1-9e23-f810d4c0fde1" providerId="ADAL" clId="{05C08B96-9AF2-4E17-AA82-C5BC381DD398}" dt="2021-09-22T14:40:51.604" v="231"/>
      <pc:docMkLst>
        <pc:docMk/>
      </pc:docMkLst>
      <pc:sldChg chg="addSp delSp modSp mod">
        <pc:chgData name="Ross Phillips" userId="c604230b-847d-4cb1-9e23-f810d4c0fde1" providerId="ADAL" clId="{05C08B96-9AF2-4E17-AA82-C5BC381DD398}" dt="2021-09-22T14:28:11.437" v="43" actId="20577"/>
        <pc:sldMkLst>
          <pc:docMk/>
          <pc:sldMk cId="1634989298" sldId="257"/>
        </pc:sldMkLst>
        <pc:spChg chg="mod">
          <ac:chgData name="Ross Phillips" userId="c604230b-847d-4cb1-9e23-f810d4c0fde1" providerId="ADAL" clId="{05C08B96-9AF2-4E17-AA82-C5BC381DD398}" dt="2021-09-22T14:28:11.437" v="43" actId="20577"/>
          <ac:spMkLst>
            <pc:docMk/>
            <pc:sldMk cId="1634989298" sldId="257"/>
            <ac:spMk id="2" creationId="{00000000-0000-0000-0000-000000000000}"/>
          </ac:spMkLst>
        </pc:spChg>
        <pc:spChg chg="mod">
          <ac:chgData name="Ross Phillips" userId="c604230b-847d-4cb1-9e23-f810d4c0fde1" providerId="ADAL" clId="{05C08B96-9AF2-4E17-AA82-C5BC381DD398}" dt="2021-09-22T14:26:28.063" v="14"/>
          <ac:spMkLst>
            <pc:docMk/>
            <pc:sldMk cId="1634989298" sldId="257"/>
            <ac:spMk id="3" creationId="{00000000-0000-0000-0000-000000000000}"/>
          </ac:spMkLst>
        </pc:spChg>
        <pc:spChg chg="add del">
          <ac:chgData name="Ross Phillips" userId="c604230b-847d-4cb1-9e23-f810d4c0fde1" providerId="ADAL" clId="{05C08B96-9AF2-4E17-AA82-C5BC381DD398}" dt="2021-09-22T14:25:48.773" v="3"/>
          <ac:spMkLst>
            <pc:docMk/>
            <pc:sldMk cId="1634989298" sldId="257"/>
            <ac:spMk id="4" creationId="{88489D70-AA1F-4B2B-9A61-61ADB8FBFD36}"/>
          </ac:spMkLst>
        </pc:spChg>
        <pc:spChg chg="add del">
          <ac:chgData name="Ross Phillips" userId="c604230b-847d-4cb1-9e23-f810d4c0fde1" providerId="ADAL" clId="{05C08B96-9AF2-4E17-AA82-C5BC381DD398}" dt="2021-09-22T14:26:20.503" v="7"/>
          <ac:spMkLst>
            <pc:docMk/>
            <pc:sldMk cId="1634989298" sldId="257"/>
            <ac:spMk id="5" creationId="{EE3DFFDB-E623-44C2-B2F1-857CDB867038}"/>
          </ac:spMkLst>
        </pc:spChg>
        <pc:spChg chg="add del">
          <ac:chgData name="Ross Phillips" userId="c604230b-847d-4cb1-9e23-f810d4c0fde1" providerId="ADAL" clId="{05C08B96-9AF2-4E17-AA82-C5BC381DD398}" dt="2021-09-22T14:26:28.056" v="12"/>
          <ac:spMkLst>
            <pc:docMk/>
            <pc:sldMk cId="1634989298" sldId="257"/>
            <ac:spMk id="6" creationId="{C78A74C5-E5FC-4492-A50F-7722E7593D3A}"/>
          </ac:spMkLst>
        </pc:spChg>
        <pc:spChg chg="add del">
          <ac:chgData name="Ross Phillips" userId="c604230b-847d-4cb1-9e23-f810d4c0fde1" providerId="ADAL" clId="{05C08B96-9AF2-4E17-AA82-C5BC381DD398}" dt="2021-09-22T14:28:07.406" v="38"/>
          <ac:spMkLst>
            <pc:docMk/>
            <pc:sldMk cId="1634989298" sldId="257"/>
            <ac:spMk id="7" creationId="{3F5A9858-7998-4403-8478-70E7FE7E808B}"/>
          </ac:spMkLst>
        </pc:spChg>
      </pc:sldChg>
      <pc:sldChg chg="addSp delSp modSp mod">
        <pc:chgData name="Ross Phillips" userId="c604230b-847d-4cb1-9e23-f810d4c0fde1" providerId="ADAL" clId="{05C08B96-9AF2-4E17-AA82-C5BC381DD398}" dt="2021-09-22T14:28:17.667" v="45" actId="20577"/>
        <pc:sldMkLst>
          <pc:docMk/>
          <pc:sldMk cId="2442085705" sldId="258"/>
        </pc:sldMkLst>
        <pc:spChg chg="mod">
          <ac:chgData name="Ross Phillips" userId="c604230b-847d-4cb1-9e23-f810d4c0fde1" providerId="ADAL" clId="{05C08B96-9AF2-4E17-AA82-C5BC381DD398}" dt="2021-09-22T14:28:17.667" v="45" actId="20577"/>
          <ac:spMkLst>
            <pc:docMk/>
            <pc:sldMk cId="2442085705" sldId="258"/>
            <ac:spMk id="2" creationId="{00000000-0000-0000-0000-000000000000}"/>
          </ac:spMkLst>
        </pc:spChg>
        <pc:spChg chg="mod">
          <ac:chgData name="Ross Phillips" userId="c604230b-847d-4cb1-9e23-f810d4c0fde1" providerId="ADAL" clId="{05C08B96-9AF2-4E17-AA82-C5BC381DD398}" dt="2021-09-22T14:27:15.872" v="24" actId="27636"/>
          <ac:spMkLst>
            <pc:docMk/>
            <pc:sldMk cId="2442085705" sldId="258"/>
            <ac:spMk id="3" creationId="{00000000-0000-0000-0000-000000000000}"/>
          </ac:spMkLst>
        </pc:spChg>
        <pc:spChg chg="add del">
          <ac:chgData name="Ross Phillips" userId="c604230b-847d-4cb1-9e23-f810d4c0fde1" providerId="ADAL" clId="{05C08B96-9AF2-4E17-AA82-C5BC381DD398}" dt="2021-09-22T14:27:02.936" v="19"/>
          <ac:spMkLst>
            <pc:docMk/>
            <pc:sldMk cId="2442085705" sldId="258"/>
            <ac:spMk id="4" creationId="{8D3690EC-1FC2-4FE0-96DA-D50138017301}"/>
          </ac:spMkLst>
        </pc:spChg>
        <pc:spChg chg="add del">
          <ac:chgData name="Ross Phillips" userId="c604230b-847d-4cb1-9e23-f810d4c0fde1" providerId="ADAL" clId="{05C08B96-9AF2-4E17-AA82-C5BC381DD398}" dt="2021-09-22T14:27:39.594" v="30"/>
          <ac:spMkLst>
            <pc:docMk/>
            <pc:sldMk cId="2442085705" sldId="258"/>
            <ac:spMk id="5" creationId="{123B269B-B681-4699-BA85-E0CADC9D56B0}"/>
          </ac:spMkLst>
        </pc:spChg>
      </pc:sldChg>
      <pc:sldChg chg="addSp delSp modSp mod modClrScheme chgLayout">
        <pc:chgData name="Ross Phillips" userId="c604230b-847d-4cb1-9e23-f810d4c0fde1" providerId="ADAL" clId="{05C08B96-9AF2-4E17-AA82-C5BC381DD398}" dt="2021-09-22T14:30:08.005" v="75" actId="27636"/>
        <pc:sldMkLst>
          <pc:docMk/>
          <pc:sldMk cId="140920489" sldId="259"/>
        </pc:sldMkLst>
        <pc:spChg chg="mod ord">
          <ac:chgData name="Ross Phillips" userId="c604230b-847d-4cb1-9e23-f810d4c0fde1" providerId="ADAL" clId="{05C08B96-9AF2-4E17-AA82-C5BC381DD398}" dt="2021-09-22T14:28:26.265" v="46" actId="700"/>
          <ac:spMkLst>
            <pc:docMk/>
            <pc:sldMk cId="140920489" sldId="259"/>
            <ac:spMk id="2" creationId="{00000000-0000-0000-0000-000000000000}"/>
          </ac:spMkLst>
        </pc:spChg>
        <pc:spChg chg="mod ord">
          <ac:chgData name="Ross Phillips" userId="c604230b-847d-4cb1-9e23-f810d4c0fde1" providerId="ADAL" clId="{05C08B96-9AF2-4E17-AA82-C5BC381DD398}" dt="2021-09-22T14:30:07.998" v="74" actId="27636"/>
          <ac:spMkLst>
            <pc:docMk/>
            <pc:sldMk cId="140920489" sldId="259"/>
            <ac:spMk id="3" creationId="{00000000-0000-0000-0000-000000000000}"/>
          </ac:spMkLst>
        </pc:spChg>
        <pc:spChg chg="add del mod ord">
          <ac:chgData name="Ross Phillips" userId="c604230b-847d-4cb1-9e23-f810d4c0fde1" providerId="ADAL" clId="{05C08B96-9AF2-4E17-AA82-C5BC381DD398}" dt="2021-09-22T14:30:08.005" v="75" actId="27636"/>
          <ac:spMkLst>
            <pc:docMk/>
            <pc:sldMk cId="140920489" sldId="259"/>
            <ac:spMk id="4" creationId="{C45213EC-EB21-41ED-A286-6414D4A90235}"/>
          </ac:spMkLst>
        </pc:spChg>
        <pc:spChg chg="add del mod">
          <ac:chgData name="Ross Phillips" userId="c604230b-847d-4cb1-9e23-f810d4c0fde1" providerId="ADAL" clId="{05C08B96-9AF2-4E17-AA82-C5BC381DD398}" dt="2021-09-22T14:28:53.420" v="50"/>
          <ac:spMkLst>
            <pc:docMk/>
            <pc:sldMk cId="140920489" sldId="259"/>
            <ac:spMk id="5" creationId="{77B1E6D2-F6AF-46E6-B08A-889F6069D344}"/>
          </ac:spMkLst>
        </pc:spChg>
        <pc:spChg chg="add del">
          <ac:chgData name="Ross Phillips" userId="c604230b-847d-4cb1-9e23-f810d4c0fde1" providerId="ADAL" clId="{05C08B96-9AF2-4E17-AA82-C5BC381DD398}" dt="2021-09-22T14:29:44.392" v="64"/>
          <ac:spMkLst>
            <pc:docMk/>
            <pc:sldMk cId="140920489" sldId="259"/>
            <ac:spMk id="6" creationId="{2D1AAAAD-1AF9-4162-B579-3F08C824C70D}"/>
          </ac:spMkLst>
        </pc:spChg>
        <pc:spChg chg="add del">
          <ac:chgData name="Ross Phillips" userId="c604230b-847d-4cb1-9e23-f810d4c0fde1" providerId="ADAL" clId="{05C08B96-9AF2-4E17-AA82-C5BC381DD398}" dt="2021-09-22T14:30:07.904" v="71"/>
          <ac:spMkLst>
            <pc:docMk/>
            <pc:sldMk cId="140920489" sldId="259"/>
            <ac:spMk id="7" creationId="{431AC3B3-E866-4820-B7C5-C7878D1D3D60}"/>
          </ac:spMkLst>
        </pc:spChg>
      </pc:sldChg>
      <pc:sldChg chg="modSp mod">
        <pc:chgData name="Ross Phillips" userId="c604230b-847d-4cb1-9e23-f810d4c0fde1" providerId="ADAL" clId="{05C08B96-9AF2-4E17-AA82-C5BC381DD398}" dt="2021-09-22T14:38:01.708" v="205" actId="20577"/>
        <pc:sldMkLst>
          <pc:docMk/>
          <pc:sldMk cId="2243073597" sldId="261"/>
        </pc:sldMkLst>
        <pc:spChg chg="mod">
          <ac:chgData name="Ross Phillips" userId="c604230b-847d-4cb1-9e23-f810d4c0fde1" providerId="ADAL" clId="{05C08B96-9AF2-4E17-AA82-C5BC381DD398}" dt="2021-09-22T14:38:01.708" v="205" actId="20577"/>
          <ac:spMkLst>
            <pc:docMk/>
            <pc:sldMk cId="2243073597" sldId="261"/>
            <ac:spMk id="4" creationId="{00000000-0000-0000-0000-000000000000}"/>
          </ac:spMkLst>
        </pc:spChg>
      </pc:sldChg>
      <pc:sldChg chg="addSp delSp modSp mod modClrScheme chgLayout">
        <pc:chgData name="Ross Phillips" userId="c604230b-847d-4cb1-9e23-f810d4c0fde1" providerId="ADAL" clId="{05C08B96-9AF2-4E17-AA82-C5BC381DD398}" dt="2021-09-22T14:40:04.178" v="225" actId="15"/>
        <pc:sldMkLst>
          <pc:docMk/>
          <pc:sldMk cId="191976219" sldId="262"/>
        </pc:sldMkLst>
        <pc:spChg chg="mod ord">
          <ac:chgData name="Ross Phillips" userId="c604230b-847d-4cb1-9e23-f810d4c0fde1" providerId="ADAL" clId="{05C08B96-9AF2-4E17-AA82-C5BC381DD398}" dt="2021-09-22T14:39:36.971" v="212" actId="700"/>
          <ac:spMkLst>
            <pc:docMk/>
            <pc:sldMk cId="191976219" sldId="262"/>
            <ac:spMk id="2" creationId="{3C093BD6-6C31-4E3D-8315-DDD80AC9F9DE}"/>
          </ac:spMkLst>
        </pc:spChg>
        <pc:spChg chg="mod ord">
          <ac:chgData name="Ross Phillips" userId="c604230b-847d-4cb1-9e23-f810d4c0fde1" providerId="ADAL" clId="{05C08B96-9AF2-4E17-AA82-C5BC381DD398}" dt="2021-09-22T14:39:58.045" v="221" actId="27636"/>
          <ac:spMkLst>
            <pc:docMk/>
            <pc:sldMk cId="191976219" sldId="262"/>
            <ac:spMk id="3" creationId="{DF419034-866C-48DF-8CD3-6F8399EBB79D}"/>
          </ac:spMkLst>
        </pc:spChg>
        <pc:spChg chg="add del mod ord">
          <ac:chgData name="Ross Phillips" userId="c604230b-847d-4cb1-9e23-f810d4c0fde1" providerId="ADAL" clId="{05C08B96-9AF2-4E17-AA82-C5BC381DD398}" dt="2021-09-22T14:40:04.178" v="225" actId="15"/>
          <ac:spMkLst>
            <pc:docMk/>
            <pc:sldMk cId="191976219" sldId="262"/>
            <ac:spMk id="4" creationId="{8D70E598-FA10-488D-9E8C-AB21C18BCF3B}"/>
          </ac:spMkLst>
        </pc:spChg>
        <pc:spChg chg="add del mod">
          <ac:chgData name="Ross Phillips" userId="c604230b-847d-4cb1-9e23-f810d4c0fde1" providerId="ADAL" clId="{05C08B96-9AF2-4E17-AA82-C5BC381DD398}" dt="2021-09-22T14:39:57.842" v="218"/>
          <ac:spMkLst>
            <pc:docMk/>
            <pc:sldMk cId="191976219" sldId="262"/>
            <ac:spMk id="5" creationId="{C6C0BE08-5669-4C6C-B23D-AE4310E5DD55}"/>
          </ac:spMkLst>
        </pc:spChg>
      </pc:sldChg>
      <pc:sldChg chg="addSp delSp modSp mod">
        <pc:chgData name="Ross Phillips" userId="c604230b-847d-4cb1-9e23-f810d4c0fde1" providerId="ADAL" clId="{05C08B96-9AF2-4E17-AA82-C5BC381DD398}" dt="2021-09-22T14:40:51.604" v="231"/>
        <pc:sldMkLst>
          <pc:docMk/>
          <pc:sldMk cId="1113767021" sldId="263"/>
        </pc:sldMkLst>
        <pc:spChg chg="add del mod">
          <ac:chgData name="Ross Phillips" userId="c604230b-847d-4cb1-9e23-f810d4c0fde1" providerId="ADAL" clId="{05C08B96-9AF2-4E17-AA82-C5BC381DD398}" dt="2021-09-22T14:40:51.604" v="231"/>
          <ac:spMkLst>
            <pc:docMk/>
            <pc:sldMk cId="1113767021" sldId="263"/>
            <ac:spMk id="3" creationId="{3B888F99-10F7-4405-B767-1A9C72D2E44E}"/>
          </ac:spMkLst>
        </pc:spChg>
        <pc:spChg chg="add del mod">
          <ac:chgData name="Ross Phillips" userId="c604230b-847d-4cb1-9e23-f810d4c0fde1" providerId="ADAL" clId="{05C08B96-9AF2-4E17-AA82-C5BC381DD398}" dt="2021-09-22T14:40:51.583" v="229"/>
          <ac:spMkLst>
            <pc:docMk/>
            <pc:sldMk cId="1113767021" sldId="263"/>
            <ac:spMk id="4" creationId="{6DBF182F-1253-4D9C-81B8-FC5F319E7107}"/>
          </ac:spMkLst>
        </pc:spChg>
      </pc:sldChg>
      <pc:sldChg chg="addSp delSp modSp mod modClrScheme chgLayout">
        <pc:chgData name="Ross Phillips" userId="c604230b-847d-4cb1-9e23-f810d4c0fde1" providerId="ADAL" clId="{05C08B96-9AF2-4E17-AA82-C5BC381DD398}" dt="2021-09-22T14:34:14.266" v="138" actId="15"/>
        <pc:sldMkLst>
          <pc:docMk/>
          <pc:sldMk cId="2023815474" sldId="264"/>
        </pc:sldMkLst>
        <pc:spChg chg="mod ord">
          <ac:chgData name="Ross Phillips" userId="c604230b-847d-4cb1-9e23-f810d4c0fde1" providerId="ADAL" clId="{05C08B96-9AF2-4E17-AA82-C5BC381DD398}" dt="2021-09-22T14:33:45.663" v="129" actId="700"/>
          <ac:spMkLst>
            <pc:docMk/>
            <pc:sldMk cId="2023815474" sldId="264"/>
            <ac:spMk id="2" creationId="{00000000-0000-0000-0000-000000000000}"/>
          </ac:spMkLst>
        </pc:spChg>
        <pc:spChg chg="mod ord">
          <ac:chgData name="Ross Phillips" userId="c604230b-847d-4cb1-9e23-f810d4c0fde1" providerId="ADAL" clId="{05C08B96-9AF2-4E17-AA82-C5BC381DD398}" dt="2021-09-22T14:33:45.663" v="129" actId="700"/>
          <ac:spMkLst>
            <pc:docMk/>
            <pc:sldMk cId="2023815474" sldId="264"/>
            <ac:spMk id="3" creationId="{00000000-0000-0000-0000-000000000000}"/>
          </ac:spMkLst>
        </pc:spChg>
        <pc:spChg chg="add del mod ord">
          <ac:chgData name="Ross Phillips" userId="c604230b-847d-4cb1-9e23-f810d4c0fde1" providerId="ADAL" clId="{05C08B96-9AF2-4E17-AA82-C5BC381DD398}" dt="2021-09-22T14:34:14.266" v="138" actId="15"/>
          <ac:spMkLst>
            <pc:docMk/>
            <pc:sldMk cId="2023815474" sldId="264"/>
            <ac:spMk id="4" creationId="{691EAFE4-0B97-43B6-BD84-FEEC406EE399}"/>
          </ac:spMkLst>
        </pc:spChg>
        <pc:spChg chg="add del mod">
          <ac:chgData name="Ross Phillips" userId="c604230b-847d-4cb1-9e23-f810d4c0fde1" providerId="ADAL" clId="{05C08B96-9AF2-4E17-AA82-C5BC381DD398}" dt="2021-09-22T14:34:01.430" v="131"/>
          <ac:spMkLst>
            <pc:docMk/>
            <pc:sldMk cId="2023815474" sldId="264"/>
            <ac:spMk id="5" creationId="{100A5E54-D845-4928-932D-45FA6E2185BB}"/>
          </ac:spMkLst>
        </pc:spChg>
      </pc:sldChg>
      <pc:sldChg chg="addSp modSp mod modClrScheme chgLayout">
        <pc:chgData name="Ross Phillips" userId="c604230b-847d-4cb1-9e23-f810d4c0fde1" providerId="ADAL" clId="{05C08B96-9AF2-4E17-AA82-C5BC381DD398}" dt="2021-09-22T14:30:50.593" v="80"/>
        <pc:sldMkLst>
          <pc:docMk/>
          <pc:sldMk cId="227323778" sldId="265"/>
        </pc:sldMkLst>
        <pc:spChg chg="mod ord">
          <ac:chgData name="Ross Phillips" userId="c604230b-847d-4cb1-9e23-f810d4c0fde1" providerId="ADAL" clId="{05C08B96-9AF2-4E17-AA82-C5BC381DD398}" dt="2021-09-22T14:30:26.937" v="76" actId="700"/>
          <ac:spMkLst>
            <pc:docMk/>
            <pc:sldMk cId="227323778" sldId="265"/>
            <ac:spMk id="2" creationId="{00000000-0000-0000-0000-000000000000}"/>
          </ac:spMkLst>
        </pc:spChg>
        <pc:spChg chg="mod ord">
          <ac:chgData name="Ross Phillips" userId="c604230b-847d-4cb1-9e23-f810d4c0fde1" providerId="ADAL" clId="{05C08B96-9AF2-4E17-AA82-C5BC381DD398}" dt="2021-09-22T14:30:27.017" v="78" actId="27636"/>
          <ac:spMkLst>
            <pc:docMk/>
            <pc:sldMk cId="227323778" sldId="265"/>
            <ac:spMk id="3" creationId="{00000000-0000-0000-0000-000000000000}"/>
          </ac:spMkLst>
        </pc:spChg>
        <pc:spChg chg="add mod ord">
          <ac:chgData name="Ross Phillips" userId="c604230b-847d-4cb1-9e23-f810d4c0fde1" providerId="ADAL" clId="{05C08B96-9AF2-4E17-AA82-C5BC381DD398}" dt="2021-09-22T14:30:50.593" v="80"/>
          <ac:spMkLst>
            <pc:docMk/>
            <pc:sldMk cId="227323778" sldId="265"/>
            <ac:spMk id="4" creationId="{607BE2D7-E50B-4A77-920E-3AAD0B654CF8}"/>
          </ac:spMkLst>
        </pc:spChg>
      </pc:sldChg>
      <pc:sldChg chg="addSp modSp mod modClrScheme chgLayout">
        <pc:chgData name="Ross Phillips" userId="c604230b-847d-4cb1-9e23-f810d4c0fde1" providerId="ADAL" clId="{05C08B96-9AF2-4E17-AA82-C5BC381DD398}" dt="2021-09-22T14:31:27.030" v="87" actId="15"/>
        <pc:sldMkLst>
          <pc:docMk/>
          <pc:sldMk cId="1133050894" sldId="266"/>
        </pc:sldMkLst>
        <pc:spChg chg="mod ord">
          <ac:chgData name="Ross Phillips" userId="c604230b-847d-4cb1-9e23-f810d4c0fde1" providerId="ADAL" clId="{05C08B96-9AF2-4E17-AA82-C5BC381DD398}" dt="2021-09-22T14:31:04.835" v="81" actId="700"/>
          <ac:spMkLst>
            <pc:docMk/>
            <pc:sldMk cId="1133050894" sldId="266"/>
            <ac:spMk id="2" creationId="{00000000-0000-0000-0000-000000000000}"/>
          </ac:spMkLst>
        </pc:spChg>
        <pc:spChg chg="mod ord">
          <ac:chgData name="Ross Phillips" userId="c604230b-847d-4cb1-9e23-f810d4c0fde1" providerId="ADAL" clId="{05C08B96-9AF2-4E17-AA82-C5BC381DD398}" dt="2021-09-22T14:31:04.835" v="81" actId="700"/>
          <ac:spMkLst>
            <pc:docMk/>
            <pc:sldMk cId="1133050894" sldId="266"/>
            <ac:spMk id="3" creationId="{00000000-0000-0000-0000-000000000000}"/>
          </ac:spMkLst>
        </pc:spChg>
        <pc:spChg chg="add mod ord">
          <ac:chgData name="Ross Phillips" userId="c604230b-847d-4cb1-9e23-f810d4c0fde1" providerId="ADAL" clId="{05C08B96-9AF2-4E17-AA82-C5BC381DD398}" dt="2021-09-22T14:31:27.030" v="87" actId="15"/>
          <ac:spMkLst>
            <pc:docMk/>
            <pc:sldMk cId="1133050894" sldId="266"/>
            <ac:spMk id="4" creationId="{1F676DDC-3872-402D-B7E3-11EA4D2D40D7}"/>
          </ac:spMkLst>
        </pc:spChg>
      </pc:sldChg>
      <pc:sldChg chg="addSp delSp modSp mod modClrScheme chgLayout">
        <pc:chgData name="Ross Phillips" userId="c604230b-847d-4cb1-9e23-f810d4c0fde1" providerId="ADAL" clId="{05C08B96-9AF2-4E17-AA82-C5BC381DD398}" dt="2021-09-22T14:32:07.322" v="104" actId="15"/>
        <pc:sldMkLst>
          <pc:docMk/>
          <pc:sldMk cId="812804475" sldId="267"/>
        </pc:sldMkLst>
        <pc:spChg chg="mod ord">
          <ac:chgData name="Ross Phillips" userId="c604230b-847d-4cb1-9e23-f810d4c0fde1" providerId="ADAL" clId="{05C08B96-9AF2-4E17-AA82-C5BC381DD398}" dt="2021-09-22T14:31:55.592" v="88" actId="700"/>
          <ac:spMkLst>
            <pc:docMk/>
            <pc:sldMk cId="812804475" sldId="267"/>
            <ac:spMk id="2" creationId="{00000000-0000-0000-0000-000000000000}"/>
          </ac:spMkLst>
        </pc:spChg>
        <pc:spChg chg="mod ord">
          <ac:chgData name="Ross Phillips" userId="c604230b-847d-4cb1-9e23-f810d4c0fde1" providerId="ADAL" clId="{05C08B96-9AF2-4E17-AA82-C5BC381DD398}" dt="2021-09-22T14:32:06.205" v="102" actId="27636"/>
          <ac:spMkLst>
            <pc:docMk/>
            <pc:sldMk cId="812804475" sldId="267"/>
            <ac:spMk id="3" creationId="{00000000-0000-0000-0000-000000000000}"/>
          </ac:spMkLst>
        </pc:spChg>
        <pc:spChg chg="add del mod ord">
          <ac:chgData name="Ross Phillips" userId="c604230b-847d-4cb1-9e23-f810d4c0fde1" providerId="ADAL" clId="{05C08B96-9AF2-4E17-AA82-C5BC381DD398}" dt="2021-09-22T14:32:07.322" v="104" actId="15"/>
          <ac:spMkLst>
            <pc:docMk/>
            <pc:sldMk cId="812804475" sldId="267"/>
            <ac:spMk id="4" creationId="{B08C814C-9C10-4B02-9A6E-E045E5A6FAF7}"/>
          </ac:spMkLst>
        </pc:spChg>
        <pc:spChg chg="add del mod">
          <ac:chgData name="Ross Phillips" userId="c604230b-847d-4cb1-9e23-f810d4c0fde1" providerId="ADAL" clId="{05C08B96-9AF2-4E17-AA82-C5BC381DD398}" dt="2021-09-22T14:32:00.545" v="92"/>
          <ac:spMkLst>
            <pc:docMk/>
            <pc:sldMk cId="812804475" sldId="267"/>
            <ac:spMk id="5" creationId="{3FF765D1-CD78-44FD-A6E3-7471CF16BC2C}"/>
          </ac:spMkLst>
        </pc:spChg>
      </pc:sldChg>
      <pc:sldChg chg="addSp delSp modSp mod modClrScheme chgLayout">
        <pc:chgData name="Ross Phillips" userId="c604230b-847d-4cb1-9e23-f810d4c0fde1" providerId="ADAL" clId="{05C08B96-9AF2-4E17-AA82-C5BC381DD398}" dt="2021-09-22T14:32:43.833" v="118" actId="15"/>
        <pc:sldMkLst>
          <pc:docMk/>
          <pc:sldMk cId="1628657616" sldId="275"/>
        </pc:sldMkLst>
        <pc:spChg chg="mod ord">
          <ac:chgData name="Ross Phillips" userId="c604230b-847d-4cb1-9e23-f810d4c0fde1" providerId="ADAL" clId="{05C08B96-9AF2-4E17-AA82-C5BC381DD398}" dt="2021-09-22T14:32:12.435" v="105" actId="700"/>
          <ac:spMkLst>
            <pc:docMk/>
            <pc:sldMk cId="1628657616" sldId="275"/>
            <ac:spMk id="2" creationId="{00000000-0000-0000-0000-000000000000}"/>
          </ac:spMkLst>
        </pc:spChg>
        <pc:spChg chg="mod ord">
          <ac:chgData name="Ross Phillips" userId="c604230b-847d-4cb1-9e23-f810d4c0fde1" providerId="ADAL" clId="{05C08B96-9AF2-4E17-AA82-C5BC381DD398}" dt="2021-09-22T14:32:12.514" v="107" actId="27636"/>
          <ac:spMkLst>
            <pc:docMk/>
            <pc:sldMk cId="1628657616" sldId="275"/>
            <ac:spMk id="3" creationId="{00000000-0000-0000-0000-000000000000}"/>
          </ac:spMkLst>
        </pc:spChg>
        <pc:spChg chg="add del mod ord">
          <ac:chgData name="Ross Phillips" userId="c604230b-847d-4cb1-9e23-f810d4c0fde1" providerId="ADAL" clId="{05C08B96-9AF2-4E17-AA82-C5BC381DD398}" dt="2021-09-22T14:32:43.833" v="118" actId="15"/>
          <ac:spMkLst>
            <pc:docMk/>
            <pc:sldMk cId="1628657616" sldId="275"/>
            <ac:spMk id="4" creationId="{12F1AB09-41DD-45D7-AE1C-B0B31B81EDE7}"/>
          </ac:spMkLst>
        </pc:spChg>
        <pc:spChg chg="add del mod">
          <ac:chgData name="Ross Phillips" userId="c604230b-847d-4cb1-9e23-f810d4c0fde1" providerId="ADAL" clId="{05C08B96-9AF2-4E17-AA82-C5BC381DD398}" dt="2021-09-22T14:32:32.701" v="111"/>
          <ac:spMkLst>
            <pc:docMk/>
            <pc:sldMk cId="1628657616" sldId="275"/>
            <ac:spMk id="5" creationId="{C3DABB7E-5167-45B5-85FD-AC8C97E364DF}"/>
          </ac:spMkLst>
        </pc:spChg>
      </pc:sldChg>
      <pc:sldChg chg="addSp delSp modSp mod">
        <pc:chgData name="Ross Phillips" userId="c604230b-847d-4cb1-9e23-f810d4c0fde1" providerId="ADAL" clId="{05C08B96-9AF2-4E17-AA82-C5BC381DD398}" dt="2021-09-22T14:33:34.694" v="128" actId="15"/>
        <pc:sldMkLst>
          <pc:docMk/>
          <pc:sldMk cId="3880821449" sldId="276"/>
        </pc:sldMkLst>
        <pc:spChg chg="mod">
          <ac:chgData name="Ross Phillips" userId="c604230b-847d-4cb1-9e23-f810d4c0fde1" providerId="ADAL" clId="{05C08B96-9AF2-4E17-AA82-C5BC381DD398}" dt="2021-09-22T14:33:34.694" v="128" actId="15"/>
          <ac:spMkLst>
            <pc:docMk/>
            <pc:sldMk cId="3880821449" sldId="276"/>
            <ac:spMk id="3" creationId="{00000000-0000-0000-0000-000000000000}"/>
          </ac:spMkLst>
        </pc:spChg>
        <pc:spChg chg="add del">
          <ac:chgData name="Ross Phillips" userId="c604230b-847d-4cb1-9e23-f810d4c0fde1" providerId="ADAL" clId="{05C08B96-9AF2-4E17-AA82-C5BC381DD398}" dt="2021-09-22T14:33:29.588" v="124"/>
          <ac:spMkLst>
            <pc:docMk/>
            <pc:sldMk cId="3880821449" sldId="276"/>
            <ac:spMk id="4" creationId="{7CD0C3B1-DA38-4FDE-8A96-4540BD7094A3}"/>
          </ac:spMkLst>
        </pc:spChg>
      </pc:sldChg>
      <pc:sldChg chg="addSp delSp modSp mod modClrScheme chgLayout">
        <pc:chgData name="Ross Phillips" userId="c604230b-847d-4cb1-9e23-f810d4c0fde1" providerId="ADAL" clId="{05C08B96-9AF2-4E17-AA82-C5BC381DD398}" dt="2021-09-22T14:34:57.192" v="162" actId="27636"/>
        <pc:sldMkLst>
          <pc:docMk/>
          <pc:sldMk cId="3615740320" sldId="277"/>
        </pc:sldMkLst>
        <pc:spChg chg="mod ord">
          <ac:chgData name="Ross Phillips" userId="c604230b-847d-4cb1-9e23-f810d4c0fde1" providerId="ADAL" clId="{05C08B96-9AF2-4E17-AA82-C5BC381DD398}" dt="2021-09-22T14:34:27.908" v="143" actId="700"/>
          <ac:spMkLst>
            <pc:docMk/>
            <pc:sldMk cId="3615740320" sldId="277"/>
            <ac:spMk id="2" creationId="{00000000-0000-0000-0000-000000000000}"/>
          </ac:spMkLst>
        </pc:spChg>
        <pc:spChg chg="mod ord">
          <ac:chgData name="Ross Phillips" userId="c604230b-847d-4cb1-9e23-f810d4c0fde1" providerId="ADAL" clId="{05C08B96-9AF2-4E17-AA82-C5BC381DD398}" dt="2021-09-22T14:34:57.182" v="161" actId="27636"/>
          <ac:spMkLst>
            <pc:docMk/>
            <pc:sldMk cId="3615740320" sldId="277"/>
            <ac:spMk id="3" creationId="{00000000-0000-0000-0000-000000000000}"/>
          </ac:spMkLst>
        </pc:spChg>
        <pc:spChg chg="add del mod ord">
          <ac:chgData name="Ross Phillips" userId="c604230b-847d-4cb1-9e23-f810d4c0fde1" providerId="ADAL" clId="{05C08B96-9AF2-4E17-AA82-C5BC381DD398}" dt="2021-09-22T14:34:23.882" v="142" actId="700"/>
          <ac:spMkLst>
            <pc:docMk/>
            <pc:sldMk cId="3615740320" sldId="277"/>
            <ac:spMk id="4" creationId="{E0B4A1DF-2FC9-44BF-A899-DADAA3082A24}"/>
          </ac:spMkLst>
        </pc:spChg>
        <pc:spChg chg="add del mod ord">
          <ac:chgData name="Ross Phillips" userId="c604230b-847d-4cb1-9e23-f810d4c0fde1" providerId="ADAL" clId="{05C08B96-9AF2-4E17-AA82-C5BC381DD398}" dt="2021-09-22T14:34:23.882" v="142" actId="700"/>
          <ac:spMkLst>
            <pc:docMk/>
            <pc:sldMk cId="3615740320" sldId="277"/>
            <ac:spMk id="5" creationId="{3CCF2B26-6501-482A-93E1-EE87FE7021FD}"/>
          </ac:spMkLst>
        </pc:spChg>
        <pc:spChg chg="add del mod ord">
          <ac:chgData name="Ross Phillips" userId="c604230b-847d-4cb1-9e23-f810d4c0fde1" providerId="ADAL" clId="{05C08B96-9AF2-4E17-AA82-C5BC381DD398}" dt="2021-09-22T14:34:23.882" v="142" actId="700"/>
          <ac:spMkLst>
            <pc:docMk/>
            <pc:sldMk cId="3615740320" sldId="277"/>
            <ac:spMk id="6" creationId="{17942184-070A-4A12-853A-431E51B2B16C}"/>
          </ac:spMkLst>
        </pc:spChg>
        <pc:spChg chg="add del mod ord">
          <ac:chgData name="Ross Phillips" userId="c604230b-847d-4cb1-9e23-f810d4c0fde1" providerId="ADAL" clId="{05C08B96-9AF2-4E17-AA82-C5BC381DD398}" dt="2021-09-22T14:34:57.192" v="162" actId="27636"/>
          <ac:spMkLst>
            <pc:docMk/>
            <pc:sldMk cId="3615740320" sldId="277"/>
            <ac:spMk id="7" creationId="{293AEC03-9DFB-4E3F-9287-8E7925070052}"/>
          </ac:spMkLst>
        </pc:spChg>
        <pc:spChg chg="add del mod">
          <ac:chgData name="Ross Phillips" userId="c604230b-847d-4cb1-9e23-f810d4c0fde1" providerId="ADAL" clId="{05C08B96-9AF2-4E17-AA82-C5BC381DD398}" dt="2021-09-22T14:34:49.129" v="147"/>
          <ac:spMkLst>
            <pc:docMk/>
            <pc:sldMk cId="3615740320" sldId="277"/>
            <ac:spMk id="8" creationId="{10E91338-ACDB-4D17-A212-9136AEFC5112}"/>
          </ac:spMkLst>
        </pc:spChg>
      </pc:sldChg>
      <pc:sldChg chg="addSp delSp modSp mod modClrScheme chgLayout">
        <pc:chgData name="Ross Phillips" userId="c604230b-847d-4cb1-9e23-f810d4c0fde1" providerId="ADAL" clId="{05C08B96-9AF2-4E17-AA82-C5BC381DD398}" dt="2021-09-22T14:35:47.305" v="171" actId="15"/>
        <pc:sldMkLst>
          <pc:docMk/>
          <pc:sldMk cId="1546544881" sldId="278"/>
        </pc:sldMkLst>
        <pc:spChg chg="mod ord">
          <ac:chgData name="Ross Phillips" userId="c604230b-847d-4cb1-9e23-f810d4c0fde1" providerId="ADAL" clId="{05C08B96-9AF2-4E17-AA82-C5BC381DD398}" dt="2021-09-22T14:35:35.342" v="163" actId="700"/>
          <ac:spMkLst>
            <pc:docMk/>
            <pc:sldMk cId="1546544881" sldId="278"/>
            <ac:spMk id="2" creationId="{00000000-0000-0000-0000-000000000000}"/>
          </ac:spMkLst>
        </pc:spChg>
        <pc:spChg chg="mod ord">
          <ac:chgData name="Ross Phillips" userId="c604230b-847d-4cb1-9e23-f810d4c0fde1" providerId="ADAL" clId="{05C08B96-9AF2-4E17-AA82-C5BC381DD398}" dt="2021-09-22T14:35:35.342" v="163" actId="700"/>
          <ac:spMkLst>
            <pc:docMk/>
            <pc:sldMk cId="1546544881" sldId="278"/>
            <ac:spMk id="3" creationId="{00000000-0000-0000-0000-000000000000}"/>
          </ac:spMkLst>
        </pc:spChg>
        <pc:spChg chg="add del mod ord">
          <ac:chgData name="Ross Phillips" userId="c604230b-847d-4cb1-9e23-f810d4c0fde1" providerId="ADAL" clId="{05C08B96-9AF2-4E17-AA82-C5BC381DD398}" dt="2021-09-22T14:35:47.305" v="171" actId="15"/>
          <ac:spMkLst>
            <pc:docMk/>
            <pc:sldMk cId="1546544881" sldId="278"/>
            <ac:spMk id="4" creationId="{FA233AD9-03BE-4B2B-BF1E-D83A61AFF204}"/>
          </ac:spMkLst>
        </pc:spChg>
        <pc:spChg chg="add del mod">
          <ac:chgData name="Ross Phillips" userId="c604230b-847d-4cb1-9e23-f810d4c0fde1" providerId="ADAL" clId="{05C08B96-9AF2-4E17-AA82-C5BC381DD398}" dt="2021-09-22T14:35:40.643" v="167"/>
          <ac:spMkLst>
            <pc:docMk/>
            <pc:sldMk cId="1546544881" sldId="278"/>
            <ac:spMk id="5" creationId="{2B75E420-AA7E-4C7C-8749-5F07E6E1F78A}"/>
          </ac:spMkLst>
        </pc:spChg>
      </pc:sldChg>
      <pc:sldChg chg="addSp modSp mod modClrScheme chgLayout">
        <pc:chgData name="Ross Phillips" userId="c604230b-847d-4cb1-9e23-f810d4c0fde1" providerId="ADAL" clId="{05C08B96-9AF2-4E17-AA82-C5BC381DD398}" dt="2021-09-22T14:36:57.690" v="188" actId="15"/>
        <pc:sldMkLst>
          <pc:docMk/>
          <pc:sldMk cId="975846429" sldId="279"/>
        </pc:sldMkLst>
        <pc:spChg chg="mod ord">
          <ac:chgData name="Ross Phillips" userId="c604230b-847d-4cb1-9e23-f810d4c0fde1" providerId="ADAL" clId="{05C08B96-9AF2-4E17-AA82-C5BC381DD398}" dt="2021-09-22T14:36:15.538" v="172" actId="700"/>
          <ac:spMkLst>
            <pc:docMk/>
            <pc:sldMk cId="975846429" sldId="279"/>
            <ac:spMk id="2" creationId="{00000000-0000-0000-0000-000000000000}"/>
          </ac:spMkLst>
        </pc:spChg>
        <pc:spChg chg="mod ord">
          <ac:chgData name="Ross Phillips" userId="c604230b-847d-4cb1-9e23-f810d4c0fde1" providerId="ADAL" clId="{05C08B96-9AF2-4E17-AA82-C5BC381DD398}" dt="2021-09-22T14:36:52.499" v="184" actId="27636"/>
          <ac:spMkLst>
            <pc:docMk/>
            <pc:sldMk cId="975846429" sldId="279"/>
            <ac:spMk id="3" creationId="{00000000-0000-0000-0000-000000000000}"/>
          </ac:spMkLst>
        </pc:spChg>
        <pc:spChg chg="add mod ord">
          <ac:chgData name="Ross Phillips" userId="c604230b-847d-4cb1-9e23-f810d4c0fde1" providerId="ADAL" clId="{05C08B96-9AF2-4E17-AA82-C5BC381DD398}" dt="2021-09-22T14:36:57.690" v="188" actId="15"/>
          <ac:spMkLst>
            <pc:docMk/>
            <pc:sldMk cId="975846429" sldId="279"/>
            <ac:spMk id="4" creationId="{AC112570-BFDF-48E5-A9F3-FD640E82CF20}"/>
          </ac:spMkLst>
        </pc:spChg>
      </pc:sldChg>
      <pc:sldChg chg="addSp modSp mod modClrScheme chgLayout">
        <pc:chgData name="Ross Phillips" userId="c604230b-847d-4cb1-9e23-f810d4c0fde1" providerId="ADAL" clId="{05C08B96-9AF2-4E17-AA82-C5BC381DD398}" dt="2021-09-22T14:37:44.558" v="193"/>
        <pc:sldMkLst>
          <pc:docMk/>
          <pc:sldMk cId="2713367787" sldId="280"/>
        </pc:sldMkLst>
        <pc:spChg chg="mod ord">
          <ac:chgData name="Ross Phillips" userId="c604230b-847d-4cb1-9e23-f810d4c0fde1" providerId="ADAL" clId="{05C08B96-9AF2-4E17-AA82-C5BC381DD398}" dt="2021-09-22T14:37:23.461" v="189" actId="700"/>
          <ac:spMkLst>
            <pc:docMk/>
            <pc:sldMk cId="2713367787" sldId="280"/>
            <ac:spMk id="2" creationId="{00000000-0000-0000-0000-000000000000}"/>
          </ac:spMkLst>
        </pc:spChg>
        <pc:spChg chg="mod ord">
          <ac:chgData name="Ross Phillips" userId="c604230b-847d-4cb1-9e23-f810d4c0fde1" providerId="ADAL" clId="{05C08B96-9AF2-4E17-AA82-C5BC381DD398}" dt="2021-09-22T14:37:23.580" v="191" actId="27636"/>
          <ac:spMkLst>
            <pc:docMk/>
            <pc:sldMk cId="2713367787" sldId="280"/>
            <ac:spMk id="3" creationId="{00000000-0000-0000-0000-000000000000}"/>
          </ac:spMkLst>
        </pc:spChg>
        <pc:spChg chg="add mod ord">
          <ac:chgData name="Ross Phillips" userId="c604230b-847d-4cb1-9e23-f810d4c0fde1" providerId="ADAL" clId="{05C08B96-9AF2-4E17-AA82-C5BC381DD398}" dt="2021-09-22T14:37:44.558" v="193"/>
          <ac:spMkLst>
            <pc:docMk/>
            <pc:sldMk cId="2713367787" sldId="280"/>
            <ac:spMk id="4" creationId="{25FF9F1F-60AE-47FD-8149-E4AD808288E9}"/>
          </ac:spMkLst>
        </pc:spChg>
      </pc:sldChg>
      <pc:sldChg chg="addSp delSp modSp mod">
        <pc:chgData name="Ross Phillips" userId="c604230b-847d-4cb1-9e23-f810d4c0fde1" providerId="ADAL" clId="{05C08B96-9AF2-4E17-AA82-C5BC381DD398}" dt="2021-09-22T14:39:13.462" v="211"/>
        <pc:sldMkLst>
          <pc:docMk/>
          <pc:sldMk cId="2576394498" sldId="282"/>
        </pc:sldMkLst>
        <pc:spChg chg="add del mod">
          <ac:chgData name="Ross Phillips" userId="c604230b-847d-4cb1-9e23-f810d4c0fde1" providerId="ADAL" clId="{05C08B96-9AF2-4E17-AA82-C5BC381DD398}" dt="2021-09-22T14:39:13.462" v="211"/>
          <ac:spMkLst>
            <pc:docMk/>
            <pc:sldMk cId="2576394498" sldId="282"/>
            <ac:spMk id="3" creationId="{00000000-0000-0000-0000-000000000000}"/>
          </ac:spMkLst>
        </pc:spChg>
        <pc:spChg chg="add del mod">
          <ac:chgData name="Ross Phillips" userId="c604230b-847d-4cb1-9e23-f810d4c0fde1" providerId="ADAL" clId="{05C08B96-9AF2-4E17-AA82-C5BC381DD398}" dt="2021-09-22T14:39:13.442" v="209"/>
          <ac:spMkLst>
            <pc:docMk/>
            <pc:sldMk cId="2576394498" sldId="282"/>
            <ac:spMk id="4" creationId="{3C45750C-B860-4421-867C-02E5820F4650}"/>
          </ac:spMkLst>
        </pc:spChg>
      </pc:sldChg>
    </pc:docChg>
  </pc:docChgLst>
  <pc:docChgLst>
    <pc:chgData name="Ross Phillips" userId="S::r.phillips@uwtsd.ac.uk::c604230b-847d-4cb1-9e23-f810d4c0fde1" providerId="AD" clId="Web-{C6E6C726-7BDE-329C-C42E-AC54DEDDFA80}"/>
    <pc:docChg chg="modSld">
      <pc:chgData name="Ross Phillips" userId="S::r.phillips@uwtsd.ac.uk::c604230b-847d-4cb1-9e23-f810d4c0fde1" providerId="AD" clId="Web-{C6E6C726-7BDE-329C-C42E-AC54DEDDFA80}" dt="2021-09-27T08:20:04.260" v="1" actId="20577"/>
      <pc:docMkLst>
        <pc:docMk/>
      </pc:docMkLst>
      <pc:sldChg chg="modSp">
        <pc:chgData name="Ross Phillips" userId="S::r.phillips@uwtsd.ac.uk::c604230b-847d-4cb1-9e23-f810d4c0fde1" providerId="AD" clId="Web-{C6E6C726-7BDE-329C-C42E-AC54DEDDFA80}" dt="2021-09-27T08:20:04.260" v="1" actId="20577"/>
        <pc:sldMkLst>
          <pc:docMk/>
          <pc:sldMk cId="191976219" sldId="262"/>
        </pc:sldMkLst>
        <pc:spChg chg="mod">
          <ac:chgData name="Ross Phillips" userId="S::r.phillips@uwtsd.ac.uk::c604230b-847d-4cb1-9e23-f810d4c0fde1" providerId="AD" clId="Web-{C6E6C726-7BDE-329C-C42E-AC54DEDDFA80}" dt="2021-09-27T08:19:58.822" v="0" actId="20577"/>
          <ac:spMkLst>
            <pc:docMk/>
            <pc:sldMk cId="191976219" sldId="262"/>
            <ac:spMk id="3" creationId="{DF419034-866C-48DF-8CD3-6F8399EBB79D}"/>
          </ac:spMkLst>
        </pc:spChg>
        <pc:spChg chg="mod">
          <ac:chgData name="Ross Phillips" userId="S::r.phillips@uwtsd.ac.uk::c604230b-847d-4cb1-9e23-f810d4c0fde1" providerId="AD" clId="Web-{C6E6C726-7BDE-329C-C42E-AC54DEDDFA80}" dt="2021-09-27T08:20:04.260" v="1" actId="20577"/>
          <ac:spMkLst>
            <pc:docMk/>
            <pc:sldMk cId="191976219" sldId="262"/>
            <ac:spMk id="4" creationId="{8D70E598-FA10-488D-9E8C-AB21C18BCF3B}"/>
          </ac:spMkLst>
        </pc:spChg>
      </pc:sldChg>
    </pc:docChg>
  </pc:docChgLst>
  <pc:docChgLst>
    <pc:chgData name="Ross Phillips" userId="S::r.phillips@uwtsd.ac.uk::c604230b-847d-4cb1-9e23-f810d4c0fde1" providerId="AD" clId="Web-{BBA1FD6F-8CCE-AD96-0CD7-18A61917DD06}"/>
    <pc:docChg chg="addSld modSld">
      <pc:chgData name="Ross Phillips" userId="S::r.phillips@uwtsd.ac.uk::c604230b-847d-4cb1-9e23-f810d4c0fde1" providerId="AD" clId="Web-{BBA1FD6F-8CCE-AD96-0CD7-18A61917DD06}" dt="2021-06-14T10:26:45.360" v="253"/>
      <pc:docMkLst>
        <pc:docMk/>
      </pc:docMkLst>
      <pc:sldChg chg="modSp">
        <pc:chgData name="Ross Phillips" userId="S::r.phillips@uwtsd.ac.uk::c604230b-847d-4cb1-9e23-f810d4c0fde1" providerId="AD" clId="Web-{BBA1FD6F-8CCE-AD96-0CD7-18A61917DD06}" dt="2021-06-14T08:10:07.453" v="32" actId="20577"/>
        <pc:sldMkLst>
          <pc:docMk/>
          <pc:sldMk cId="1634989298" sldId="257"/>
        </pc:sldMkLst>
        <pc:spChg chg="mod">
          <ac:chgData name="Ross Phillips" userId="S::r.phillips@uwtsd.ac.uk::c604230b-847d-4cb1-9e23-f810d4c0fde1" providerId="AD" clId="Web-{BBA1FD6F-8CCE-AD96-0CD7-18A61917DD06}" dt="2021-06-14T08:10:07.453" v="32" actId="20577"/>
          <ac:spMkLst>
            <pc:docMk/>
            <pc:sldMk cId="1634989298" sldId="257"/>
            <ac:spMk id="3" creationId="{00000000-0000-0000-0000-000000000000}"/>
          </ac:spMkLst>
        </pc:spChg>
      </pc:sldChg>
      <pc:sldChg chg="modSp">
        <pc:chgData name="Ross Phillips" userId="S::r.phillips@uwtsd.ac.uk::c604230b-847d-4cb1-9e23-f810d4c0fde1" providerId="AD" clId="Web-{BBA1FD6F-8CCE-AD96-0CD7-18A61917DD06}" dt="2021-06-14T08:12:10.518" v="182" actId="20577"/>
        <pc:sldMkLst>
          <pc:docMk/>
          <pc:sldMk cId="2442085705" sldId="258"/>
        </pc:sldMkLst>
        <pc:spChg chg="mod">
          <ac:chgData name="Ross Phillips" userId="S::r.phillips@uwtsd.ac.uk::c604230b-847d-4cb1-9e23-f810d4c0fde1" providerId="AD" clId="Web-{BBA1FD6F-8CCE-AD96-0CD7-18A61917DD06}" dt="2021-06-14T08:12:10.518" v="182" actId="20577"/>
          <ac:spMkLst>
            <pc:docMk/>
            <pc:sldMk cId="2442085705" sldId="258"/>
            <ac:spMk id="3" creationId="{00000000-0000-0000-0000-000000000000}"/>
          </ac:spMkLst>
        </pc:spChg>
      </pc:sldChg>
      <pc:sldChg chg="modSp">
        <pc:chgData name="Ross Phillips" userId="S::r.phillips@uwtsd.ac.uk::c604230b-847d-4cb1-9e23-f810d4c0fde1" providerId="AD" clId="Web-{BBA1FD6F-8CCE-AD96-0CD7-18A61917DD06}" dt="2021-06-14T10:26:13.859" v="248" actId="20577"/>
        <pc:sldMkLst>
          <pc:docMk/>
          <pc:sldMk cId="140920489" sldId="259"/>
        </pc:sldMkLst>
        <pc:spChg chg="mod">
          <ac:chgData name="Ross Phillips" userId="S::r.phillips@uwtsd.ac.uk::c604230b-847d-4cb1-9e23-f810d4c0fde1" providerId="AD" clId="Web-{BBA1FD6F-8CCE-AD96-0CD7-18A61917DD06}" dt="2021-06-14T10:26:13.859" v="248" actId="20577"/>
          <ac:spMkLst>
            <pc:docMk/>
            <pc:sldMk cId="140920489" sldId="259"/>
            <ac:spMk id="2" creationId="{00000000-0000-0000-0000-000000000000}"/>
          </ac:spMkLst>
        </pc:spChg>
      </pc:sldChg>
      <pc:sldChg chg="modSp new">
        <pc:chgData name="Ross Phillips" userId="S::r.phillips@uwtsd.ac.uk::c604230b-847d-4cb1-9e23-f810d4c0fde1" providerId="AD" clId="Web-{BBA1FD6F-8CCE-AD96-0CD7-18A61917DD06}" dt="2021-06-14T08:45:20.169" v="204" actId="20577"/>
        <pc:sldMkLst>
          <pc:docMk/>
          <pc:sldMk cId="3598896992" sldId="260"/>
        </pc:sldMkLst>
        <pc:spChg chg="mod">
          <ac:chgData name="Ross Phillips" userId="S::r.phillips@uwtsd.ac.uk::c604230b-847d-4cb1-9e23-f810d4c0fde1" providerId="AD" clId="Web-{BBA1FD6F-8CCE-AD96-0CD7-18A61917DD06}" dt="2021-06-14T08:45:20.169" v="204" actId="20577"/>
          <ac:spMkLst>
            <pc:docMk/>
            <pc:sldMk cId="3598896992" sldId="260"/>
            <ac:spMk id="2" creationId="{6AB1FB78-81C3-405C-BAD5-28E344B5418B}"/>
          </ac:spMkLst>
        </pc:spChg>
      </pc:sldChg>
      <pc:sldChg chg="modSp new">
        <pc:chgData name="Ross Phillips" userId="S::r.phillips@uwtsd.ac.uk::c604230b-847d-4cb1-9e23-f810d4c0fde1" providerId="AD" clId="Web-{BBA1FD6F-8CCE-AD96-0CD7-18A61917DD06}" dt="2021-06-14T08:45:32.779" v="215" actId="20577"/>
        <pc:sldMkLst>
          <pc:docMk/>
          <pc:sldMk cId="2243073597" sldId="261"/>
        </pc:sldMkLst>
        <pc:spChg chg="mod">
          <ac:chgData name="Ross Phillips" userId="S::r.phillips@uwtsd.ac.uk::c604230b-847d-4cb1-9e23-f810d4c0fde1" providerId="AD" clId="Web-{BBA1FD6F-8CCE-AD96-0CD7-18A61917DD06}" dt="2021-06-14T08:45:32.779" v="215" actId="20577"/>
          <ac:spMkLst>
            <pc:docMk/>
            <pc:sldMk cId="2243073597" sldId="261"/>
            <ac:spMk id="2" creationId="{7B34F7C7-C565-4FF7-93A9-F27D6C1B18B6}"/>
          </ac:spMkLst>
        </pc:spChg>
      </pc:sldChg>
      <pc:sldChg chg="modSp new">
        <pc:chgData name="Ross Phillips" userId="S::r.phillips@uwtsd.ac.uk::c604230b-847d-4cb1-9e23-f810d4c0fde1" providerId="AD" clId="Web-{BBA1FD6F-8CCE-AD96-0CD7-18A61917DD06}" dt="2021-06-14T08:49:19.424" v="229" actId="20577"/>
        <pc:sldMkLst>
          <pc:docMk/>
          <pc:sldMk cId="191976219" sldId="262"/>
        </pc:sldMkLst>
        <pc:spChg chg="mod">
          <ac:chgData name="Ross Phillips" userId="S::r.phillips@uwtsd.ac.uk::c604230b-847d-4cb1-9e23-f810d4c0fde1" providerId="AD" clId="Web-{BBA1FD6F-8CCE-AD96-0CD7-18A61917DD06}" dt="2021-06-14T08:49:19.424" v="229" actId="20577"/>
          <ac:spMkLst>
            <pc:docMk/>
            <pc:sldMk cId="191976219" sldId="262"/>
            <ac:spMk id="2" creationId="{3C093BD6-6C31-4E3D-8315-DDD80AC9F9DE}"/>
          </ac:spMkLst>
        </pc:spChg>
      </pc:sldChg>
      <pc:sldChg chg="modSp new mod modClrScheme chgLayout">
        <pc:chgData name="Ross Phillips" userId="S::r.phillips@uwtsd.ac.uk::c604230b-847d-4cb1-9e23-f810d4c0fde1" providerId="AD" clId="Web-{BBA1FD6F-8CCE-AD96-0CD7-18A61917DD06}" dt="2021-06-14T08:58:54.686" v="238" actId="20577"/>
        <pc:sldMkLst>
          <pc:docMk/>
          <pc:sldMk cId="1113767021" sldId="263"/>
        </pc:sldMkLst>
        <pc:spChg chg="mod ord">
          <ac:chgData name="Ross Phillips" userId="S::r.phillips@uwtsd.ac.uk::c604230b-847d-4cb1-9e23-f810d4c0fde1" providerId="AD" clId="Web-{BBA1FD6F-8CCE-AD96-0CD7-18A61917DD06}" dt="2021-06-14T08:58:54.686" v="238" actId="20577"/>
          <ac:spMkLst>
            <pc:docMk/>
            <pc:sldMk cId="1113767021" sldId="263"/>
            <ac:spMk id="2" creationId="{462D03DF-E3A6-4455-8FE4-C58E51570C2E}"/>
          </ac:spMkLst>
        </pc:spChg>
        <pc:spChg chg="mod ord">
          <ac:chgData name="Ross Phillips" userId="S::r.phillips@uwtsd.ac.uk::c604230b-847d-4cb1-9e23-f810d4c0fde1" providerId="AD" clId="Web-{BBA1FD6F-8CCE-AD96-0CD7-18A61917DD06}" dt="2021-06-14T08:58:47.061" v="231"/>
          <ac:spMkLst>
            <pc:docMk/>
            <pc:sldMk cId="1113767021" sldId="263"/>
            <ac:spMk id="3" creationId="{3B888F99-10F7-4405-B767-1A9C72D2E44E}"/>
          </ac:spMkLst>
        </pc:spChg>
      </pc:sldChg>
      <pc:sldChg chg="modSp add replId">
        <pc:chgData name="Ross Phillips" userId="S::r.phillips@uwtsd.ac.uk::c604230b-847d-4cb1-9e23-f810d4c0fde1" providerId="AD" clId="Web-{BBA1FD6F-8CCE-AD96-0CD7-18A61917DD06}" dt="2021-06-14T10:26:35.985" v="250" actId="20577"/>
        <pc:sldMkLst>
          <pc:docMk/>
          <pc:sldMk cId="2023815474" sldId="264"/>
        </pc:sldMkLst>
        <pc:spChg chg="mod">
          <ac:chgData name="Ross Phillips" userId="S::r.phillips@uwtsd.ac.uk::c604230b-847d-4cb1-9e23-f810d4c0fde1" providerId="AD" clId="Web-{BBA1FD6F-8CCE-AD96-0CD7-18A61917DD06}" dt="2021-06-14T10:26:35.985" v="250" actId="20577"/>
          <ac:spMkLst>
            <pc:docMk/>
            <pc:sldMk cId="2023815474" sldId="264"/>
            <ac:spMk id="2" creationId="{00000000-0000-0000-0000-000000000000}"/>
          </ac:spMkLst>
        </pc:spChg>
      </pc:sldChg>
      <pc:sldChg chg="add replId">
        <pc:chgData name="Ross Phillips" userId="S::r.phillips@uwtsd.ac.uk::c604230b-847d-4cb1-9e23-f810d4c0fde1" providerId="AD" clId="Web-{BBA1FD6F-8CCE-AD96-0CD7-18A61917DD06}" dt="2021-06-14T10:26:43.250" v="251"/>
        <pc:sldMkLst>
          <pc:docMk/>
          <pc:sldMk cId="227323778" sldId="265"/>
        </pc:sldMkLst>
      </pc:sldChg>
      <pc:sldChg chg="add replId">
        <pc:chgData name="Ross Phillips" userId="S::r.phillips@uwtsd.ac.uk::c604230b-847d-4cb1-9e23-f810d4c0fde1" providerId="AD" clId="Web-{BBA1FD6F-8CCE-AD96-0CD7-18A61917DD06}" dt="2021-06-14T10:26:43.954" v="252"/>
        <pc:sldMkLst>
          <pc:docMk/>
          <pc:sldMk cId="1133050894" sldId="266"/>
        </pc:sldMkLst>
      </pc:sldChg>
      <pc:sldChg chg="add replId">
        <pc:chgData name="Ross Phillips" userId="S::r.phillips@uwtsd.ac.uk::c604230b-847d-4cb1-9e23-f810d4c0fde1" providerId="AD" clId="Web-{BBA1FD6F-8CCE-AD96-0CD7-18A61917DD06}" dt="2021-06-14T10:26:45.360" v="253"/>
        <pc:sldMkLst>
          <pc:docMk/>
          <pc:sldMk cId="812804475" sldId="267"/>
        </pc:sldMkLst>
      </pc:sldChg>
    </pc:docChg>
  </pc:docChgLst>
  <pc:docChgLst>
    <pc:chgData name="Ross Phillips" userId="S::r.phillips@uwtsd.ac.uk::c604230b-847d-4cb1-9e23-f810d4c0fde1" providerId="AD" clId="Web-{9E02EDD3-4F95-ECB1-B197-A7C4C6260447}"/>
    <pc:docChg chg="modSld">
      <pc:chgData name="Ross Phillips" userId="S::r.phillips@uwtsd.ac.uk::c604230b-847d-4cb1-9e23-f810d4c0fde1" providerId="AD" clId="Web-{9E02EDD3-4F95-ECB1-B197-A7C4C6260447}" dt="2021-09-27T08:06:33.599" v="36" actId="20577"/>
      <pc:docMkLst>
        <pc:docMk/>
      </pc:docMkLst>
      <pc:sldChg chg="modSp">
        <pc:chgData name="Ross Phillips" userId="S::r.phillips@uwtsd.ac.uk::c604230b-847d-4cb1-9e23-f810d4c0fde1" providerId="AD" clId="Web-{9E02EDD3-4F95-ECB1-B197-A7C4C6260447}" dt="2021-09-27T08:01:51.013" v="5" actId="20577"/>
        <pc:sldMkLst>
          <pc:docMk/>
          <pc:sldMk cId="109857222" sldId="256"/>
        </pc:sldMkLst>
        <pc:spChg chg="mod">
          <ac:chgData name="Ross Phillips" userId="S::r.phillips@uwtsd.ac.uk::c604230b-847d-4cb1-9e23-f810d4c0fde1" providerId="AD" clId="Web-{9E02EDD3-4F95-ECB1-B197-A7C4C6260447}" dt="2021-09-27T08:01:44.857" v="4" actId="20577"/>
          <ac:spMkLst>
            <pc:docMk/>
            <pc:sldMk cId="109857222" sldId="256"/>
            <ac:spMk id="2" creationId="{00000000-0000-0000-0000-000000000000}"/>
          </ac:spMkLst>
        </pc:spChg>
        <pc:spChg chg="mod">
          <ac:chgData name="Ross Phillips" userId="S::r.phillips@uwtsd.ac.uk::c604230b-847d-4cb1-9e23-f810d4c0fde1" providerId="AD" clId="Web-{9E02EDD3-4F95-ECB1-B197-A7C4C6260447}" dt="2021-09-27T08:01:51.013" v="5" actId="20577"/>
          <ac:spMkLst>
            <pc:docMk/>
            <pc:sldMk cId="109857222" sldId="256"/>
            <ac:spMk id="3" creationId="{00000000-0000-0000-0000-000000000000}"/>
          </ac:spMkLst>
        </pc:spChg>
      </pc:sldChg>
      <pc:sldChg chg="modSp">
        <pc:chgData name="Ross Phillips" userId="S::r.phillips@uwtsd.ac.uk::c604230b-847d-4cb1-9e23-f810d4c0fde1" providerId="AD" clId="Web-{9E02EDD3-4F95-ECB1-B197-A7C4C6260447}" dt="2021-09-27T08:02:05.232" v="7" actId="20577"/>
        <pc:sldMkLst>
          <pc:docMk/>
          <pc:sldMk cId="2442085705" sldId="258"/>
        </pc:sldMkLst>
        <pc:spChg chg="mod">
          <ac:chgData name="Ross Phillips" userId="S::r.phillips@uwtsd.ac.uk::c604230b-847d-4cb1-9e23-f810d4c0fde1" providerId="AD" clId="Web-{9E02EDD3-4F95-ECB1-B197-A7C4C6260447}" dt="2021-09-27T08:02:05.232" v="7" actId="20577"/>
          <ac:spMkLst>
            <pc:docMk/>
            <pc:sldMk cId="2442085705" sldId="258"/>
            <ac:spMk id="3" creationId="{00000000-0000-0000-0000-000000000000}"/>
          </ac:spMkLst>
        </pc:spChg>
      </pc:sldChg>
      <pc:sldChg chg="modSp">
        <pc:chgData name="Ross Phillips" userId="S::r.phillips@uwtsd.ac.uk::c604230b-847d-4cb1-9e23-f810d4c0fde1" providerId="AD" clId="Web-{9E02EDD3-4F95-ECB1-B197-A7C4C6260447}" dt="2021-09-27T08:02:21.405" v="10" actId="20577"/>
        <pc:sldMkLst>
          <pc:docMk/>
          <pc:sldMk cId="140920489" sldId="259"/>
        </pc:sldMkLst>
        <pc:spChg chg="mod">
          <ac:chgData name="Ross Phillips" userId="S::r.phillips@uwtsd.ac.uk::c604230b-847d-4cb1-9e23-f810d4c0fde1" providerId="AD" clId="Web-{9E02EDD3-4F95-ECB1-B197-A7C4C6260447}" dt="2021-09-27T08:02:11.732" v="8" actId="20577"/>
          <ac:spMkLst>
            <pc:docMk/>
            <pc:sldMk cId="140920489" sldId="259"/>
            <ac:spMk id="2" creationId="{00000000-0000-0000-0000-000000000000}"/>
          </ac:spMkLst>
        </pc:spChg>
        <pc:spChg chg="mod">
          <ac:chgData name="Ross Phillips" userId="S::r.phillips@uwtsd.ac.uk::c604230b-847d-4cb1-9e23-f810d4c0fde1" providerId="AD" clId="Web-{9E02EDD3-4F95-ECB1-B197-A7C4C6260447}" dt="2021-09-27T08:02:21.405" v="10" actId="20577"/>
          <ac:spMkLst>
            <pc:docMk/>
            <pc:sldMk cId="140920489" sldId="259"/>
            <ac:spMk id="4" creationId="{C45213EC-EB21-41ED-A286-6414D4A90235}"/>
          </ac:spMkLst>
        </pc:spChg>
      </pc:sldChg>
      <pc:sldChg chg="modSp">
        <pc:chgData name="Ross Phillips" userId="S::r.phillips@uwtsd.ac.uk::c604230b-847d-4cb1-9e23-f810d4c0fde1" providerId="AD" clId="Web-{9E02EDD3-4F95-ECB1-B197-A7C4C6260447}" dt="2021-09-27T08:04:20.126" v="21" actId="20577"/>
        <pc:sldMkLst>
          <pc:docMk/>
          <pc:sldMk cId="3598896992" sldId="260"/>
        </pc:sldMkLst>
        <pc:spChg chg="mod">
          <ac:chgData name="Ross Phillips" userId="S::r.phillips@uwtsd.ac.uk::c604230b-847d-4cb1-9e23-f810d4c0fde1" providerId="AD" clId="Web-{9E02EDD3-4F95-ECB1-B197-A7C4C6260447}" dt="2021-09-27T08:04:20.126" v="21" actId="20577"/>
          <ac:spMkLst>
            <pc:docMk/>
            <pc:sldMk cId="3598896992" sldId="260"/>
            <ac:spMk id="2" creationId="{6AB1FB78-81C3-405C-BAD5-28E344B5418B}"/>
          </ac:spMkLst>
        </pc:spChg>
      </pc:sldChg>
      <pc:sldChg chg="modSp">
        <pc:chgData name="Ross Phillips" userId="S::r.phillips@uwtsd.ac.uk::c604230b-847d-4cb1-9e23-f810d4c0fde1" providerId="AD" clId="Web-{9E02EDD3-4F95-ECB1-B197-A7C4C6260447}" dt="2021-09-27T08:06:19.942" v="35" actId="1076"/>
        <pc:sldMkLst>
          <pc:docMk/>
          <pc:sldMk cId="191976219" sldId="262"/>
        </pc:sldMkLst>
        <pc:spChg chg="mod">
          <ac:chgData name="Ross Phillips" userId="S::r.phillips@uwtsd.ac.uk::c604230b-847d-4cb1-9e23-f810d4c0fde1" providerId="AD" clId="Web-{9E02EDD3-4F95-ECB1-B197-A7C4C6260447}" dt="2021-09-27T08:05:53.254" v="30" actId="20577"/>
          <ac:spMkLst>
            <pc:docMk/>
            <pc:sldMk cId="191976219" sldId="262"/>
            <ac:spMk id="2" creationId="{3C093BD6-6C31-4E3D-8315-DDD80AC9F9DE}"/>
          </ac:spMkLst>
        </pc:spChg>
        <pc:spChg chg="mod">
          <ac:chgData name="Ross Phillips" userId="S::r.phillips@uwtsd.ac.uk::c604230b-847d-4cb1-9e23-f810d4c0fde1" providerId="AD" clId="Web-{9E02EDD3-4F95-ECB1-B197-A7C4C6260447}" dt="2021-09-27T08:06:13.848" v="34" actId="1076"/>
          <ac:spMkLst>
            <pc:docMk/>
            <pc:sldMk cId="191976219" sldId="262"/>
            <ac:spMk id="3" creationId="{DF419034-866C-48DF-8CD3-6F8399EBB79D}"/>
          </ac:spMkLst>
        </pc:spChg>
        <pc:spChg chg="mod">
          <ac:chgData name="Ross Phillips" userId="S::r.phillips@uwtsd.ac.uk::c604230b-847d-4cb1-9e23-f810d4c0fde1" providerId="AD" clId="Web-{9E02EDD3-4F95-ECB1-B197-A7C4C6260447}" dt="2021-09-27T08:06:19.942" v="35" actId="1076"/>
          <ac:spMkLst>
            <pc:docMk/>
            <pc:sldMk cId="191976219" sldId="262"/>
            <ac:spMk id="4" creationId="{8D70E598-FA10-488D-9E8C-AB21C18BCF3B}"/>
          </ac:spMkLst>
        </pc:spChg>
      </pc:sldChg>
      <pc:sldChg chg="modSp">
        <pc:chgData name="Ross Phillips" userId="S::r.phillips@uwtsd.ac.uk::c604230b-847d-4cb1-9e23-f810d4c0fde1" providerId="AD" clId="Web-{9E02EDD3-4F95-ECB1-B197-A7C4C6260447}" dt="2021-09-27T08:03:36.375" v="16" actId="20577"/>
        <pc:sldMkLst>
          <pc:docMk/>
          <pc:sldMk cId="2023815474" sldId="264"/>
        </pc:sldMkLst>
        <pc:spChg chg="mod">
          <ac:chgData name="Ross Phillips" userId="S::r.phillips@uwtsd.ac.uk::c604230b-847d-4cb1-9e23-f810d4c0fde1" providerId="AD" clId="Web-{9E02EDD3-4F95-ECB1-B197-A7C4C6260447}" dt="2021-09-27T08:03:36.375" v="16" actId="20577"/>
          <ac:spMkLst>
            <pc:docMk/>
            <pc:sldMk cId="2023815474" sldId="264"/>
            <ac:spMk id="2" creationId="{00000000-0000-0000-0000-000000000000}"/>
          </ac:spMkLst>
        </pc:spChg>
      </pc:sldChg>
      <pc:sldChg chg="modSp">
        <pc:chgData name="Ross Phillips" userId="S::r.phillips@uwtsd.ac.uk::c604230b-847d-4cb1-9e23-f810d4c0fde1" providerId="AD" clId="Web-{9E02EDD3-4F95-ECB1-B197-A7C4C6260447}" dt="2021-09-27T08:02:35.639" v="11" actId="20577"/>
        <pc:sldMkLst>
          <pc:docMk/>
          <pc:sldMk cId="227323778" sldId="265"/>
        </pc:sldMkLst>
        <pc:spChg chg="mod">
          <ac:chgData name="Ross Phillips" userId="S::r.phillips@uwtsd.ac.uk::c604230b-847d-4cb1-9e23-f810d4c0fde1" providerId="AD" clId="Web-{9E02EDD3-4F95-ECB1-B197-A7C4C6260447}" dt="2021-09-27T08:02:35.639" v="11" actId="20577"/>
          <ac:spMkLst>
            <pc:docMk/>
            <pc:sldMk cId="227323778" sldId="265"/>
            <ac:spMk id="2" creationId="{00000000-0000-0000-0000-000000000000}"/>
          </ac:spMkLst>
        </pc:spChg>
      </pc:sldChg>
      <pc:sldChg chg="modSp">
        <pc:chgData name="Ross Phillips" userId="S::r.phillips@uwtsd.ac.uk::c604230b-847d-4cb1-9e23-f810d4c0fde1" providerId="AD" clId="Web-{9E02EDD3-4F95-ECB1-B197-A7C4C6260447}" dt="2021-09-27T08:02:46.702" v="12" actId="20577"/>
        <pc:sldMkLst>
          <pc:docMk/>
          <pc:sldMk cId="1133050894" sldId="266"/>
        </pc:sldMkLst>
        <pc:spChg chg="mod">
          <ac:chgData name="Ross Phillips" userId="S::r.phillips@uwtsd.ac.uk::c604230b-847d-4cb1-9e23-f810d4c0fde1" providerId="AD" clId="Web-{9E02EDD3-4F95-ECB1-B197-A7C4C6260447}" dt="2021-09-27T08:02:46.702" v="12" actId="20577"/>
          <ac:spMkLst>
            <pc:docMk/>
            <pc:sldMk cId="1133050894" sldId="266"/>
            <ac:spMk id="2" creationId="{00000000-0000-0000-0000-000000000000}"/>
          </ac:spMkLst>
        </pc:spChg>
      </pc:sldChg>
      <pc:sldChg chg="modSp">
        <pc:chgData name="Ross Phillips" userId="S::r.phillips@uwtsd.ac.uk::c604230b-847d-4cb1-9e23-f810d4c0fde1" providerId="AD" clId="Web-{9E02EDD3-4F95-ECB1-B197-A7C4C6260447}" dt="2021-09-27T08:03:07.234" v="13" actId="20577"/>
        <pc:sldMkLst>
          <pc:docMk/>
          <pc:sldMk cId="812804475" sldId="267"/>
        </pc:sldMkLst>
        <pc:spChg chg="mod">
          <ac:chgData name="Ross Phillips" userId="S::r.phillips@uwtsd.ac.uk::c604230b-847d-4cb1-9e23-f810d4c0fde1" providerId="AD" clId="Web-{9E02EDD3-4F95-ECB1-B197-A7C4C6260447}" dt="2021-09-27T08:03:07.234" v="13" actId="20577"/>
          <ac:spMkLst>
            <pc:docMk/>
            <pc:sldMk cId="812804475" sldId="267"/>
            <ac:spMk id="2" creationId="{00000000-0000-0000-0000-000000000000}"/>
          </ac:spMkLst>
        </pc:spChg>
      </pc:sldChg>
      <pc:sldChg chg="modSp">
        <pc:chgData name="Ross Phillips" userId="S::r.phillips@uwtsd.ac.uk::c604230b-847d-4cb1-9e23-f810d4c0fde1" providerId="AD" clId="Web-{9E02EDD3-4F95-ECB1-B197-A7C4C6260447}" dt="2021-09-27T08:05:08.190" v="28" actId="20577"/>
        <pc:sldMkLst>
          <pc:docMk/>
          <pc:sldMk cId="292000458" sldId="268"/>
        </pc:sldMkLst>
        <pc:spChg chg="mod">
          <ac:chgData name="Ross Phillips" userId="S::r.phillips@uwtsd.ac.uk::c604230b-847d-4cb1-9e23-f810d4c0fde1" providerId="AD" clId="Web-{9E02EDD3-4F95-ECB1-B197-A7C4C6260447}" dt="2021-09-27T08:05:08.190" v="28" actId="20577"/>
          <ac:spMkLst>
            <pc:docMk/>
            <pc:sldMk cId="292000458" sldId="268"/>
            <ac:spMk id="3" creationId="{00000000-0000-0000-0000-000000000000}"/>
          </ac:spMkLst>
        </pc:spChg>
      </pc:sldChg>
      <pc:sldChg chg="modSp">
        <pc:chgData name="Ross Phillips" userId="S::r.phillips@uwtsd.ac.uk::c604230b-847d-4cb1-9e23-f810d4c0fde1" providerId="AD" clId="Web-{9E02EDD3-4F95-ECB1-B197-A7C4C6260447}" dt="2021-09-27T08:05:21.112" v="29" actId="20577"/>
        <pc:sldMkLst>
          <pc:docMk/>
          <pc:sldMk cId="3612131795" sldId="270"/>
        </pc:sldMkLst>
        <pc:spChg chg="mod">
          <ac:chgData name="Ross Phillips" userId="S::r.phillips@uwtsd.ac.uk::c604230b-847d-4cb1-9e23-f810d4c0fde1" providerId="AD" clId="Web-{9E02EDD3-4F95-ECB1-B197-A7C4C6260447}" dt="2021-09-27T08:05:21.112" v="29" actId="20577"/>
          <ac:spMkLst>
            <pc:docMk/>
            <pc:sldMk cId="3612131795" sldId="270"/>
            <ac:spMk id="3" creationId="{00000000-0000-0000-0000-000000000000}"/>
          </ac:spMkLst>
        </pc:spChg>
      </pc:sldChg>
      <pc:sldChg chg="modSp">
        <pc:chgData name="Ross Phillips" userId="S::r.phillips@uwtsd.ac.uk::c604230b-847d-4cb1-9e23-f810d4c0fde1" providerId="AD" clId="Web-{9E02EDD3-4F95-ECB1-B197-A7C4C6260447}" dt="2021-09-27T08:06:33.599" v="36" actId="20577"/>
        <pc:sldMkLst>
          <pc:docMk/>
          <pc:sldMk cId="1553542406" sldId="274"/>
        </pc:sldMkLst>
        <pc:spChg chg="mod">
          <ac:chgData name="Ross Phillips" userId="S::r.phillips@uwtsd.ac.uk::c604230b-847d-4cb1-9e23-f810d4c0fde1" providerId="AD" clId="Web-{9E02EDD3-4F95-ECB1-B197-A7C4C6260447}" dt="2021-09-27T08:06:33.599" v="36" actId="20577"/>
          <ac:spMkLst>
            <pc:docMk/>
            <pc:sldMk cId="1553542406" sldId="274"/>
            <ac:spMk id="3" creationId="{00000000-0000-0000-0000-000000000000}"/>
          </ac:spMkLst>
        </pc:spChg>
      </pc:sldChg>
      <pc:sldChg chg="modSp">
        <pc:chgData name="Ross Phillips" userId="S::r.phillips@uwtsd.ac.uk::c604230b-847d-4cb1-9e23-f810d4c0fde1" providerId="AD" clId="Web-{9E02EDD3-4F95-ECB1-B197-A7C4C6260447}" dt="2021-09-27T08:03:19.422" v="14" actId="20577"/>
        <pc:sldMkLst>
          <pc:docMk/>
          <pc:sldMk cId="1628657616" sldId="275"/>
        </pc:sldMkLst>
        <pc:spChg chg="mod">
          <ac:chgData name="Ross Phillips" userId="S::r.phillips@uwtsd.ac.uk::c604230b-847d-4cb1-9e23-f810d4c0fde1" providerId="AD" clId="Web-{9E02EDD3-4F95-ECB1-B197-A7C4C6260447}" dt="2021-09-27T08:03:19.422" v="14" actId="20577"/>
          <ac:spMkLst>
            <pc:docMk/>
            <pc:sldMk cId="1628657616" sldId="275"/>
            <ac:spMk id="2" creationId="{00000000-0000-0000-0000-000000000000}"/>
          </ac:spMkLst>
        </pc:spChg>
      </pc:sldChg>
      <pc:sldChg chg="modSp">
        <pc:chgData name="Ross Phillips" userId="S::r.phillips@uwtsd.ac.uk::c604230b-847d-4cb1-9e23-f810d4c0fde1" providerId="AD" clId="Web-{9E02EDD3-4F95-ECB1-B197-A7C4C6260447}" dt="2021-09-27T08:03:27.344" v="15" actId="20577"/>
        <pc:sldMkLst>
          <pc:docMk/>
          <pc:sldMk cId="3880821449" sldId="276"/>
        </pc:sldMkLst>
        <pc:spChg chg="mod">
          <ac:chgData name="Ross Phillips" userId="S::r.phillips@uwtsd.ac.uk::c604230b-847d-4cb1-9e23-f810d4c0fde1" providerId="AD" clId="Web-{9E02EDD3-4F95-ECB1-B197-A7C4C6260447}" dt="2021-09-27T08:03:27.344" v="15" actId="20577"/>
          <ac:spMkLst>
            <pc:docMk/>
            <pc:sldMk cId="3880821449" sldId="276"/>
            <ac:spMk id="2" creationId="{00000000-0000-0000-0000-000000000000}"/>
          </ac:spMkLst>
        </pc:spChg>
      </pc:sldChg>
      <pc:sldChg chg="modSp">
        <pc:chgData name="Ross Phillips" userId="S::r.phillips@uwtsd.ac.uk::c604230b-847d-4cb1-9e23-f810d4c0fde1" providerId="AD" clId="Web-{9E02EDD3-4F95-ECB1-B197-A7C4C6260447}" dt="2021-09-27T08:03:56.173" v="18" actId="20577"/>
        <pc:sldMkLst>
          <pc:docMk/>
          <pc:sldMk cId="3615740320" sldId="277"/>
        </pc:sldMkLst>
        <pc:spChg chg="mod">
          <ac:chgData name="Ross Phillips" userId="S::r.phillips@uwtsd.ac.uk::c604230b-847d-4cb1-9e23-f810d4c0fde1" providerId="AD" clId="Web-{9E02EDD3-4F95-ECB1-B197-A7C4C6260447}" dt="2021-09-27T08:03:45.188" v="17" actId="20577"/>
          <ac:spMkLst>
            <pc:docMk/>
            <pc:sldMk cId="3615740320" sldId="277"/>
            <ac:spMk id="2" creationId="{00000000-0000-0000-0000-000000000000}"/>
          </ac:spMkLst>
        </pc:spChg>
        <pc:spChg chg="mod">
          <ac:chgData name="Ross Phillips" userId="S::r.phillips@uwtsd.ac.uk::c604230b-847d-4cb1-9e23-f810d4c0fde1" providerId="AD" clId="Web-{9E02EDD3-4F95-ECB1-B197-A7C4C6260447}" dt="2021-09-27T08:03:56.173" v="18" actId="20577"/>
          <ac:spMkLst>
            <pc:docMk/>
            <pc:sldMk cId="3615740320" sldId="277"/>
            <ac:spMk id="7" creationId="{293AEC03-9DFB-4E3F-9287-8E7925070052}"/>
          </ac:spMkLst>
        </pc:spChg>
      </pc:sldChg>
      <pc:sldChg chg="modSp">
        <pc:chgData name="Ross Phillips" userId="S::r.phillips@uwtsd.ac.uk::c604230b-847d-4cb1-9e23-f810d4c0fde1" providerId="AD" clId="Web-{9E02EDD3-4F95-ECB1-B197-A7C4C6260447}" dt="2021-09-27T08:04:04.970" v="19" actId="20577"/>
        <pc:sldMkLst>
          <pc:docMk/>
          <pc:sldMk cId="1546544881" sldId="278"/>
        </pc:sldMkLst>
        <pc:spChg chg="mod">
          <ac:chgData name="Ross Phillips" userId="S::r.phillips@uwtsd.ac.uk::c604230b-847d-4cb1-9e23-f810d4c0fde1" providerId="AD" clId="Web-{9E02EDD3-4F95-ECB1-B197-A7C4C6260447}" dt="2021-09-27T08:04:04.970" v="19" actId="20577"/>
          <ac:spMkLst>
            <pc:docMk/>
            <pc:sldMk cId="1546544881" sldId="278"/>
            <ac:spMk id="2" creationId="{00000000-0000-0000-0000-000000000000}"/>
          </ac:spMkLst>
        </pc:spChg>
      </pc:sldChg>
      <pc:sldChg chg="modSp">
        <pc:chgData name="Ross Phillips" userId="S::r.phillips@uwtsd.ac.uk::c604230b-847d-4cb1-9e23-f810d4c0fde1" providerId="AD" clId="Web-{9E02EDD3-4F95-ECB1-B197-A7C4C6260447}" dt="2021-09-27T08:04:38.533" v="24" actId="20577"/>
        <pc:sldMkLst>
          <pc:docMk/>
          <pc:sldMk cId="975846429" sldId="279"/>
        </pc:sldMkLst>
        <pc:spChg chg="mod">
          <ac:chgData name="Ross Phillips" userId="S::r.phillips@uwtsd.ac.uk::c604230b-847d-4cb1-9e23-f810d4c0fde1" providerId="AD" clId="Web-{9E02EDD3-4F95-ECB1-B197-A7C4C6260447}" dt="2021-09-27T08:04:27.330" v="22" actId="20577"/>
          <ac:spMkLst>
            <pc:docMk/>
            <pc:sldMk cId="975846429" sldId="279"/>
            <ac:spMk id="2" creationId="{00000000-0000-0000-0000-000000000000}"/>
          </ac:spMkLst>
        </pc:spChg>
        <pc:spChg chg="mod">
          <ac:chgData name="Ross Phillips" userId="S::r.phillips@uwtsd.ac.uk::c604230b-847d-4cb1-9e23-f810d4c0fde1" providerId="AD" clId="Web-{9E02EDD3-4F95-ECB1-B197-A7C4C6260447}" dt="2021-09-27T08:04:38.533" v="24" actId="20577"/>
          <ac:spMkLst>
            <pc:docMk/>
            <pc:sldMk cId="975846429" sldId="279"/>
            <ac:spMk id="4" creationId="{AC112570-BFDF-48E5-A9F3-FD640E82CF20}"/>
          </ac:spMkLst>
        </pc:spChg>
      </pc:sldChg>
      <pc:sldChg chg="modSp">
        <pc:chgData name="Ross Phillips" userId="S::r.phillips@uwtsd.ac.uk::c604230b-847d-4cb1-9e23-f810d4c0fde1" providerId="AD" clId="Web-{9E02EDD3-4F95-ECB1-B197-A7C4C6260447}" dt="2021-09-27T08:04:53.627" v="27" actId="20577"/>
        <pc:sldMkLst>
          <pc:docMk/>
          <pc:sldMk cId="2713367787" sldId="280"/>
        </pc:sldMkLst>
        <pc:spChg chg="mod">
          <ac:chgData name="Ross Phillips" userId="S::r.phillips@uwtsd.ac.uk::c604230b-847d-4cb1-9e23-f810d4c0fde1" providerId="AD" clId="Web-{9E02EDD3-4F95-ECB1-B197-A7C4C6260447}" dt="2021-09-27T08:04:44.736" v="25" actId="20577"/>
          <ac:spMkLst>
            <pc:docMk/>
            <pc:sldMk cId="2713367787" sldId="280"/>
            <ac:spMk id="2" creationId="{00000000-0000-0000-0000-000000000000}"/>
          </ac:spMkLst>
        </pc:spChg>
        <pc:spChg chg="mod">
          <ac:chgData name="Ross Phillips" userId="S::r.phillips@uwtsd.ac.uk::c604230b-847d-4cb1-9e23-f810d4c0fde1" providerId="AD" clId="Web-{9E02EDD3-4F95-ECB1-B197-A7C4C6260447}" dt="2021-09-27T08:04:53.627" v="27" actId="20577"/>
          <ac:spMkLst>
            <pc:docMk/>
            <pc:sldMk cId="2713367787" sldId="280"/>
            <ac:spMk id="4" creationId="{25FF9F1F-60AE-47FD-8149-E4AD808288E9}"/>
          </ac:spMkLst>
        </pc:spChg>
      </pc:sldChg>
    </pc:docChg>
  </pc:docChgLst>
  <pc:docChgLst>
    <pc:chgData name="Ross Phillips" userId="S::r.phillips@uwtsd.ac.uk::c604230b-847d-4cb1-9e23-f810d4c0fde1" providerId="AD" clId="Web-{A11CD4E3-B617-BC74-55EB-4003EF28667F}"/>
    <pc:docChg chg="modSld">
      <pc:chgData name="Ross Phillips" userId="S::r.phillips@uwtsd.ac.uk::c604230b-847d-4cb1-9e23-f810d4c0fde1" providerId="AD" clId="Web-{A11CD4E3-B617-BC74-55EB-4003EF28667F}" dt="2021-09-23T11:18:20.734" v="51" actId="20577"/>
      <pc:docMkLst>
        <pc:docMk/>
      </pc:docMkLst>
      <pc:sldChg chg="modSp">
        <pc:chgData name="Ross Phillips" userId="S::r.phillips@uwtsd.ac.uk::c604230b-847d-4cb1-9e23-f810d4c0fde1" providerId="AD" clId="Web-{A11CD4E3-B617-BC74-55EB-4003EF28667F}" dt="2021-09-23T11:14:37.869" v="13" actId="20577"/>
        <pc:sldMkLst>
          <pc:docMk/>
          <pc:sldMk cId="1634989298" sldId="257"/>
        </pc:sldMkLst>
        <pc:spChg chg="mod">
          <ac:chgData name="Ross Phillips" userId="S::r.phillips@uwtsd.ac.uk::c604230b-847d-4cb1-9e23-f810d4c0fde1" providerId="AD" clId="Web-{A11CD4E3-B617-BC74-55EB-4003EF28667F}" dt="2021-09-23T11:14:37.869" v="13" actId="20577"/>
          <ac:spMkLst>
            <pc:docMk/>
            <pc:sldMk cId="1634989298" sldId="257"/>
            <ac:spMk id="3" creationId="{00000000-0000-0000-0000-000000000000}"/>
          </ac:spMkLst>
        </pc:spChg>
      </pc:sldChg>
      <pc:sldChg chg="modSp">
        <pc:chgData name="Ross Phillips" userId="S::r.phillips@uwtsd.ac.uk::c604230b-847d-4cb1-9e23-f810d4c0fde1" providerId="AD" clId="Web-{A11CD4E3-B617-BC74-55EB-4003EF28667F}" dt="2021-09-23T11:14:10.603" v="4" actId="20577"/>
        <pc:sldMkLst>
          <pc:docMk/>
          <pc:sldMk cId="2442085705" sldId="258"/>
        </pc:sldMkLst>
        <pc:spChg chg="mod">
          <ac:chgData name="Ross Phillips" userId="S::r.phillips@uwtsd.ac.uk::c604230b-847d-4cb1-9e23-f810d4c0fde1" providerId="AD" clId="Web-{A11CD4E3-B617-BC74-55EB-4003EF28667F}" dt="2021-09-23T11:14:10.603" v="4" actId="20577"/>
          <ac:spMkLst>
            <pc:docMk/>
            <pc:sldMk cId="2442085705" sldId="258"/>
            <ac:spMk id="3" creationId="{00000000-0000-0000-0000-000000000000}"/>
          </ac:spMkLst>
        </pc:spChg>
      </pc:sldChg>
      <pc:sldChg chg="modSp">
        <pc:chgData name="Ross Phillips" userId="S::r.phillips@uwtsd.ac.uk::c604230b-847d-4cb1-9e23-f810d4c0fde1" providerId="AD" clId="Web-{A11CD4E3-B617-BC74-55EB-4003EF28667F}" dt="2021-09-23T11:14:59.057" v="16" actId="1076"/>
        <pc:sldMkLst>
          <pc:docMk/>
          <pc:sldMk cId="140920489" sldId="259"/>
        </pc:sldMkLst>
        <pc:spChg chg="mod">
          <ac:chgData name="Ross Phillips" userId="S::r.phillips@uwtsd.ac.uk::c604230b-847d-4cb1-9e23-f810d4c0fde1" providerId="AD" clId="Web-{A11CD4E3-B617-BC74-55EB-4003EF28667F}" dt="2021-09-23T11:14:53.432" v="15" actId="1076"/>
          <ac:spMkLst>
            <pc:docMk/>
            <pc:sldMk cId="140920489" sldId="259"/>
            <ac:spMk id="3" creationId="{00000000-0000-0000-0000-000000000000}"/>
          </ac:spMkLst>
        </pc:spChg>
        <pc:spChg chg="mod">
          <ac:chgData name="Ross Phillips" userId="S::r.phillips@uwtsd.ac.uk::c604230b-847d-4cb1-9e23-f810d4c0fde1" providerId="AD" clId="Web-{A11CD4E3-B617-BC74-55EB-4003EF28667F}" dt="2021-09-23T11:14:59.057" v="16" actId="1076"/>
          <ac:spMkLst>
            <pc:docMk/>
            <pc:sldMk cId="140920489" sldId="259"/>
            <ac:spMk id="4" creationId="{C45213EC-EB21-41ED-A286-6414D4A90235}"/>
          </ac:spMkLst>
        </pc:spChg>
      </pc:sldChg>
      <pc:sldChg chg="modSp">
        <pc:chgData name="Ross Phillips" userId="S::r.phillips@uwtsd.ac.uk::c604230b-847d-4cb1-9e23-f810d4c0fde1" providerId="AD" clId="Web-{A11CD4E3-B617-BC74-55EB-4003EF28667F}" dt="2021-09-23T11:18:20.734" v="51" actId="20577"/>
        <pc:sldMkLst>
          <pc:docMk/>
          <pc:sldMk cId="2243073597" sldId="261"/>
        </pc:sldMkLst>
        <pc:spChg chg="mod">
          <ac:chgData name="Ross Phillips" userId="S::r.phillips@uwtsd.ac.uk::c604230b-847d-4cb1-9e23-f810d4c0fde1" providerId="AD" clId="Web-{A11CD4E3-B617-BC74-55EB-4003EF28667F}" dt="2021-09-23T11:18:20.734" v="51" actId="20577"/>
          <ac:spMkLst>
            <pc:docMk/>
            <pc:sldMk cId="2243073597" sldId="261"/>
            <ac:spMk id="4" creationId="{00000000-0000-0000-0000-000000000000}"/>
          </ac:spMkLst>
        </pc:spChg>
      </pc:sldChg>
      <pc:sldChg chg="modSp">
        <pc:chgData name="Ross Phillips" userId="S::r.phillips@uwtsd.ac.uk::c604230b-847d-4cb1-9e23-f810d4c0fde1" providerId="AD" clId="Web-{A11CD4E3-B617-BC74-55EB-4003EF28667F}" dt="2021-09-23T11:16:55.076" v="38" actId="1076"/>
        <pc:sldMkLst>
          <pc:docMk/>
          <pc:sldMk cId="2023815474" sldId="264"/>
        </pc:sldMkLst>
        <pc:spChg chg="mod">
          <ac:chgData name="Ross Phillips" userId="S::r.phillips@uwtsd.ac.uk::c604230b-847d-4cb1-9e23-f810d4c0fde1" providerId="AD" clId="Web-{A11CD4E3-B617-BC74-55EB-4003EF28667F}" dt="2021-09-23T11:16:49.732" v="37" actId="20577"/>
          <ac:spMkLst>
            <pc:docMk/>
            <pc:sldMk cId="2023815474" sldId="264"/>
            <ac:spMk id="2" creationId="{00000000-0000-0000-0000-000000000000}"/>
          </ac:spMkLst>
        </pc:spChg>
        <pc:spChg chg="mod">
          <ac:chgData name="Ross Phillips" userId="S::r.phillips@uwtsd.ac.uk::c604230b-847d-4cb1-9e23-f810d4c0fde1" providerId="AD" clId="Web-{A11CD4E3-B617-BC74-55EB-4003EF28667F}" dt="2021-09-23T11:16:46.810" v="36" actId="1076"/>
          <ac:spMkLst>
            <pc:docMk/>
            <pc:sldMk cId="2023815474" sldId="264"/>
            <ac:spMk id="3" creationId="{00000000-0000-0000-0000-000000000000}"/>
          </ac:spMkLst>
        </pc:spChg>
        <pc:spChg chg="mod">
          <ac:chgData name="Ross Phillips" userId="S::r.phillips@uwtsd.ac.uk::c604230b-847d-4cb1-9e23-f810d4c0fde1" providerId="AD" clId="Web-{A11CD4E3-B617-BC74-55EB-4003EF28667F}" dt="2021-09-23T11:16:55.076" v="38" actId="1076"/>
          <ac:spMkLst>
            <pc:docMk/>
            <pc:sldMk cId="2023815474" sldId="264"/>
            <ac:spMk id="4" creationId="{691EAFE4-0B97-43B6-BD84-FEEC406EE399}"/>
          </ac:spMkLst>
        </pc:spChg>
      </pc:sldChg>
      <pc:sldChg chg="modSp">
        <pc:chgData name="Ross Phillips" userId="S::r.phillips@uwtsd.ac.uk::c604230b-847d-4cb1-9e23-f810d4c0fde1" providerId="AD" clId="Web-{A11CD4E3-B617-BC74-55EB-4003EF28667F}" dt="2021-09-23T11:15:17.370" v="19" actId="1076"/>
        <pc:sldMkLst>
          <pc:docMk/>
          <pc:sldMk cId="227323778" sldId="265"/>
        </pc:sldMkLst>
        <pc:spChg chg="mod">
          <ac:chgData name="Ross Phillips" userId="S::r.phillips@uwtsd.ac.uk::c604230b-847d-4cb1-9e23-f810d4c0fde1" providerId="AD" clId="Web-{A11CD4E3-B617-BC74-55EB-4003EF28667F}" dt="2021-09-23T11:15:13.292" v="18" actId="1076"/>
          <ac:spMkLst>
            <pc:docMk/>
            <pc:sldMk cId="227323778" sldId="265"/>
            <ac:spMk id="3" creationId="{00000000-0000-0000-0000-000000000000}"/>
          </ac:spMkLst>
        </pc:spChg>
        <pc:spChg chg="mod">
          <ac:chgData name="Ross Phillips" userId="S::r.phillips@uwtsd.ac.uk::c604230b-847d-4cb1-9e23-f810d4c0fde1" providerId="AD" clId="Web-{A11CD4E3-B617-BC74-55EB-4003EF28667F}" dt="2021-09-23T11:15:17.370" v="19" actId="1076"/>
          <ac:spMkLst>
            <pc:docMk/>
            <pc:sldMk cId="227323778" sldId="265"/>
            <ac:spMk id="4" creationId="{607BE2D7-E50B-4A77-920E-3AAD0B654CF8}"/>
          </ac:spMkLst>
        </pc:spChg>
      </pc:sldChg>
      <pc:sldChg chg="modSp">
        <pc:chgData name="Ross Phillips" userId="S::r.phillips@uwtsd.ac.uk::c604230b-847d-4cb1-9e23-f810d4c0fde1" providerId="AD" clId="Web-{A11CD4E3-B617-BC74-55EB-4003EF28667F}" dt="2021-09-23T11:15:38.152" v="22" actId="1076"/>
        <pc:sldMkLst>
          <pc:docMk/>
          <pc:sldMk cId="1133050894" sldId="266"/>
        </pc:sldMkLst>
        <pc:spChg chg="mod">
          <ac:chgData name="Ross Phillips" userId="S::r.phillips@uwtsd.ac.uk::c604230b-847d-4cb1-9e23-f810d4c0fde1" providerId="AD" clId="Web-{A11CD4E3-B617-BC74-55EB-4003EF28667F}" dt="2021-09-23T11:15:31.652" v="21" actId="1076"/>
          <ac:spMkLst>
            <pc:docMk/>
            <pc:sldMk cId="1133050894" sldId="266"/>
            <ac:spMk id="3" creationId="{00000000-0000-0000-0000-000000000000}"/>
          </ac:spMkLst>
        </pc:spChg>
        <pc:spChg chg="mod">
          <ac:chgData name="Ross Phillips" userId="S::r.phillips@uwtsd.ac.uk::c604230b-847d-4cb1-9e23-f810d4c0fde1" providerId="AD" clId="Web-{A11CD4E3-B617-BC74-55EB-4003EF28667F}" dt="2021-09-23T11:15:38.152" v="22" actId="1076"/>
          <ac:spMkLst>
            <pc:docMk/>
            <pc:sldMk cId="1133050894" sldId="266"/>
            <ac:spMk id="4" creationId="{1F676DDC-3872-402D-B7E3-11EA4D2D40D7}"/>
          </ac:spMkLst>
        </pc:spChg>
      </pc:sldChg>
      <pc:sldChg chg="modSp">
        <pc:chgData name="Ross Phillips" userId="S::r.phillips@uwtsd.ac.uk::c604230b-847d-4cb1-9e23-f810d4c0fde1" providerId="AD" clId="Web-{A11CD4E3-B617-BC74-55EB-4003EF28667F}" dt="2021-09-23T11:15:55.027" v="25" actId="1076"/>
        <pc:sldMkLst>
          <pc:docMk/>
          <pc:sldMk cId="812804475" sldId="267"/>
        </pc:sldMkLst>
        <pc:spChg chg="mod">
          <ac:chgData name="Ross Phillips" userId="S::r.phillips@uwtsd.ac.uk::c604230b-847d-4cb1-9e23-f810d4c0fde1" providerId="AD" clId="Web-{A11CD4E3-B617-BC74-55EB-4003EF28667F}" dt="2021-09-23T11:15:51.480" v="24" actId="1076"/>
          <ac:spMkLst>
            <pc:docMk/>
            <pc:sldMk cId="812804475" sldId="267"/>
            <ac:spMk id="3" creationId="{00000000-0000-0000-0000-000000000000}"/>
          </ac:spMkLst>
        </pc:spChg>
        <pc:spChg chg="mod">
          <ac:chgData name="Ross Phillips" userId="S::r.phillips@uwtsd.ac.uk::c604230b-847d-4cb1-9e23-f810d4c0fde1" providerId="AD" clId="Web-{A11CD4E3-B617-BC74-55EB-4003EF28667F}" dt="2021-09-23T11:15:55.027" v="25" actId="1076"/>
          <ac:spMkLst>
            <pc:docMk/>
            <pc:sldMk cId="812804475" sldId="267"/>
            <ac:spMk id="4" creationId="{B08C814C-9C10-4B02-9A6E-E045E5A6FAF7}"/>
          </ac:spMkLst>
        </pc:spChg>
      </pc:sldChg>
      <pc:sldChg chg="modSp">
        <pc:chgData name="Ross Phillips" userId="S::r.phillips@uwtsd.ac.uk::c604230b-847d-4cb1-9e23-f810d4c0fde1" providerId="AD" clId="Web-{A11CD4E3-B617-BC74-55EB-4003EF28667F}" dt="2021-09-23T11:16:20.387" v="30" actId="1076"/>
        <pc:sldMkLst>
          <pc:docMk/>
          <pc:sldMk cId="1628657616" sldId="275"/>
        </pc:sldMkLst>
        <pc:spChg chg="mod">
          <ac:chgData name="Ross Phillips" userId="S::r.phillips@uwtsd.ac.uk::c604230b-847d-4cb1-9e23-f810d4c0fde1" providerId="AD" clId="Web-{A11CD4E3-B617-BC74-55EB-4003EF28667F}" dt="2021-09-23T11:16:17.090" v="29" actId="20577"/>
          <ac:spMkLst>
            <pc:docMk/>
            <pc:sldMk cId="1628657616" sldId="275"/>
            <ac:spMk id="2" creationId="{00000000-0000-0000-0000-000000000000}"/>
          </ac:spMkLst>
        </pc:spChg>
        <pc:spChg chg="mod">
          <ac:chgData name="Ross Phillips" userId="S::r.phillips@uwtsd.ac.uk::c604230b-847d-4cb1-9e23-f810d4c0fde1" providerId="AD" clId="Web-{A11CD4E3-B617-BC74-55EB-4003EF28667F}" dt="2021-09-23T11:16:08.668" v="27" actId="1076"/>
          <ac:spMkLst>
            <pc:docMk/>
            <pc:sldMk cId="1628657616" sldId="275"/>
            <ac:spMk id="3" creationId="{00000000-0000-0000-0000-000000000000}"/>
          </ac:spMkLst>
        </pc:spChg>
        <pc:spChg chg="mod">
          <ac:chgData name="Ross Phillips" userId="S::r.phillips@uwtsd.ac.uk::c604230b-847d-4cb1-9e23-f810d4c0fde1" providerId="AD" clId="Web-{A11CD4E3-B617-BC74-55EB-4003EF28667F}" dt="2021-09-23T11:16:20.387" v="30" actId="1076"/>
          <ac:spMkLst>
            <pc:docMk/>
            <pc:sldMk cId="1628657616" sldId="275"/>
            <ac:spMk id="4" creationId="{12F1AB09-41DD-45D7-AE1C-B0B31B81EDE7}"/>
          </ac:spMkLst>
        </pc:spChg>
      </pc:sldChg>
      <pc:sldChg chg="modSp">
        <pc:chgData name="Ross Phillips" userId="S::r.phillips@uwtsd.ac.uk::c604230b-847d-4cb1-9e23-f810d4c0fde1" providerId="AD" clId="Web-{A11CD4E3-B617-BC74-55EB-4003EF28667F}" dt="2021-09-23T11:16:36.356" v="34" actId="20577"/>
        <pc:sldMkLst>
          <pc:docMk/>
          <pc:sldMk cId="3880821449" sldId="276"/>
        </pc:sldMkLst>
        <pc:spChg chg="mod">
          <ac:chgData name="Ross Phillips" userId="S::r.phillips@uwtsd.ac.uk::c604230b-847d-4cb1-9e23-f810d4c0fde1" providerId="AD" clId="Web-{A11CD4E3-B617-BC74-55EB-4003EF28667F}" dt="2021-09-23T11:16:36.356" v="34" actId="20577"/>
          <ac:spMkLst>
            <pc:docMk/>
            <pc:sldMk cId="3880821449" sldId="276"/>
            <ac:spMk id="3" creationId="{00000000-0000-0000-0000-000000000000}"/>
          </ac:spMkLst>
        </pc:spChg>
      </pc:sldChg>
      <pc:sldChg chg="modSp">
        <pc:chgData name="Ross Phillips" userId="S::r.phillips@uwtsd.ac.uk::c604230b-847d-4cb1-9e23-f810d4c0fde1" providerId="AD" clId="Web-{A11CD4E3-B617-BC74-55EB-4003EF28667F}" dt="2021-09-23T11:17:14.342" v="41" actId="1076"/>
        <pc:sldMkLst>
          <pc:docMk/>
          <pc:sldMk cId="3615740320" sldId="277"/>
        </pc:sldMkLst>
        <pc:spChg chg="mod">
          <ac:chgData name="Ross Phillips" userId="S::r.phillips@uwtsd.ac.uk::c604230b-847d-4cb1-9e23-f810d4c0fde1" providerId="AD" clId="Web-{A11CD4E3-B617-BC74-55EB-4003EF28667F}" dt="2021-09-23T11:17:06.576" v="40" actId="1076"/>
          <ac:spMkLst>
            <pc:docMk/>
            <pc:sldMk cId="3615740320" sldId="277"/>
            <ac:spMk id="3" creationId="{00000000-0000-0000-0000-000000000000}"/>
          </ac:spMkLst>
        </pc:spChg>
        <pc:spChg chg="mod">
          <ac:chgData name="Ross Phillips" userId="S::r.phillips@uwtsd.ac.uk::c604230b-847d-4cb1-9e23-f810d4c0fde1" providerId="AD" clId="Web-{A11CD4E3-B617-BC74-55EB-4003EF28667F}" dt="2021-09-23T11:17:14.342" v="41" actId="1076"/>
          <ac:spMkLst>
            <pc:docMk/>
            <pc:sldMk cId="3615740320" sldId="277"/>
            <ac:spMk id="7" creationId="{293AEC03-9DFB-4E3F-9287-8E7925070052}"/>
          </ac:spMkLst>
        </pc:spChg>
      </pc:sldChg>
      <pc:sldChg chg="modSp">
        <pc:chgData name="Ross Phillips" userId="S::r.phillips@uwtsd.ac.uk::c604230b-847d-4cb1-9e23-f810d4c0fde1" providerId="AD" clId="Web-{A11CD4E3-B617-BC74-55EB-4003EF28667F}" dt="2021-09-23T11:17:32.514" v="44" actId="1076"/>
        <pc:sldMkLst>
          <pc:docMk/>
          <pc:sldMk cId="1546544881" sldId="278"/>
        </pc:sldMkLst>
        <pc:spChg chg="mod">
          <ac:chgData name="Ross Phillips" userId="S::r.phillips@uwtsd.ac.uk::c604230b-847d-4cb1-9e23-f810d4c0fde1" providerId="AD" clId="Web-{A11CD4E3-B617-BC74-55EB-4003EF28667F}" dt="2021-09-23T11:17:27.342" v="43" actId="1076"/>
          <ac:spMkLst>
            <pc:docMk/>
            <pc:sldMk cId="1546544881" sldId="278"/>
            <ac:spMk id="3" creationId="{00000000-0000-0000-0000-000000000000}"/>
          </ac:spMkLst>
        </pc:spChg>
        <pc:spChg chg="mod">
          <ac:chgData name="Ross Phillips" userId="S::r.phillips@uwtsd.ac.uk::c604230b-847d-4cb1-9e23-f810d4c0fde1" providerId="AD" clId="Web-{A11CD4E3-B617-BC74-55EB-4003EF28667F}" dt="2021-09-23T11:17:32.514" v="44" actId="1076"/>
          <ac:spMkLst>
            <pc:docMk/>
            <pc:sldMk cId="1546544881" sldId="278"/>
            <ac:spMk id="4" creationId="{FA233AD9-03BE-4B2B-BF1E-D83A61AFF204}"/>
          </ac:spMkLst>
        </pc:spChg>
      </pc:sldChg>
      <pc:sldChg chg="modSp">
        <pc:chgData name="Ross Phillips" userId="S::r.phillips@uwtsd.ac.uk::c604230b-847d-4cb1-9e23-f810d4c0fde1" providerId="AD" clId="Web-{A11CD4E3-B617-BC74-55EB-4003EF28667F}" dt="2021-09-23T11:17:51.311" v="47" actId="1076"/>
        <pc:sldMkLst>
          <pc:docMk/>
          <pc:sldMk cId="975846429" sldId="279"/>
        </pc:sldMkLst>
        <pc:spChg chg="mod">
          <ac:chgData name="Ross Phillips" userId="S::r.phillips@uwtsd.ac.uk::c604230b-847d-4cb1-9e23-f810d4c0fde1" providerId="AD" clId="Web-{A11CD4E3-B617-BC74-55EB-4003EF28667F}" dt="2021-09-23T11:17:46.155" v="46" actId="1076"/>
          <ac:spMkLst>
            <pc:docMk/>
            <pc:sldMk cId="975846429" sldId="279"/>
            <ac:spMk id="3" creationId="{00000000-0000-0000-0000-000000000000}"/>
          </ac:spMkLst>
        </pc:spChg>
        <pc:spChg chg="mod">
          <ac:chgData name="Ross Phillips" userId="S::r.phillips@uwtsd.ac.uk::c604230b-847d-4cb1-9e23-f810d4c0fde1" providerId="AD" clId="Web-{A11CD4E3-B617-BC74-55EB-4003EF28667F}" dt="2021-09-23T11:17:51.311" v="47" actId="1076"/>
          <ac:spMkLst>
            <pc:docMk/>
            <pc:sldMk cId="975846429" sldId="279"/>
            <ac:spMk id="4" creationId="{AC112570-BFDF-48E5-A9F3-FD640E82CF20}"/>
          </ac:spMkLst>
        </pc:spChg>
      </pc:sldChg>
      <pc:sldChg chg="modSp">
        <pc:chgData name="Ross Phillips" userId="S::r.phillips@uwtsd.ac.uk::c604230b-847d-4cb1-9e23-f810d4c0fde1" providerId="AD" clId="Web-{A11CD4E3-B617-BC74-55EB-4003EF28667F}" dt="2021-09-23T11:18:09.452" v="50" actId="1076"/>
        <pc:sldMkLst>
          <pc:docMk/>
          <pc:sldMk cId="2713367787" sldId="280"/>
        </pc:sldMkLst>
        <pc:spChg chg="mod">
          <ac:chgData name="Ross Phillips" userId="S::r.phillips@uwtsd.ac.uk::c604230b-847d-4cb1-9e23-f810d4c0fde1" providerId="AD" clId="Web-{A11CD4E3-B617-BC74-55EB-4003EF28667F}" dt="2021-09-23T11:18:05.515" v="49" actId="1076"/>
          <ac:spMkLst>
            <pc:docMk/>
            <pc:sldMk cId="2713367787" sldId="280"/>
            <ac:spMk id="3" creationId="{00000000-0000-0000-0000-000000000000}"/>
          </ac:spMkLst>
        </pc:spChg>
        <pc:spChg chg="mod">
          <ac:chgData name="Ross Phillips" userId="S::r.phillips@uwtsd.ac.uk::c604230b-847d-4cb1-9e23-f810d4c0fde1" providerId="AD" clId="Web-{A11CD4E3-B617-BC74-55EB-4003EF28667F}" dt="2021-09-23T11:18:09.452" v="50" actId="1076"/>
          <ac:spMkLst>
            <pc:docMk/>
            <pc:sldMk cId="2713367787" sldId="280"/>
            <ac:spMk id="4" creationId="{25FF9F1F-60AE-47FD-8149-E4AD808288E9}"/>
          </ac:spMkLst>
        </pc:spChg>
      </pc:sldChg>
    </pc:docChg>
  </pc:docChgLst>
  <pc:docChgLst>
    <pc:chgData name="Helen A Griffiths" userId="S::helen.a.griffiths@uwtsd.ac.uk::970ac652-efaf-451a-9e9c-3191bf6940a9" providerId="AD" clId="Web-{E743511A-24AB-7B4B-C1E4-0D7C15AA9526}"/>
    <pc:docChg chg="modSld">
      <pc:chgData name="Helen A Griffiths" userId="S::helen.a.griffiths@uwtsd.ac.uk::970ac652-efaf-451a-9e9c-3191bf6940a9" providerId="AD" clId="Web-{E743511A-24AB-7B4B-C1E4-0D7C15AA9526}" dt="2021-09-24T21:06:43.592" v="268" actId="20577"/>
      <pc:docMkLst>
        <pc:docMk/>
      </pc:docMkLst>
      <pc:sldChg chg="modSp">
        <pc:chgData name="Helen A Griffiths" userId="S::helen.a.griffiths@uwtsd.ac.uk::970ac652-efaf-451a-9e9c-3191bf6940a9" providerId="AD" clId="Web-{E743511A-24AB-7B4B-C1E4-0D7C15AA9526}" dt="2021-09-24T20:49:25.507" v="28" actId="20577"/>
        <pc:sldMkLst>
          <pc:docMk/>
          <pc:sldMk cId="109857222" sldId="256"/>
        </pc:sldMkLst>
        <pc:spChg chg="mod">
          <ac:chgData name="Helen A Griffiths" userId="S::helen.a.griffiths@uwtsd.ac.uk::970ac652-efaf-451a-9e9c-3191bf6940a9" providerId="AD" clId="Web-{E743511A-24AB-7B4B-C1E4-0D7C15AA9526}" dt="2021-09-24T20:48:44.569" v="19" actId="20577"/>
          <ac:spMkLst>
            <pc:docMk/>
            <pc:sldMk cId="109857222" sldId="256"/>
            <ac:spMk id="2" creationId="{00000000-0000-0000-0000-000000000000}"/>
          </ac:spMkLst>
        </pc:spChg>
        <pc:spChg chg="mod">
          <ac:chgData name="Helen A Griffiths" userId="S::helen.a.griffiths@uwtsd.ac.uk::970ac652-efaf-451a-9e9c-3191bf6940a9" providerId="AD" clId="Web-{E743511A-24AB-7B4B-C1E4-0D7C15AA9526}" dt="2021-09-24T20:49:25.507" v="28" actId="20577"/>
          <ac:spMkLst>
            <pc:docMk/>
            <pc:sldMk cId="109857222" sldId="256"/>
            <ac:spMk id="3" creationId="{00000000-0000-0000-0000-000000000000}"/>
          </ac:spMkLst>
        </pc:spChg>
      </pc:sldChg>
      <pc:sldChg chg="modSp">
        <pc:chgData name="Helen A Griffiths" userId="S::helen.a.griffiths@uwtsd.ac.uk::970ac652-efaf-451a-9e9c-3191bf6940a9" providerId="AD" clId="Web-{E743511A-24AB-7B4B-C1E4-0D7C15AA9526}" dt="2021-09-24T20:50:41.228" v="40" actId="20577"/>
        <pc:sldMkLst>
          <pc:docMk/>
          <pc:sldMk cId="2442085705" sldId="258"/>
        </pc:sldMkLst>
        <pc:spChg chg="mod">
          <ac:chgData name="Helen A Griffiths" userId="S::helen.a.griffiths@uwtsd.ac.uk::970ac652-efaf-451a-9e9c-3191bf6940a9" providerId="AD" clId="Web-{E743511A-24AB-7B4B-C1E4-0D7C15AA9526}" dt="2021-09-24T20:50:41.228" v="40" actId="20577"/>
          <ac:spMkLst>
            <pc:docMk/>
            <pc:sldMk cId="2442085705" sldId="258"/>
            <ac:spMk id="3" creationId="{00000000-0000-0000-0000-000000000000}"/>
          </ac:spMkLst>
        </pc:spChg>
      </pc:sldChg>
      <pc:sldChg chg="modSp">
        <pc:chgData name="Helen A Griffiths" userId="S::helen.a.griffiths@uwtsd.ac.uk::970ac652-efaf-451a-9e9c-3191bf6940a9" providerId="AD" clId="Web-{E743511A-24AB-7B4B-C1E4-0D7C15AA9526}" dt="2021-09-24T20:52:34.699" v="72" actId="20577"/>
        <pc:sldMkLst>
          <pc:docMk/>
          <pc:sldMk cId="140920489" sldId="259"/>
        </pc:sldMkLst>
        <pc:spChg chg="mod">
          <ac:chgData name="Helen A Griffiths" userId="S::helen.a.griffiths@uwtsd.ac.uk::970ac652-efaf-451a-9e9c-3191bf6940a9" providerId="AD" clId="Web-{E743511A-24AB-7B4B-C1E4-0D7C15AA9526}" dt="2021-09-24T20:52:34.699" v="72" actId="20577"/>
          <ac:spMkLst>
            <pc:docMk/>
            <pc:sldMk cId="140920489" sldId="259"/>
            <ac:spMk id="2" creationId="{00000000-0000-0000-0000-000000000000}"/>
          </ac:spMkLst>
        </pc:spChg>
        <pc:spChg chg="mod">
          <ac:chgData name="Helen A Griffiths" userId="S::helen.a.griffiths@uwtsd.ac.uk::970ac652-efaf-451a-9e9c-3191bf6940a9" providerId="AD" clId="Web-{E743511A-24AB-7B4B-C1E4-0D7C15AA9526}" dt="2021-09-24T20:51:37.979" v="50" actId="20577"/>
          <ac:spMkLst>
            <pc:docMk/>
            <pc:sldMk cId="140920489" sldId="259"/>
            <ac:spMk id="3" creationId="{00000000-0000-0000-0000-000000000000}"/>
          </ac:spMkLst>
        </pc:spChg>
        <pc:spChg chg="mod">
          <ac:chgData name="Helen A Griffiths" userId="S::helen.a.griffiths@uwtsd.ac.uk::970ac652-efaf-451a-9e9c-3191bf6940a9" providerId="AD" clId="Web-{E743511A-24AB-7B4B-C1E4-0D7C15AA9526}" dt="2021-09-24T20:52:05.230" v="56" actId="20577"/>
          <ac:spMkLst>
            <pc:docMk/>
            <pc:sldMk cId="140920489" sldId="259"/>
            <ac:spMk id="4" creationId="{C45213EC-EB21-41ED-A286-6414D4A90235}"/>
          </ac:spMkLst>
        </pc:spChg>
      </pc:sldChg>
      <pc:sldChg chg="modSp">
        <pc:chgData name="Helen A Griffiths" userId="S::helen.a.griffiths@uwtsd.ac.uk::970ac652-efaf-451a-9e9c-3191bf6940a9" providerId="AD" clId="Web-{E743511A-24AB-7B4B-C1E4-0D7C15AA9526}" dt="2021-09-24T20:59:41.677" v="168" actId="20577"/>
        <pc:sldMkLst>
          <pc:docMk/>
          <pc:sldMk cId="3598896992" sldId="260"/>
        </pc:sldMkLst>
        <pc:spChg chg="mod">
          <ac:chgData name="Helen A Griffiths" userId="S::helen.a.griffiths@uwtsd.ac.uk::970ac652-efaf-451a-9e9c-3191bf6940a9" providerId="AD" clId="Web-{E743511A-24AB-7B4B-C1E4-0D7C15AA9526}" dt="2021-09-24T20:59:41.677" v="168" actId="20577"/>
          <ac:spMkLst>
            <pc:docMk/>
            <pc:sldMk cId="3598896992" sldId="260"/>
            <ac:spMk id="2" creationId="{6AB1FB78-81C3-405C-BAD5-28E344B5418B}"/>
          </ac:spMkLst>
        </pc:spChg>
      </pc:sldChg>
      <pc:sldChg chg="modSp">
        <pc:chgData name="Helen A Griffiths" userId="S::helen.a.griffiths@uwtsd.ac.uk::970ac652-efaf-451a-9e9c-3191bf6940a9" providerId="AD" clId="Web-{E743511A-24AB-7B4B-C1E4-0D7C15AA9526}" dt="2021-09-24T21:05:54.591" v="265" actId="20577"/>
        <pc:sldMkLst>
          <pc:docMk/>
          <pc:sldMk cId="191976219" sldId="262"/>
        </pc:sldMkLst>
        <pc:spChg chg="mod">
          <ac:chgData name="Helen A Griffiths" userId="S::helen.a.griffiths@uwtsd.ac.uk::970ac652-efaf-451a-9e9c-3191bf6940a9" providerId="AD" clId="Web-{E743511A-24AB-7B4B-C1E4-0D7C15AA9526}" dt="2021-09-24T21:03:49.823" v="222" actId="20577"/>
          <ac:spMkLst>
            <pc:docMk/>
            <pc:sldMk cId="191976219" sldId="262"/>
            <ac:spMk id="2" creationId="{3C093BD6-6C31-4E3D-8315-DDD80AC9F9DE}"/>
          </ac:spMkLst>
        </pc:spChg>
        <pc:spChg chg="mod">
          <ac:chgData name="Helen A Griffiths" userId="S::helen.a.griffiths@uwtsd.ac.uk::970ac652-efaf-451a-9e9c-3191bf6940a9" providerId="AD" clId="Web-{E743511A-24AB-7B4B-C1E4-0D7C15AA9526}" dt="2021-09-24T21:05:43.419" v="260" actId="20577"/>
          <ac:spMkLst>
            <pc:docMk/>
            <pc:sldMk cId="191976219" sldId="262"/>
            <ac:spMk id="3" creationId="{DF419034-866C-48DF-8CD3-6F8399EBB79D}"/>
          </ac:spMkLst>
        </pc:spChg>
        <pc:spChg chg="mod">
          <ac:chgData name="Helen A Griffiths" userId="S::helen.a.griffiths@uwtsd.ac.uk::970ac652-efaf-451a-9e9c-3191bf6940a9" providerId="AD" clId="Web-{E743511A-24AB-7B4B-C1E4-0D7C15AA9526}" dt="2021-09-24T21:05:54.591" v="265" actId="20577"/>
          <ac:spMkLst>
            <pc:docMk/>
            <pc:sldMk cId="191976219" sldId="262"/>
            <ac:spMk id="4" creationId="{8D70E598-FA10-488D-9E8C-AB21C18BCF3B}"/>
          </ac:spMkLst>
        </pc:spChg>
      </pc:sldChg>
      <pc:sldChg chg="modSp">
        <pc:chgData name="Helen A Griffiths" userId="S::helen.a.griffiths@uwtsd.ac.uk::970ac652-efaf-451a-9e9c-3191bf6940a9" providerId="AD" clId="Web-{E743511A-24AB-7B4B-C1E4-0D7C15AA9526}" dt="2021-09-24T20:57:30.565" v="134" actId="20577"/>
        <pc:sldMkLst>
          <pc:docMk/>
          <pc:sldMk cId="2023815474" sldId="264"/>
        </pc:sldMkLst>
        <pc:spChg chg="mod">
          <ac:chgData name="Helen A Griffiths" userId="S::helen.a.griffiths@uwtsd.ac.uk::970ac652-efaf-451a-9e9c-3191bf6940a9" providerId="AD" clId="Web-{E743511A-24AB-7B4B-C1E4-0D7C15AA9526}" dt="2021-09-24T20:57:16.330" v="125" actId="20577"/>
          <ac:spMkLst>
            <pc:docMk/>
            <pc:sldMk cId="2023815474" sldId="264"/>
            <ac:spMk id="2" creationId="{00000000-0000-0000-0000-000000000000}"/>
          </ac:spMkLst>
        </pc:spChg>
        <pc:spChg chg="mod">
          <ac:chgData name="Helen A Griffiths" userId="S::helen.a.griffiths@uwtsd.ac.uk::970ac652-efaf-451a-9e9c-3191bf6940a9" providerId="AD" clId="Web-{E743511A-24AB-7B4B-C1E4-0D7C15AA9526}" dt="2021-09-24T20:57:30.565" v="134" actId="20577"/>
          <ac:spMkLst>
            <pc:docMk/>
            <pc:sldMk cId="2023815474" sldId="264"/>
            <ac:spMk id="4" creationId="{691EAFE4-0B97-43B6-BD84-FEEC406EE399}"/>
          </ac:spMkLst>
        </pc:spChg>
      </pc:sldChg>
      <pc:sldChg chg="modSp">
        <pc:chgData name="Helen A Griffiths" userId="S::helen.a.griffiths@uwtsd.ac.uk::970ac652-efaf-451a-9e9c-3191bf6940a9" providerId="AD" clId="Web-{E743511A-24AB-7B4B-C1E4-0D7C15AA9526}" dt="2021-09-24T20:53:16.825" v="84" actId="20577"/>
        <pc:sldMkLst>
          <pc:docMk/>
          <pc:sldMk cId="227323778" sldId="265"/>
        </pc:sldMkLst>
        <pc:spChg chg="mod">
          <ac:chgData name="Helen A Griffiths" userId="S::helen.a.griffiths@uwtsd.ac.uk::970ac652-efaf-451a-9e9c-3191bf6940a9" providerId="AD" clId="Web-{E743511A-24AB-7B4B-C1E4-0D7C15AA9526}" dt="2021-09-24T20:53:16.825" v="84" actId="20577"/>
          <ac:spMkLst>
            <pc:docMk/>
            <pc:sldMk cId="227323778" sldId="265"/>
            <ac:spMk id="2" creationId="{00000000-0000-0000-0000-000000000000}"/>
          </ac:spMkLst>
        </pc:spChg>
      </pc:sldChg>
      <pc:sldChg chg="modSp">
        <pc:chgData name="Helen A Griffiths" userId="S::helen.a.griffiths@uwtsd.ac.uk::970ac652-efaf-451a-9e9c-3191bf6940a9" providerId="AD" clId="Web-{E743511A-24AB-7B4B-C1E4-0D7C15AA9526}" dt="2021-09-24T20:54:23.014" v="97" actId="20577"/>
        <pc:sldMkLst>
          <pc:docMk/>
          <pc:sldMk cId="1133050894" sldId="266"/>
        </pc:sldMkLst>
        <pc:spChg chg="mod">
          <ac:chgData name="Helen A Griffiths" userId="S::helen.a.griffiths@uwtsd.ac.uk::970ac652-efaf-451a-9e9c-3191bf6940a9" providerId="AD" clId="Web-{E743511A-24AB-7B4B-C1E4-0D7C15AA9526}" dt="2021-09-24T20:54:23.014" v="97" actId="20577"/>
          <ac:spMkLst>
            <pc:docMk/>
            <pc:sldMk cId="1133050894" sldId="266"/>
            <ac:spMk id="2" creationId="{00000000-0000-0000-0000-000000000000}"/>
          </ac:spMkLst>
        </pc:spChg>
      </pc:sldChg>
      <pc:sldChg chg="modSp">
        <pc:chgData name="Helen A Griffiths" userId="S::helen.a.griffiths@uwtsd.ac.uk::970ac652-efaf-451a-9e9c-3191bf6940a9" providerId="AD" clId="Web-{E743511A-24AB-7B4B-C1E4-0D7C15AA9526}" dt="2021-09-24T20:55:01.421" v="101" actId="20577"/>
        <pc:sldMkLst>
          <pc:docMk/>
          <pc:sldMk cId="812804475" sldId="267"/>
        </pc:sldMkLst>
        <pc:spChg chg="mod">
          <ac:chgData name="Helen A Griffiths" userId="S::helen.a.griffiths@uwtsd.ac.uk::970ac652-efaf-451a-9e9c-3191bf6940a9" providerId="AD" clId="Web-{E743511A-24AB-7B4B-C1E4-0D7C15AA9526}" dt="2021-09-24T20:55:01.421" v="101" actId="20577"/>
          <ac:spMkLst>
            <pc:docMk/>
            <pc:sldMk cId="812804475" sldId="267"/>
            <ac:spMk id="2" creationId="{00000000-0000-0000-0000-000000000000}"/>
          </ac:spMkLst>
        </pc:spChg>
      </pc:sldChg>
      <pc:sldChg chg="modSp">
        <pc:chgData name="Helen A Griffiths" userId="S::helen.a.griffiths@uwtsd.ac.uk::970ac652-efaf-451a-9e9c-3191bf6940a9" providerId="AD" clId="Web-{E743511A-24AB-7B4B-C1E4-0D7C15AA9526}" dt="2021-09-24T21:02:24.321" v="213" actId="20577"/>
        <pc:sldMkLst>
          <pc:docMk/>
          <pc:sldMk cId="292000458" sldId="268"/>
        </pc:sldMkLst>
        <pc:spChg chg="mod">
          <ac:chgData name="Helen A Griffiths" userId="S::helen.a.griffiths@uwtsd.ac.uk::970ac652-efaf-451a-9e9c-3191bf6940a9" providerId="AD" clId="Web-{E743511A-24AB-7B4B-C1E4-0D7C15AA9526}" dt="2021-09-24T21:02:24.321" v="213" actId="20577"/>
          <ac:spMkLst>
            <pc:docMk/>
            <pc:sldMk cId="292000458" sldId="268"/>
            <ac:spMk id="3" creationId="{00000000-0000-0000-0000-000000000000}"/>
          </ac:spMkLst>
        </pc:spChg>
      </pc:sldChg>
      <pc:sldChg chg="modSp">
        <pc:chgData name="Helen A Griffiths" userId="S::helen.a.griffiths@uwtsd.ac.uk::970ac652-efaf-451a-9e9c-3191bf6940a9" providerId="AD" clId="Web-{E743511A-24AB-7B4B-C1E4-0D7C15AA9526}" dt="2021-09-24T21:03:04.869" v="215" actId="20577"/>
        <pc:sldMkLst>
          <pc:docMk/>
          <pc:sldMk cId="3612131795" sldId="270"/>
        </pc:sldMkLst>
        <pc:spChg chg="mod">
          <ac:chgData name="Helen A Griffiths" userId="S::helen.a.griffiths@uwtsd.ac.uk::970ac652-efaf-451a-9e9c-3191bf6940a9" providerId="AD" clId="Web-{E743511A-24AB-7B4B-C1E4-0D7C15AA9526}" dt="2021-09-24T21:03:04.869" v="215" actId="20577"/>
          <ac:spMkLst>
            <pc:docMk/>
            <pc:sldMk cId="3612131795" sldId="270"/>
            <ac:spMk id="3" creationId="{00000000-0000-0000-0000-000000000000}"/>
          </ac:spMkLst>
        </pc:spChg>
      </pc:sldChg>
      <pc:sldChg chg="modSp">
        <pc:chgData name="Helen A Griffiths" userId="S::helen.a.griffiths@uwtsd.ac.uk::970ac652-efaf-451a-9e9c-3191bf6940a9" providerId="AD" clId="Web-{E743511A-24AB-7B4B-C1E4-0D7C15AA9526}" dt="2021-09-24T21:06:43.592" v="268" actId="20577"/>
        <pc:sldMkLst>
          <pc:docMk/>
          <pc:sldMk cId="1553542406" sldId="274"/>
        </pc:sldMkLst>
        <pc:spChg chg="mod">
          <ac:chgData name="Helen A Griffiths" userId="S::helen.a.griffiths@uwtsd.ac.uk::970ac652-efaf-451a-9e9c-3191bf6940a9" providerId="AD" clId="Web-{E743511A-24AB-7B4B-C1E4-0D7C15AA9526}" dt="2021-09-24T21:06:43.592" v="268" actId="20577"/>
          <ac:spMkLst>
            <pc:docMk/>
            <pc:sldMk cId="1553542406" sldId="274"/>
            <ac:spMk id="3" creationId="{00000000-0000-0000-0000-000000000000}"/>
          </ac:spMkLst>
        </pc:spChg>
      </pc:sldChg>
      <pc:sldChg chg="modSp">
        <pc:chgData name="Helen A Griffiths" userId="S::helen.a.griffiths@uwtsd.ac.uk::970ac652-efaf-451a-9e9c-3191bf6940a9" providerId="AD" clId="Web-{E743511A-24AB-7B4B-C1E4-0D7C15AA9526}" dt="2021-09-24T20:56:21.876" v="117" actId="20577"/>
        <pc:sldMkLst>
          <pc:docMk/>
          <pc:sldMk cId="1628657616" sldId="275"/>
        </pc:sldMkLst>
        <pc:spChg chg="mod">
          <ac:chgData name="Helen A Griffiths" userId="S::helen.a.griffiths@uwtsd.ac.uk::970ac652-efaf-451a-9e9c-3191bf6940a9" providerId="AD" clId="Web-{E743511A-24AB-7B4B-C1E4-0D7C15AA9526}" dt="2021-09-24T20:55:16.124" v="105" actId="20577"/>
          <ac:spMkLst>
            <pc:docMk/>
            <pc:sldMk cId="1628657616" sldId="275"/>
            <ac:spMk id="2" creationId="{00000000-0000-0000-0000-000000000000}"/>
          </ac:spMkLst>
        </pc:spChg>
        <pc:spChg chg="mod">
          <ac:chgData name="Helen A Griffiths" userId="S::helen.a.griffiths@uwtsd.ac.uk::970ac652-efaf-451a-9e9c-3191bf6940a9" providerId="AD" clId="Web-{E743511A-24AB-7B4B-C1E4-0D7C15AA9526}" dt="2021-09-24T20:56:21.876" v="117" actId="20577"/>
          <ac:spMkLst>
            <pc:docMk/>
            <pc:sldMk cId="1628657616" sldId="275"/>
            <ac:spMk id="4" creationId="{12F1AB09-41DD-45D7-AE1C-B0B31B81EDE7}"/>
          </ac:spMkLst>
        </pc:spChg>
      </pc:sldChg>
      <pc:sldChg chg="modSp">
        <pc:chgData name="Helen A Griffiths" userId="S::helen.a.griffiths@uwtsd.ac.uk::970ac652-efaf-451a-9e9c-3191bf6940a9" providerId="AD" clId="Web-{E743511A-24AB-7B4B-C1E4-0D7C15AA9526}" dt="2021-09-24T20:56:43.939" v="121" actId="20577"/>
        <pc:sldMkLst>
          <pc:docMk/>
          <pc:sldMk cId="3880821449" sldId="276"/>
        </pc:sldMkLst>
        <pc:spChg chg="mod">
          <ac:chgData name="Helen A Griffiths" userId="S::helen.a.griffiths@uwtsd.ac.uk::970ac652-efaf-451a-9e9c-3191bf6940a9" providerId="AD" clId="Web-{E743511A-24AB-7B4B-C1E4-0D7C15AA9526}" dt="2021-09-24T20:56:43.939" v="121" actId="20577"/>
          <ac:spMkLst>
            <pc:docMk/>
            <pc:sldMk cId="3880821449" sldId="276"/>
            <ac:spMk id="2" creationId="{00000000-0000-0000-0000-000000000000}"/>
          </ac:spMkLst>
        </pc:spChg>
      </pc:sldChg>
      <pc:sldChg chg="modSp">
        <pc:chgData name="Helen A Griffiths" userId="S::helen.a.griffiths@uwtsd.ac.uk::970ac652-efaf-451a-9e9c-3191bf6940a9" providerId="AD" clId="Web-{E743511A-24AB-7B4B-C1E4-0D7C15AA9526}" dt="2021-09-24T20:58:43.082" v="159" actId="20577"/>
        <pc:sldMkLst>
          <pc:docMk/>
          <pc:sldMk cId="3615740320" sldId="277"/>
        </pc:sldMkLst>
        <pc:spChg chg="mod">
          <ac:chgData name="Helen A Griffiths" userId="S::helen.a.griffiths@uwtsd.ac.uk::970ac652-efaf-451a-9e9c-3191bf6940a9" providerId="AD" clId="Web-{E743511A-24AB-7B4B-C1E4-0D7C15AA9526}" dt="2021-09-24T20:57:45.799" v="138" actId="20577"/>
          <ac:spMkLst>
            <pc:docMk/>
            <pc:sldMk cId="3615740320" sldId="277"/>
            <ac:spMk id="2" creationId="{00000000-0000-0000-0000-000000000000}"/>
          </ac:spMkLst>
        </pc:spChg>
        <pc:spChg chg="mod">
          <ac:chgData name="Helen A Griffiths" userId="S::helen.a.griffiths@uwtsd.ac.uk::970ac652-efaf-451a-9e9c-3191bf6940a9" providerId="AD" clId="Web-{E743511A-24AB-7B4B-C1E4-0D7C15AA9526}" dt="2021-09-24T20:58:26.925" v="156" actId="20577"/>
          <ac:spMkLst>
            <pc:docMk/>
            <pc:sldMk cId="3615740320" sldId="277"/>
            <ac:spMk id="3" creationId="{00000000-0000-0000-0000-000000000000}"/>
          </ac:spMkLst>
        </pc:spChg>
        <pc:spChg chg="mod">
          <ac:chgData name="Helen A Griffiths" userId="S::helen.a.griffiths@uwtsd.ac.uk::970ac652-efaf-451a-9e9c-3191bf6940a9" providerId="AD" clId="Web-{E743511A-24AB-7B4B-C1E4-0D7C15AA9526}" dt="2021-09-24T20:58:43.082" v="159" actId="20577"/>
          <ac:spMkLst>
            <pc:docMk/>
            <pc:sldMk cId="3615740320" sldId="277"/>
            <ac:spMk id="7" creationId="{293AEC03-9DFB-4E3F-9287-8E7925070052}"/>
          </ac:spMkLst>
        </pc:spChg>
      </pc:sldChg>
      <pc:sldChg chg="modSp">
        <pc:chgData name="Helen A Griffiths" userId="S::helen.a.griffiths@uwtsd.ac.uk::970ac652-efaf-451a-9e9c-3191bf6940a9" providerId="AD" clId="Web-{E743511A-24AB-7B4B-C1E4-0D7C15AA9526}" dt="2021-09-24T20:58:56.426" v="163" actId="20577"/>
        <pc:sldMkLst>
          <pc:docMk/>
          <pc:sldMk cId="1546544881" sldId="278"/>
        </pc:sldMkLst>
        <pc:spChg chg="mod">
          <ac:chgData name="Helen A Griffiths" userId="S::helen.a.griffiths@uwtsd.ac.uk::970ac652-efaf-451a-9e9c-3191bf6940a9" providerId="AD" clId="Web-{E743511A-24AB-7B4B-C1E4-0D7C15AA9526}" dt="2021-09-24T20:58:56.426" v="163" actId="20577"/>
          <ac:spMkLst>
            <pc:docMk/>
            <pc:sldMk cId="1546544881" sldId="278"/>
            <ac:spMk id="2" creationId="{00000000-0000-0000-0000-000000000000}"/>
          </ac:spMkLst>
        </pc:spChg>
      </pc:sldChg>
      <pc:sldChg chg="modSp">
        <pc:chgData name="Helen A Griffiths" userId="S::helen.a.griffiths@uwtsd.ac.uk::970ac652-efaf-451a-9e9c-3191bf6940a9" providerId="AD" clId="Web-{E743511A-24AB-7B4B-C1E4-0D7C15AA9526}" dt="2021-09-24T21:00:29.037" v="182" actId="20577"/>
        <pc:sldMkLst>
          <pc:docMk/>
          <pc:sldMk cId="975846429" sldId="279"/>
        </pc:sldMkLst>
        <pc:spChg chg="mod">
          <ac:chgData name="Helen A Griffiths" userId="S::helen.a.griffiths@uwtsd.ac.uk::970ac652-efaf-451a-9e9c-3191bf6940a9" providerId="AD" clId="Web-{E743511A-24AB-7B4B-C1E4-0D7C15AA9526}" dt="2021-09-24T20:59:57.255" v="172" actId="20577"/>
          <ac:spMkLst>
            <pc:docMk/>
            <pc:sldMk cId="975846429" sldId="279"/>
            <ac:spMk id="2" creationId="{00000000-0000-0000-0000-000000000000}"/>
          </ac:spMkLst>
        </pc:spChg>
        <pc:spChg chg="mod">
          <ac:chgData name="Helen A Griffiths" userId="S::helen.a.griffiths@uwtsd.ac.uk::970ac652-efaf-451a-9e9c-3191bf6940a9" providerId="AD" clId="Web-{E743511A-24AB-7B4B-C1E4-0D7C15AA9526}" dt="2021-09-24T21:00:29.037" v="182" actId="20577"/>
          <ac:spMkLst>
            <pc:docMk/>
            <pc:sldMk cId="975846429" sldId="279"/>
            <ac:spMk id="4" creationId="{AC112570-BFDF-48E5-A9F3-FD640E82CF20}"/>
          </ac:spMkLst>
        </pc:spChg>
      </pc:sldChg>
      <pc:sldChg chg="modSp">
        <pc:chgData name="Helen A Griffiths" userId="S::helen.a.griffiths@uwtsd.ac.uk::970ac652-efaf-451a-9e9c-3191bf6940a9" providerId="AD" clId="Web-{E743511A-24AB-7B4B-C1E4-0D7C15AA9526}" dt="2021-09-24T21:01:36.523" v="200" actId="20577"/>
        <pc:sldMkLst>
          <pc:docMk/>
          <pc:sldMk cId="2713367787" sldId="280"/>
        </pc:sldMkLst>
        <pc:spChg chg="mod">
          <ac:chgData name="Helen A Griffiths" userId="S::helen.a.griffiths@uwtsd.ac.uk::970ac652-efaf-451a-9e9c-3191bf6940a9" providerId="AD" clId="Web-{E743511A-24AB-7B4B-C1E4-0D7C15AA9526}" dt="2021-09-24T21:00:38.475" v="186" actId="20577"/>
          <ac:spMkLst>
            <pc:docMk/>
            <pc:sldMk cId="2713367787" sldId="280"/>
            <ac:spMk id="2" creationId="{00000000-0000-0000-0000-000000000000}"/>
          </ac:spMkLst>
        </pc:spChg>
        <pc:spChg chg="mod">
          <ac:chgData name="Helen A Griffiths" userId="S::helen.a.griffiths@uwtsd.ac.uk::970ac652-efaf-451a-9e9c-3191bf6940a9" providerId="AD" clId="Web-{E743511A-24AB-7B4B-C1E4-0D7C15AA9526}" dt="2021-09-24T21:01:36.523" v="200" actId="20577"/>
          <ac:spMkLst>
            <pc:docMk/>
            <pc:sldMk cId="2713367787" sldId="280"/>
            <ac:spMk id="4" creationId="{25FF9F1F-60AE-47FD-8149-E4AD808288E9}"/>
          </ac:spMkLst>
        </pc:spChg>
      </pc:sldChg>
      <pc:sldChg chg="modSp">
        <pc:chgData name="Helen A Griffiths" userId="S::helen.a.griffiths@uwtsd.ac.uk::970ac652-efaf-451a-9e9c-3191bf6940a9" providerId="AD" clId="Web-{E743511A-24AB-7B4B-C1E4-0D7C15AA9526}" dt="2021-09-24T21:03:28.276" v="216" actId="20577"/>
        <pc:sldMkLst>
          <pc:docMk/>
          <pc:sldMk cId="2576394498" sldId="282"/>
        </pc:sldMkLst>
        <pc:spChg chg="mod">
          <ac:chgData name="Helen A Griffiths" userId="S::helen.a.griffiths@uwtsd.ac.uk::970ac652-efaf-451a-9e9c-3191bf6940a9" providerId="AD" clId="Web-{E743511A-24AB-7B4B-C1E4-0D7C15AA9526}" dt="2021-09-24T21:03:28.276" v="216" actId="20577"/>
          <ac:spMkLst>
            <pc:docMk/>
            <pc:sldMk cId="2576394498" sldId="282"/>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FFE1D4-FD83-4645-A923-C6293EEE4E80}" type="datetimeFigureOut">
              <a:rPr lang="en-GB" smtClean="0"/>
              <a:t>27/09/2021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DD93F3-7DCA-41D9-B9EC-A20C81AFB767}" type="slidenum">
              <a:rPr lang="en-GB" smtClean="0"/>
              <a:t>‹#›</a:t>
            </a:fld>
            <a:endParaRPr lang="en-GB"/>
          </a:p>
        </p:txBody>
      </p:sp>
    </p:spTree>
    <p:extLst>
      <p:ext uri="{BB962C8B-B14F-4D97-AF65-F5344CB8AC3E}">
        <p14:creationId xmlns:p14="http://schemas.microsoft.com/office/powerpoint/2010/main" val="726429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7H6Mx7OOcvY"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consultative</a:t>
            </a:r>
            <a:r>
              <a:rPr lang="en-GB" baseline="0" dirty="0"/>
              <a:t> committee kept a register of teachers and advised the boards on any matters required.</a:t>
            </a:r>
          </a:p>
          <a:p>
            <a:endParaRPr lang="en-GB" baseline="0" dirty="0"/>
          </a:p>
          <a:p>
            <a:r>
              <a:rPr lang="en-GB" sz="1200" b="0" i="0" kern="1200" dirty="0">
                <a:solidFill>
                  <a:schemeClr val="tx1"/>
                </a:solidFill>
                <a:effectLst/>
                <a:latin typeface="+mn-lt"/>
                <a:ea typeface="+mn-ea"/>
                <a:cs typeface="+mn-cs"/>
              </a:rPr>
              <a:t>By the late 1930s about ten per cent of elementary school pupils were being selected to go on to secondary schools. The rest either remained in 'all-age' schools or went on to senior schools. It was becoming clear that England's class-divided secondary schools were failing the nation's children. Twice as many students were going on to higher education in Germany, more than twice as many in France, over three times as many in Switzerland, and almost ten times as many in the US.</a:t>
            </a:r>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6DD93F3-7DCA-41D9-B9EC-A20C81AFB767}" type="slidenum">
              <a:rPr lang="en-GB" smtClean="0"/>
              <a:t>4</a:t>
            </a:fld>
            <a:endParaRPr lang="en-GB"/>
          </a:p>
        </p:txBody>
      </p:sp>
    </p:spTree>
    <p:extLst>
      <p:ext uri="{BB962C8B-B14F-4D97-AF65-F5344CB8AC3E}">
        <p14:creationId xmlns:p14="http://schemas.microsoft.com/office/powerpoint/2010/main" val="3077481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http://www.educationengland.org.uk/documents/spens/spens1938.html#11</a:t>
            </a:r>
            <a:r>
              <a:rPr lang="en-GB" baseline="0" dirty="0"/>
              <a:t> – Cherry pick interesting points</a:t>
            </a:r>
            <a:endParaRPr lang="en-GB" dirty="0"/>
          </a:p>
        </p:txBody>
      </p:sp>
      <p:sp>
        <p:nvSpPr>
          <p:cNvPr id="4" name="Slide Number Placeholder 3"/>
          <p:cNvSpPr>
            <a:spLocks noGrp="1"/>
          </p:cNvSpPr>
          <p:nvPr>
            <p:ph type="sldNum" sz="quarter" idx="10"/>
          </p:nvPr>
        </p:nvSpPr>
        <p:spPr/>
        <p:txBody>
          <a:bodyPr/>
          <a:lstStyle/>
          <a:p>
            <a:fld id="{86DD93F3-7DCA-41D9-B9EC-A20C81AFB767}" type="slidenum">
              <a:rPr lang="en-GB" smtClean="0"/>
              <a:t>5</a:t>
            </a:fld>
            <a:endParaRPr lang="en-GB"/>
          </a:p>
        </p:txBody>
      </p:sp>
    </p:spTree>
    <p:extLst>
      <p:ext uri="{BB962C8B-B14F-4D97-AF65-F5344CB8AC3E}">
        <p14:creationId xmlns:p14="http://schemas.microsoft.com/office/powerpoint/2010/main" val="3342722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There is nothing to be said in favour of a system which subjects children at the age of 11 to the strain of a competitive examination on which, not only their future schooling, but their future careers may depend. Apart from the effect on the children, there is the effect on the curriculum of the schools themselves. Instead of the junior schools performing their proper and highly important function of fostering the potentialities of children at an age when their minds are nimble and receptive, their curiosity strong, their imagination fertile and their spirits high, the curriculum is too often cramped and distorted by over-emphasis on examination subjects and on ways and means of defeating the examiners. The blame for this rests not with the teachers but with the system.</a:t>
            </a:r>
          </a:p>
          <a:p>
            <a:endParaRPr lang="en-GB" dirty="0"/>
          </a:p>
        </p:txBody>
      </p:sp>
      <p:sp>
        <p:nvSpPr>
          <p:cNvPr id="4" name="Slide Number Placeholder 3"/>
          <p:cNvSpPr>
            <a:spLocks noGrp="1"/>
          </p:cNvSpPr>
          <p:nvPr>
            <p:ph type="sldNum" sz="quarter" idx="10"/>
          </p:nvPr>
        </p:nvSpPr>
        <p:spPr/>
        <p:txBody>
          <a:bodyPr/>
          <a:lstStyle/>
          <a:p>
            <a:fld id="{86DD93F3-7DCA-41D9-B9EC-A20C81AFB767}" type="slidenum">
              <a:rPr lang="en-GB" smtClean="0"/>
              <a:t>15</a:t>
            </a:fld>
            <a:endParaRPr lang="en-GB"/>
          </a:p>
        </p:txBody>
      </p:sp>
    </p:spTree>
    <p:extLst>
      <p:ext uri="{BB962C8B-B14F-4D97-AF65-F5344CB8AC3E}">
        <p14:creationId xmlns:p14="http://schemas.microsoft.com/office/powerpoint/2010/main" val="3294470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https://www.youtube.com/watch?v=7H6Mx7OOcvY</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Change this task</a:t>
            </a:r>
          </a:p>
          <a:p>
            <a:endParaRPr lang="en-GB" dirty="0"/>
          </a:p>
        </p:txBody>
      </p:sp>
      <p:sp>
        <p:nvSpPr>
          <p:cNvPr id="4" name="Slide Number Placeholder 3"/>
          <p:cNvSpPr>
            <a:spLocks noGrp="1"/>
          </p:cNvSpPr>
          <p:nvPr>
            <p:ph type="sldNum" sz="quarter" idx="10"/>
          </p:nvPr>
        </p:nvSpPr>
        <p:spPr/>
        <p:txBody>
          <a:bodyPr/>
          <a:lstStyle/>
          <a:p>
            <a:fld id="{CFA1969E-6BC5-44F3-93B1-DBC114733FFE}" type="slidenum">
              <a:rPr lang="en-GB" smtClean="0"/>
              <a:t>20</a:t>
            </a:fld>
            <a:endParaRPr lang="en-GB"/>
          </a:p>
        </p:txBody>
      </p:sp>
    </p:spTree>
    <p:extLst>
      <p:ext uri="{BB962C8B-B14F-4D97-AF65-F5344CB8AC3E}">
        <p14:creationId xmlns:p14="http://schemas.microsoft.com/office/powerpoint/2010/main" val="10401178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27/09/2021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26183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15676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5301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27/09/2021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94014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27/09/2021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4712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27/09/2021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5478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06133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8654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09576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37745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0865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5314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47960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70459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58184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05046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67978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27/09/2021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7932084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video" Target="https://www.youtube.com/embed/CHPNpU9q-yc"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4.xml"/><Relationship Id="rId4" Type="http://schemas.openxmlformats.org/officeDocument/2006/relationships/image" Target="../media/image11.jpg"/></Relationships>
</file>

<file path=ppt/slides/_rels/slide19.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7.xml"/><Relationship Id="rId1" Type="http://schemas.openxmlformats.org/officeDocument/2006/relationships/video" Target="https://www.youtube.com/embed/7H6Mx7OOcvY?start=90"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hyperlink" Target="https://www.bbc.co.uk/programmes/p0687y62" TargetMode="External"/><Relationship Id="rId2" Type="http://schemas.openxmlformats.org/officeDocument/2006/relationships/hyperlink" Target="https://www.bbc.co.uk/programmes/p0688424" TargetMode="External"/><Relationship Id="rId1" Type="http://schemas.openxmlformats.org/officeDocument/2006/relationships/slideLayout" Target="../slideLayouts/slideLayout4.xml"/><Relationship Id="rId4" Type="http://schemas.openxmlformats.org/officeDocument/2006/relationships/hyperlink" Target="https://www.bbc.co.uk/programmes/p0692vb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dirty="0" err="1">
                <a:solidFill>
                  <a:schemeClr val="tx1"/>
                </a:solidFill>
              </a:rPr>
              <a:t>Addysg</a:t>
            </a:r>
            <a:r>
              <a:rPr lang="en-GB" sz="4000" dirty="0">
                <a:solidFill>
                  <a:schemeClr val="tx1"/>
                </a:solidFill>
              </a:rPr>
              <a:t>: </a:t>
            </a:r>
            <a:r>
              <a:rPr lang="en-GB" sz="4000" dirty="0" err="1">
                <a:solidFill>
                  <a:schemeClr val="tx1"/>
                </a:solidFill>
              </a:rPr>
              <a:t>Ddoe</a:t>
            </a:r>
            <a:r>
              <a:rPr lang="en-GB" sz="4000" dirty="0">
                <a:solidFill>
                  <a:schemeClr val="tx1"/>
                </a:solidFill>
              </a:rPr>
              <a:t>, Heddiw, </a:t>
            </a:r>
            <a:r>
              <a:rPr lang="en-GB" sz="4000" dirty="0" err="1">
                <a:solidFill>
                  <a:schemeClr val="tx1"/>
                </a:solidFill>
              </a:rPr>
              <a:t>Fory</a:t>
            </a:r>
            <a:br>
              <a:rPr lang="en-GB" sz="4000" dirty="0">
                <a:solidFill>
                  <a:schemeClr val="tx1"/>
                </a:solidFill>
              </a:rPr>
            </a:br>
            <a:r>
              <a:rPr lang="en-GB" sz="4000" dirty="0">
                <a:solidFill>
                  <a:schemeClr val="tx1"/>
                </a:solidFill>
              </a:rPr>
              <a:t>Education, Past, Present, Future</a:t>
            </a:r>
          </a:p>
        </p:txBody>
      </p:sp>
      <p:sp>
        <p:nvSpPr>
          <p:cNvPr id="3" name="Subtitle 2"/>
          <p:cNvSpPr>
            <a:spLocks noGrp="1"/>
          </p:cNvSpPr>
          <p:nvPr>
            <p:ph type="subTitle" idx="1"/>
          </p:nvPr>
        </p:nvSpPr>
        <p:spPr/>
        <p:txBody>
          <a:bodyPr/>
          <a:lstStyle/>
          <a:p>
            <a:r>
              <a:rPr lang="en-GB" dirty="0" err="1"/>
              <a:t>Deddf</a:t>
            </a:r>
            <a:r>
              <a:rPr lang="en-GB" dirty="0"/>
              <a:t> Butler </a:t>
            </a:r>
            <a:r>
              <a:rPr lang="en-GB" dirty="0" err="1"/>
              <a:t>a'r</a:t>
            </a:r>
            <a:r>
              <a:rPr lang="en-GB" dirty="0"/>
              <a:t> System </a:t>
            </a:r>
            <a:r>
              <a:rPr lang="en-GB" dirty="0" err="1"/>
              <a:t>Driphlyg</a:t>
            </a:r>
            <a:endParaRPr lang="en-US"/>
          </a:p>
          <a:p>
            <a:r>
              <a:rPr lang="en-GB" dirty="0"/>
              <a:t>The Butler Act and the Tripartite System</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Recap / </a:t>
            </a:r>
            <a:br>
              <a:rPr lang="en-GB" dirty="0"/>
            </a:br>
            <a:r>
              <a:rPr lang="en-GB" dirty="0" err="1"/>
              <a:t>Ailadrodd</a:t>
            </a:r>
            <a:endParaRPr lang="en-GB" dirty="0"/>
          </a:p>
        </p:txBody>
      </p:sp>
      <p:sp>
        <p:nvSpPr>
          <p:cNvPr id="3" name="Content Placeholder 2"/>
          <p:cNvSpPr>
            <a:spLocks noGrp="1"/>
          </p:cNvSpPr>
          <p:nvPr>
            <p:ph idx="1"/>
          </p:nvPr>
        </p:nvSpPr>
        <p:spPr/>
        <p:txBody>
          <a:bodyPr/>
          <a:lstStyle/>
          <a:p>
            <a:r>
              <a:rPr lang="en-GB" dirty="0">
                <a:ea typeface="+mn-lt"/>
                <a:cs typeface="+mn-lt"/>
              </a:rPr>
              <a:t>Beth </a:t>
            </a:r>
            <a:r>
              <a:rPr lang="en-GB" dirty="0" err="1">
                <a:ea typeface="+mn-lt"/>
                <a:cs typeface="+mn-lt"/>
              </a:rPr>
              <a:t>wnaethon</a:t>
            </a:r>
            <a:r>
              <a:rPr lang="en-GB" dirty="0">
                <a:ea typeface="+mn-lt"/>
                <a:cs typeface="+mn-lt"/>
              </a:rPr>
              <a:t> </a:t>
            </a:r>
            <a:r>
              <a:rPr lang="en-GB" dirty="0" err="1">
                <a:ea typeface="+mn-lt"/>
                <a:cs typeface="+mn-lt"/>
              </a:rPr>
              <a:t>ni</a:t>
            </a:r>
            <a:r>
              <a:rPr lang="en-GB" dirty="0">
                <a:ea typeface="+mn-lt"/>
                <a:cs typeface="+mn-lt"/>
              </a:rPr>
              <a:t> </a:t>
            </a:r>
            <a:r>
              <a:rPr lang="en-GB" dirty="0" err="1">
                <a:ea typeface="+mn-lt"/>
                <a:cs typeface="+mn-lt"/>
              </a:rPr>
              <a:t>ei</a:t>
            </a:r>
            <a:r>
              <a:rPr lang="en-GB" dirty="0">
                <a:ea typeface="+mn-lt"/>
                <a:cs typeface="+mn-lt"/>
              </a:rPr>
              <a:t> </a:t>
            </a:r>
            <a:r>
              <a:rPr lang="en-GB" dirty="0" err="1">
                <a:ea typeface="+mn-lt"/>
                <a:cs typeface="+mn-lt"/>
              </a:rPr>
              <a:t>gwmpasu</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ein</a:t>
            </a:r>
            <a:r>
              <a:rPr lang="en-GB" dirty="0">
                <a:ea typeface="+mn-lt"/>
                <a:cs typeface="+mn-lt"/>
              </a:rPr>
              <a:t> </a:t>
            </a:r>
            <a:r>
              <a:rPr lang="en-GB" dirty="0" err="1">
                <a:ea typeface="+mn-lt"/>
                <a:cs typeface="+mn-lt"/>
              </a:rPr>
              <a:t>sesiwn</a:t>
            </a:r>
            <a:r>
              <a:rPr lang="en-GB" dirty="0">
                <a:ea typeface="+mn-lt"/>
                <a:cs typeface="+mn-lt"/>
              </a:rPr>
              <a:t> </a:t>
            </a:r>
            <a:r>
              <a:rPr lang="en-GB" dirty="0" err="1">
                <a:ea typeface="+mn-lt"/>
                <a:cs typeface="+mn-lt"/>
              </a:rPr>
              <a:t>gyntaf</a:t>
            </a:r>
            <a:r>
              <a:rPr lang="en-GB" dirty="0">
                <a:ea typeface="+mn-lt"/>
                <a:cs typeface="+mn-lt"/>
              </a:rPr>
              <a:t>?</a:t>
            </a:r>
            <a:endParaRPr lang="en-US" dirty="0">
              <a:ea typeface="+mn-lt"/>
              <a:cs typeface="+mn-lt"/>
            </a:endParaRPr>
          </a:p>
          <a:p>
            <a:pPr>
              <a:buSzPct val="114999"/>
            </a:pPr>
            <a:r>
              <a:rPr lang="en-GB" dirty="0"/>
              <a:t>What did we cover in our first session?</a:t>
            </a:r>
            <a:endParaRPr lang="en-US" dirty="0"/>
          </a:p>
          <a:p>
            <a:pPr>
              <a:buSzPct val="114999"/>
            </a:pPr>
            <a:r>
              <a:rPr lang="en-GB" dirty="0" err="1">
                <a:ea typeface="+mn-lt"/>
                <a:cs typeface="+mn-lt"/>
              </a:rPr>
              <a:t>Unrhyw</a:t>
            </a:r>
            <a:r>
              <a:rPr lang="en-GB" dirty="0">
                <a:ea typeface="+mn-lt"/>
                <a:cs typeface="+mn-lt"/>
              </a:rPr>
              <a:t> </a:t>
            </a:r>
            <a:r>
              <a:rPr lang="en-GB" dirty="0" err="1">
                <a:ea typeface="+mn-lt"/>
                <a:cs typeface="+mn-lt"/>
              </a:rPr>
              <a:t>gwestiynau</a:t>
            </a:r>
            <a:r>
              <a:rPr lang="en-GB" dirty="0">
                <a:ea typeface="+mn-lt"/>
                <a:cs typeface="+mn-lt"/>
              </a:rPr>
              <a:t>?</a:t>
            </a:r>
            <a:endParaRPr lang="en-US" dirty="0">
              <a:ea typeface="+mn-lt"/>
              <a:cs typeface="+mn-lt"/>
            </a:endParaRPr>
          </a:p>
          <a:p>
            <a:pPr>
              <a:buSzPct val="114999"/>
            </a:pPr>
            <a:r>
              <a:rPr lang="en-GB" dirty="0"/>
              <a:t>Any questions?</a:t>
            </a:r>
          </a:p>
        </p:txBody>
      </p:sp>
    </p:spTree>
    <p:extLst>
      <p:ext uri="{BB962C8B-B14F-4D97-AF65-F5344CB8AC3E}">
        <p14:creationId xmlns:p14="http://schemas.microsoft.com/office/powerpoint/2010/main" val="1634989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Objectives /</a:t>
            </a:r>
            <a:br>
              <a:rPr lang="en-GB" dirty="0"/>
            </a:br>
            <a:r>
              <a:rPr lang="en-GB" dirty="0" err="1"/>
              <a:t>Amcanion</a:t>
            </a:r>
            <a:endParaRPr lang="en-GB" dirty="0"/>
          </a:p>
        </p:txBody>
      </p:sp>
      <p:sp>
        <p:nvSpPr>
          <p:cNvPr id="3" name="Content Placeholder 2"/>
          <p:cNvSpPr>
            <a:spLocks noGrp="1"/>
          </p:cNvSpPr>
          <p:nvPr>
            <p:ph idx="1"/>
          </p:nvPr>
        </p:nvSpPr>
        <p:spPr/>
        <p:txBody>
          <a:bodyPr>
            <a:normAutofit fontScale="92500" lnSpcReduction="10000"/>
          </a:bodyPr>
          <a:lstStyle/>
          <a:p>
            <a:r>
              <a:rPr lang="en-GB" dirty="0" err="1">
                <a:solidFill>
                  <a:schemeClr val="tx1"/>
                </a:solidFill>
                <a:ea typeface="+mn-lt"/>
                <a:cs typeface="+mn-lt"/>
              </a:rPr>
              <a:t>Erbyn</a:t>
            </a:r>
            <a:r>
              <a:rPr lang="en-GB" dirty="0">
                <a:solidFill>
                  <a:schemeClr val="tx1"/>
                </a:solidFill>
                <a:ea typeface="+mn-lt"/>
                <a:cs typeface="+mn-lt"/>
              </a:rPr>
              <a:t> </a:t>
            </a:r>
            <a:r>
              <a:rPr lang="en-GB" dirty="0" err="1">
                <a:solidFill>
                  <a:schemeClr val="tx1"/>
                </a:solidFill>
                <a:ea typeface="+mn-lt"/>
                <a:cs typeface="+mn-lt"/>
              </a:rPr>
              <a:t>diwedd</a:t>
            </a:r>
            <a:r>
              <a:rPr lang="en-GB" dirty="0">
                <a:solidFill>
                  <a:schemeClr val="tx1"/>
                </a:solidFill>
                <a:ea typeface="+mn-lt"/>
                <a:cs typeface="+mn-lt"/>
              </a:rPr>
              <a:t> y </a:t>
            </a:r>
            <a:r>
              <a:rPr lang="en-GB" dirty="0" err="1">
                <a:solidFill>
                  <a:schemeClr val="tx1"/>
                </a:solidFill>
                <a:ea typeface="+mn-lt"/>
                <a:cs typeface="+mn-lt"/>
              </a:rPr>
              <a:t>sesiwn</a:t>
            </a:r>
            <a:r>
              <a:rPr lang="en-GB" dirty="0">
                <a:solidFill>
                  <a:schemeClr val="tx1"/>
                </a:solidFill>
                <a:ea typeface="+mn-lt"/>
                <a:cs typeface="+mn-lt"/>
              </a:rPr>
              <a:t> hon </a:t>
            </a:r>
            <a:r>
              <a:rPr lang="en-GB" dirty="0" err="1">
                <a:solidFill>
                  <a:schemeClr val="tx1"/>
                </a:solidFill>
                <a:ea typeface="+mn-lt"/>
                <a:cs typeface="+mn-lt"/>
              </a:rPr>
              <a:t>byddwch</a:t>
            </a:r>
            <a:r>
              <a:rPr lang="en-GB" dirty="0">
                <a:solidFill>
                  <a:schemeClr val="tx1"/>
                </a:solidFill>
                <a:ea typeface="+mn-lt"/>
                <a:cs typeface="+mn-lt"/>
              </a:rPr>
              <a:t> </a:t>
            </a:r>
            <a:r>
              <a:rPr lang="en-GB" dirty="0" err="1">
                <a:solidFill>
                  <a:schemeClr val="tx1"/>
                </a:solidFill>
                <a:ea typeface="+mn-lt"/>
                <a:cs typeface="+mn-lt"/>
              </a:rPr>
              <a:t>yn</a:t>
            </a:r>
            <a:r>
              <a:rPr lang="en-GB" dirty="0">
                <a:solidFill>
                  <a:schemeClr val="tx1"/>
                </a:solidFill>
                <a:ea typeface="+mn-lt"/>
                <a:cs typeface="+mn-lt"/>
              </a:rPr>
              <a:t> </a:t>
            </a:r>
            <a:r>
              <a:rPr lang="en-GB" dirty="0" err="1">
                <a:solidFill>
                  <a:schemeClr val="tx1"/>
                </a:solidFill>
                <a:ea typeface="+mn-lt"/>
                <a:cs typeface="+mn-lt"/>
              </a:rPr>
              <a:t>gallu</a:t>
            </a:r>
            <a:r>
              <a:rPr lang="en-GB" dirty="0">
                <a:solidFill>
                  <a:schemeClr val="tx1"/>
                </a:solidFill>
                <a:ea typeface="+mn-lt"/>
                <a:cs typeface="+mn-lt"/>
              </a:rPr>
              <a:t>:</a:t>
            </a:r>
            <a:endParaRPr lang="en-US">
              <a:solidFill>
                <a:schemeClr val="tx1"/>
              </a:solidFill>
              <a:ea typeface="+mn-lt"/>
              <a:cs typeface="+mn-lt"/>
            </a:endParaRPr>
          </a:p>
          <a:p>
            <a:pPr lvl="1">
              <a:buSzPct val="114999"/>
            </a:pPr>
            <a:r>
              <a:rPr lang="en-GB" dirty="0" err="1">
                <a:solidFill>
                  <a:schemeClr val="tx1"/>
                </a:solidFill>
                <a:ea typeface="+mn-lt"/>
                <a:cs typeface="+mn-lt"/>
              </a:rPr>
              <a:t>Disgrifio</a:t>
            </a:r>
            <a:r>
              <a:rPr lang="en-GB" dirty="0">
                <a:solidFill>
                  <a:schemeClr val="tx1"/>
                </a:solidFill>
                <a:ea typeface="+mn-lt"/>
                <a:cs typeface="+mn-lt"/>
              </a:rPr>
              <a:t> y system </a:t>
            </a:r>
            <a:r>
              <a:rPr lang="en-GB" dirty="0" err="1">
                <a:solidFill>
                  <a:schemeClr val="tx1"/>
                </a:solidFill>
                <a:ea typeface="+mn-lt"/>
                <a:cs typeface="+mn-lt"/>
              </a:rPr>
              <a:t>addysg</a:t>
            </a:r>
            <a:r>
              <a:rPr lang="en-GB" dirty="0">
                <a:solidFill>
                  <a:schemeClr val="tx1"/>
                </a:solidFill>
                <a:ea typeface="+mn-lt"/>
                <a:cs typeface="+mn-lt"/>
              </a:rPr>
              <a:t> </a:t>
            </a:r>
            <a:r>
              <a:rPr lang="en-GB" dirty="0" err="1">
                <a:solidFill>
                  <a:schemeClr val="tx1"/>
                </a:solidFill>
                <a:ea typeface="+mn-lt"/>
                <a:cs typeface="+mn-lt"/>
              </a:rPr>
              <a:t>driphlyg</a:t>
            </a:r>
            <a:r>
              <a:rPr lang="en-GB" dirty="0">
                <a:solidFill>
                  <a:schemeClr val="tx1"/>
                </a:solidFill>
                <a:ea typeface="+mn-lt"/>
                <a:cs typeface="+mn-lt"/>
              </a:rPr>
              <a:t>.</a:t>
            </a:r>
            <a:endParaRPr lang="en-US">
              <a:solidFill>
                <a:schemeClr val="tx1"/>
              </a:solidFill>
              <a:ea typeface="+mn-lt"/>
              <a:cs typeface="+mn-lt"/>
            </a:endParaRPr>
          </a:p>
          <a:p>
            <a:pPr lvl="1">
              <a:buSzPct val="114999"/>
            </a:pPr>
            <a:r>
              <a:rPr lang="en-GB" err="1">
                <a:solidFill>
                  <a:schemeClr val="tx1"/>
                </a:solidFill>
                <a:ea typeface="+mn-lt"/>
                <a:cs typeface="+mn-lt"/>
              </a:rPr>
              <a:t>Trafodwch</a:t>
            </a:r>
            <a:r>
              <a:rPr lang="en-GB" dirty="0">
                <a:solidFill>
                  <a:schemeClr val="tx1"/>
                </a:solidFill>
                <a:ea typeface="+mn-lt"/>
                <a:cs typeface="+mn-lt"/>
              </a:rPr>
              <a:t> rai </a:t>
            </a:r>
            <a:r>
              <a:rPr lang="en-GB" err="1">
                <a:solidFill>
                  <a:schemeClr val="tx1"/>
                </a:solidFill>
                <a:ea typeface="+mn-lt"/>
                <a:cs typeface="+mn-lt"/>
              </a:rPr>
              <a:t>o'r</a:t>
            </a:r>
            <a:r>
              <a:rPr lang="en-GB" dirty="0">
                <a:solidFill>
                  <a:schemeClr val="tx1"/>
                </a:solidFill>
                <a:ea typeface="+mn-lt"/>
                <a:cs typeface="+mn-lt"/>
              </a:rPr>
              <a:t> </a:t>
            </a:r>
            <a:r>
              <a:rPr lang="en-GB" err="1">
                <a:solidFill>
                  <a:schemeClr val="tx1"/>
                </a:solidFill>
                <a:ea typeface="+mn-lt"/>
                <a:cs typeface="+mn-lt"/>
              </a:rPr>
              <a:t>buddion</a:t>
            </a:r>
            <a:r>
              <a:rPr lang="en-GB" dirty="0">
                <a:solidFill>
                  <a:schemeClr val="tx1"/>
                </a:solidFill>
                <a:ea typeface="+mn-lt"/>
                <a:cs typeface="+mn-lt"/>
              </a:rPr>
              <a:t> </a:t>
            </a:r>
            <a:r>
              <a:rPr lang="en-GB" err="1">
                <a:solidFill>
                  <a:schemeClr val="tx1"/>
                </a:solidFill>
                <a:ea typeface="+mn-lt"/>
                <a:cs typeface="+mn-lt"/>
              </a:rPr>
              <a:t>a'r</a:t>
            </a:r>
            <a:r>
              <a:rPr lang="en-GB" dirty="0">
                <a:solidFill>
                  <a:schemeClr val="tx1"/>
                </a:solidFill>
                <a:ea typeface="+mn-lt"/>
                <a:cs typeface="+mn-lt"/>
              </a:rPr>
              <a:t> </a:t>
            </a:r>
            <a:r>
              <a:rPr lang="en-GB" err="1">
                <a:solidFill>
                  <a:schemeClr val="tx1"/>
                </a:solidFill>
                <a:ea typeface="+mn-lt"/>
                <a:cs typeface="+mn-lt"/>
              </a:rPr>
              <a:t>materion</a:t>
            </a:r>
            <a:r>
              <a:rPr lang="en-GB" dirty="0">
                <a:solidFill>
                  <a:schemeClr val="tx1"/>
                </a:solidFill>
                <a:ea typeface="+mn-lt"/>
                <a:cs typeface="+mn-lt"/>
              </a:rPr>
              <a:t> a </a:t>
            </a:r>
            <a:r>
              <a:rPr lang="en-GB" err="1">
                <a:solidFill>
                  <a:schemeClr val="tx1"/>
                </a:solidFill>
                <a:ea typeface="+mn-lt"/>
                <a:cs typeface="+mn-lt"/>
              </a:rPr>
              <a:t>geir</a:t>
            </a:r>
            <a:r>
              <a:rPr lang="en-GB" dirty="0">
                <a:solidFill>
                  <a:schemeClr val="tx1"/>
                </a:solidFill>
                <a:ea typeface="+mn-lt"/>
                <a:cs typeface="+mn-lt"/>
              </a:rPr>
              <a:t> </a:t>
            </a:r>
            <a:r>
              <a:rPr lang="en-GB" err="1">
                <a:solidFill>
                  <a:schemeClr val="tx1"/>
                </a:solidFill>
                <a:ea typeface="+mn-lt"/>
                <a:cs typeface="+mn-lt"/>
              </a:rPr>
              <a:t>yn</a:t>
            </a:r>
            <a:r>
              <a:rPr lang="en-GB" dirty="0">
                <a:solidFill>
                  <a:schemeClr val="tx1"/>
                </a:solidFill>
                <a:ea typeface="+mn-lt"/>
                <a:cs typeface="+mn-lt"/>
              </a:rPr>
              <a:t> y system </a:t>
            </a:r>
            <a:r>
              <a:rPr lang="en-GB" err="1">
                <a:solidFill>
                  <a:schemeClr val="tx1"/>
                </a:solidFill>
                <a:ea typeface="+mn-lt"/>
                <a:cs typeface="+mn-lt"/>
              </a:rPr>
              <a:t>driphlyg</a:t>
            </a:r>
            <a:r>
              <a:rPr lang="en-GB" dirty="0">
                <a:solidFill>
                  <a:schemeClr val="tx1"/>
                </a:solidFill>
                <a:ea typeface="+mn-lt"/>
                <a:cs typeface="+mn-lt"/>
              </a:rPr>
              <a:t>.</a:t>
            </a:r>
            <a:endParaRPr lang="en-US">
              <a:solidFill>
                <a:schemeClr val="tx1"/>
              </a:solidFill>
              <a:ea typeface="+mn-lt"/>
              <a:cs typeface="+mn-lt"/>
            </a:endParaRPr>
          </a:p>
          <a:p>
            <a:pPr lvl="1">
              <a:buSzPct val="114999"/>
            </a:pPr>
            <a:r>
              <a:rPr lang="en-GB" dirty="0">
                <a:solidFill>
                  <a:schemeClr val="tx1"/>
                </a:solidFill>
                <a:ea typeface="+mn-lt"/>
                <a:cs typeface="+mn-lt"/>
              </a:rPr>
              <a:t>Dwyn </a:t>
            </a:r>
            <a:r>
              <a:rPr lang="en-GB" err="1">
                <a:solidFill>
                  <a:schemeClr val="tx1"/>
                </a:solidFill>
                <a:ea typeface="+mn-lt"/>
                <a:cs typeface="+mn-lt"/>
              </a:rPr>
              <a:t>i</a:t>
            </a:r>
            <a:r>
              <a:rPr lang="en-GB" dirty="0">
                <a:solidFill>
                  <a:schemeClr val="tx1"/>
                </a:solidFill>
                <a:ea typeface="+mn-lt"/>
                <a:cs typeface="+mn-lt"/>
              </a:rPr>
              <a:t> </a:t>
            </a:r>
            <a:r>
              <a:rPr lang="en-GB" err="1">
                <a:solidFill>
                  <a:schemeClr val="tx1"/>
                </a:solidFill>
                <a:ea typeface="+mn-lt"/>
                <a:cs typeface="+mn-lt"/>
              </a:rPr>
              <a:t>gof</a:t>
            </a:r>
            <a:r>
              <a:rPr lang="en-GB" dirty="0">
                <a:solidFill>
                  <a:schemeClr val="tx1"/>
                </a:solidFill>
                <a:ea typeface="+mn-lt"/>
                <a:cs typeface="+mn-lt"/>
              </a:rPr>
              <a:t> </a:t>
            </a:r>
            <a:r>
              <a:rPr lang="en-GB" err="1">
                <a:solidFill>
                  <a:schemeClr val="tx1"/>
                </a:solidFill>
                <a:ea typeface="+mn-lt"/>
                <a:cs typeface="+mn-lt"/>
              </a:rPr>
              <a:t>pwy</a:t>
            </a:r>
            <a:r>
              <a:rPr lang="en-GB" dirty="0">
                <a:solidFill>
                  <a:schemeClr val="tx1"/>
                </a:solidFill>
                <a:ea typeface="+mn-lt"/>
                <a:cs typeface="+mn-lt"/>
              </a:rPr>
              <a:t> </a:t>
            </a:r>
            <a:r>
              <a:rPr lang="en-GB" err="1">
                <a:solidFill>
                  <a:schemeClr val="tx1"/>
                </a:solidFill>
                <a:ea typeface="+mn-lt"/>
                <a:cs typeface="+mn-lt"/>
              </a:rPr>
              <a:t>oedd</a:t>
            </a:r>
            <a:r>
              <a:rPr lang="en-GB" dirty="0">
                <a:solidFill>
                  <a:schemeClr val="tx1"/>
                </a:solidFill>
                <a:ea typeface="+mn-lt"/>
                <a:cs typeface="+mn-lt"/>
              </a:rPr>
              <a:t> o </a:t>
            </a:r>
            <a:r>
              <a:rPr lang="en-GB" err="1">
                <a:solidFill>
                  <a:schemeClr val="tx1"/>
                </a:solidFill>
                <a:ea typeface="+mn-lt"/>
                <a:cs typeface="+mn-lt"/>
              </a:rPr>
              <a:t>blaid</a:t>
            </a:r>
            <a:r>
              <a:rPr lang="en-GB" dirty="0">
                <a:solidFill>
                  <a:schemeClr val="tx1"/>
                </a:solidFill>
                <a:ea typeface="+mn-lt"/>
                <a:cs typeface="+mn-lt"/>
              </a:rPr>
              <a:t> ac </a:t>
            </a:r>
            <a:r>
              <a:rPr lang="en-GB" err="1">
                <a:solidFill>
                  <a:schemeClr val="tx1"/>
                </a:solidFill>
                <a:ea typeface="+mn-lt"/>
                <a:cs typeface="+mn-lt"/>
              </a:rPr>
              <a:t>yn</a:t>
            </a:r>
            <a:r>
              <a:rPr lang="en-GB" dirty="0">
                <a:solidFill>
                  <a:schemeClr val="tx1"/>
                </a:solidFill>
                <a:ea typeface="+mn-lt"/>
                <a:cs typeface="+mn-lt"/>
              </a:rPr>
              <a:t> </a:t>
            </a:r>
            <a:r>
              <a:rPr lang="en-GB" err="1">
                <a:solidFill>
                  <a:schemeClr val="tx1"/>
                </a:solidFill>
                <a:ea typeface="+mn-lt"/>
                <a:cs typeface="+mn-lt"/>
              </a:rPr>
              <a:t>erbyn</a:t>
            </a:r>
            <a:r>
              <a:rPr lang="en-GB" dirty="0">
                <a:solidFill>
                  <a:schemeClr val="tx1"/>
                </a:solidFill>
                <a:ea typeface="+mn-lt"/>
                <a:cs typeface="+mn-lt"/>
              </a:rPr>
              <a:t> y system </a:t>
            </a:r>
            <a:r>
              <a:rPr lang="en-GB" err="1">
                <a:solidFill>
                  <a:schemeClr val="tx1"/>
                </a:solidFill>
                <a:ea typeface="+mn-lt"/>
                <a:cs typeface="+mn-lt"/>
              </a:rPr>
              <a:t>driphlyg</a:t>
            </a:r>
            <a:r>
              <a:rPr lang="en-GB" dirty="0">
                <a:solidFill>
                  <a:schemeClr val="tx1"/>
                </a:solidFill>
                <a:ea typeface="+mn-lt"/>
                <a:cs typeface="+mn-lt"/>
              </a:rPr>
              <a:t>.</a:t>
            </a:r>
            <a:endParaRPr lang="en-US">
              <a:solidFill>
                <a:schemeClr val="tx1"/>
              </a:solidFill>
              <a:ea typeface="+mn-lt"/>
              <a:cs typeface="+mn-lt"/>
            </a:endParaRPr>
          </a:p>
          <a:p>
            <a:pPr>
              <a:buSzPct val="114999"/>
            </a:pPr>
            <a:r>
              <a:rPr lang="en-GB" dirty="0"/>
              <a:t>By the end of this session you will be able to:</a:t>
            </a:r>
            <a:endParaRPr lang="en-US"/>
          </a:p>
          <a:p>
            <a:pPr lvl="1">
              <a:buSzPct val="114999"/>
            </a:pPr>
            <a:r>
              <a:rPr lang="en-GB" dirty="0"/>
              <a:t>Describe the tripartite system of education.</a:t>
            </a:r>
          </a:p>
          <a:p>
            <a:pPr lvl="1">
              <a:buSzPct val="114999"/>
            </a:pPr>
            <a:r>
              <a:rPr lang="en-GB" dirty="0"/>
              <a:t>Discuss some of the benefits and issues found in the tripartite system. </a:t>
            </a:r>
          </a:p>
          <a:p>
            <a:pPr lvl="1">
              <a:buSzPct val="114999"/>
            </a:pPr>
            <a:r>
              <a:rPr lang="en-GB" dirty="0"/>
              <a:t>Recall who was for and against the tripartite system.</a:t>
            </a:r>
          </a:p>
        </p:txBody>
      </p:sp>
    </p:spTree>
    <p:extLst>
      <p:ext uri="{BB962C8B-B14F-4D97-AF65-F5344CB8AC3E}">
        <p14:creationId xmlns:p14="http://schemas.microsoft.com/office/powerpoint/2010/main" val="2442085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tx1"/>
                </a:solidFill>
              </a:rPr>
              <a:t>Cefndir</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Adroddiadau</a:t>
            </a:r>
            <a:r>
              <a:rPr lang="en-GB" dirty="0">
                <a:solidFill>
                  <a:schemeClr val="tx1"/>
                </a:solidFill>
              </a:rPr>
              <a:t> Spens 1938</a:t>
            </a:r>
            <a:br>
              <a:rPr lang="en-GB" dirty="0">
                <a:solidFill>
                  <a:schemeClr val="tx1"/>
                </a:solidFill>
              </a:rPr>
            </a:br>
            <a:r>
              <a:rPr lang="en-GB" dirty="0"/>
              <a:t>Spens Reports 1938 Background</a:t>
            </a:r>
          </a:p>
        </p:txBody>
      </p:sp>
      <p:sp>
        <p:nvSpPr>
          <p:cNvPr id="3" name="Content Placeholder 2"/>
          <p:cNvSpPr>
            <a:spLocks noGrp="1"/>
          </p:cNvSpPr>
          <p:nvPr>
            <p:ph sz="half" idx="1"/>
          </p:nvPr>
        </p:nvSpPr>
        <p:spPr>
          <a:xfrm>
            <a:off x="6094566" y="2649967"/>
            <a:ext cx="4718304" cy="3310128"/>
          </a:xfrm>
        </p:spPr>
        <p:txBody>
          <a:bodyPr>
            <a:normAutofit/>
          </a:bodyPr>
          <a:lstStyle/>
          <a:p>
            <a:r>
              <a:rPr lang="en-GB" dirty="0"/>
              <a:t>1899 Education Act – Created the Board of Education and a consultative committee</a:t>
            </a:r>
          </a:p>
          <a:p>
            <a:r>
              <a:rPr lang="en-GB" dirty="0"/>
              <a:t>Late 30’s 10% of elementary pupils go to secondary school</a:t>
            </a:r>
          </a:p>
          <a:p>
            <a:r>
              <a:rPr lang="en-GB" dirty="0"/>
              <a:t>Clear that class divided education failing children.</a:t>
            </a:r>
          </a:p>
          <a:p>
            <a:endParaRPr lang="en-GB" dirty="0"/>
          </a:p>
        </p:txBody>
      </p:sp>
      <p:sp>
        <p:nvSpPr>
          <p:cNvPr id="4" name="Content Placeholder 3">
            <a:extLst>
              <a:ext uri="{FF2B5EF4-FFF2-40B4-BE49-F238E27FC236}">
                <a16:creationId xmlns:a16="http://schemas.microsoft.com/office/drawing/2014/main" id="{C45213EC-EB21-41ED-A286-6414D4A90235}"/>
              </a:ext>
            </a:extLst>
          </p:cNvPr>
          <p:cNvSpPr>
            <a:spLocks noGrp="1"/>
          </p:cNvSpPr>
          <p:nvPr>
            <p:ph sz="half" idx="2"/>
          </p:nvPr>
        </p:nvSpPr>
        <p:spPr>
          <a:xfrm>
            <a:off x="1261961" y="2649967"/>
            <a:ext cx="4718304" cy="3310128"/>
          </a:xfrm>
        </p:spPr>
        <p:txBody>
          <a:bodyPr>
            <a:normAutofit/>
          </a:bodyPr>
          <a:lstStyle/>
          <a:p>
            <a:r>
              <a:rPr lang="en-GB" dirty="0" err="1">
                <a:solidFill>
                  <a:schemeClr val="tx1"/>
                </a:solidFill>
              </a:rPr>
              <a:t>Deddf</a:t>
            </a:r>
            <a:r>
              <a:rPr lang="en-GB" dirty="0">
                <a:solidFill>
                  <a:schemeClr val="tx1"/>
                </a:solidFill>
              </a:rPr>
              <a:t> </a:t>
            </a:r>
            <a:r>
              <a:rPr lang="en-GB" dirty="0" err="1">
                <a:solidFill>
                  <a:schemeClr val="tx1"/>
                </a:solidFill>
              </a:rPr>
              <a:t>Addysg</a:t>
            </a:r>
            <a:r>
              <a:rPr lang="en-GB" dirty="0">
                <a:solidFill>
                  <a:schemeClr val="tx1"/>
                </a:solidFill>
              </a:rPr>
              <a:t> 1899 - </a:t>
            </a:r>
            <a:r>
              <a:rPr lang="en-GB" dirty="0" err="1">
                <a:solidFill>
                  <a:schemeClr val="tx1"/>
                </a:solidFill>
              </a:rPr>
              <a:t>Creu'r</a:t>
            </a:r>
            <a:r>
              <a:rPr lang="en-GB" dirty="0">
                <a:solidFill>
                  <a:schemeClr val="tx1"/>
                </a:solidFill>
              </a:rPr>
              <a:t> </a:t>
            </a:r>
            <a:r>
              <a:rPr lang="en-GB" dirty="0" err="1">
                <a:solidFill>
                  <a:schemeClr val="tx1"/>
                </a:solidFill>
              </a:rPr>
              <a:t>Bwrdd</a:t>
            </a:r>
            <a:r>
              <a:rPr lang="en-GB" dirty="0">
                <a:solidFill>
                  <a:schemeClr val="tx1"/>
                </a:solidFill>
              </a:rPr>
              <a:t> </a:t>
            </a:r>
            <a:r>
              <a:rPr lang="en-GB" dirty="0" err="1">
                <a:solidFill>
                  <a:schemeClr val="tx1"/>
                </a:solidFill>
              </a:rPr>
              <a:t>Addysg</a:t>
            </a:r>
            <a:r>
              <a:rPr lang="en-GB" dirty="0">
                <a:solidFill>
                  <a:schemeClr val="tx1"/>
                </a:solidFill>
              </a:rPr>
              <a:t> a </a:t>
            </a:r>
            <a:r>
              <a:rPr lang="en-GB" dirty="0" err="1">
                <a:solidFill>
                  <a:schemeClr val="tx1"/>
                </a:solidFill>
              </a:rPr>
              <a:t>phwyllgor</a:t>
            </a:r>
            <a:r>
              <a:rPr lang="en-GB" dirty="0">
                <a:solidFill>
                  <a:schemeClr val="tx1"/>
                </a:solidFill>
              </a:rPr>
              <a:t> </a:t>
            </a:r>
            <a:r>
              <a:rPr lang="en-GB" dirty="0" err="1">
                <a:solidFill>
                  <a:schemeClr val="tx1"/>
                </a:solidFill>
              </a:rPr>
              <a:t>ymgynghorol</a:t>
            </a:r>
            <a:endParaRPr lang="en-GB" dirty="0">
              <a:solidFill>
                <a:schemeClr val="tx1"/>
              </a:solidFill>
            </a:endParaRPr>
          </a:p>
          <a:p>
            <a:r>
              <a:rPr lang="en-GB" dirty="0">
                <a:solidFill>
                  <a:schemeClr val="tx1"/>
                </a:solidFill>
              </a:rPr>
              <a:t>30au </a:t>
            </a:r>
            <a:r>
              <a:rPr lang="en-GB" dirty="0" err="1">
                <a:solidFill>
                  <a:schemeClr val="tx1"/>
                </a:solidFill>
              </a:rPr>
              <a:t>hwyr</a:t>
            </a:r>
            <a:r>
              <a:rPr lang="en-GB" dirty="0">
                <a:solidFill>
                  <a:schemeClr val="tx1"/>
                </a:solidFill>
              </a:rPr>
              <a:t>  10% o </a:t>
            </a:r>
            <a:r>
              <a:rPr lang="en-GB" dirty="0" err="1">
                <a:solidFill>
                  <a:schemeClr val="tx1"/>
                </a:solidFill>
              </a:rPr>
              <a:t>ddisgyblion</a:t>
            </a:r>
            <a:r>
              <a:rPr lang="en-GB" dirty="0">
                <a:solidFill>
                  <a:schemeClr val="tx1"/>
                </a:solidFill>
              </a:rPr>
              <a:t> </a:t>
            </a:r>
            <a:r>
              <a:rPr lang="en-GB" dirty="0" err="1">
                <a:solidFill>
                  <a:schemeClr val="tx1"/>
                </a:solidFill>
              </a:rPr>
              <a:t>elfennol</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mynd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ysgol</a:t>
            </a:r>
            <a:r>
              <a:rPr lang="en-GB" dirty="0">
                <a:solidFill>
                  <a:schemeClr val="tx1"/>
                </a:solidFill>
              </a:rPr>
              <a:t> </a:t>
            </a:r>
            <a:r>
              <a:rPr lang="en-GB" dirty="0" err="1">
                <a:solidFill>
                  <a:schemeClr val="tx1"/>
                </a:solidFill>
              </a:rPr>
              <a:t>uwchradd</a:t>
            </a:r>
            <a:endParaRPr lang="en-GB" dirty="0">
              <a:solidFill>
                <a:schemeClr val="tx1"/>
              </a:solidFill>
            </a:endParaRPr>
          </a:p>
          <a:p>
            <a:r>
              <a:rPr lang="en-GB" dirty="0">
                <a:solidFill>
                  <a:schemeClr val="tx1"/>
                </a:solidFill>
              </a:rPr>
              <a:t>Yn </a:t>
            </a:r>
            <a:r>
              <a:rPr lang="en-GB" dirty="0" err="1">
                <a:solidFill>
                  <a:schemeClr val="tx1"/>
                </a:solidFill>
              </a:rPr>
              <a:t>glir</a:t>
            </a:r>
            <a:r>
              <a:rPr lang="en-GB" dirty="0">
                <a:solidFill>
                  <a:schemeClr val="tx1"/>
                </a:solidFill>
              </a:rPr>
              <a:t> bod </a:t>
            </a:r>
            <a:r>
              <a:rPr lang="en-GB" dirty="0" err="1">
                <a:solidFill>
                  <a:schemeClr val="tx1"/>
                </a:solidFill>
              </a:rPr>
              <a:t>addysg</a:t>
            </a:r>
            <a:r>
              <a:rPr lang="en-GB" dirty="0">
                <a:solidFill>
                  <a:schemeClr val="tx1"/>
                </a:solidFill>
              </a:rPr>
              <a:t> </a:t>
            </a:r>
            <a:r>
              <a:rPr lang="en-GB" dirty="0" err="1">
                <a:solidFill>
                  <a:schemeClr val="tx1"/>
                </a:solidFill>
              </a:rPr>
              <a:t>ranedig</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methu</a:t>
            </a:r>
            <a:r>
              <a:rPr lang="en-GB" dirty="0">
                <a:solidFill>
                  <a:schemeClr val="tx1"/>
                </a:solidFill>
              </a:rPr>
              <a:t> plant.</a:t>
            </a:r>
          </a:p>
        </p:txBody>
      </p:sp>
    </p:spTree>
    <p:extLst>
      <p:ext uri="{BB962C8B-B14F-4D97-AF65-F5344CB8AC3E}">
        <p14:creationId xmlns:p14="http://schemas.microsoft.com/office/powerpoint/2010/main" val="140920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tx1"/>
                </a:solidFill>
                <a:ea typeface="+mj-lt"/>
                <a:cs typeface="+mj-lt"/>
              </a:rPr>
              <a:t>Argymhellion</a:t>
            </a:r>
            <a:r>
              <a:rPr lang="en-GB" dirty="0">
                <a:solidFill>
                  <a:schemeClr val="tx1"/>
                </a:solidFill>
                <a:ea typeface="+mj-lt"/>
                <a:cs typeface="+mj-lt"/>
              </a:rPr>
              <a:t> </a:t>
            </a:r>
            <a:r>
              <a:rPr lang="en-GB" dirty="0" err="1">
                <a:solidFill>
                  <a:schemeClr val="tx1"/>
                </a:solidFill>
                <a:ea typeface="+mj-lt"/>
                <a:cs typeface="+mj-lt"/>
              </a:rPr>
              <a:t>Adroddiadau</a:t>
            </a:r>
            <a:r>
              <a:rPr lang="en-GB" dirty="0">
                <a:solidFill>
                  <a:schemeClr val="tx1"/>
                </a:solidFill>
                <a:ea typeface="+mj-lt"/>
                <a:cs typeface="+mj-lt"/>
              </a:rPr>
              <a:t> Spens 1938</a:t>
            </a:r>
            <a:br>
              <a:rPr lang="en-GB" dirty="0">
                <a:solidFill>
                  <a:schemeClr val="tx1"/>
                </a:solidFill>
                <a:ea typeface="+mj-lt"/>
                <a:cs typeface="+mj-lt"/>
              </a:rPr>
            </a:br>
            <a:r>
              <a:rPr lang="en-GB" dirty="0">
                <a:solidFill>
                  <a:srgbClr val="262626"/>
                </a:solidFill>
                <a:ea typeface="+mj-lt"/>
                <a:cs typeface="+mj-lt"/>
              </a:rPr>
              <a:t>Spens</a:t>
            </a:r>
            <a:r>
              <a:rPr lang="en-GB" dirty="0"/>
              <a:t> Reports 1938 </a:t>
            </a:r>
            <a:r>
              <a:rPr lang="en-GB" dirty="0" err="1"/>
              <a:t>Recomendations</a:t>
            </a:r>
            <a:endParaRPr lang="en-GB" dirty="0"/>
          </a:p>
        </p:txBody>
      </p:sp>
      <p:sp>
        <p:nvSpPr>
          <p:cNvPr id="3" name="Content Placeholder 2"/>
          <p:cNvSpPr>
            <a:spLocks noGrp="1"/>
          </p:cNvSpPr>
          <p:nvPr>
            <p:ph sz="half" idx="1"/>
          </p:nvPr>
        </p:nvSpPr>
        <p:spPr>
          <a:xfrm>
            <a:off x="6016124" y="2588335"/>
            <a:ext cx="4718304" cy="3310128"/>
          </a:xfrm>
        </p:spPr>
        <p:txBody>
          <a:bodyPr>
            <a:normAutofit lnSpcReduction="10000"/>
          </a:bodyPr>
          <a:lstStyle/>
          <a:p>
            <a:r>
              <a:rPr lang="en-GB" dirty="0"/>
              <a:t>Physical Development</a:t>
            </a:r>
          </a:p>
          <a:p>
            <a:r>
              <a:rPr lang="en-GB" dirty="0"/>
              <a:t>Mental Development</a:t>
            </a:r>
          </a:p>
          <a:p>
            <a:r>
              <a:rPr lang="en-GB" dirty="0"/>
              <a:t>Curriculum</a:t>
            </a:r>
          </a:p>
          <a:p>
            <a:r>
              <a:rPr lang="en-GB" dirty="0"/>
              <a:t>Qualifications</a:t>
            </a:r>
          </a:p>
          <a:p>
            <a:r>
              <a:rPr lang="en-GB" dirty="0"/>
              <a:t>School Structure and administration</a:t>
            </a:r>
          </a:p>
          <a:p>
            <a:r>
              <a:rPr lang="en-GB" dirty="0"/>
              <a:t>Special Welsh Problems</a:t>
            </a:r>
          </a:p>
          <a:p>
            <a:endParaRPr lang="en-GB" dirty="0"/>
          </a:p>
          <a:p>
            <a:endParaRPr lang="en-GB" dirty="0"/>
          </a:p>
        </p:txBody>
      </p:sp>
      <p:sp>
        <p:nvSpPr>
          <p:cNvPr id="4" name="Content Placeholder 3">
            <a:extLst>
              <a:ext uri="{FF2B5EF4-FFF2-40B4-BE49-F238E27FC236}">
                <a16:creationId xmlns:a16="http://schemas.microsoft.com/office/drawing/2014/main" id="{607BE2D7-E50B-4A77-920E-3AAD0B654CF8}"/>
              </a:ext>
            </a:extLst>
          </p:cNvPr>
          <p:cNvSpPr>
            <a:spLocks noGrp="1"/>
          </p:cNvSpPr>
          <p:nvPr>
            <p:ph sz="half" idx="2"/>
          </p:nvPr>
        </p:nvSpPr>
        <p:spPr>
          <a:xfrm>
            <a:off x="1295579" y="2588335"/>
            <a:ext cx="4718304" cy="3310128"/>
          </a:xfrm>
        </p:spPr>
        <p:txBody>
          <a:bodyPr>
            <a:normAutofit lnSpcReduction="10000"/>
          </a:bodyPr>
          <a:lstStyle/>
          <a:p>
            <a:r>
              <a:rPr lang="en-GB" dirty="0" err="1"/>
              <a:t>Datblygiad</a:t>
            </a:r>
            <a:r>
              <a:rPr lang="en-GB" dirty="0"/>
              <a:t> </a:t>
            </a:r>
            <a:r>
              <a:rPr lang="en-GB" dirty="0" err="1"/>
              <a:t>Corfforol</a:t>
            </a:r>
            <a:endParaRPr lang="en-GB" dirty="0"/>
          </a:p>
          <a:p>
            <a:r>
              <a:rPr lang="en-GB" dirty="0" err="1"/>
              <a:t>Datblygiad</a:t>
            </a:r>
            <a:r>
              <a:rPr lang="en-GB" dirty="0"/>
              <a:t> </a:t>
            </a:r>
            <a:r>
              <a:rPr lang="en-GB" dirty="0" err="1"/>
              <a:t>Meddwl</a:t>
            </a:r>
            <a:endParaRPr lang="en-GB" dirty="0"/>
          </a:p>
          <a:p>
            <a:r>
              <a:rPr lang="en-GB" dirty="0" err="1"/>
              <a:t>Cwricwlwm</a:t>
            </a:r>
            <a:endParaRPr lang="en-GB" dirty="0"/>
          </a:p>
          <a:p>
            <a:r>
              <a:rPr lang="en-GB" dirty="0" err="1"/>
              <a:t>Cymwysterau</a:t>
            </a:r>
            <a:endParaRPr lang="en-GB" dirty="0"/>
          </a:p>
          <a:p>
            <a:r>
              <a:rPr lang="en-GB" dirty="0" err="1"/>
              <a:t>Strwythur</a:t>
            </a:r>
            <a:r>
              <a:rPr lang="en-GB" dirty="0"/>
              <a:t> a </a:t>
            </a:r>
            <a:r>
              <a:rPr lang="en-GB" dirty="0" err="1"/>
              <a:t>gweinyddiaeth</a:t>
            </a:r>
            <a:r>
              <a:rPr lang="en-GB" dirty="0"/>
              <a:t> </a:t>
            </a:r>
            <a:r>
              <a:rPr lang="en-GB" dirty="0" err="1"/>
              <a:t>ysgolion</a:t>
            </a:r>
            <a:endParaRPr lang="en-GB" dirty="0"/>
          </a:p>
          <a:p>
            <a:r>
              <a:rPr lang="en-GB" dirty="0" err="1"/>
              <a:t>Problemau</a:t>
            </a:r>
            <a:r>
              <a:rPr lang="en-GB" dirty="0"/>
              <a:t> Cymraeg </a:t>
            </a:r>
            <a:r>
              <a:rPr lang="en-GB" dirty="0" err="1"/>
              <a:t>Arbennig</a:t>
            </a:r>
            <a:endParaRPr lang="en-GB" dirty="0"/>
          </a:p>
        </p:txBody>
      </p:sp>
    </p:spTree>
    <p:extLst>
      <p:ext uri="{BB962C8B-B14F-4D97-AF65-F5344CB8AC3E}">
        <p14:creationId xmlns:p14="http://schemas.microsoft.com/office/powerpoint/2010/main" val="22732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tx1"/>
                </a:solidFill>
                <a:ea typeface="+mj-lt"/>
                <a:cs typeface="+mj-lt"/>
              </a:rPr>
              <a:t>Argymhellion</a:t>
            </a:r>
            <a:r>
              <a:rPr lang="en-GB" dirty="0">
                <a:solidFill>
                  <a:schemeClr val="tx1"/>
                </a:solidFill>
                <a:ea typeface="+mj-lt"/>
                <a:cs typeface="+mj-lt"/>
              </a:rPr>
              <a:t> </a:t>
            </a:r>
            <a:r>
              <a:rPr lang="en-GB" dirty="0" err="1">
                <a:solidFill>
                  <a:schemeClr val="tx1"/>
                </a:solidFill>
                <a:ea typeface="+mj-lt"/>
                <a:cs typeface="+mj-lt"/>
              </a:rPr>
              <a:t>Adroddiadau</a:t>
            </a:r>
            <a:r>
              <a:rPr lang="en-GB" dirty="0">
                <a:solidFill>
                  <a:schemeClr val="tx1"/>
                </a:solidFill>
                <a:ea typeface="+mj-lt"/>
                <a:cs typeface="+mj-lt"/>
              </a:rPr>
              <a:t> Spens</a:t>
            </a:r>
            <a:r>
              <a:rPr lang="en-GB" dirty="0">
                <a:solidFill>
                  <a:schemeClr val="tx1"/>
                </a:solidFill>
              </a:rPr>
              <a:t> 1938</a:t>
            </a:r>
            <a:br>
              <a:rPr lang="en-GB" dirty="0">
                <a:solidFill>
                  <a:schemeClr val="tx1"/>
                </a:solidFill>
              </a:rPr>
            </a:br>
            <a:r>
              <a:rPr lang="en-GB" dirty="0">
                <a:solidFill>
                  <a:schemeClr val="tx1"/>
                </a:solidFill>
              </a:rPr>
              <a:t>Spens Reports 1938 </a:t>
            </a:r>
            <a:r>
              <a:rPr lang="en-GB" dirty="0" err="1">
                <a:solidFill>
                  <a:schemeClr val="tx1"/>
                </a:solidFill>
              </a:rPr>
              <a:t>Recomendations</a:t>
            </a:r>
            <a:endParaRPr lang="en-GB" dirty="0">
              <a:solidFill>
                <a:schemeClr val="tx1"/>
              </a:solidFill>
            </a:endParaRPr>
          </a:p>
        </p:txBody>
      </p:sp>
      <p:sp>
        <p:nvSpPr>
          <p:cNvPr id="3" name="Content Placeholder 2"/>
          <p:cNvSpPr>
            <a:spLocks noGrp="1"/>
          </p:cNvSpPr>
          <p:nvPr>
            <p:ph sz="half" idx="1"/>
          </p:nvPr>
        </p:nvSpPr>
        <p:spPr>
          <a:xfrm>
            <a:off x="6049742" y="2621952"/>
            <a:ext cx="4718304" cy="3310128"/>
          </a:xfrm>
        </p:spPr>
        <p:txBody>
          <a:bodyPr/>
          <a:lstStyle/>
          <a:p>
            <a:r>
              <a:rPr lang="en-GB" dirty="0"/>
              <a:t>Physical Development</a:t>
            </a:r>
          </a:p>
          <a:p>
            <a:pPr lvl="1"/>
            <a:r>
              <a:rPr lang="en-GB" dirty="0"/>
              <a:t>No continuous heavy muscular work</a:t>
            </a:r>
          </a:p>
          <a:p>
            <a:pPr lvl="1"/>
            <a:r>
              <a:rPr lang="en-GB" dirty="0"/>
              <a:t>Recognition of glandular disturbances</a:t>
            </a:r>
          </a:p>
          <a:p>
            <a:pPr lvl="1"/>
            <a:r>
              <a:rPr lang="en-GB" dirty="0"/>
              <a:t>Midday meals at a moderate charge</a:t>
            </a:r>
          </a:p>
          <a:p>
            <a:pPr lvl="1"/>
            <a:r>
              <a:rPr lang="en-GB" dirty="0"/>
              <a:t>Physical and mental strain.</a:t>
            </a:r>
          </a:p>
        </p:txBody>
      </p:sp>
      <p:sp>
        <p:nvSpPr>
          <p:cNvPr id="4" name="Content Placeholder 3">
            <a:extLst>
              <a:ext uri="{FF2B5EF4-FFF2-40B4-BE49-F238E27FC236}">
                <a16:creationId xmlns:a16="http://schemas.microsoft.com/office/drawing/2014/main" id="{1F676DDC-3872-402D-B7E3-11EA4D2D40D7}"/>
              </a:ext>
            </a:extLst>
          </p:cNvPr>
          <p:cNvSpPr>
            <a:spLocks noGrp="1"/>
          </p:cNvSpPr>
          <p:nvPr>
            <p:ph sz="half" idx="2"/>
          </p:nvPr>
        </p:nvSpPr>
        <p:spPr>
          <a:xfrm>
            <a:off x="1295580" y="2717202"/>
            <a:ext cx="4718304" cy="3310128"/>
          </a:xfrm>
        </p:spPr>
        <p:txBody>
          <a:bodyPr/>
          <a:lstStyle/>
          <a:p>
            <a:r>
              <a:rPr lang="en-GB" dirty="0" err="1"/>
              <a:t>Datblygiad</a:t>
            </a:r>
            <a:r>
              <a:rPr lang="en-GB" dirty="0"/>
              <a:t> </a:t>
            </a:r>
            <a:r>
              <a:rPr lang="en-GB" dirty="0" err="1"/>
              <a:t>Corfforol</a:t>
            </a:r>
            <a:endParaRPr lang="en-GB" dirty="0"/>
          </a:p>
          <a:p>
            <a:pPr lvl="1"/>
            <a:r>
              <a:rPr lang="en-GB" dirty="0"/>
              <a:t>Dim </a:t>
            </a:r>
            <a:r>
              <a:rPr lang="en-GB" dirty="0" err="1"/>
              <a:t>gwaith</a:t>
            </a:r>
            <a:r>
              <a:rPr lang="en-GB" dirty="0"/>
              <a:t> </a:t>
            </a:r>
            <a:r>
              <a:rPr lang="en-GB" dirty="0" err="1"/>
              <a:t>cyhyrol</a:t>
            </a:r>
            <a:r>
              <a:rPr lang="en-GB" dirty="0"/>
              <a:t> </a:t>
            </a:r>
            <a:r>
              <a:rPr lang="en-GB" dirty="0" err="1"/>
              <a:t>trwm</a:t>
            </a:r>
            <a:r>
              <a:rPr lang="en-GB" dirty="0"/>
              <a:t> </a:t>
            </a:r>
            <a:r>
              <a:rPr lang="en-GB" dirty="0" err="1"/>
              <a:t>parhaus</a:t>
            </a:r>
            <a:endParaRPr lang="en-GB" dirty="0"/>
          </a:p>
          <a:p>
            <a:pPr lvl="1"/>
            <a:r>
              <a:rPr lang="en-GB" dirty="0" err="1"/>
              <a:t>Cydnabod</a:t>
            </a:r>
            <a:r>
              <a:rPr lang="en-GB" dirty="0"/>
              <a:t> </a:t>
            </a:r>
            <a:r>
              <a:rPr lang="en-GB" dirty="0" err="1"/>
              <a:t>aflonyddwch</a:t>
            </a:r>
            <a:r>
              <a:rPr lang="en-GB" dirty="0"/>
              <a:t> </a:t>
            </a:r>
            <a:r>
              <a:rPr lang="en-GB" dirty="0" err="1"/>
              <a:t>chwarrennol</a:t>
            </a:r>
            <a:endParaRPr lang="en-GB" dirty="0"/>
          </a:p>
          <a:p>
            <a:pPr lvl="1"/>
            <a:r>
              <a:rPr lang="en-GB" dirty="0" err="1"/>
              <a:t>Prydau</a:t>
            </a:r>
            <a:r>
              <a:rPr lang="en-GB" dirty="0"/>
              <a:t> </a:t>
            </a:r>
            <a:r>
              <a:rPr lang="en-GB" dirty="0" err="1"/>
              <a:t>canol</a:t>
            </a:r>
            <a:r>
              <a:rPr lang="en-GB" dirty="0"/>
              <a:t> </a:t>
            </a:r>
            <a:r>
              <a:rPr lang="en-GB" dirty="0" err="1"/>
              <a:t>dydd</a:t>
            </a:r>
            <a:r>
              <a:rPr lang="en-GB" dirty="0"/>
              <a:t> am </a:t>
            </a:r>
            <a:r>
              <a:rPr lang="en-GB" dirty="0" err="1"/>
              <a:t>dâl</a:t>
            </a:r>
            <a:r>
              <a:rPr lang="en-GB" dirty="0"/>
              <a:t> </a:t>
            </a:r>
            <a:r>
              <a:rPr lang="en-GB" dirty="0" err="1"/>
              <a:t>cymedrol</a:t>
            </a:r>
            <a:endParaRPr lang="en-GB" dirty="0"/>
          </a:p>
          <a:p>
            <a:pPr lvl="1"/>
            <a:r>
              <a:rPr lang="en-GB" dirty="0" err="1"/>
              <a:t>Straen</a:t>
            </a:r>
            <a:r>
              <a:rPr lang="en-GB" dirty="0"/>
              <a:t> </a:t>
            </a:r>
            <a:r>
              <a:rPr lang="en-GB" dirty="0" err="1"/>
              <a:t>corfforol</a:t>
            </a:r>
            <a:r>
              <a:rPr lang="en-GB" dirty="0"/>
              <a:t> a </a:t>
            </a:r>
            <a:r>
              <a:rPr lang="en-GB" dirty="0" err="1"/>
              <a:t>meddyliol</a:t>
            </a:r>
            <a:r>
              <a:rPr lang="en-GB" dirty="0"/>
              <a:t>.</a:t>
            </a:r>
          </a:p>
        </p:txBody>
      </p:sp>
    </p:spTree>
    <p:extLst>
      <p:ext uri="{BB962C8B-B14F-4D97-AF65-F5344CB8AC3E}">
        <p14:creationId xmlns:p14="http://schemas.microsoft.com/office/powerpoint/2010/main" val="1133050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tx1"/>
                </a:solidFill>
              </a:rPr>
              <a:t>Argymhellion</a:t>
            </a:r>
            <a:r>
              <a:rPr lang="en-GB" dirty="0">
                <a:solidFill>
                  <a:schemeClr val="tx1"/>
                </a:solidFill>
              </a:rPr>
              <a:t> </a:t>
            </a:r>
            <a:r>
              <a:rPr lang="en-GB" dirty="0" err="1">
                <a:solidFill>
                  <a:schemeClr val="tx1"/>
                </a:solidFill>
              </a:rPr>
              <a:t>Adroddiadau</a:t>
            </a:r>
            <a:r>
              <a:rPr lang="en-GB" dirty="0">
                <a:solidFill>
                  <a:schemeClr val="tx1"/>
                </a:solidFill>
              </a:rPr>
              <a:t> Spens 1938</a:t>
            </a:r>
            <a:br>
              <a:rPr lang="en-US" dirty="0">
                <a:solidFill>
                  <a:schemeClr val="tx1"/>
                </a:solidFill>
              </a:rPr>
            </a:br>
            <a:r>
              <a:rPr lang="en-GB" dirty="0"/>
              <a:t>Spens Reports 1938 </a:t>
            </a:r>
            <a:r>
              <a:rPr lang="en-GB" dirty="0" err="1"/>
              <a:t>Recomendations</a:t>
            </a:r>
            <a:endParaRPr lang="en-GB" dirty="0"/>
          </a:p>
        </p:txBody>
      </p:sp>
      <p:sp>
        <p:nvSpPr>
          <p:cNvPr id="3" name="Content Placeholder 2"/>
          <p:cNvSpPr>
            <a:spLocks noGrp="1"/>
          </p:cNvSpPr>
          <p:nvPr>
            <p:ph sz="half" idx="1"/>
          </p:nvPr>
        </p:nvSpPr>
        <p:spPr>
          <a:xfrm>
            <a:off x="6088963" y="2616349"/>
            <a:ext cx="4718304" cy="3310128"/>
          </a:xfrm>
        </p:spPr>
        <p:txBody>
          <a:bodyPr>
            <a:normAutofit/>
          </a:bodyPr>
          <a:lstStyle/>
          <a:p>
            <a:r>
              <a:rPr lang="en-GB" dirty="0"/>
              <a:t>Mental Development</a:t>
            </a:r>
          </a:p>
          <a:p>
            <a:pPr lvl="1"/>
            <a:r>
              <a:rPr lang="en-GB" dirty="0"/>
              <a:t>Education consisting of developing specific habits</a:t>
            </a:r>
          </a:p>
          <a:p>
            <a:pPr lvl="1"/>
            <a:r>
              <a:rPr lang="en-GB" dirty="0"/>
              <a:t>Concept of general intelligence</a:t>
            </a:r>
          </a:p>
          <a:p>
            <a:pPr lvl="1"/>
            <a:r>
              <a:rPr lang="en-GB" dirty="0"/>
              <a:t>Possible to predict level of general intelligence</a:t>
            </a:r>
          </a:p>
          <a:p>
            <a:pPr lvl="1"/>
            <a:r>
              <a:rPr lang="en-GB" dirty="0"/>
              <a:t>Recognition of emotional instability</a:t>
            </a:r>
          </a:p>
        </p:txBody>
      </p:sp>
      <p:sp>
        <p:nvSpPr>
          <p:cNvPr id="4" name="Content Placeholder 3">
            <a:extLst>
              <a:ext uri="{FF2B5EF4-FFF2-40B4-BE49-F238E27FC236}">
                <a16:creationId xmlns:a16="http://schemas.microsoft.com/office/drawing/2014/main" id="{B08C814C-9C10-4B02-9A6E-E045E5A6FAF7}"/>
              </a:ext>
            </a:extLst>
          </p:cNvPr>
          <p:cNvSpPr>
            <a:spLocks noGrp="1"/>
          </p:cNvSpPr>
          <p:nvPr>
            <p:ph sz="half" idx="2"/>
          </p:nvPr>
        </p:nvSpPr>
        <p:spPr>
          <a:xfrm>
            <a:off x="1379623" y="2672379"/>
            <a:ext cx="4718304" cy="3310128"/>
          </a:xfrm>
        </p:spPr>
        <p:txBody>
          <a:bodyPr>
            <a:normAutofit/>
          </a:bodyPr>
          <a:lstStyle/>
          <a:p>
            <a:r>
              <a:rPr lang="en-GB" dirty="0" err="1"/>
              <a:t>Datblygiad</a:t>
            </a:r>
            <a:r>
              <a:rPr lang="en-GB" dirty="0"/>
              <a:t> </a:t>
            </a:r>
            <a:r>
              <a:rPr lang="en-GB" dirty="0" err="1"/>
              <a:t>Meddwl</a:t>
            </a:r>
            <a:endParaRPr lang="en-GB" dirty="0"/>
          </a:p>
          <a:p>
            <a:pPr lvl="1"/>
            <a:r>
              <a:rPr lang="en-GB" dirty="0" err="1"/>
              <a:t>Addysg</a:t>
            </a:r>
            <a:r>
              <a:rPr lang="en-GB" dirty="0"/>
              <a:t> </a:t>
            </a:r>
            <a:r>
              <a:rPr lang="en-GB" dirty="0" err="1"/>
              <a:t>sy'n</a:t>
            </a:r>
            <a:r>
              <a:rPr lang="en-GB" dirty="0"/>
              <a:t> </a:t>
            </a:r>
            <a:r>
              <a:rPr lang="en-GB" dirty="0" err="1"/>
              <a:t>cynnwys</a:t>
            </a:r>
            <a:r>
              <a:rPr lang="en-GB" dirty="0"/>
              <a:t> </a:t>
            </a:r>
            <a:r>
              <a:rPr lang="en-GB" dirty="0" err="1"/>
              <a:t>datblygu</a:t>
            </a:r>
            <a:r>
              <a:rPr lang="en-GB" dirty="0"/>
              <a:t> </a:t>
            </a:r>
            <a:r>
              <a:rPr lang="en-GB" dirty="0" err="1"/>
              <a:t>arferion</a:t>
            </a:r>
            <a:r>
              <a:rPr lang="en-GB" dirty="0"/>
              <a:t> </a:t>
            </a:r>
            <a:r>
              <a:rPr lang="en-GB" dirty="0" err="1"/>
              <a:t>penodol</a:t>
            </a:r>
            <a:endParaRPr lang="en-GB" dirty="0"/>
          </a:p>
          <a:p>
            <a:pPr lvl="1"/>
            <a:r>
              <a:rPr lang="en-GB" dirty="0" err="1"/>
              <a:t>Cysyniad</a:t>
            </a:r>
            <a:r>
              <a:rPr lang="en-GB" dirty="0"/>
              <a:t> </a:t>
            </a:r>
            <a:r>
              <a:rPr lang="en-GB" dirty="0" err="1"/>
              <a:t>deallusrwydd</a:t>
            </a:r>
            <a:r>
              <a:rPr lang="en-GB" dirty="0"/>
              <a:t> </a:t>
            </a:r>
            <a:r>
              <a:rPr lang="en-GB" dirty="0" err="1"/>
              <a:t>cyffredinol</a:t>
            </a:r>
            <a:endParaRPr lang="en-GB" dirty="0"/>
          </a:p>
          <a:p>
            <a:pPr lvl="1"/>
            <a:r>
              <a:rPr lang="en-GB" dirty="0" err="1"/>
              <a:t>Yn</a:t>
            </a:r>
            <a:r>
              <a:rPr lang="en-GB" dirty="0"/>
              <a:t> </a:t>
            </a:r>
            <a:r>
              <a:rPr lang="en-GB" dirty="0" err="1"/>
              <a:t>bosibl</a:t>
            </a:r>
            <a:r>
              <a:rPr lang="en-GB" dirty="0"/>
              <a:t> </a:t>
            </a:r>
            <a:r>
              <a:rPr lang="en-GB" dirty="0" err="1"/>
              <a:t>rhagweld</a:t>
            </a:r>
            <a:r>
              <a:rPr lang="en-GB" dirty="0"/>
              <a:t> </a:t>
            </a:r>
            <a:r>
              <a:rPr lang="en-GB" dirty="0" err="1"/>
              <a:t>lefel</a:t>
            </a:r>
            <a:r>
              <a:rPr lang="en-GB" dirty="0"/>
              <a:t> y </a:t>
            </a:r>
            <a:r>
              <a:rPr lang="en-GB" dirty="0" err="1"/>
              <a:t>wybodaeth</a:t>
            </a:r>
            <a:r>
              <a:rPr lang="en-GB" dirty="0"/>
              <a:t> </a:t>
            </a:r>
            <a:r>
              <a:rPr lang="en-GB" dirty="0" err="1"/>
              <a:t>gyffredinol</a:t>
            </a:r>
            <a:endParaRPr lang="en-GB" dirty="0"/>
          </a:p>
          <a:p>
            <a:pPr lvl="1"/>
            <a:r>
              <a:rPr lang="en-GB" dirty="0" err="1"/>
              <a:t>Cydnabod</a:t>
            </a:r>
            <a:r>
              <a:rPr lang="en-GB" dirty="0"/>
              <a:t> </a:t>
            </a:r>
            <a:r>
              <a:rPr lang="en-GB" dirty="0" err="1"/>
              <a:t>ansefydlogrwydd</a:t>
            </a:r>
            <a:r>
              <a:rPr lang="en-GB" dirty="0"/>
              <a:t> </a:t>
            </a:r>
            <a:r>
              <a:rPr lang="en-GB" dirty="0" err="1"/>
              <a:t>emosiynol</a:t>
            </a:r>
            <a:endParaRPr lang="en-GB" dirty="0"/>
          </a:p>
        </p:txBody>
      </p:sp>
    </p:spTree>
    <p:extLst>
      <p:ext uri="{BB962C8B-B14F-4D97-AF65-F5344CB8AC3E}">
        <p14:creationId xmlns:p14="http://schemas.microsoft.com/office/powerpoint/2010/main" val="812804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tx1"/>
                </a:solidFill>
              </a:rPr>
              <a:t>Argymhellion</a:t>
            </a:r>
            <a:r>
              <a:rPr lang="en-GB" dirty="0">
                <a:solidFill>
                  <a:schemeClr val="tx1"/>
                </a:solidFill>
              </a:rPr>
              <a:t> </a:t>
            </a:r>
            <a:r>
              <a:rPr lang="en-GB" dirty="0" err="1">
                <a:solidFill>
                  <a:schemeClr val="tx1"/>
                </a:solidFill>
              </a:rPr>
              <a:t>Adroddiadau</a:t>
            </a:r>
            <a:r>
              <a:rPr lang="en-GB" dirty="0">
                <a:solidFill>
                  <a:schemeClr val="tx1"/>
                </a:solidFill>
              </a:rPr>
              <a:t> Spens 1938</a:t>
            </a:r>
            <a:br>
              <a:rPr lang="en-US" dirty="0">
                <a:solidFill>
                  <a:schemeClr val="tx1"/>
                </a:solidFill>
              </a:rPr>
            </a:br>
            <a:r>
              <a:rPr lang="en-GB" dirty="0"/>
              <a:t>Spens Reports 1938 Recommendations</a:t>
            </a:r>
            <a:endParaRPr lang="en-US" dirty="0"/>
          </a:p>
        </p:txBody>
      </p:sp>
      <p:sp>
        <p:nvSpPr>
          <p:cNvPr id="3" name="Content Placeholder 2"/>
          <p:cNvSpPr>
            <a:spLocks noGrp="1"/>
          </p:cNvSpPr>
          <p:nvPr>
            <p:ph sz="half" idx="1"/>
          </p:nvPr>
        </p:nvSpPr>
        <p:spPr>
          <a:xfrm>
            <a:off x="6178610" y="2616349"/>
            <a:ext cx="4718304" cy="3310128"/>
          </a:xfrm>
        </p:spPr>
        <p:txBody>
          <a:bodyPr>
            <a:normAutofit fontScale="92500" lnSpcReduction="20000"/>
          </a:bodyPr>
          <a:lstStyle/>
          <a:p>
            <a:r>
              <a:rPr lang="en-GB" dirty="0"/>
              <a:t>Curriculum</a:t>
            </a:r>
          </a:p>
          <a:p>
            <a:pPr lvl="1"/>
            <a:r>
              <a:rPr lang="en-GB" dirty="0"/>
              <a:t>Curriculum of activity and experience</a:t>
            </a:r>
          </a:p>
          <a:p>
            <a:pPr lvl="1"/>
            <a:r>
              <a:rPr lang="en-GB" dirty="0"/>
              <a:t>Secondary schools should be teaching closer to the practicalities of life</a:t>
            </a:r>
          </a:p>
          <a:p>
            <a:pPr lvl="1"/>
            <a:r>
              <a:rPr lang="en-GB" dirty="0"/>
              <a:t>Large schools to employ a careers master.</a:t>
            </a:r>
          </a:p>
          <a:p>
            <a:pPr lvl="1"/>
            <a:r>
              <a:rPr lang="en-GB" dirty="0"/>
              <a:t>School examination to follow the curriculum not determine it.</a:t>
            </a:r>
          </a:p>
          <a:p>
            <a:pPr lvl="1"/>
            <a:r>
              <a:rPr lang="en-GB" dirty="0"/>
              <a:t>Timetable should not be filled with formal instruction</a:t>
            </a:r>
          </a:p>
        </p:txBody>
      </p:sp>
      <p:sp>
        <p:nvSpPr>
          <p:cNvPr id="4" name="Content Placeholder 3">
            <a:extLst>
              <a:ext uri="{FF2B5EF4-FFF2-40B4-BE49-F238E27FC236}">
                <a16:creationId xmlns:a16="http://schemas.microsoft.com/office/drawing/2014/main" id="{12F1AB09-41DD-45D7-AE1C-B0B31B81EDE7}"/>
              </a:ext>
            </a:extLst>
          </p:cNvPr>
          <p:cNvSpPr>
            <a:spLocks noGrp="1"/>
          </p:cNvSpPr>
          <p:nvPr>
            <p:ph sz="half" idx="2"/>
          </p:nvPr>
        </p:nvSpPr>
        <p:spPr>
          <a:xfrm>
            <a:off x="1194727" y="2616349"/>
            <a:ext cx="4718304" cy="3310128"/>
          </a:xfrm>
        </p:spPr>
        <p:txBody>
          <a:bodyPr>
            <a:normAutofit fontScale="92500" lnSpcReduction="20000"/>
          </a:bodyPr>
          <a:lstStyle/>
          <a:p>
            <a:r>
              <a:rPr lang="en-GB" dirty="0" err="1"/>
              <a:t>Cwricwlwm</a:t>
            </a:r>
            <a:endParaRPr lang="en-GB" dirty="0"/>
          </a:p>
          <a:p>
            <a:pPr lvl="1"/>
            <a:r>
              <a:rPr lang="en-GB" dirty="0" err="1"/>
              <a:t>Cwricwlwm</a:t>
            </a:r>
            <a:r>
              <a:rPr lang="en-GB" dirty="0"/>
              <a:t> </a:t>
            </a:r>
            <a:r>
              <a:rPr lang="en-GB" dirty="0">
                <a:solidFill>
                  <a:srgbClr val="FF0000"/>
                </a:solidFill>
              </a:rPr>
              <a:t>o</a:t>
            </a:r>
            <a:r>
              <a:rPr lang="en-GB" dirty="0"/>
              <a:t> </a:t>
            </a:r>
            <a:r>
              <a:rPr lang="en-GB" dirty="0" err="1"/>
              <a:t>weithgaredd</a:t>
            </a:r>
            <a:r>
              <a:rPr lang="en-GB" dirty="0" err="1">
                <a:solidFill>
                  <a:srgbClr val="FF0000"/>
                </a:solidFill>
              </a:rPr>
              <a:t>au</a:t>
            </a:r>
            <a:r>
              <a:rPr lang="en-GB" dirty="0"/>
              <a:t> a </a:t>
            </a:r>
            <a:r>
              <a:rPr lang="en-GB" dirty="0" err="1"/>
              <a:t>phrofiad</a:t>
            </a:r>
            <a:endParaRPr lang="en-GB" dirty="0"/>
          </a:p>
          <a:p>
            <a:pPr lvl="1"/>
            <a:r>
              <a:rPr lang="en-GB" dirty="0"/>
              <a:t>Dylai </a:t>
            </a:r>
            <a:r>
              <a:rPr lang="en-GB" dirty="0" err="1"/>
              <a:t>ysgolion</a:t>
            </a:r>
            <a:r>
              <a:rPr lang="en-GB" dirty="0"/>
              <a:t> </a:t>
            </a:r>
            <a:r>
              <a:rPr lang="en-GB" dirty="0" err="1"/>
              <a:t>uwchradd</a:t>
            </a:r>
            <a:r>
              <a:rPr lang="en-GB" dirty="0"/>
              <a:t> </a:t>
            </a:r>
            <a:r>
              <a:rPr lang="en-GB" dirty="0" err="1"/>
              <a:t>fod</a:t>
            </a:r>
            <a:r>
              <a:rPr lang="en-GB" dirty="0"/>
              <a:t> </a:t>
            </a:r>
            <a:r>
              <a:rPr lang="en-GB" dirty="0" err="1"/>
              <a:t>yn</a:t>
            </a:r>
            <a:r>
              <a:rPr lang="en-GB" dirty="0"/>
              <a:t> </a:t>
            </a:r>
            <a:r>
              <a:rPr lang="en-GB" dirty="0" err="1"/>
              <a:t>addysgu'n</a:t>
            </a:r>
            <a:r>
              <a:rPr lang="en-GB" dirty="0"/>
              <a:t> </a:t>
            </a:r>
            <a:r>
              <a:rPr lang="en-GB" dirty="0" err="1"/>
              <a:t>agosach</a:t>
            </a:r>
            <a:r>
              <a:rPr lang="en-GB" dirty="0"/>
              <a:t> at </a:t>
            </a:r>
            <a:r>
              <a:rPr lang="en-GB" dirty="0" err="1"/>
              <a:t>ymarferoldeb</a:t>
            </a:r>
            <a:r>
              <a:rPr lang="en-GB" dirty="0"/>
              <a:t> </a:t>
            </a:r>
            <a:r>
              <a:rPr lang="en-GB" dirty="0" err="1"/>
              <a:t>bywyd</a:t>
            </a:r>
            <a:endParaRPr lang="en-GB" dirty="0"/>
          </a:p>
          <a:p>
            <a:pPr lvl="1"/>
            <a:r>
              <a:rPr lang="en-GB" dirty="0" err="1"/>
              <a:t>Ysgolion</a:t>
            </a:r>
            <a:r>
              <a:rPr lang="en-GB" dirty="0"/>
              <a:t> </a:t>
            </a:r>
            <a:r>
              <a:rPr lang="en-GB" dirty="0" err="1"/>
              <a:t>mawr</a:t>
            </a:r>
            <a:r>
              <a:rPr lang="en-GB" dirty="0"/>
              <a:t> </a:t>
            </a:r>
            <a:r>
              <a:rPr lang="en-GB" dirty="0" err="1"/>
              <a:t>i</a:t>
            </a:r>
            <a:r>
              <a:rPr lang="en-GB" dirty="0"/>
              <a:t> </a:t>
            </a:r>
            <a:r>
              <a:rPr lang="en-GB" dirty="0" err="1"/>
              <a:t>gyflogi</a:t>
            </a:r>
            <a:r>
              <a:rPr lang="en-GB" dirty="0"/>
              <a:t> </a:t>
            </a:r>
            <a:r>
              <a:rPr lang="en-GB" dirty="0" err="1"/>
              <a:t>meistr</a:t>
            </a:r>
            <a:r>
              <a:rPr lang="en-GB" dirty="0"/>
              <a:t> </a:t>
            </a:r>
            <a:r>
              <a:rPr lang="en-GB" dirty="0" err="1"/>
              <a:t>gyrfaoedd</a:t>
            </a:r>
            <a:r>
              <a:rPr lang="en-GB" dirty="0"/>
              <a:t>.</a:t>
            </a:r>
          </a:p>
          <a:p>
            <a:pPr lvl="1"/>
            <a:r>
              <a:rPr lang="en-GB" dirty="0" err="1"/>
              <a:t>Arholiadau</a:t>
            </a:r>
            <a:r>
              <a:rPr lang="en-GB" dirty="0"/>
              <a:t> </a:t>
            </a:r>
            <a:r>
              <a:rPr lang="en-GB" dirty="0" err="1"/>
              <a:t>ysgol</a:t>
            </a:r>
            <a:r>
              <a:rPr lang="en-GB" dirty="0"/>
              <a:t> </a:t>
            </a:r>
            <a:r>
              <a:rPr lang="en-GB" dirty="0" err="1"/>
              <a:t>i</a:t>
            </a:r>
            <a:r>
              <a:rPr lang="en-GB" dirty="0"/>
              <a:t> </a:t>
            </a:r>
            <a:r>
              <a:rPr lang="en-GB" dirty="0" err="1"/>
              <a:t>ddilyn</a:t>
            </a:r>
            <a:r>
              <a:rPr lang="en-GB" dirty="0"/>
              <a:t> y </a:t>
            </a:r>
            <a:r>
              <a:rPr lang="en-GB" dirty="0" err="1"/>
              <a:t>cwricwlwm</a:t>
            </a:r>
            <a:r>
              <a:rPr lang="en-GB" dirty="0"/>
              <a:t> </a:t>
            </a:r>
            <a:r>
              <a:rPr lang="en-GB" dirty="0" err="1"/>
              <a:t>nid</a:t>
            </a:r>
            <a:r>
              <a:rPr lang="en-GB" dirty="0"/>
              <a:t> </a:t>
            </a:r>
            <a:r>
              <a:rPr lang="en-GB" dirty="0" err="1"/>
              <a:t>ei</a:t>
            </a:r>
            <a:r>
              <a:rPr lang="en-GB" dirty="0"/>
              <a:t> </a:t>
            </a:r>
            <a:r>
              <a:rPr lang="en-GB" dirty="0" err="1"/>
              <a:t>bennu</a:t>
            </a:r>
            <a:r>
              <a:rPr lang="en-GB" dirty="0"/>
              <a:t>.</a:t>
            </a:r>
          </a:p>
          <a:p>
            <a:pPr lvl="1"/>
            <a:r>
              <a:rPr lang="en-GB" dirty="0"/>
              <a:t>Ni </a:t>
            </a:r>
            <a:r>
              <a:rPr lang="en-GB" dirty="0" err="1"/>
              <a:t>ddylid</a:t>
            </a:r>
            <a:r>
              <a:rPr lang="en-GB" dirty="0"/>
              <a:t> </a:t>
            </a:r>
            <a:r>
              <a:rPr lang="en-GB" dirty="0" err="1"/>
              <a:t>llenwi'r</a:t>
            </a:r>
            <a:r>
              <a:rPr lang="en-GB" dirty="0"/>
              <a:t> </a:t>
            </a:r>
            <a:r>
              <a:rPr lang="en-GB" dirty="0" err="1"/>
              <a:t>amserlen</a:t>
            </a:r>
            <a:r>
              <a:rPr lang="en-GB" dirty="0"/>
              <a:t> </a:t>
            </a:r>
            <a:r>
              <a:rPr lang="en-GB" dirty="0" err="1"/>
              <a:t>gyda</a:t>
            </a:r>
            <a:r>
              <a:rPr lang="en-GB" dirty="0"/>
              <a:t> </a:t>
            </a:r>
            <a:r>
              <a:rPr lang="en-GB" dirty="0" err="1"/>
              <a:t>chyfarwyddyd</a:t>
            </a:r>
            <a:r>
              <a:rPr lang="en-GB" dirty="0"/>
              <a:t> </a:t>
            </a:r>
            <a:r>
              <a:rPr lang="en-GB" dirty="0" err="1"/>
              <a:t>ffurfiol</a:t>
            </a:r>
            <a:endParaRPr lang="en-GB" dirty="0"/>
          </a:p>
        </p:txBody>
      </p:sp>
    </p:spTree>
    <p:extLst>
      <p:ext uri="{BB962C8B-B14F-4D97-AF65-F5344CB8AC3E}">
        <p14:creationId xmlns:p14="http://schemas.microsoft.com/office/powerpoint/2010/main" val="1628657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tx1"/>
                </a:solidFill>
              </a:rPr>
              <a:t>Argymhellion</a:t>
            </a:r>
            <a:r>
              <a:rPr lang="en-GB" dirty="0">
                <a:solidFill>
                  <a:schemeClr val="tx1"/>
                </a:solidFill>
              </a:rPr>
              <a:t> </a:t>
            </a:r>
            <a:r>
              <a:rPr lang="en-GB" dirty="0" err="1">
                <a:solidFill>
                  <a:schemeClr val="tx1"/>
                </a:solidFill>
              </a:rPr>
              <a:t>Adroddiadau</a:t>
            </a:r>
            <a:r>
              <a:rPr lang="en-GB" dirty="0">
                <a:solidFill>
                  <a:schemeClr val="tx1"/>
                </a:solidFill>
              </a:rPr>
              <a:t> Spens 1938</a:t>
            </a:r>
            <a:br>
              <a:rPr lang="en-US" dirty="0">
                <a:solidFill>
                  <a:schemeClr val="tx1"/>
                </a:solidFill>
              </a:rPr>
            </a:br>
            <a:r>
              <a:rPr lang="en-GB" dirty="0">
                <a:solidFill>
                  <a:schemeClr val="tx1"/>
                </a:solidFill>
              </a:rPr>
              <a:t>Spens Reports 1938 </a:t>
            </a:r>
            <a:r>
              <a:rPr lang="en-GB" dirty="0" err="1">
                <a:solidFill>
                  <a:schemeClr val="tx1"/>
                </a:solidFill>
              </a:rPr>
              <a:t>Recomendations</a:t>
            </a:r>
            <a:endParaRPr lang="en-GB" dirty="0">
              <a:solidFill>
                <a:schemeClr val="tx1"/>
              </a:solidFill>
            </a:endParaRPr>
          </a:p>
        </p:txBody>
      </p:sp>
      <p:sp>
        <p:nvSpPr>
          <p:cNvPr id="3" name="Content Placeholder 2"/>
          <p:cNvSpPr>
            <a:spLocks noGrp="1"/>
          </p:cNvSpPr>
          <p:nvPr>
            <p:ph idx="1"/>
          </p:nvPr>
        </p:nvSpPr>
        <p:spPr/>
        <p:txBody>
          <a:bodyPr/>
          <a:lstStyle/>
          <a:p>
            <a:r>
              <a:rPr lang="en-GB" dirty="0" err="1">
                <a:ea typeface="+mn-lt"/>
                <a:cs typeface="+mn-lt"/>
              </a:rPr>
              <a:t>Cymwysterau</a:t>
            </a:r>
          </a:p>
          <a:p>
            <a:pPr lvl="1">
              <a:buSzPct val="114999"/>
            </a:pPr>
            <a:r>
              <a:rPr lang="en-GB" dirty="0" err="1">
                <a:ea typeface="+mn-lt"/>
                <a:cs typeface="+mn-lt"/>
              </a:rPr>
              <a:t>Arholiadau</a:t>
            </a:r>
            <a:r>
              <a:rPr lang="en-GB" dirty="0">
                <a:ea typeface="+mn-lt"/>
                <a:cs typeface="+mn-lt"/>
              </a:rPr>
              <a:t> </a:t>
            </a:r>
            <a:r>
              <a:rPr lang="en-GB" dirty="0" err="1">
                <a:ea typeface="+mn-lt"/>
                <a:cs typeface="+mn-lt"/>
              </a:rPr>
              <a:t>sy'n</a:t>
            </a:r>
            <a:r>
              <a:rPr lang="en-GB" dirty="0">
                <a:ea typeface="+mn-lt"/>
                <a:cs typeface="+mn-lt"/>
              </a:rPr>
              <a:t> </a:t>
            </a:r>
            <a:r>
              <a:rPr lang="en-GB" dirty="0" err="1">
                <a:ea typeface="+mn-lt"/>
                <a:cs typeface="+mn-lt"/>
              </a:rPr>
              <a:t>effeithio</a:t>
            </a:r>
            <a:r>
              <a:rPr lang="en-GB" dirty="0">
                <a:ea typeface="+mn-lt"/>
                <a:cs typeface="+mn-lt"/>
              </a:rPr>
              <a:t> </a:t>
            </a:r>
            <a:r>
              <a:rPr lang="en-GB" dirty="0" err="1">
                <a:ea typeface="+mn-lt"/>
                <a:cs typeface="+mn-lt"/>
              </a:rPr>
              <a:t>ar</a:t>
            </a:r>
            <a:r>
              <a:rPr lang="en-GB" dirty="0">
                <a:ea typeface="+mn-lt"/>
                <a:cs typeface="+mn-lt"/>
              </a:rPr>
              <a:t> iechyd </a:t>
            </a:r>
            <a:r>
              <a:rPr lang="en-GB" dirty="0" err="1">
                <a:ea typeface="+mn-lt"/>
                <a:cs typeface="+mn-lt"/>
              </a:rPr>
              <a:t>corfforol</a:t>
            </a:r>
            <a:r>
              <a:rPr lang="en-GB" dirty="0">
                <a:ea typeface="+mn-lt"/>
                <a:cs typeface="+mn-lt"/>
              </a:rPr>
              <a:t> a </a:t>
            </a:r>
            <a:r>
              <a:rPr lang="en-GB" dirty="0" err="1">
                <a:ea typeface="+mn-lt"/>
                <a:cs typeface="+mn-lt"/>
              </a:rPr>
              <a:t>meddyliol</a:t>
            </a:r>
          </a:p>
          <a:p>
            <a:pPr lvl="1">
              <a:buSzPct val="114999"/>
            </a:pPr>
            <a:r>
              <a:rPr lang="en-GB" dirty="0" err="1">
                <a:ea typeface="+mn-lt"/>
                <a:cs typeface="+mn-lt"/>
              </a:rPr>
              <a:t>Rhaid</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ddisgyblion</a:t>
            </a:r>
            <a:r>
              <a:rPr lang="en-GB" dirty="0">
                <a:ea typeface="+mn-lt"/>
                <a:cs typeface="+mn-lt"/>
              </a:rPr>
              <a:t> </a:t>
            </a:r>
            <a:r>
              <a:rPr lang="en-GB" dirty="0" err="1">
                <a:ea typeface="+mn-lt"/>
                <a:cs typeface="+mn-lt"/>
              </a:rPr>
              <a:t>ddangos</a:t>
            </a:r>
            <a:r>
              <a:rPr lang="en-GB" dirty="0">
                <a:ea typeface="+mn-lt"/>
                <a:cs typeface="+mn-lt"/>
              </a:rPr>
              <a:t> </a:t>
            </a:r>
            <a:r>
              <a:rPr lang="en-GB" dirty="0" err="1">
                <a:ea typeface="+mn-lt"/>
                <a:cs typeface="+mn-lt"/>
              </a:rPr>
              <a:t>cymhwysedd</a:t>
            </a:r>
            <a:r>
              <a:rPr lang="en-GB" dirty="0">
                <a:ea typeface="+mn-lt"/>
                <a:cs typeface="+mn-lt"/>
              </a:rPr>
              <a:t> </a:t>
            </a:r>
            <a:r>
              <a:rPr lang="en-GB" dirty="0" err="1">
                <a:ea typeface="+mn-lt"/>
                <a:cs typeface="+mn-lt"/>
              </a:rPr>
              <a:t>mewn</a:t>
            </a:r>
            <a:r>
              <a:rPr lang="en-GB" dirty="0">
                <a:ea typeface="+mn-lt"/>
                <a:cs typeface="+mn-lt"/>
              </a:rPr>
              <a:t> </a:t>
            </a:r>
            <a:r>
              <a:rPr lang="en-GB" dirty="0" err="1">
                <a:ea typeface="+mn-lt"/>
                <a:cs typeface="+mn-lt"/>
              </a:rPr>
              <a:t>Saesneg</a:t>
            </a:r>
            <a:r>
              <a:rPr lang="en-GB" dirty="0">
                <a:ea typeface="+mn-lt"/>
                <a:cs typeface="+mn-lt"/>
              </a:rPr>
              <a:t> neu </a:t>
            </a:r>
            <a:r>
              <a:rPr lang="en-GB" dirty="0" err="1">
                <a:ea typeface="+mn-lt"/>
                <a:cs typeface="+mn-lt"/>
              </a:rPr>
              <a:t>iaith</a:t>
            </a:r>
            <a:r>
              <a:rPr lang="en-GB" dirty="0">
                <a:ea typeface="+mn-lt"/>
                <a:cs typeface="+mn-lt"/>
              </a:rPr>
              <a:t> </a:t>
            </a:r>
            <a:r>
              <a:rPr lang="en-GB" dirty="0" err="1">
                <a:ea typeface="+mn-lt"/>
                <a:cs typeface="+mn-lt"/>
              </a:rPr>
              <a:t>dramor</a:t>
            </a:r>
            <a:r>
              <a:rPr lang="en-GB" dirty="0">
                <a:ea typeface="+mn-lt"/>
                <a:cs typeface="+mn-lt"/>
              </a:rPr>
              <a:t> </a:t>
            </a:r>
            <a:r>
              <a:rPr lang="en-GB" dirty="0" err="1">
                <a:ea typeface="+mn-lt"/>
                <a:cs typeface="+mn-lt"/>
              </a:rPr>
              <a:t>fodern</a:t>
            </a:r>
          </a:p>
          <a:p>
            <a:pPr>
              <a:buSzPct val="114999"/>
            </a:pPr>
            <a:endParaRPr lang="en-GB" dirty="0"/>
          </a:p>
          <a:p>
            <a:pPr>
              <a:buSzPct val="114999"/>
            </a:pPr>
            <a:r>
              <a:rPr lang="en-GB" dirty="0"/>
              <a:t>Qualifications</a:t>
            </a:r>
          </a:p>
          <a:p>
            <a:pPr lvl="1"/>
            <a:r>
              <a:rPr lang="en-GB" dirty="0"/>
              <a:t>Exams affecting physical and mental health</a:t>
            </a:r>
          </a:p>
          <a:p>
            <a:pPr lvl="1"/>
            <a:r>
              <a:rPr lang="en-GB" dirty="0"/>
              <a:t>Pupils must demonstrate a competency in English or modern foreign language</a:t>
            </a:r>
          </a:p>
        </p:txBody>
      </p:sp>
    </p:spTree>
    <p:extLst>
      <p:ext uri="{BB962C8B-B14F-4D97-AF65-F5344CB8AC3E}">
        <p14:creationId xmlns:p14="http://schemas.microsoft.com/office/powerpoint/2010/main" val="3880821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tx1"/>
                </a:solidFill>
              </a:rPr>
              <a:t>Argymhellion</a:t>
            </a:r>
            <a:r>
              <a:rPr lang="en-GB" dirty="0">
                <a:solidFill>
                  <a:schemeClr val="tx1"/>
                </a:solidFill>
              </a:rPr>
              <a:t> </a:t>
            </a:r>
            <a:r>
              <a:rPr lang="en-GB" dirty="0" err="1">
                <a:solidFill>
                  <a:schemeClr val="tx1"/>
                </a:solidFill>
              </a:rPr>
              <a:t>Adroddiadau</a:t>
            </a:r>
            <a:r>
              <a:rPr lang="en-GB" dirty="0">
                <a:solidFill>
                  <a:schemeClr val="tx1"/>
                </a:solidFill>
              </a:rPr>
              <a:t> Spens 1938</a:t>
            </a:r>
            <a:br>
              <a:rPr lang="en-US" dirty="0">
                <a:solidFill>
                  <a:schemeClr val="tx1"/>
                </a:solidFill>
              </a:rPr>
            </a:br>
            <a:r>
              <a:rPr lang="en-GB" dirty="0">
                <a:solidFill>
                  <a:schemeClr val="tx1"/>
                </a:solidFill>
              </a:rPr>
              <a:t>Spens Reports 1938 Recommendations</a:t>
            </a:r>
            <a:endParaRPr lang="en-US">
              <a:solidFill>
                <a:schemeClr val="tx1"/>
              </a:solidFill>
            </a:endParaRPr>
          </a:p>
        </p:txBody>
      </p:sp>
      <p:sp>
        <p:nvSpPr>
          <p:cNvPr id="3" name="Content Placeholder 2"/>
          <p:cNvSpPr>
            <a:spLocks noGrp="1"/>
          </p:cNvSpPr>
          <p:nvPr>
            <p:ph sz="half" idx="1"/>
          </p:nvPr>
        </p:nvSpPr>
        <p:spPr>
          <a:xfrm>
            <a:off x="6094566" y="2705996"/>
            <a:ext cx="4718304" cy="3310128"/>
          </a:xfrm>
        </p:spPr>
        <p:txBody>
          <a:bodyPr/>
          <a:lstStyle/>
          <a:p>
            <a:r>
              <a:rPr lang="en-GB" dirty="0"/>
              <a:t>School Structure</a:t>
            </a:r>
          </a:p>
          <a:p>
            <a:pPr lvl="1"/>
            <a:r>
              <a:rPr lang="en-GB" dirty="0"/>
              <a:t>grammar schools for the academically able;</a:t>
            </a:r>
          </a:p>
          <a:p>
            <a:pPr lvl="1"/>
            <a:r>
              <a:rPr lang="en-GB" dirty="0"/>
              <a:t>technical schools for those with a practical bent;</a:t>
            </a:r>
          </a:p>
          <a:p>
            <a:pPr lvl="1"/>
            <a:r>
              <a:rPr lang="en-GB" dirty="0"/>
              <a:t>new 'modern' secondary schools for the rest;</a:t>
            </a:r>
          </a:p>
          <a:p>
            <a:endParaRPr lang="en-GB" dirty="0"/>
          </a:p>
        </p:txBody>
      </p:sp>
      <p:sp>
        <p:nvSpPr>
          <p:cNvPr id="4" name="Content Placeholder 3">
            <a:extLst>
              <a:ext uri="{FF2B5EF4-FFF2-40B4-BE49-F238E27FC236}">
                <a16:creationId xmlns:a16="http://schemas.microsoft.com/office/drawing/2014/main" id="{691EAFE4-0B97-43B6-BD84-FEEC406EE399}"/>
              </a:ext>
            </a:extLst>
          </p:cNvPr>
          <p:cNvSpPr>
            <a:spLocks noGrp="1"/>
          </p:cNvSpPr>
          <p:nvPr>
            <p:ph sz="half" idx="2"/>
          </p:nvPr>
        </p:nvSpPr>
        <p:spPr>
          <a:xfrm>
            <a:off x="1295579" y="2705997"/>
            <a:ext cx="4718304" cy="3310128"/>
          </a:xfrm>
        </p:spPr>
        <p:txBody>
          <a:bodyPr/>
          <a:lstStyle/>
          <a:p>
            <a:r>
              <a:rPr lang="en-GB" dirty="0" err="1"/>
              <a:t>Strwythur</a:t>
            </a:r>
            <a:r>
              <a:rPr lang="en-GB" dirty="0"/>
              <a:t> </a:t>
            </a:r>
            <a:r>
              <a:rPr lang="en-GB" dirty="0" err="1"/>
              <a:t>yr</a:t>
            </a:r>
            <a:r>
              <a:rPr lang="en-GB" dirty="0"/>
              <a:t> Ysgol</a:t>
            </a:r>
          </a:p>
          <a:p>
            <a:pPr lvl="1"/>
            <a:r>
              <a:rPr lang="en-GB" dirty="0" err="1"/>
              <a:t>ysgolion</a:t>
            </a:r>
            <a:r>
              <a:rPr lang="en-GB" dirty="0"/>
              <a:t> </a:t>
            </a:r>
            <a:r>
              <a:rPr lang="en-GB" dirty="0" err="1"/>
              <a:t>gramadeg</a:t>
            </a:r>
            <a:r>
              <a:rPr lang="en-GB" dirty="0"/>
              <a:t> </a:t>
            </a:r>
            <a:r>
              <a:rPr lang="en-GB" dirty="0" err="1"/>
              <a:t>i'r</a:t>
            </a:r>
            <a:r>
              <a:rPr lang="en-GB" dirty="0"/>
              <a:t> </a:t>
            </a:r>
            <a:r>
              <a:rPr lang="en-GB" dirty="0" err="1"/>
              <a:t>rhai</a:t>
            </a:r>
            <a:r>
              <a:rPr lang="en-GB" dirty="0"/>
              <a:t> </a:t>
            </a:r>
            <a:r>
              <a:rPr lang="en-GB" dirty="0" err="1"/>
              <a:t>sy'n</a:t>
            </a:r>
            <a:r>
              <a:rPr lang="en-GB" dirty="0"/>
              <a:t> </a:t>
            </a:r>
            <a:r>
              <a:rPr lang="en-GB" dirty="0" err="1"/>
              <a:t>abl</a:t>
            </a:r>
            <a:r>
              <a:rPr lang="en-GB" dirty="0"/>
              <a:t> </a:t>
            </a:r>
            <a:r>
              <a:rPr lang="en-GB" dirty="0" err="1"/>
              <a:t>yn</a:t>
            </a:r>
            <a:r>
              <a:rPr lang="en-GB" dirty="0"/>
              <a:t> </a:t>
            </a:r>
            <a:r>
              <a:rPr lang="en-GB" dirty="0" err="1"/>
              <a:t>academaidd</a:t>
            </a:r>
            <a:r>
              <a:rPr lang="en-GB" dirty="0"/>
              <a:t>;</a:t>
            </a:r>
          </a:p>
          <a:p>
            <a:pPr lvl="1"/>
            <a:r>
              <a:rPr lang="en-GB" dirty="0" err="1"/>
              <a:t>ysgolion</a:t>
            </a:r>
            <a:r>
              <a:rPr lang="en-GB" dirty="0"/>
              <a:t> </a:t>
            </a:r>
            <a:r>
              <a:rPr lang="en-GB" dirty="0" err="1"/>
              <a:t>technegol</a:t>
            </a:r>
            <a:r>
              <a:rPr lang="en-GB" dirty="0"/>
              <a:t> </a:t>
            </a:r>
            <a:r>
              <a:rPr lang="en-GB" dirty="0" err="1"/>
              <a:t>ar</a:t>
            </a:r>
            <a:r>
              <a:rPr lang="en-GB" dirty="0"/>
              <a:t> </a:t>
            </a:r>
            <a:r>
              <a:rPr lang="en-GB" dirty="0" err="1"/>
              <a:t>gyfer</a:t>
            </a:r>
            <a:r>
              <a:rPr lang="en-GB" dirty="0"/>
              <a:t> y </a:t>
            </a:r>
            <a:r>
              <a:rPr lang="en-GB" dirty="0" err="1"/>
              <a:t>rhai</a:t>
            </a:r>
            <a:r>
              <a:rPr lang="en-GB" dirty="0"/>
              <a:t> </a:t>
            </a:r>
            <a:r>
              <a:rPr lang="en-GB" dirty="0" err="1"/>
              <a:t>sydd</a:t>
            </a:r>
            <a:r>
              <a:rPr lang="en-GB" dirty="0"/>
              <a:t> â </a:t>
            </a:r>
            <a:r>
              <a:rPr lang="en-GB" dirty="0" err="1"/>
              <a:t>sgiliau</a:t>
            </a:r>
            <a:r>
              <a:rPr lang="en-GB" dirty="0"/>
              <a:t> </a:t>
            </a:r>
            <a:r>
              <a:rPr lang="en-GB" dirty="0" err="1"/>
              <a:t>ymarferol</a:t>
            </a:r>
            <a:r>
              <a:rPr lang="en-GB" dirty="0"/>
              <a:t>;</a:t>
            </a:r>
          </a:p>
          <a:p>
            <a:pPr lvl="1"/>
            <a:r>
              <a:rPr lang="en-GB" dirty="0" err="1"/>
              <a:t>ysgolion</a:t>
            </a:r>
            <a:r>
              <a:rPr lang="en-GB" dirty="0"/>
              <a:t> </a:t>
            </a:r>
            <a:r>
              <a:rPr lang="en-GB" dirty="0" err="1"/>
              <a:t>uwchradd</a:t>
            </a:r>
            <a:r>
              <a:rPr lang="en-GB" dirty="0"/>
              <a:t> 'modern' </a:t>
            </a:r>
            <a:r>
              <a:rPr lang="en-GB" dirty="0" err="1"/>
              <a:t>newydd</a:t>
            </a:r>
            <a:r>
              <a:rPr lang="en-GB" dirty="0"/>
              <a:t> </a:t>
            </a:r>
            <a:r>
              <a:rPr lang="en-GB" dirty="0" err="1"/>
              <a:t>ar</a:t>
            </a:r>
            <a:r>
              <a:rPr lang="en-GB" dirty="0"/>
              <a:t> </a:t>
            </a:r>
            <a:r>
              <a:rPr lang="en-GB" dirty="0" err="1"/>
              <a:t>gyfer</a:t>
            </a:r>
            <a:r>
              <a:rPr lang="en-GB" dirty="0"/>
              <a:t> y </a:t>
            </a:r>
            <a:r>
              <a:rPr lang="en-GB" dirty="0" err="1"/>
              <a:t>gweddill</a:t>
            </a:r>
            <a:r>
              <a:rPr lang="en-GB" dirty="0"/>
              <a:t>;</a:t>
            </a:r>
          </a:p>
        </p:txBody>
      </p:sp>
    </p:spTree>
    <p:extLst>
      <p:ext uri="{BB962C8B-B14F-4D97-AF65-F5344CB8AC3E}">
        <p14:creationId xmlns:p14="http://schemas.microsoft.com/office/powerpoint/2010/main" val="2023815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tx1"/>
                </a:solidFill>
              </a:rPr>
              <a:t>Argymhellion</a:t>
            </a:r>
            <a:r>
              <a:rPr lang="en-GB" dirty="0">
                <a:solidFill>
                  <a:schemeClr val="tx1"/>
                </a:solidFill>
              </a:rPr>
              <a:t> </a:t>
            </a:r>
            <a:r>
              <a:rPr lang="en-GB" dirty="0" err="1">
                <a:solidFill>
                  <a:schemeClr val="tx1"/>
                </a:solidFill>
              </a:rPr>
              <a:t>Adroddiadau</a:t>
            </a:r>
            <a:r>
              <a:rPr lang="en-GB" dirty="0">
                <a:solidFill>
                  <a:schemeClr val="tx1"/>
                </a:solidFill>
              </a:rPr>
              <a:t> Spens 1938</a:t>
            </a:r>
            <a:br>
              <a:rPr lang="en-US" dirty="0">
                <a:solidFill>
                  <a:schemeClr val="tx1"/>
                </a:solidFill>
              </a:rPr>
            </a:br>
            <a:r>
              <a:rPr lang="en-GB" dirty="0">
                <a:solidFill>
                  <a:schemeClr val="tx1"/>
                </a:solidFill>
              </a:rPr>
              <a:t>Spens Reports 1938 </a:t>
            </a:r>
            <a:r>
              <a:rPr lang="en-GB" dirty="0" err="1">
                <a:solidFill>
                  <a:schemeClr val="tx1"/>
                </a:solidFill>
              </a:rPr>
              <a:t>Recomendations</a:t>
            </a:r>
            <a:endParaRPr lang="en-GB" dirty="0">
              <a:solidFill>
                <a:schemeClr val="tx1"/>
              </a:solidFill>
            </a:endParaRPr>
          </a:p>
        </p:txBody>
      </p:sp>
      <p:sp>
        <p:nvSpPr>
          <p:cNvPr id="3" name="Content Placeholder 2"/>
          <p:cNvSpPr>
            <a:spLocks noGrp="1"/>
          </p:cNvSpPr>
          <p:nvPr>
            <p:ph sz="half" idx="1"/>
          </p:nvPr>
        </p:nvSpPr>
        <p:spPr>
          <a:xfrm>
            <a:off x="6094566" y="2683585"/>
            <a:ext cx="4718304" cy="3310128"/>
          </a:xfrm>
        </p:spPr>
        <p:txBody>
          <a:bodyPr>
            <a:normAutofit fontScale="92500"/>
          </a:bodyPr>
          <a:lstStyle/>
          <a:p>
            <a:r>
              <a:rPr lang="en-GB" dirty="0"/>
              <a:t>Administration</a:t>
            </a:r>
          </a:p>
          <a:p>
            <a:pPr lvl="1"/>
            <a:r>
              <a:rPr lang="en-GB" dirty="0"/>
              <a:t>Education in multilateral schools – beneficial but not policy</a:t>
            </a:r>
          </a:p>
          <a:p>
            <a:pPr lvl="1"/>
            <a:r>
              <a:rPr lang="en-GB" dirty="0"/>
              <a:t>Pupils to be able to move schools at 13+</a:t>
            </a:r>
          </a:p>
          <a:p>
            <a:pPr lvl="1"/>
            <a:r>
              <a:rPr lang="en-GB" dirty="0"/>
              <a:t>Variety of teaching posts</a:t>
            </a:r>
          </a:p>
          <a:p>
            <a:pPr lvl="1"/>
            <a:r>
              <a:rPr lang="en-GB" dirty="0"/>
              <a:t>No fees for any secondary school</a:t>
            </a:r>
          </a:p>
          <a:p>
            <a:pPr lvl="1"/>
            <a:r>
              <a:rPr lang="en-GB" dirty="0"/>
              <a:t>School leaving age of 16 inevitable</a:t>
            </a:r>
          </a:p>
          <a:p>
            <a:pPr lvl="1"/>
            <a:endParaRPr lang="en-GB" dirty="0"/>
          </a:p>
        </p:txBody>
      </p:sp>
      <p:sp>
        <p:nvSpPr>
          <p:cNvPr id="7" name="Content Placeholder 6">
            <a:extLst>
              <a:ext uri="{FF2B5EF4-FFF2-40B4-BE49-F238E27FC236}">
                <a16:creationId xmlns:a16="http://schemas.microsoft.com/office/drawing/2014/main" id="{293AEC03-9DFB-4E3F-9287-8E7925070052}"/>
              </a:ext>
            </a:extLst>
          </p:cNvPr>
          <p:cNvSpPr>
            <a:spLocks noGrp="1"/>
          </p:cNvSpPr>
          <p:nvPr>
            <p:ph sz="half" idx="2"/>
          </p:nvPr>
        </p:nvSpPr>
        <p:spPr>
          <a:xfrm>
            <a:off x="1379623" y="2717202"/>
            <a:ext cx="4718304" cy="3310128"/>
          </a:xfrm>
        </p:spPr>
        <p:txBody>
          <a:bodyPr>
            <a:normAutofit fontScale="92500"/>
          </a:bodyPr>
          <a:lstStyle/>
          <a:p>
            <a:r>
              <a:rPr lang="en-GB" dirty="0" err="1"/>
              <a:t>Gweinyddiaeth</a:t>
            </a:r>
            <a:endParaRPr lang="en-GB" dirty="0"/>
          </a:p>
          <a:p>
            <a:pPr lvl="1"/>
            <a:r>
              <a:rPr lang="en-GB" dirty="0" err="1"/>
              <a:t>Addysg</a:t>
            </a:r>
            <a:r>
              <a:rPr lang="en-GB" dirty="0"/>
              <a:t> </a:t>
            </a:r>
            <a:r>
              <a:rPr lang="en-GB" dirty="0" err="1"/>
              <a:t>mewn</a:t>
            </a:r>
            <a:r>
              <a:rPr lang="en-GB" dirty="0"/>
              <a:t> </a:t>
            </a:r>
            <a:r>
              <a:rPr lang="en-GB" dirty="0" err="1"/>
              <a:t>ysgolion</a:t>
            </a:r>
            <a:r>
              <a:rPr lang="en-GB" dirty="0"/>
              <a:t> </a:t>
            </a:r>
            <a:r>
              <a:rPr lang="en-GB" dirty="0" err="1"/>
              <a:t>amlochrog</a:t>
            </a:r>
            <a:r>
              <a:rPr lang="en-GB" dirty="0"/>
              <a:t> - </a:t>
            </a:r>
            <a:r>
              <a:rPr lang="en-GB" dirty="0" err="1"/>
              <a:t>buddiol</a:t>
            </a:r>
            <a:r>
              <a:rPr lang="en-GB" dirty="0"/>
              <a:t> </a:t>
            </a:r>
            <a:r>
              <a:rPr lang="en-GB" dirty="0" err="1"/>
              <a:t>ond</a:t>
            </a:r>
            <a:r>
              <a:rPr lang="en-GB" dirty="0"/>
              <a:t> </a:t>
            </a:r>
            <a:r>
              <a:rPr lang="en-GB" dirty="0" err="1"/>
              <a:t>nid</a:t>
            </a:r>
            <a:r>
              <a:rPr lang="en-GB" dirty="0"/>
              <a:t> </a:t>
            </a:r>
            <a:r>
              <a:rPr lang="en-GB" dirty="0" err="1"/>
              <a:t>polisi</a:t>
            </a:r>
            <a:endParaRPr lang="en-GB" dirty="0"/>
          </a:p>
          <a:p>
            <a:pPr lvl="1"/>
            <a:r>
              <a:rPr lang="en-GB" dirty="0" err="1"/>
              <a:t>Disgyblion</a:t>
            </a:r>
            <a:r>
              <a:rPr lang="en-GB" dirty="0"/>
              <a:t> </a:t>
            </a:r>
            <a:r>
              <a:rPr lang="en-GB" dirty="0" err="1"/>
              <a:t>i</a:t>
            </a:r>
            <a:r>
              <a:rPr lang="en-GB" dirty="0"/>
              <a:t> </a:t>
            </a:r>
            <a:r>
              <a:rPr lang="en-GB" dirty="0" err="1"/>
              <a:t>allu</a:t>
            </a:r>
            <a:r>
              <a:rPr lang="en-GB" dirty="0"/>
              <a:t> </a:t>
            </a:r>
            <a:r>
              <a:rPr lang="en-GB" dirty="0" err="1"/>
              <a:t>symud</a:t>
            </a:r>
            <a:r>
              <a:rPr lang="en-GB" dirty="0"/>
              <a:t> </a:t>
            </a:r>
            <a:r>
              <a:rPr lang="en-GB" dirty="0" err="1"/>
              <a:t>ysgolion</a:t>
            </a:r>
            <a:r>
              <a:rPr lang="en-GB" dirty="0"/>
              <a:t> </a:t>
            </a:r>
            <a:r>
              <a:rPr lang="en-GB" dirty="0" err="1"/>
              <a:t>yn</a:t>
            </a:r>
            <a:r>
              <a:rPr lang="en-GB" dirty="0"/>
              <a:t> 13+</a:t>
            </a:r>
          </a:p>
          <a:p>
            <a:pPr lvl="1"/>
            <a:r>
              <a:rPr lang="en-GB" dirty="0" err="1"/>
              <a:t>Amrywiaeth</a:t>
            </a:r>
            <a:r>
              <a:rPr lang="en-GB" dirty="0"/>
              <a:t> o </a:t>
            </a:r>
            <a:r>
              <a:rPr lang="en-GB" dirty="0" err="1"/>
              <a:t>swyddi</a:t>
            </a:r>
            <a:r>
              <a:rPr lang="en-GB" dirty="0"/>
              <a:t> </a:t>
            </a:r>
            <a:r>
              <a:rPr lang="en-GB" dirty="0" err="1"/>
              <a:t>addysgu</a:t>
            </a:r>
            <a:endParaRPr lang="en-GB" dirty="0"/>
          </a:p>
          <a:p>
            <a:pPr lvl="1"/>
            <a:r>
              <a:rPr lang="en-GB" dirty="0"/>
              <a:t>Dim </a:t>
            </a:r>
            <a:r>
              <a:rPr lang="en-GB" dirty="0" err="1"/>
              <a:t>ffioedd</a:t>
            </a:r>
            <a:r>
              <a:rPr lang="en-GB" dirty="0"/>
              <a:t> </a:t>
            </a:r>
            <a:r>
              <a:rPr lang="en-GB" dirty="0" err="1"/>
              <a:t>ar</a:t>
            </a:r>
            <a:r>
              <a:rPr lang="en-GB" dirty="0"/>
              <a:t> </a:t>
            </a:r>
            <a:r>
              <a:rPr lang="en-GB" dirty="0" err="1"/>
              <a:t>gyfer</a:t>
            </a:r>
            <a:r>
              <a:rPr lang="en-GB" dirty="0"/>
              <a:t> </a:t>
            </a:r>
            <a:r>
              <a:rPr lang="en-GB" dirty="0" err="1"/>
              <a:t>unrhyw</a:t>
            </a:r>
            <a:r>
              <a:rPr lang="en-GB" dirty="0"/>
              <a:t> </a:t>
            </a:r>
            <a:r>
              <a:rPr lang="en-GB" dirty="0" err="1"/>
              <a:t>ysgol</a:t>
            </a:r>
            <a:r>
              <a:rPr lang="en-GB" dirty="0"/>
              <a:t> </a:t>
            </a:r>
            <a:r>
              <a:rPr lang="en-GB" dirty="0" err="1"/>
              <a:t>uwchradd</a:t>
            </a:r>
            <a:endParaRPr lang="en-GB" dirty="0"/>
          </a:p>
          <a:p>
            <a:pPr lvl="1"/>
            <a:r>
              <a:rPr lang="en-GB" dirty="0" err="1">
                <a:solidFill>
                  <a:schemeClr val="tx1"/>
                </a:solidFill>
              </a:rPr>
              <a:t>Oed</a:t>
            </a:r>
            <a:r>
              <a:rPr lang="en-GB" dirty="0">
                <a:solidFill>
                  <a:schemeClr val="tx1"/>
                </a:solidFill>
              </a:rPr>
              <a:t> </a:t>
            </a:r>
            <a:r>
              <a:rPr lang="en-GB" dirty="0" err="1">
                <a:solidFill>
                  <a:schemeClr val="tx1"/>
                </a:solidFill>
              </a:rPr>
              <a:t>gadael</a:t>
            </a:r>
            <a:r>
              <a:rPr lang="en-GB" dirty="0">
                <a:solidFill>
                  <a:schemeClr val="tx1"/>
                </a:solidFill>
              </a:rPr>
              <a:t> </a:t>
            </a:r>
            <a:r>
              <a:rPr lang="en-GB" dirty="0" err="1">
                <a:solidFill>
                  <a:schemeClr val="tx1"/>
                </a:solidFill>
              </a:rPr>
              <a:t>ysgol</a:t>
            </a:r>
            <a:r>
              <a:rPr lang="en-GB" dirty="0">
                <a:solidFill>
                  <a:schemeClr val="tx1"/>
                </a:solidFill>
              </a:rPr>
              <a:t> </a:t>
            </a:r>
            <a:r>
              <a:rPr lang="en-GB" dirty="0" err="1">
                <a:solidFill>
                  <a:schemeClr val="tx1"/>
                </a:solidFill>
              </a:rPr>
              <a:t>yn</a:t>
            </a:r>
            <a:r>
              <a:rPr lang="en-GB" dirty="0">
                <a:solidFill>
                  <a:schemeClr val="tx1"/>
                </a:solidFill>
              </a:rPr>
              <a:t> 16 </a:t>
            </a:r>
            <a:r>
              <a:rPr lang="en-GB" dirty="0" err="1">
                <a:solidFill>
                  <a:schemeClr val="tx1"/>
                </a:solidFill>
              </a:rPr>
              <a:t>oed</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anochel</a:t>
            </a:r>
            <a:endParaRPr lang="en-GB" dirty="0">
              <a:solidFill>
                <a:schemeClr val="tx1"/>
              </a:solidFill>
            </a:endParaRPr>
          </a:p>
        </p:txBody>
      </p:sp>
    </p:spTree>
    <p:extLst>
      <p:ext uri="{BB962C8B-B14F-4D97-AF65-F5344CB8AC3E}">
        <p14:creationId xmlns:p14="http://schemas.microsoft.com/office/powerpoint/2010/main" val="3615740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tx1"/>
                </a:solidFill>
              </a:rPr>
              <a:t>Argymhellion</a:t>
            </a:r>
            <a:r>
              <a:rPr lang="en-GB" dirty="0">
                <a:solidFill>
                  <a:schemeClr val="tx1"/>
                </a:solidFill>
              </a:rPr>
              <a:t> </a:t>
            </a:r>
            <a:r>
              <a:rPr lang="en-GB" dirty="0" err="1">
                <a:solidFill>
                  <a:schemeClr val="tx1"/>
                </a:solidFill>
              </a:rPr>
              <a:t>Adroddiadau</a:t>
            </a:r>
            <a:r>
              <a:rPr lang="en-GB" dirty="0">
                <a:solidFill>
                  <a:schemeClr val="tx1"/>
                </a:solidFill>
              </a:rPr>
              <a:t> Spens 1938</a:t>
            </a:r>
            <a:br>
              <a:rPr lang="en-US" dirty="0">
                <a:solidFill>
                  <a:schemeClr val="tx1"/>
                </a:solidFill>
              </a:rPr>
            </a:br>
            <a:r>
              <a:rPr lang="en-GB" dirty="0">
                <a:solidFill>
                  <a:schemeClr val="tx1"/>
                </a:solidFill>
              </a:rPr>
              <a:t>Spens Reports 1938 </a:t>
            </a:r>
            <a:r>
              <a:rPr lang="en-GB" dirty="0" err="1">
                <a:solidFill>
                  <a:schemeClr val="tx1"/>
                </a:solidFill>
              </a:rPr>
              <a:t>Recomendations</a:t>
            </a:r>
            <a:endParaRPr lang="en-GB" dirty="0">
              <a:solidFill>
                <a:schemeClr val="tx1"/>
              </a:solidFill>
            </a:endParaRPr>
          </a:p>
        </p:txBody>
      </p:sp>
      <p:sp>
        <p:nvSpPr>
          <p:cNvPr id="3" name="Content Placeholder 2"/>
          <p:cNvSpPr>
            <a:spLocks noGrp="1"/>
          </p:cNvSpPr>
          <p:nvPr>
            <p:ph sz="half" idx="1"/>
          </p:nvPr>
        </p:nvSpPr>
        <p:spPr>
          <a:xfrm>
            <a:off x="6150595" y="2694791"/>
            <a:ext cx="4718304" cy="3310128"/>
          </a:xfrm>
        </p:spPr>
        <p:txBody>
          <a:bodyPr/>
          <a:lstStyle/>
          <a:p>
            <a:r>
              <a:rPr lang="en-GB" dirty="0"/>
              <a:t>Special Welsh Problem</a:t>
            </a:r>
          </a:p>
          <a:p>
            <a:pPr lvl="1"/>
            <a:r>
              <a:rPr lang="en-GB" dirty="0"/>
              <a:t>Intermediate Schools</a:t>
            </a:r>
          </a:p>
          <a:p>
            <a:pPr lvl="1"/>
            <a:r>
              <a:rPr lang="en-GB" dirty="0"/>
              <a:t>Bilingualism </a:t>
            </a:r>
          </a:p>
        </p:txBody>
      </p:sp>
      <p:sp>
        <p:nvSpPr>
          <p:cNvPr id="4" name="Content Placeholder 3">
            <a:extLst>
              <a:ext uri="{FF2B5EF4-FFF2-40B4-BE49-F238E27FC236}">
                <a16:creationId xmlns:a16="http://schemas.microsoft.com/office/drawing/2014/main" id="{FA233AD9-03BE-4B2B-BF1E-D83A61AFF204}"/>
              </a:ext>
            </a:extLst>
          </p:cNvPr>
          <p:cNvSpPr>
            <a:spLocks noGrp="1"/>
          </p:cNvSpPr>
          <p:nvPr>
            <p:ph sz="half" idx="2"/>
          </p:nvPr>
        </p:nvSpPr>
        <p:spPr>
          <a:xfrm>
            <a:off x="1435653" y="2739614"/>
            <a:ext cx="4718304" cy="3310128"/>
          </a:xfrm>
        </p:spPr>
        <p:txBody>
          <a:bodyPr/>
          <a:lstStyle/>
          <a:p>
            <a:r>
              <a:rPr lang="en-GB" dirty="0"/>
              <a:t>Problem </a:t>
            </a:r>
            <a:r>
              <a:rPr lang="en-GB" dirty="0" err="1"/>
              <a:t>Gymraeg</a:t>
            </a:r>
            <a:r>
              <a:rPr lang="en-GB" dirty="0"/>
              <a:t> </a:t>
            </a:r>
            <a:r>
              <a:rPr lang="en-GB" dirty="0" err="1"/>
              <a:t>Arbennig</a:t>
            </a:r>
            <a:endParaRPr lang="en-GB" dirty="0"/>
          </a:p>
          <a:p>
            <a:pPr lvl="1"/>
            <a:r>
              <a:rPr lang="en-GB" dirty="0" err="1"/>
              <a:t>Ysgolion</a:t>
            </a:r>
            <a:r>
              <a:rPr lang="en-GB" dirty="0"/>
              <a:t> </a:t>
            </a:r>
            <a:r>
              <a:rPr lang="en-GB" dirty="0" err="1"/>
              <a:t>Canolradd</a:t>
            </a:r>
            <a:endParaRPr lang="en-GB" dirty="0"/>
          </a:p>
          <a:p>
            <a:pPr lvl="1"/>
            <a:r>
              <a:rPr lang="en-GB" dirty="0" err="1"/>
              <a:t>Dwyieithrwydd</a:t>
            </a:r>
            <a:endParaRPr lang="en-GB" dirty="0"/>
          </a:p>
        </p:txBody>
      </p:sp>
    </p:spTree>
    <p:extLst>
      <p:ext uri="{BB962C8B-B14F-4D97-AF65-F5344CB8AC3E}">
        <p14:creationId xmlns:p14="http://schemas.microsoft.com/office/powerpoint/2010/main" val="1546544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1FB78-81C3-405C-BAD5-28E344B5418B}"/>
              </a:ext>
            </a:extLst>
          </p:cNvPr>
          <p:cNvSpPr>
            <a:spLocks noGrp="1"/>
          </p:cNvSpPr>
          <p:nvPr>
            <p:ph type="title"/>
          </p:nvPr>
        </p:nvSpPr>
        <p:spPr>
          <a:xfrm>
            <a:off x="1194549" y="746808"/>
            <a:ext cx="9601196" cy="1303867"/>
          </a:xfrm>
        </p:spPr>
        <p:txBody>
          <a:bodyPr>
            <a:normAutofit fontScale="90000"/>
          </a:bodyPr>
          <a:lstStyle/>
          <a:p>
            <a:r>
              <a:rPr lang="en-GB" dirty="0">
                <a:solidFill>
                  <a:schemeClr val="tx1"/>
                </a:solidFill>
                <a:ea typeface="+mj-lt"/>
                <a:cs typeface="+mj-lt"/>
              </a:rPr>
              <a:t>Ad-</a:t>
            </a:r>
            <a:r>
              <a:rPr lang="en-GB" dirty="0" err="1">
                <a:solidFill>
                  <a:schemeClr val="tx1"/>
                </a:solidFill>
                <a:ea typeface="+mj-lt"/>
                <a:cs typeface="+mj-lt"/>
              </a:rPr>
              <a:t>drefnu</a:t>
            </a:r>
            <a:r>
              <a:rPr lang="en-GB" dirty="0">
                <a:solidFill>
                  <a:schemeClr val="tx1"/>
                </a:solidFill>
                <a:ea typeface="+mj-lt"/>
                <a:cs typeface="+mj-lt"/>
              </a:rPr>
              <a:t> </a:t>
            </a:r>
            <a:r>
              <a:rPr lang="en-GB" dirty="0" err="1">
                <a:solidFill>
                  <a:schemeClr val="tx1"/>
                </a:solidFill>
                <a:ea typeface="+mj-lt"/>
                <a:cs typeface="+mj-lt"/>
              </a:rPr>
              <a:t>Addysgol</a:t>
            </a:r>
            <a:r>
              <a:rPr lang="en-GB" dirty="0">
                <a:solidFill>
                  <a:schemeClr val="tx1"/>
                </a:solidFill>
                <a:ea typeface="+mj-lt"/>
                <a:cs typeface="+mj-lt"/>
              </a:rPr>
              <a:t> 1943</a:t>
            </a:r>
            <a:br>
              <a:rPr lang="en-US" dirty="0">
                <a:solidFill>
                  <a:schemeClr val="tx1"/>
                </a:solidFill>
              </a:rPr>
            </a:br>
            <a:r>
              <a:rPr lang="en-GB" dirty="0">
                <a:solidFill>
                  <a:schemeClr val="tx1"/>
                </a:solidFill>
              </a:rPr>
              <a:t>Educational Reconstruction 1943</a:t>
            </a:r>
            <a:endParaRPr lang="en-US">
              <a:solidFill>
                <a:schemeClr val="tx1"/>
              </a:solidFill>
            </a:endParaRPr>
          </a:p>
        </p:txBody>
      </p:sp>
      <p:pic>
        <p:nvPicPr>
          <p:cNvPr id="4" name="CHPNpU9q-yc"/>
          <p:cNvPicPr>
            <a:picLocks noGrp="1" noRot="1" noChangeAspect="1"/>
          </p:cNvPicPr>
          <p:nvPr>
            <p:ph idx="1"/>
            <a:videoFile r:link="rId1"/>
          </p:nvPr>
        </p:nvPicPr>
        <p:blipFill>
          <a:blip r:embed="rId3"/>
          <a:stretch>
            <a:fillRect/>
          </a:stretch>
        </p:blipFill>
        <p:spPr>
          <a:xfrm>
            <a:off x="2133600" y="1949953"/>
            <a:ext cx="7587916" cy="4268200"/>
          </a:xfrm>
          <a:prstGeom prst="rect">
            <a:avLst/>
          </a:prstGeom>
        </p:spPr>
      </p:pic>
    </p:spTree>
    <p:extLst>
      <p:ext uri="{BB962C8B-B14F-4D97-AF65-F5344CB8AC3E}">
        <p14:creationId xmlns:p14="http://schemas.microsoft.com/office/powerpoint/2010/main" val="3598896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tx1"/>
                </a:solidFill>
                <a:ea typeface="+mj-lt"/>
                <a:cs typeface="+mj-lt"/>
              </a:rPr>
              <a:t>Ad-</a:t>
            </a:r>
            <a:r>
              <a:rPr lang="en-GB" dirty="0" err="1">
                <a:solidFill>
                  <a:schemeClr val="tx1"/>
                </a:solidFill>
                <a:ea typeface="+mj-lt"/>
                <a:cs typeface="+mj-lt"/>
              </a:rPr>
              <a:t>drefnu</a:t>
            </a:r>
            <a:r>
              <a:rPr lang="en-GB" dirty="0">
                <a:solidFill>
                  <a:schemeClr val="tx1"/>
                </a:solidFill>
                <a:ea typeface="+mj-lt"/>
                <a:cs typeface="+mj-lt"/>
              </a:rPr>
              <a:t> </a:t>
            </a:r>
            <a:r>
              <a:rPr lang="en-GB" dirty="0" err="1">
                <a:solidFill>
                  <a:schemeClr val="tx1"/>
                </a:solidFill>
                <a:ea typeface="+mj-lt"/>
                <a:cs typeface="+mj-lt"/>
              </a:rPr>
              <a:t>Addysgol</a:t>
            </a:r>
            <a:r>
              <a:rPr lang="en-GB" dirty="0">
                <a:solidFill>
                  <a:schemeClr val="tx1"/>
                </a:solidFill>
                <a:ea typeface="+mj-lt"/>
                <a:cs typeface="+mj-lt"/>
              </a:rPr>
              <a:t> 1943</a:t>
            </a:r>
            <a:br>
              <a:rPr lang="en-US" dirty="0">
                <a:solidFill>
                  <a:schemeClr val="tx1"/>
                </a:solidFill>
              </a:rPr>
            </a:br>
            <a:r>
              <a:rPr lang="en-GB" dirty="0">
                <a:solidFill>
                  <a:schemeClr val="tx1"/>
                </a:solidFill>
              </a:rPr>
              <a:t>Educational Reconstruction 1943</a:t>
            </a:r>
            <a:endParaRPr lang="en-US">
              <a:solidFill>
                <a:schemeClr val="tx1"/>
              </a:solidFill>
            </a:endParaRPr>
          </a:p>
        </p:txBody>
      </p:sp>
      <p:sp>
        <p:nvSpPr>
          <p:cNvPr id="3" name="Content Placeholder 2"/>
          <p:cNvSpPr>
            <a:spLocks noGrp="1"/>
          </p:cNvSpPr>
          <p:nvPr>
            <p:ph sz="half" idx="1"/>
          </p:nvPr>
        </p:nvSpPr>
        <p:spPr>
          <a:xfrm>
            <a:off x="6060948" y="2627555"/>
            <a:ext cx="4718304" cy="3310128"/>
          </a:xfrm>
        </p:spPr>
        <p:txBody>
          <a:bodyPr>
            <a:normAutofit fontScale="70000" lnSpcReduction="20000"/>
          </a:bodyPr>
          <a:lstStyle/>
          <a:p>
            <a:r>
              <a:rPr lang="en-GB" dirty="0"/>
              <a:t>White paper outlining proposed reforms to education.</a:t>
            </a:r>
          </a:p>
          <a:p>
            <a:r>
              <a:rPr lang="en-GB" dirty="0"/>
              <a:t>Covered:</a:t>
            </a:r>
          </a:p>
          <a:p>
            <a:pPr lvl="1"/>
            <a:r>
              <a:rPr lang="en-GB" dirty="0"/>
              <a:t>Full-time School</a:t>
            </a:r>
          </a:p>
          <a:p>
            <a:pPr lvl="1"/>
            <a:r>
              <a:rPr lang="en-GB" dirty="0"/>
              <a:t>Religious Education</a:t>
            </a:r>
          </a:p>
          <a:p>
            <a:pPr lvl="1"/>
            <a:r>
              <a:rPr lang="en-GB" dirty="0"/>
              <a:t>Voluntary Schools</a:t>
            </a:r>
          </a:p>
          <a:p>
            <a:pPr lvl="1"/>
            <a:r>
              <a:rPr lang="en-GB" dirty="0"/>
              <a:t>Further Education</a:t>
            </a:r>
          </a:p>
          <a:p>
            <a:pPr lvl="1"/>
            <a:r>
              <a:rPr lang="en-GB" dirty="0"/>
              <a:t>University Education</a:t>
            </a:r>
          </a:p>
          <a:p>
            <a:pPr lvl="1"/>
            <a:r>
              <a:rPr lang="en-GB" dirty="0"/>
              <a:t>Health and Well-being including disabilities</a:t>
            </a:r>
          </a:p>
          <a:p>
            <a:pPr lvl="1"/>
            <a:r>
              <a:rPr lang="en-GB" dirty="0"/>
              <a:t>Teacher Training</a:t>
            </a:r>
          </a:p>
          <a:p>
            <a:pPr lvl="1"/>
            <a:r>
              <a:rPr lang="en-GB" dirty="0"/>
              <a:t>Education in Wales</a:t>
            </a:r>
          </a:p>
        </p:txBody>
      </p:sp>
      <p:sp>
        <p:nvSpPr>
          <p:cNvPr id="4" name="Content Placeholder 3">
            <a:extLst>
              <a:ext uri="{FF2B5EF4-FFF2-40B4-BE49-F238E27FC236}">
                <a16:creationId xmlns:a16="http://schemas.microsoft.com/office/drawing/2014/main" id="{AC112570-BFDF-48E5-A9F3-FD640E82CF20}"/>
              </a:ext>
            </a:extLst>
          </p:cNvPr>
          <p:cNvSpPr>
            <a:spLocks noGrp="1"/>
          </p:cNvSpPr>
          <p:nvPr>
            <p:ph sz="half" idx="2"/>
          </p:nvPr>
        </p:nvSpPr>
        <p:spPr>
          <a:xfrm>
            <a:off x="1379624" y="2627555"/>
            <a:ext cx="4718304" cy="3310128"/>
          </a:xfrm>
        </p:spPr>
        <p:txBody>
          <a:bodyPr>
            <a:normAutofit fontScale="70000" lnSpcReduction="20000"/>
          </a:bodyPr>
          <a:lstStyle/>
          <a:p>
            <a:r>
              <a:rPr lang="en-GB" dirty="0" err="1">
                <a:solidFill>
                  <a:schemeClr val="tx1"/>
                </a:solidFill>
              </a:rPr>
              <a:t>Papur</a:t>
            </a:r>
            <a:r>
              <a:rPr lang="en-GB" dirty="0">
                <a:solidFill>
                  <a:schemeClr val="tx1"/>
                </a:solidFill>
              </a:rPr>
              <a:t> </a:t>
            </a:r>
            <a:r>
              <a:rPr lang="en-GB" dirty="0" err="1">
                <a:solidFill>
                  <a:schemeClr val="tx1"/>
                </a:solidFill>
              </a:rPr>
              <a:t>gwyn</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amlinellu'r</a:t>
            </a:r>
            <a:r>
              <a:rPr lang="en-GB" dirty="0">
                <a:solidFill>
                  <a:schemeClr val="tx1"/>
                </a:solidFill>
              </a:rPr>
              <a:t> </a:t>
            </a:r>
            <a:r>
              <a:rPr lang="en-GB" dirty="0" err="1">
                <a:solidFill>
                  <a:schemeClr val="tx1"/>
                </a:solidFill>
              </a:rPr>
              <a:t>diwygiadau</a:t>
            </a:r>
            <a:r>
              <a:rPr lang="en-GB" dirty="0">
                <a:solidFill>
                  <a:schemeClr val="tx1"/>
                </a:solidFill>
              </a:rPr>
              <a:t> </a:t>
            </a:r>
            <a:r>
              <a:rPr lang="en-GB" dirty="0" err="1">
                <a:solidFill>
                  <a:schemeClr val="tx1"/>
                </a:solidFill>
              </a:rPr>
              <a:t>arfaethedig</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addysg</a:t>
            </a:r>
            <a:r>
              <a:rPr lang="en-GB" dirty="0">
                <a:solidFill>
                  <a:schemeClr val="tx1"/>
                </a:solidFill>
              </a:rPr>
              <a:t>.</a:t>
            </a:r>
          </a:p>
          <a:p>
            <a:r>
              <a:rPr lang="en-GB" dirty="0">
                <a:solidFill>
                  <a:schemeClr val="tx1"/>
                </a:solidFill>
              </a:rPr>
              <a:t>Yn </a:t>
            </a:r>
            <a:r>
              <a:rPr lang="en-GB" dirty="0" err="1">
                <a:solidFill>
                  <a:schemeClr val="tx1"/>
                </a:solidFill>
              </a:rPr>
              <a:t>cynnwys</a:t>
            </a:r>
            <a:r>
              <a:rPr lang="en-GB" dirty="0">
                <a:solidFill>
                  <a:schemeClr val="tx1"/>
                </a:solidFill>
              </a:rPr>
              <a:t>:</a:t>
            </a:r>
          </a:p>
          <a:p>
            <a:pPr lvl="1"/>
            <a:r>
              <a:rPr lang="en-GB" dirty="0">
                <a:solidFill>
                  <a:schemeClr val="tx1"/>
                </a:solidFill>
              </a:rPr>
              <a:t>Ysgol </a:t>
            </a:r>
            <a:r>
              <a:rPr lang="en-GB" dirty="0" err="1">
                <a:solidFill>
                  <a:schemeClr val="tx1"/>
                </a:solidFill>
              </a:rPr>
              <a:t>amser</a:t>
            </a:r>
            <a:r>
              <a:rPr lang="en-GB" dirty="0">
                <a:solidFill>
                  <a:schemeClr val="tx1"/>
                </a:solidFill>
              </a:rPr>
              <a:t> </a:t>
            </a:r>
            <a:r>
              <a:rPr lang="en-GB" dirty="0" err="1">
                <a:solidFill>
                  <a:schemeClr val="tx1"/>
                </a:solidFill>
              </a:rPr>
              <a:t>llawn</a:t>
            </a:r>
            <a:endParaRPr lang="en-GB" dirty="0">
              <a:solidFill>
                <a:schemeClr val="tx1"/>
              </a:solidFill>
            </a:endParaRPr>
          </a:p>
          <a:p>
            <a:pPr lvl="1"/>
            <a:r>
              <a:rPr lang="en-GB" err="1">
                <a:solidFill>
                  <a:schemeClr val="tx1"/>
                </a:solidFill>
              </a:rPr>
              <a:t>Addysg</a:t>
            </a:r>
            <a:r>
              <a:rPr lang="en-GB" dirty="0">
                <a:solidFill>
                  <a:schemeClr val="tx1"/>
                </a:solidFill>
              </a:rPr>
              <a:t> </a:t>
            </a:r>
            <a:r>
              <a:rPr lang="en-GB" err="1">
                <a:solidFill>
                  <a:schemeClr val="tx1"/>
                </a:solidFill>
              </a:rPr>
              <a:t>Grefyddol</a:t>
            </a:r>
            <a:endParaRPr lang="en-GB">
              <a:solidFill>
                <a:schemeClr val="tx1"/>
              </a:solidFill>
            </a:endParaRPr>
          </a:p>
          <a:p>
            <a:pPr lvl="1"/>
            <a:r>
              <a:rPr lang="en-GB" err="1">
                <a:solidFill>
                  <a:schemeClr val="tx1"/>
                </a:solidFill>
              </a:rPr>
              <a:t>Ysgolion</a:t>
            </a:r>
            <a:r>
              <a:rPr lang="en-GB" dirty="0">
                <a:solidFill>
                  <a:schemeClr val="tx1"/>
                </a:solidFill>
              </a:rPr>
              <a:t> </a:t>
            </a:r>
            <a:r>
              <a:rPr lang="en-GB" err="1">
                <a:solidFill>
                  <a:schemeClr val="tx1"/>
                </a:solidFill>
              </a:rPr>
              <a:t>Gwirfoddo</a:t>
            </a:r>
            <a:r>
              <a:rPr lang="en-GB" err="1"/>
              <a:t>l</a:t>
            </a:r>
            <a:endParaRPr lang="en-GB"/>
          </a:p>
          <a:p>
            <a:pPr lvl="1"/>
            <a:r>
              <a:rPr lang="en-GB" dirty="0" err="1"/>
              <a:t>Addysg</a:t>
            </a:r>
            <a:r>
              <a:rPr lang="en-GB" dirty="0"/>
              <a:t> Bellach</a:t>
            </a:r>
          </a:p>
          <a:p>
            <a:pPr lvl="1"/>
            <a:r>
              <a:rPr lang="en-GB" dirty="0" err="1"/>
              <a:t>Addysg</a:t>
            </a:r>
            <a:r>
              <a:rPr lang="en-GB" dirty="0"/>
              <a:t> </a:t>
            </a:r>
            <a:r>
              <a:rPr lang="en-GB" dirty="0" err="1"/>
              <a:t>Prifysgol</a:t>
            </a:r>
            <a:endParaRPr lang="en-GB" dirty="0"/>
          </a:p>
          <a:p>
            <a:pPr lvl="1"/>
            <a:r>
              <a:rPr lang="en-GB" dirty="0"/>
              <a:t>Iechyd a Lles </a:t>
            </a:r>
            <a:r>
              <a:rPr lang="en-GB" dirty="0" err="1"/>
              <a:t>gan</a:t>
            </a:r>
            <a:r>
              <a:rPr lang="en-GB" dirty="0"/>
              <a:t> </a:t>
            </a:r>
            <a:r>
              <a:rPr lang="en-GB" dirty="0" err="1"/>
              <a:t>gynnwys</a:t>
            </a:r>
            <a:r>
              <a:rPr lang="en-GB" dirty="0"/>
              <a:t> </a:t>
            </a:r>
            <a:r>
              <a:rPr lang="en-GB" dirty="0" err="1"/>
              <a:t>anableddau</a:t>
            </a:r>
            <a:endParaRPr lang="en-GB" dirty="0"/>
          </a:p>
          <a:p>
            <a:pPr lvl="1"/>
            <a:r>
              <a:rPr lang="en-GB" dirty="0" err="1"/>
              <a:t>Hyfforddiant</a:t>
            </a:r>
            <a:r>
              <a:rPr lang="en-GB" dirty="0"/>
              <a:t> </a:t>
            </a:r>
            <a:r>
              <a:rPr lang="en-GB" dirty="0" err="1"/>
              <a:t>Athrawon</a:t>
            </a:r>
            <a:endParaRPr lang="en-GB" dirty="0"/>
          </a:p>
          <a:p>
            <a:pPr lvl="1"/>
            <a:r>
              <a:rPr lang="en-GB" dirty="0" err="1"/>
              <a:t>Addysg</a:t>
            </a:r>
            <a:r>
              <a:rPr lang="en-GB" dirty="0"/>
              <a:t> </a:t>
            </a:r>
            <a:r>
              <a:rPr lang="en-GB" dirty="0" err="1"/>
              <a:t>yng</a:t>
            </a:r>
            <a:r>
              <a:rPr lang="en-GB" dirty="0"/>
              <a:t> </a:t>
            </a:r>
            <a:r>
              <a:rPr lang="en-GB" dirty="0" err="1"/>
              <a:t>Nghymru</a:t>
            </a:r>
            <a:endParaRPr lang="en-GB" dirty="0"/>
          </a:p>
        </p:txBody>
      </p:sp>
    </p:spTree>
    <p:extLst>
      <p:ext uri="{BB962C8B-B14F-4D97-AF65-F5344CB8AC3E}">
        <p14:creationId xmlns:p14="http://schemas.microsoft.com/office/powerpoint/2010/main" val="975846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tx1"/>
                </a:solidFill>
                <a:ea typeface="+mj-lt"/>
                <a:cs typeface="+mj-lt"/>
              </a:rPr>
              <a:t>Ad-</a:t>
            </a:r>
            <a:r>
              <a:rPr lang="en-GB" dirty="0" err="1">
                <a:solidFill>
                  <a:schemeClr val="tx1"/>
                </a:solidFill>
                <a:ea typeface="+mj-lt"/>
                <a:cs typeface="+mj-lt"/>
              </a:rPr>
              <a:t>drefnu</a:t>
            </a:r>
            <a:r>
              <a:rPr lang="en-GB" dirty="0">
                <a:solidFill>
                  <a:schemeClr val="tx1"/>
                </a:solidFill>
                <a:ea typeface="+mj-lt"/>
                <a:cs typeface="+mj-lt"/>
              </a:rPr>
              <a:t> </a:t>
            </a:r>
            <a:r>
              <a:rPr lang="en-GB" dirty="0" err="1">
                <a:solidFill>
                  <a:schemeClr val="tx1"/>
                </a:solidFill>
                <a:ea typeface="+mj-lt"/>
                <a:cs typeface="+mj-lt"/>
              </a:rPr>
              <a:t>Addysgol</a:t>
            </a:r>
            <a:r>
              <a:rPr lang="en-GB" dirty="0">
                <a:solidFill>
                  <a:schemeClr val="tx1"/>
                </a:solidFill>
                <a:ea typeface="+mj-lt"/>
                <a:cs typeface="+mj-lt"/>
              </a:rPr>
              <a:t> 1943</a:t>
            </a:r>
            <a:br>
              <a:rPr lang="en-US" dirty="0">
                <a:solidFill>
                  <a:schemeClr val="tx1"/>
                </a:solidFill>
              </a:rPr>
            </a:br>
            <a:r>
              <a:rPr lang="en-GB" dirty="0">
                <a:solidFill>
                  <a:schemeClr val="tx1"/>
                </a:solidFill>
              </a:rPr>
              <a:t>Educational Reconstruction 1943</a:t>
            </a:r>
            <a:endParaRPr lang="en-US">
              <a:solidFill>
                <a:schemeClr val="tx1"/>
              </a:solidFill>
            </a:endParaRPr>
          </a:p>
        </p:txBody>
      </p:sp>
      <p:sp>
        <p:nvSpPr>
          <p:cNvPr id="3" name="Content Placeholder 2"/>
          <p:cNvSpPr>
            <a:spLocks noGrp="1"/>
          </p:cNvSpPr>
          <p:nvPr>
            <p:ph sz="half" idx="1"/>
          </p:nvPr>
        </p:nvSpPr>
        <p:spPr>
          <a:xfrm>
            <a:off x="6094566" y="2638761"/>
            <a:ext cx="4718304" cy="3310128"/>
          </a:xfrm>
        </p:spPr>
        <p:txBody>
          <a:bodyPr>
            <a:normAutofit fontScale="85000" lnSpcReduction="10000"/>
          </a:bodyPr>
          <a:lstStyle/>
          <a:p>
            <a:r>
              <a:rPr lang="en-GB" dirty="0"/>
              <a:t>LEAs to contribute to the Mental, Moral and Physical development of the community</a:t>
            </a:r>
          </a:p>
          <a:p>
            <a:r>
              <a:rPr lang="en-GB" dirty="0"/>
              <a:t>Increase up take of nursery places.</a:t>
            </a:r>
          </a:p>
          <a:p>
            <a:r>
              <a:rPr lang="en-GB" dirty="0"/>
              <a:t>Tripartite System of secondary education with free interchange of pupils</a:t>
            </a:r>
          </a:p>
          <a:p>
            <a:r>
              <a:rPr lang="en-GB" dirty="0"/>
              <a:t>Review of secondary education place at 13+</a:t>
            </a:r>
          </a:p>
          <a:p>
            <a:r>
              <a:rPr lang="en-GB" dirty="0"/>
              <a:t>Child centred education</a:t>
            </a:r>
          </a:p>
          <a:p>
            <a:endParaRPr lang="en-GB" dirty="0"/>
          </a:p>
        </p:txBody>
      </p:sp>
      <p:sp>
        <p:nvSpPr>
          <p:cNvPr id="4" name="Content Placeholder 3">
            <a:extLst>
              <a:ext uri="{FF2B5EF4-FFF2-40B4-BE49-F238E27FC236}">
                <a16:creationId xmlns:a16="http://schemas.microsoft.com/office/drawing/2014/main" id="{25FF9F1F-60AE-47FD-8149-E4AD808288E9}"/>
              </a:ext>
            </a:extLst>
          </p:cNvPr>
          <p:cNvSpPr>
            <a:spLocks noGrp="1"/>
          </p:cNvSpPr>
          <p:nvPr>
            <p:ph sz="half" idx="2"/>
          </p:nvPr>
        </p:nvSpPr>
        <p:spPr>
          <a:xfrm>
            <a:off x="1452462" y="2638761"/>
            <a:ext cx="4718304" cy="3310128"/>
          </a:xfrm>
        </p:spPr>
        <p:txBody>
          <a:bodyPr>
            <a:normAutofit fontScale="85000" lnSpcReduction="10000"/>
          </a:bodyPr>
          <a:lstStyle/>
          <a:p>
            <a:r>
              <a:rPr lang="en-GB" dirty="0" err="1">
                <a:solidFill>
                  <a:schemeClr val="tx1"/>
                </a:solidFill>
              </a:rPr>
              <a:t>AALlau</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gyfrannu</a:t>
            </a:r>
            <a:r>
              <a:rPr lang="en-GB" dirty="0">
                <a:solidFill>
                  <a:schemeClr val="tx1"/>
                </a:solidFill>
              </a:rPr>
              <a:t> at </a:t>
            </a:r>
            <a:r>
              <a:rPr lang="en-GB" dirty="0" err="1">
                <a:solidFill>
                  <a:schemeClr val="tx1"/>
                </a:solidFill>
              </a:rPr>
              <a:t>ddatblygiad</a:t>
            </a:r>
            <a:r>
              <a:rPr lang="en-GB" dirty="0">
                <a:solidFill>
                  <a:schemeClr val="tx1"/>
                </a:solidFill>
              </a:rPr>
              <a:t> </a:t>
            </a:r>
            <a:r>
              <a:rPr lang="en-GB" dirty="0" err="1">
                <a:solidFill>
                  <a:schemeClr val="tx1"/>
                </a:solidFill>
              </a:rPr>
              <a:t>Meddwl</a:t>
            </a:r>
            <a:r>
              <a:rPr lang="en-GB" dirty="0">
                <a:solidFill>
                  <a:schemeClr val="tx1"/>
                </a:solidFill>
              </a:rPr>
              <a:t>, </a:t>
            </a:r>
            <a:r>
              <a:rPr lang="en-GB" dirty="0" err="1">
                <a:solidFill>
                  <a:schemeClr val="tx1"/>
                </a:solidFill>
              </a:rPr>
              <a:t>Moesol</a:t>
            </a:r>
            <a:r>
              <a:rPr lang="en-GB" dirty="0">
                <a:solidFill>
                  <a:schemeClr val="tx1"/>
                </a:solidFill>
              </a:rPr>
              <a:t> a </a:t>
            </a:r>
            <a:r>
              <a:rPr lang="en-GB" dirty="0" err="1">
                <a:solidFill>
                  <a:schemeClr val="tx1"/>
                </a:solidFill>
              </a:rPr>
              <a:t>Chorfforol</a:t>
            </a:r>
            <a:r>
              <a:rPr lang="en-GB" dirty="0">
                <a:solidFill>
                  <a:schemeClr val="tx1"/>
                </a:solidFill>
              </a:rPr>
              <a:t> y </a:t>
            </a:r>
            <a:r>
              <a:rPr lang="en-GB" dirty="0" err="1">
                <a:solidFill>
                  <a:schemeClr val="tx1"/>
                </a:solidFill>
              </a:rPr>
              <a:t>gymuned</a:t>
            </a:r>
            <a:endParaRPr lang="en-GB" dirty="0">
              <a:solidFill>
                <a:schemeClr val="tx1"/>
              </a:solidFill>
            </a:endParaRPr>
          </a:p>
          <a:p>
            <a:r>
              <a:rPr lang="en-GB" dirty="0" err="1">
                <a:solidFill>
                  <a:schemeClr val="tx1"/>
                </a:solidFill>
              </a:rPr>
              <a:t>Cynyddu</a:t>
            </a:r>
            <a:r>
              <a:rPr lang="en-GB" dirty="0">
                <a:solidFill>
                  <a:schemeClr val="tx1"/>
                </a:solidFill>
              </a:rPr>
              <a:t> </a:t>
            </a:r>
            <a:r>
              <a:rPr lang="en-GB" dirty="0" err="1">
                <a:solidFill>
                  <a:schemeClr val="tx1"/>
                </a:solidFill>
              </a:rPr>
              <a:t>nifer</a:t>
            </a:r>
            <a:r>
              <a:rPr lang="en-GB" dirty="0">
                <a:solidFill>
                  <a:schemeClr val="tx1"/>
                </a:solidFill>
              </a:rPr>
              <a:t> y </a:t>
            </a:r>
            <a:r>
              <a:rPr lang="en-GB" dirty="0" err="1">
                <a:solidFill>
                  <a:schemeClr val="tx1"/>
                </a:solidFill>
              </a:rPr>
              <a:t>lleoedd</a:t>
            </a:r>
            <a:r>
              <a:rPr lang="en-GB" dirty="0">
                <a:solidFill>
                  <a:schemeClr val="tx1"/>
                </a:solidFill>
              </a:rPr>
              <a:t> </a:t>
            </a:r>
            <a:r>
              <a:rPr lang="en-GB" dirty="0" err="1">
                <a:solidFill>
                  <a:schemeClr val="tx1"/>
                </a:solidFill>
              </a:rPr>
              <a:t>meithrin</a:t>
            </a:r>
            <a:r>
              <a:rPr lang="en-GB" dirty="0">
                <a:solidFill>
                  <a:schemeClr val="tx1"/>
                </a:solidFill>
              </a:rPr>
              <a:t>.</a:t>
            </a:r>
          </a:p>
          <a:p>
            <a:r>
              <a:rPr lang="en-GB" dirty="0">
                <a:solidFill>
                  <a:schemeClr val="tx1"/>
                </a:solidFill>
              </a:rPr>
              <a:t>System </a:t>
            </a:r>
            <a:r>
              <a:rPr lang="en-GB" dirty="0" err="1">
                <a:solidFill>
                  <a:schemeClr val="tx1"/>
                </a:solidFill>
              </a:rPr>
              <a:t>Driphlyg</a:t>
            </a:r>
            <a:r>
              <a:rPr lang="en-GB" dirty="0">
                <a:solidFill>
                  <a:schemeClr val="tx1"/>
                </a:solidFill>
              </a:rPr>
              <a:t> o </a:t>
            </a:r>
            <a:r>
              <a:rPr lang="en-GB" dirty="0" err="1">
                <a:solidFill>
                  <a:schemeClr val="tx1"/>
                </a:solidFill>
              </a:rPr>
              <a:t>addysg</a:t>
            </a:r>
            <a:r>
              <a:rPr lang="en-GB" dirty="0">
                <a:solidFill>
                  <a:schemeClr val="tx1"/>
                </a:solidFill>
              </a:rPr>
              <a:t> </a:t>
            </a:r>
            <a:r>
              <a:rPr lang="en-GB" dirty="0" err="1">
                <a:solidFill>
                  <a:schemeClr val="tx1"/>
                </a:solidFill>
              </a:rPr>
              <a:t>uwchradd</a:t>
            </a:r>
            <a:r>
              <a:rPr lang="en-GB" dirty="0">
                <a:solidFill>
                  <a:schemeClr val="tx1"/>
                </a:solidFill>
              </a:rPr>
              <a:t> </a:t>
            </a:r>
            <a:r>
              <a:rPr lang="en-GB" dirty="0" err="1">
                <a:solidFill>
                  <a:schemeClr val="tx1"/>
                </a:solidFill>
              </a:rPr>
              <a:t>gyda</a:t>
            </a:r>
            <a:r>
              <a:rPr lang="en-GB" dirty="0">
                <a:solidFill>
                  <a:schemeClr val="tx1"/>
                </a:solidFill>
              </a:rPr>
              <a:t> </a:t>
            </a:r>
            <a:r>
              <a:rPr lang="en-GB" dirty="0" err="1">
                <a:solidFill>
                  <a:schemeClr val="tx1"/>
                </a:solidFill>
              </a:rPr>
              <a:t>chyfnewid</a:t>
            </a:r>
            <a:r>
              <a:rPr lang="en-GB" dirty="0">
                <a:solidFill>
                  <a:schemeClr val="tx1"/>
                </a:solidFill>
              </a:rPr>
              <a:t> </a:t>
            </a:r>
            <a:r>
              <a:rPr lang="en-GB" dirty="0" err="1">
                <a:solidFill>
                  <a:schemeClr val="tx1"/>
                </a:solidFill>
              </a:rPr>
              <a:t>rhydd</a:t>
            </a:r>
            <a:r>
              <a:rPr lang="en-GB" dirty="0">
                <a:solidFill>
                  <a:schemeClr val="tx1"/>
                </a:solidFill>
              </a:rPr>
              <a:t> o </a:t>
            </a:r>
            <a:r>
              <a:rPr lang="en-GB" dirty="0" err="1">
                <a:solidFill>
                  <a:schemeClr val="tx1"/>
                </a:solidFill>
              </a:rPr>
              <a:t>ddisgyblion</a:t>
            </a:r>
            <a:r>
              <a:rPr lang="en-GB" dirty="0">
                <a:solidFill>
                  <a:schemeClr val="tx1"/>
                </a:solidFill>
              </a:rPr>
              <a:t> </a:t>
            </a:r>
          </a:p>
          <a:p>
            <a:r>
              <a:rPr lang="en-GB" dirty="0" err="1">
                <a:solidFill>
                  <a:schemeClr val="tx1"/>
                </a:solidFill>
              </a:rPr>
              <a:t>Adolygiad</a:t>
            </a:r>
            <a:r>
              <a:rPr lang="en-GB" dirty="0">
                <a:solidFill>
                  <a:schemeClr val="tx1"/>
                </a:solidFill>
              </a:rPr>
              <a:t> o le </a:t>
            </a:r>
            <a:r>
              <a:rPr lang="en-GB" dirty="0" err="1">
                <a:solidFill>
                  <a:schemeClr val="tx1"/>
                </a:solidFill>
              </a:rPr>
              <a:t>addysg</a:t>
            </a:r>
            <a:r>
              <a:rPr lang="en-GB" dirty="0">
                <a:solidFill>
                  <a:schemeClr val="tx1"/>
                </a:solidFill>
              </a:rPr>
              <a:t> </a:t>
            </a:r>
            <a:r>
              <a:rPr lang="en-GB" dirty="0" err="1">
                <a:solidFill>
                  <a:schemeClr val="tx1"/>
                </a:solidFill>
              </a:rPr>
              <a:t>uwchradd</a:t>
            </a:r>
            <a:r>
              <a:rPr lang="en-GB" dirty="0">
                <a:solidFill>
                  <a:schemeClr val="tx1"/>
                </a:solidFill>
              </a:rPr>
              <a:t> </a:t>
            </a:r>
            <a:r>
              <a:rPr lang="en-GB" dirty="0" err="1">
                <a:solidFill>
                  <a:schemeClr val="tx1"/>
                </a:solidFill>
              </a:rPr>
              <a:t>yn</a:t>
            </a:r>
            <a:r>
              <a:rPr lang="en-GB" dirty="0">
                <a:solidFill>
                  <a:schemeClr val="tx1"/>
                </a:solidFill>
              </a:rPr>
              <a:t> 13+</a:t>
            </a:r>
          </a:p>
          <a:p>
            <a:r>
              <a:rPr lang="en-GB" err="1">
                <a:solidFill>
                  <a:schemeClr val="tx1"/>
                </a:solidFill>
              </a:rPr>
              <a:t>Addysg</a:t>
            </a:r>
            <a:r>
              <a:rPr lang="en-GB" dirty="0">
                <a:solidFill>
                  <a:schemeClr val="tx1"/>
                </a:solidFill>
              </a:rPr>
              <a:t> </a:t>
            </a:r>
            <a:r>
              <a:rPr lang="en-GB" err="1">
                <a:solidFill>
                  <a:schemeClr val="tx1"/>
                </a:solidFill>
              </a:rPr>
              <a:t>sy'n</a:t>
            </a:r>
            <a:r>
              <a:rPr lang="en-GB" dirty="0">
                <a:solidFill>
                  <a:schemeClr val="tx1"/>
                </a:solidFill>
              </a:rPr>
              <a:t> </a:t>
            </a:r>
            <a:r>
              <a:rPr lang="en-GB" err="1">
                <a:solidFill>
                  <a:schemeClr val="tx1"/>
                </a:solidFill>
              </a:rPr>
              <a:t>canolbwyntio</a:t>
            </a:r>
            <a:r>
              <a:rPr lang="en-GB" dirty="0">
                <a:solidFill>
                  <a:schemeClr val="tx1"/>
                </a:solidFill>
              </a:rPr>
              <a:t> </a:t>
            </a:r>
            <a:r>
              <a:rPr lang="en-GB" err="1">
                <a:solidFill>
                  <a:schemeClr val="tx1"/>
                </a:solidFill>
              </a:rPr>
              <a:t>ar</a:t>
            </a:r>
            <a:r>
              <a:rPr lang="en-GB" dirty="0">
                <a:solidFill>
                  <a:schemeClr val="tx1"/>
                </a:solidFill>
              </a:rPr>
              <a:t> y </a:t>
            </a:r>
            <a:r>
              <a:rPr lang="en-GB" err="1">
                <a:solidFill>
                  <a:schemeClr val="tx1"/>
                </a:solidFill>
              </a:rPr>
              <a:t>plentyn</a:t>
            </a:r>
            <a:endParaRPr lang="en-GB">
              <a:solidFill>
                <a:schemeClr val="tx1"/>
              </a:solidFill>
            </a:endParaRPr>
          </a:p>
        </p:txBody>
      </p:sp>
    </p:spTree>
    <p:extLst>
      <p:ext uri="{BB962C8B-B14F-4D97-AF65-F5344CB8AC3E}">
        <p14:creationId xmlns:p14="http://schemas.microsoft.com/office/powerpoint/2010/main" val="2713367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4F7C7-C565-4FF7-93A9-F27D6C1B18B6}"/>
              </a:ext>
            </a:extLst>
          </p:cNvPr>
          <p:cNvSpPr>
            <a:spLocks noGrp="1"/>
          </p:cNvSpPr>
          <p:nvPr>
            <p:ph type="title"/>
          </p:nvPr>
        </p:nvSpPr>
        <p:spPr/>
        <p:txBody>
          <a:bodyPr/>
          <a:lstStyle/>
          <a:p>
            <a:r>
              <a:rPr lang="en-GB"/>
              <a:t>The Butler Act</a:t>
            </a:r>
          </a:p>
        </p:txBody>
      </p:sp>
      <p:sp>
        <p:nvSpPr>
          <p:cNvPr id="4" name="Text Placeholder 3"/>
          <p:cNvSpPr>
            <a:spLocks noGrp="1"/>
          </p:cNvSpPr>
          <p:nvPr>
            <p:ph type="body" idx="1"/>
          </p:nvPr>
        </p:nvSpPr>
        <p:spPr/>
        <p:txBody>
          <a:bodyPr/>
          <a:lstStyle/>
          <a:p>
            <a:r>
              <a:rPr lang="en-GB" dirty="0" err="1"/>
              <a:t>Deddf</a:t>
            </a:r>
            <a:r>
              <a:rPr lang="en-GB" dirty="0"/>
              <a:t> Butler</a:t>
            </a:r>
          </a:p>
        </p:txBody>
      </p:sp>
    </p:spTree>
    <p:extLst>
      <p:ext uri="{BB962C8B-B14F-4D97-AF65-F5344CB8AC3E}">
        <p14:creationId xmlns:p14="http://schemas.microsoft.com/office/powerpoint/2010/main" val="2243073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1944 – Y System </a:t>
            </a:r>
            <a:r>
              <a:rPr lang="en-GB" dirty="0" err="1"/>
              <a:t>Driphlyg</a:t>
            </a:r>
            <a:br>
              <a:rPr lang="en-GB" dirty="0"/>
            </a:br>
            <a:r>
              <a:rPr lang="en-GB" dirty="0"/>
              <a:t>1944 – The Tripartite System</a:t>
            </a:r>
          </a:p>
        </p:txBody>
      </p:sp>
      <p:sp>
        <p:nvSpPr>
          <p:cNvPr id="3" name="Content Placeholder 2"/>
          <p:cNvSpPr>
            <a:spLocks noGrp="1"/>
          </p:cNvSpPr>
          <p:nvPr>
            <p:ph sz="half" idx="1"/>
          </p:nvPr>
        </p:nvSpPr>
        <p:spPr/>
        <p:txBody>
          <a:bodyPr/>
          <a:lstStyle/>
          <a:p>
            <a:r>
              <a:rPr lang="en-GB" dirty="0"/>
              <a:t>1944 – </a:t>
            </a:r>
            <a:r>
              <a:rPr lang="en-GB" dirty="0" err="1"/>
              <a:t>Deddf</a:t>
            </a:r>
            <a:r>
              <a:rPr lang="en-GB" dirty="0"/>
              <a:t> </a:t>
            </a:r>
            <a:r>
              <a:rPr lang="en-GB" dirty="0" err="1"/>
              <a:t>Addysg</a:t>
            </a:r>
            <a:r>
              <a:rPr lang="en-GB" dirty="0"/>
              <a:t> Butler</a:t>
            </a:r>
          </a:p>
          <a:p>
            <a:r>
              <a:rPr lang="en-GB" dirty="0" err="1">
                <a:solidFill>
                  <a:schemeClr val="tx1"/>
                </a:solidFill>
              </a:rPr>
              <a:t>Agorwyd</a:t>
            </a:r>
            <a:r>
              <a:rPr lang="en-GB" dirty="0">
                <a:solidFill>
                  <a:schemeClr val="tx1"/>
                </a:solidFill>
              </a:rPr>
              <a:t> y </a:t>
            </a:r>
            <a:r>
              <a:rPr lang="en-GB" dirty="0" err="1">
                <a:solidFill>
                  <a:schemeClr val="tx1"/>
                </a:solidFill>
              </a:rPr>
              <a:t>Sw</a:t>
            </a:r>
            <a:r>
              <a:rPr lang="en-GB" dirty="0" err="1"/>
              <a:t>yddfa</a:t>
            </a:r>
            <a:r>
              <a:rPr lang="en-GB" dirty="0"/>
              <a:t> </a:t>
            </a:r>
            <a:r>
              <a:rPr lang="en-GB" dirty="0" err="1"/>
              <a:t>Addysg</a:t>
            </a:r>
            <a:endParaRPr lang="en-GB" dirty="0"/>
          </a:p>
          <a:p>
            <a:r>
              <a:rPr lang="en-GB" dirty="0"/>
              <a:t>System </a:t>
            </a:r>
            <a:r>
              <a:rPr lang="en-GB" dirty="0" err="1"/>
              <a:t>rhyngwladol</a:t>
            </a:r>
            <a:r>
              <a:rPr lang="en-GB" dirty="0"/>
              <a:t> o </a:t>
            </a:r>
            <a:r>
              <a:rPr lang="en-GB" dirty="0" err="1"/>
              <a:t>addysg</a:t>
            </a:r>
            <a:r>
              <a:rPr lang="en-GB" dirty="0"/>
              <a:t> </a:t>
            </a:r>
            <a:r>
              <a:rPr lang="en-GB" dirty="0" err="1"/>
              <a:t>uwchradd</a:t>
            </a:r>
            <a:r>
              <a:rPr lang="en-GB" dirty="0"/>
              <a:t> (</a:t>
            </a:r>
            <a:r>
              <a:rPr lang="en-GB" dirty="0" err="1"/>
              <a:t>hyd</a:t>
            </a:r>
            <a:r>
              <a:rPr lang="en-GB" dirty="0"/>
              <a:t> at 15 </a:t>
            </a:r>
            <a:r>
              <a:rPr lang="en-GB" dirty="0" err="1"/>
              <a:t>oed</a:t>
            </a:r>
            <a:r>
              <a:rPr lang="en-GB" dirty="0"/>
              <a:t> yn 1947)</a:t>
            </a:r>
          </a:p>
          <a:p>
            <a:r>
              <a:rPr lang="en-GB" dirty="0" err="1"/>
              <a:t>Rhaniad</a:t>
            </a:r>
            <a:r>
              <a:rPr lang="en-GB" dirty="0"/>
              <a:t> rhwng </a:t>
            </a:r>
            <a:r>
              <a:rPr lang="en-GB" dirty="0" err="1"/>
              <a:t>addysg</a:t>
            </a:r>
            <a:r>
              <a:rPr lang="en-GB" dirty="0"/>
              <a:t> </a:t>
            </a:r>
            <a:r>
              <a:rPr lang="en-GB" dirty="0" err="1"/>
              <a:t>cynradd</a:t>
            </a:r>
            <a:r>
              <a:rPr lang="en-GB" dirty="0"/>
              <a:t> ac </a:t>
            </a:r>
            <a:r>
              <a:rPr lang="en-GB" dirty="0" err="1"/>
              <a:t>uwchradd</a:t>
            </a:r>
            <a:r>
              <a:rPr lang="en-GB" dirty="0"/>
              <a:t> yn 11 </a:t>
            </a:r>
            <a:r>
              <a:rPr lang="en-GB" dirty="0" err="1"/>
              <a:t>oed</a:t>
            </a:r>
            <a:r>
              <a:rPr lang="en-GB" dirty="0"/>
              <a:t> a system </a:t>
            </a:r>
            <a:r>
              <a:rPr lang="en-GB" dirty="0" err="1"/>
              <a:t>driphlyg</a:t>
            </a:r>
            <a:endParaRPr lang="en-GB" dirty="0"/>
          </a:p>
        </p:txBody>
      </p:sp>
      <p:sp>
        <p:nvSpPr>
          <p:cNvPr id="4" name="Content Placeholder 3"/>
          <p:cNvSpPr>
            <a:spLocks noGrp="1"/>
          </p:cNvSpPr>
          <p:nvPr>
            <p:ph sz="half" idx="2"/>
          </p:nvPr>
        </p:nvSpPr>
        <p:spPr/>
        <p:txBody>
          <a:bodyPr/>
          <a:lstStyle/>
          <a:p>
            <a:r>
              <a:rPr lang="en-GB" dirty="0"/>
              <a:t>1944 Butler Education Act.</a:t>
            </a:r>
          </a:p>
          <a:p>
            <a:r>
              <a:rPr lang="en-GB" dirty="0"/>
              <a:t>Ministry of Education opened. </a:t>
            </a:r>
          </a:p>
          <a:p>
            <a:r>
              <a:rPr lang="en-GB" dirty="0"/>
              <a:t>Universal system of secondary education (up to age 15 in 1947)</a:t>
            </a:r>
          </a:p>
          <a:p>
            <a:r>
              <a:rPr lang="en-GB" dirty="0"/>
              <a:t>Split between primary and secondary at age 11 and a tripartite system</a:t>
            </a:r>
          </a:p>
        </p:txBody>
      </p:sp>
      <p:pic>
        <p:nvPicPr>
          <p:cNvPr id="2051" name="Picture 3" descr="C:\Users\a.baggott\AppData\Local\Microsoft\Windows\Temporary Internet Files\Content.IE5\Z3Z69XB6\syllabus[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6673" y="4871083"/>
            <a:ext cx="1557301"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0004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err="1"/>
              <a:t>Addysg</a:t>
            </a:r>
            <a:r>
              <a:rPr lang="en-GB" dirty="0"/>
              <a:t> </a:t>
            </a:r>
            <a:r>
              <a:rPr lang="en-GB" dirty="0" err="1"/>
              <a:t>Uwchradd</a:t>
            </a:r>
            <a:br>
              <a:rPr lang="en-GB" dirty="0"/>
            </a:br>
            <a:r>
              <a:rPr lang="en-GB" dirty="0"/>
              <a:t>Secondary Education</a:t>
            </a:r>
          </a:p>
        </p:txBody>
      </p:sp>
      <p:sp>
        <p:nvSpPr>
          <p:cNvPr id="3" name="Content Placeholder 2"/>
          <p:cNvSpPr>
            <a:spLocks noGrp="1"/>
          </p:cNvSpPr>
          <p:nvPr>
            <p:ph sz="half" idx="1"/>
          </p:nvPr>
        </p:nvSpPr>
        <p:spPr>
          <a:xfrm>
            <a:off x="868138" y="2431522"/>
            <a:ext cx="4184035" cy="3880772"/>
          </a:xfrm>
        </p:spPr>
        <p:txBody>
          <a:bodyPr/>
          <a:lstStyle/>
          <a:p>
            <a:r>
              <a:rPr lang="en-GB" sz="2000" dirty="0"/>
              <a:t>Tri math o ysgol </a:t>
            </a:r>
            <a:r>
              <a:rPr lang="en-GB" sz="2000" dirty="0" err="1"/>
              <a:t>uwchradd</a:t>
            </a:r>
            <a:r>
              <a:rPr lang="en-GB" sz="2000" dirty="0"/>
              <a:t>:</a:t>
            </a:r>
          </a:p>
          <a:p>
            <a:pPr lvl="1"/>
            <a:r>
              <a:rPr lang="en-GB" sz="2000" dirty="0" err="1"/>
              <a:t>Gramadeg</a:t>
            </a:r>
            <a:endParaRPr lang="en-GB" sz="2000" dirty="0"/>
          </a:p>
          <a:p>
            <a:pPr lvl="1"/>
            <a:r>
              <a:rPr lang="en-GB" sz="2000" dirty="0" err="1"/>
              <a:t>Technegol</a:t>
            </a:r>
            <a:endParaRPr lang="en-GB" sz="2000" dirty="0"/>
          </a:p>
          <a:p>
            <a:pPr lvl="1"/>
            <a:r>
              <a:rPr lang="en-GB" sz="2000" dirty="0"/>
              <a:t>Modern</a:t>
            </a:r>
          </a:p>
          <a:p>
            <a:pPr lvl="1"/>
            <a:r>
              <a:rPr lang="en-GB" dirty="0" err="1"/>
              <a:t>Deddf</a:t>
            </a:r>
            <a:r>
              <a:rPr lang="en-GB" dirty="0"/>
              <a:t> 1944 “The defining moment in the history of modern education” (Bartlett and Burton   t. 83)</a:t>
            </a:r>
          </a:p>
          <a:p>
            <a:pPr lvl="1"/>
            <a:endParaRPr lang="en-GB" dirty="0"/>
          </a:p>
        </p:txBody>
      </p:sp>
      <p:sp>
        <p:nvSpPr>
          <p:cNvPr id="4" name="Content Placeholder 3"/>
          <p:cNvSpPr>
            <a:spLocks noGrp="1"/>
          </p:cNvSpPr>
          <p:nvPr>
            <p:ph sz="half" idx="2"/>
          </p:nvPr>
        </p:nvSpPr>
        <p:spPr>
          <a:xfrm>
            <a:off x="4785170" y="2431522"/>
            <a:ext cx="4184034" cy="3880773"/>
          </a:xfrm>
        </p:spPr>
        <p:txBody>
          <a:bodyPr>
            <a:normAutofit/>
          </a:bodyPr>
          <a:lstStyle/>
          <a:p>
            <a:r>
              <a:rPr lang="en-GB" sz="2000" dirty="0"/>
              <a:t>Three types of secondary school:</a:t>
            </a:r>
          </a:p>
          <a:p>
            <a:pPr lvl="1"/>
            <a:r>
              <a:rPr lang="en-GB" sz="2000" dirty="0"/>
              <a:t>Grammar</a:t>
            </a:r>
          </a:p>
          <a:p>
            <a:pPr lvl="1"/>
            <a:r>
              <a:rPr lang="en-GB" sz="2000" dirty="0"/>
              <a:t>Technical</a:t>
            </a:r>
          </a:p>
          <a:p>
            <a:pPr lvl="1"/>
            <a:r>
              <a:rPr lang="en-GB" sz="2000" dirty="0"/>
              <a:t>Secondary Modern</a:t>
            </a:r>
          </a:p>
          <a:p>
            <a:pPr lvl="1"/>
            <a:r>
              <a:rPr lang="en-GB" sz="2000" dirty="0"/>
              <a:t>1944 act “The defining moment in the history of modern education” (Bartlett and Burton p. 83)</a:t>
            </a:r>
          </a:p>
        </p:txBody>
      </p:sp>
      <p:pic>
        <p:nvPicPr>
          <p:cNvPr id="5" name="Picture 4" descr="Great Stone Road Secondary Modern School... © Dave Croker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62870" y="4446055"/>
            <a:ext cx="2383556" cy="1571657"/>
          </a:xfrm>
          <a:prstGeom prst="rect">
            <a:avLst/>
          </a:prstGeom>
        </p:spPr>
      </p:pic>
      <p:pic>
        <p:nvPicPr>
          <p:cNvPr id="7" name="Picture 6" descr="Image result for Streatham Grammar School for Boys. 1950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28011" y="539689"/>
            <a:ext cx="2312681" cy="1746310"/>
          </a:xfrm>
          <a:prstGeom prst="rect">
            <a:avLst/>
          </a:prstGeom>
        </p:spPr>
      </p:pic>
      <p:pic>
        <p:nvPicPr>
          <p:cNvPr id="8" name="Picture 7" descr="Western Technical Training Command - Wikipedia"/>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46495" y="2617573"/>
            <a:ext cx="2616307" cy="1496908"/>
          </a:xfrm>
          <a:prstGeom prst="rect">
            <a:avLst/>
          </a:prstGeom>
        </p:spPr>
      </p:pic>
    </p:spTree>
    <p:extLst>
      <p:ext uri="{BB962C8B-B14F-4D97-AF65-F5344CB8AC3E}">
        <p14:creationId xmlns:p14="http://schemas.microsoft.com/office/powerpoint/2010/main" val="34894873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Pwysigrwydd Deddf Addysg 1944</a:t>
            </a:r>
            <a:br>
              <a:rPr lang="en-GB"/>
            </a:br>
            <a:r>
              <a:rPr lang="en-GB"/>
              <a:t>The importance of the 1944 Education Act</a:t>
            </a:r>
            <a:endParaRPr lang="en-GB" dirty="0"/>
          </a:p>
        </p:txBody>
      </p:sp>
      <p:sp>
        <p:nvSpPr>
          <p:cNvPr id="3" name="Content Placeholder 2"/>
          <p:cNvSpPr>
            <a:spLocks noGrp="1"/>
          </p:cNvSpPr>
          <p:nvPr>
            <p:ph sz="half" idx="1"/>
          </p:nvPr>
        </p:nvSpPr>
        <p:spPr/>
        <p:txBody>
          <a:bodyPr/>
          <a:lstStyle/>
          <a:p>
            <a:r>
              <a:rPr lang="en-GB" dirty="0" err="1"/>
              <a:t>Pwysigrwydd</a:t>
            </a:r>
            <a:r>
              <a:rPr lang="en-GB" dirty="0"/>
              <a:t> </a:t>
            </a:r>
            <a:r>
              <a:rPr lang="en-GB" dirty="0" err="1"/>
              <a:t>addysg</a:t>
            </a:r>
            <a:r>
              <a:rPr lang="en-GB" dirty="0"/>
              <a:t> </a:t>
            </a:r>
            <a:r>
              <a:rPr lang="en-GB" dirty="0" err="1"/>
              <a:t>i</a:t>
            </a:r>
            <a:r>
              <a:rPr lang="en-GB" dirty="0"/>
              <a:t> </a:t>
            </a:r>
            <a:r>
              <a:rPr lang="en-GB" dirty="0" err="1"/>
              <a:t>ddatblygiad</a:t>
            </a:r>
            <a:r>
              <a:rPr lang="en-GB" dirty="0"/>
              <a:t> </a:t>
            </a:r>
            <a:r>
              <a:rPr lang="en-GB" dirty="0" err="1"/>
              <a:t>economaidd</a:t>
            </a:r>
            <a:r>
              <a:rPr lang="en-GB" dirty="0"/>
              <a:t> a </a:t>
            </a:r>
            <a:r>
              <a:rPr lang="en-GB" dirty="0" err="1"/>
              <a:t>lles</a:t>
            </a:r>
            <a:r>
              <a:rPr lang="en-GB" dirty="0"/>
              <a:t> </a:t>
            </a:r>
            <a:r>
              <a:rPr lang="en-GB" dirty="0" err="1"/>
              <a:t>cymdeithasol</a:t>
            </a:r>
            <a:endParaRPr lang="en-GB" dirty="0"/>
          </a:p>
          <a:p>
            <a:r>
              <a:rPr lang="en-GB" dirty="0" err="1"/>
              <a:t>Byddai</a:t>
            </a:r>
            <a:r>
              <a:rPr lang="en-GB" dirty="0">
                <a:solidFill>
                  <a:schemeClr val="tx1"/>
                </a:solidFill>
              </a:rPr>
              <a:t> plant </a:t>
            </a:r>
            <a:r>
              <a:rPr lang="en-GB" dirty="0" err="1">
                <a:solidFill>
                  <a:schemeClr val="tx1"/>
                </a:solidFill>
              </a:rPr>
              <a:t>do</a:t>
            </a:r>
            <a:r>
              <a:rPr lang="en-GB" dirty="0" err="1"/>
              <a:t>sbarth</a:t>
            </a:r>
            <a:r>
              <a:rPr lang="en-GB" dirty="0"/>
              <a:t> </a:t>
            </a:r>
            <a:r>
              <a:rPr lang="en-GB" dirty="0" err="1"/>
              <a:t>gweithiol</a:t>
            </a:r>
            <a:r>
              <a:rPr lang="en-GB" dirty="0"/>
              <a:t> </a:t>
            </a:r>
            <a:r>
              <a:rPr lang="en-GB" dirty="0" err="1"/>
              <a:t>wedi</a:t>
            </a:r>
            <a:r>
              <a:rPr lang="en-GB" dirty="0"/>
              <a:t> </a:t>
            </a:r>
            <a:r>
              <a:rPr lang="en-GB" dirty="0" err="1"/>
              <a:t>cael</a:t>
            </a:r>
            <a:r>
              <a:rPr lang="en-GB" dirty="0"/>
              <a:t> </a:t>
            </a:r>
            <a:r>
              <a:rPr lang="en-GB" dirty="0" err="1"/>
              <a:t>mynediad</a:t>
            </a:r>
            <a:r>
              <a:rPr lang="en-GB" dirty="0"/>
              <a:t> </a:t>
            </a:r>
            <a:r>
              <a:rPr lang="en-GB" dirty="0" err="1"/>
              <a:t>i</a:t>
            </a:r>
            <a:r>
              <a:rPr lang="en-GB" dirty="0"/>
              <a:t> </a:t>
            </a:r>
            <a:r>
              <a:rPr lang="en-GB" dirty="0" err="1"/>
              <a:t>addysg</a:t>
            </a:r>
            <a:endParaRPr lang="en-GB" dirty="0"/>
          </a:p>
          <a:p>
            <a:r>
              <a:rPr lang="en-GB" dirty="0"/>
              <a:t>System wedi ei </a:t>
            </a:r>
            <a:r>
              <a:rPr lang="en-GB" dirty="0" err="1"/>
              <a:t>seilio</a:t>
            </a:r>
            <a:r>
              <a:rPr lang="en-GB" dirty="0"/>
              <a:t> </a:t>
            </a:r>
            <a:r>
              <a:rPr lang="en-GB" dirty="0" err="1"/>
              <a:t>ar</a:t>
            </a:r>
            <a:r>
              <a:rPr lang="en-GB" dirty="0"/>
              <a:t> </a:t>
            </a:r>
            <a:r>
              <a:rPr lang="en-GB" dirty="0" err="1"/>
              <a:t>lwyddiant</a:t>
            </a:r>
            <a:r>
              <a:rPr lang="en-GB" dirty="0"/>
              <a:t> (</a:t>
            </a:r>
            <a:r>
              <a:rPr lang="en-GB" dirty="0" err="1"/>
              <a:t>prawf</a:t>
            </a:r>
            <a:r>
              <a:rPr lang="en-GB" dirty="0"/>
              <a:t> 11+)</a:t>
            </a:r>
          </a:p>
        </p:txBody>
      </p:sp>
      <p:sp>
        <p:nvSpPr>
          <p:cNvPr id="4" name="Content Placeholder 3"/>
          <p:cNvSpPr>
            <a:spLocks noGrp="1"/>
          </p:cNvSpPr>
          <p:nvPr>
            <p:ph sz="half" idx="2"/>
          </p:nvPr>
        </p:nvSpPr>
        <p:spPr/>
        <p:txBody>
          <a:bodyPr/>
          <a:lstStyle/>
          <a:p>
            <a:r>
              <a:rPr lang="en-GB"/>
              <a:t>Importance of education to economic advance and social welfare</a:t>
            </a:r>
          </a:p>
          <a:p>
            <a:r>
              <a:rPr lang="en-GB"/>
              <a:t>Working class children would have access to education</a:t>
            </a:r>
          </a:p>
          <a:p>
            <a:r>
              <a:rPr lang="en-GB"/>
              <a:t>Based on merit (11+ test)</a:t>
            </a:r>
            <a:endParaRPr lang="en-GB" dirty="0"/>
          </a:p>
        </p:txBody>
      </p:sp>
      <p:pic>
        <p:nvPicPr>
          <p:cNvPr id="3075" name="Picture 3" descr="C:\Users\Alison\AppData\Local\Microsoft\Windows\INetCache\IE\8307H8Z8\exam-sweat2[1].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01440" y="4552859"/>
            <a:ext cx="1814708" cy="19529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21317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8236" y="924074"/>
            <a:ext cx="8596668" cy="1320800"/>
          </a:xfrm>
        </p:spPr>
        <p:txBody>
          <a:bodyPr/>
          <a:lstStyle/>
          <a:p>
            <a:r>
              <a:rPr lang="en-GB" dirty="0" err="1"/>
              <a:t>Tasg</a:t>
            </a:r>
            <a:r>
              <a:rPr lang="en-GB" dirty="0"/>
              <a:t> / Task</a:t>
            </a:r>
          </a:p>
        </p:txBody>
      </p:sp>
      <p:sp>
        <p:nvSpPr>
          <p:cNvPr id="3" name="Content Placeholder 2"/>
          <p:cNvSpPr>
            <a:spLocks noGrp="1"/>
          </p:cNvSpPr>
          <p:nvPr>
            <p:ph sz="half" idx="1"/>
          </p:nvPr>
        </p:nvSpPr>
        <p:spPr>
          <a:xfrm>
            <a:off x="933030" y="2433912"/>
            <a:ext cx="4184035" cy="3880772"/>
          </a:xfrm>
        </p:spPr>
        <p:txBody>
          <a:bodyPr/>
          <a:lstStyle/>
          <a:p>
            <a:r>
              <a:rPr lang="en-GB" dirty="0" err="1"/>
              <a:t>Gwyliwch</a:t>
            </a:r>
            <a:r>
              <a:rPr lang="en-GB" dirty="0"/>
              <a:t> </a:t>
            </a:r>
            <a:r>
              <a:rPr lang="en-GB" dirty="0" err="1"/>
              <a:t>hyd</a:t>
            </a:r>
            <a:r>
              <a:rPr lang="en-GB" dirty="0"/>
              <a:t> at 10 </a:t>
            </a:r>
            <a:r>
              <a:rPr lang="en-GB" dirty="0" err="1"/>
              <a:t>munud</a:t>
            </a:r>
            <a:r>
              <a:rPr lang="en-GB" dirty="0"/>
              <a:t> o’r clip isod: </a:t>
            </a:r>
          </a:p>
          <a:p>
            <a:r>
              <a:rPr lang="en-GB" dirty="0" err="1"/>
              <a:t>Adlewyrchwch</a:t>
            </a:r>
            <a:r>
              <a:rPr lang="en-GB" dirty="0"/>
              <a:t> </a:t>
            </a:r>
            <a:r>
              <a:rPr lang="en-GB" dirty="0" err="1"/>
              <a:t>ar</a:t>
            </a:r>
            <a:r>
              <a:rPr lang="en-GB" dirty="0"/>
              <a:t> </a:t>
            </a:r>
            <a:r>
              <a:rPr lang="en-GB" dirty="0" err="1"/>
              <a:t>Ddeddf</a:t>
            </a:r>
            <a:r>
              <a:rPr lang="en-GB" dirty="0"/>
              <a:t> </a:t>
            </a:r>
            <a:r>
              <a:rPr lang="en-GB" dirty="0" err="1"/>
              <a:t>Addysg</a:t>
            </a:r>
            <a:r>
              <a:rPr lang="en-GB" dirty="0"/>
              <a:t> 1922 (a </a:t>
            </a:r>
            <a:r>
              <a:rPr lang="en-GB" dirty="0" err="1"/>
              <a:t>enwir</a:t>
            </a:r>
            <a:r>
              <a:rPr lang="en-GB" dirty="0"/>
              <a:t> hefyd yn </a:t>
            </a:r>
            <a:r>
              <a:rPr lang="en-GB" dirty="0" err="1"/>
              <a:t>Ddeddf</a:t>
            </a:r>
            <a:r>
              <a:rPr lang="en-GB" dirty="0"/>
              <a:t> Butler) ac </a:t>
            </a:r>
            <a:r>
              <a:rPr lang="en-GB" dirty="0" err="1"/>
              <a:t>ysgrifenwch</a:t>
            </a:r>
            <a:r>
              <a:rPr lang="en-GB" dirty="0"/>
              <a:t> ddadl o </a:t>
            </a:r>
            <a:r>
              <a:rPr lang="en-GB" dirty="0" err="1"/>
              <a:t>blaid</a:t>
            </a:r>
            <a:r>
              <a:rPr lang="en-GB" dirty="0"/>
              <a:t> neu yn erbyn y </a:t>
            </a:r>
            <a:r>
              <a:rPr lang="en-GB" dirty="0" err="1"/>
              <a:t>Ddeddf</a:t>
            </a:r>
            <a:r>
              <a:rPr lang="en-GB" dirty="0"/>
              <a:t> (</a:t>
            </a:r>
            <a:r>
              <a:rPr lang="en-GB" dirty="0" err="1"/>
              <a:t>tua</a:t>
            </a:r>
            <a:r>
              <a:rPr lang="en-GB" dirty="0"/>
              <a:t> 100 – 150 o </a:t>
            </a:r>
            <a:r>
              <a:rPr lang="en-GB" dirty="0" err="1"/>
              <a:t>eiriau</a:t>
            </a:r>
            <a:r>
              <a:rPr lang="en-GB" dirty="0"/>
              <a:t>)</a:t>
            </a:r>
          </a:p>
        </p:txBody>
      </p:sp>
      <p:sp>
        <p:nvSpPr>
          <p:cNvPr id="4" name="Content Placeholder 3"/>
          <p:cNvSpPr>
            <a:spLocks noGrp="1"/>
          </p:cNvSpPr>
          <p:nvPr>
            <p:ph sz="half" idx="2"/>
          </p:nvPr>
        </p:nvSpPr>
        <p:spPr>
          <a:xfrm>
            <a:off x="6476633" y="2433911"/>
            <a:ext cx="4184034" cy="3880773"/>
          </a:xfrm>
        </p:spPr>
        <p:txBody>
          <a:bodyPr/>
          <a:lstStyle/>
          <a:p>
            <a:r>
              <a:rPr lang="en-GB" dirty="0"/>
              <a:t>Watch up to 10 minutes of the following clip: </a:t>
            </a:r>
          </a:p>
          <a:p>
            <a:r>
              <a:rPr lang="en-GB" dirty="0"/>
              <a:t>Reflect on the Education Act 1944 (also known as the Butler Act) and write a brief argument in favour of or against the Act (about 100 – 150 words)</a:t>
            </a:r>
          </a:p>
        </p:txBody>
      </p:sp>
    </p:spTree>
    <p:extLst>
      <p:ext uri="{BB962C8B-B14F-4D97-AF65-F5344CB8AC3E}">
        <p14:creationId xmlns:p14="http://schemas.microsoft.com/office/powerpoint/2010/main" val="15262567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Aftermath</a:t>
            </a:r>
          </a:p>
        </p:txBody>
      </p:sp>
      <p:sp>
        <p:nvSpPr>
          <p:cNvPr id="3" name="Text Placeholder 2"/>
          <p:cNvSpPr>
            <a:spLocks noGrp="1"/>
          </p:cNvSpPr>
          <p:nvPr>
            <p:ph type="body" idx="1"/>
          </p:nvPr>
        </p:nvSpPr>
        <p:spPr/>
        <p:txBody>
          <a:bodyPr/>
          <a:lstStyle/>
          <a:p>
            <a:r>
              <a:rPr lang="en-GB" dirty="0"/>
              <a:t>Y </a:t>
            </a:r>
            <a:r>
              <a:rPr lang="en-GB" dirty="0" err="1"/>
              <a:t>Canlyniad</a:t>
            </a:r>
          </a:p>
        </p:txBody>
      </p:sp>
    </p:spTree>
    <p:extLst>
      <p:ext uri="{BB962C8B-B14F-4D97-AF65-F5344CB8AC3E}">
        <p14:creationId xmlns:p14="http://schemas.microsoft.com/office/powerpoint/2010/main" val="2576394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7H6Mx7OOcvY"/>
          <p:cNvPicPr>
            <a:picLocks noRot="1" noChangeAspect="1"/>
          </p:cNvPicPr>
          <p:nvPr>
            <a:videoFile r:link="rId1"/>
          </p:nvPr>
        </p:nvPicPr>
        <p:blipFill>
          <a:blip r:embed="rId3"/>
          <a:stretch>
            <a:fillRect/>
          </a:stretch>
        </p:blipFill>
        <p:spPr>
          <a:xfrm>
            <a:off x="1478743" y="938463"/>
            <a:ext cx="8950204" cy="5034486"/>
          </a:xfrm>
          <a:prstGeom prst="rect">
            <a:avLst/>
          </a:prstGeom>
        </p:spPr>
      </p:pic>
    </p:spTree>
    <p:extLst>
      <p:ext uri="{BB962C8B-B14F-4D97-AF65-F5344CB8AC3E}">
        <p14:creationId xmlns:p14="http://schemas.microsoft.com/office/powerpoint/2010/main" val="19240424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93BD6-6C31-4E3D-8315-DDD80AC9F9DE}"/>
              </a:ext>
            </a:extLst>
          </p:cNvPr>
          <p:cNvSpPr>
            <a:spLocks noGrp="1"/>
          </p:cNvSpPr>
          <p:nvPr>
            <p:ph type="title"/>
          </p:nvPr>
        </p:nvSpPr>
        <p:spPr/>
        <p:txBody>
          <a:bodyPr/>
          <a:lstStyle/>
          <a:p>
            <a:r>
              <a:rPr lang="en-GB" dirty="0">
                <a:solidFill>
                  <a:schemeClr val="tx1"/>
                </a:solidFill>
              </a:rPr>
              <a:t>Y </a:t>
            </a:r>
            <a:r>
              <a:rPr lang="en-GB" dirty="0" err="1">
                <a:solidFill>
                  <a:schemeClr val="tx1"/>
                </a:solidFill>
              </a:rPr>
              <a:t>Canlyniad</a:t>
            </a:r>
            <a:r>
              <a:rPr lang="en-GB" dirty="0">
                <a:solidFill>
                  <a:schemeClr val="tx1"/>
                </a:solidFill>
              </a:rPr>
              <a:t>/T</a:t>
            </a:r>
            <a:r>
              <a:rPr lang="en-GB" dirty="0"/>
              <a:t>he Aftermath</a:t>
            </a:r>
          </a:p>
        </p:txBody>
      </p:sp>
      <p:sp>
        <p:nvSpPr>
          <p:cNvPr id="3" name="Content Placeholder 2">
            <a:extLst>
              <a:ext uri="{FF2B5EF4-FFF2-40B4-BE49-F238E27FC236}">
                <a16:creationId xmlns:a16="http://schemas.microsoft.com/office/drawing/2014/main" id="{DF419034-866C-48DF-8CD3-6F8399EBB79D}"/>
              </a:ext>
            </a:extLst>
          </p:cNvPr>
          <p:cNvSpPr>
            <a:spLocks noGrp="1"/>
          </p:cNvSpPr>
          <p:nvPr>
            <p:ph sz="half" idx="1"/>
          </p:nvPr>
        </p:nvSpPr>
        <p:spPr>
          <a:xfrm>
            <a:off x="6178610" y="2638761"/>
            <a:ext cx="4718304" cy="3310128"/>
          </a:xfrm>
        </p:spPr>
        <p:txBody>
          <a:bodyPr>
            <a:normAutofit fontScale="77500" lnSpcReduction="20000"/>
          </a:bodyPr>
          <a:lstStyle/>
          <a:p>
            <a:r>
              <a:rPr lang="en-GB" dirty="0"/>
              <a:t>Skim read the article ‘1945 – 1965: The Long Road to Circular 10/65</a:t>
            </a:r>
          </a:p>
          <a:p>
            <a:r>
              <a:rPr lang="en-GB" dirty="0"/>
              <a:t>Consider</a:t>
            </a:r>
          </a:p>
          <a:p>
            <a:pPr lvl="1"/>
            <a:r>
              <a:rPr lang="en-GB" dirty="0"/>
              <a:t>What are the key issues discussed?</a:t>
            </a:r>
          </a:p>
          <a:p>
            <a:pPr lvl="1"/>
            <a:r>
              <a:rPr lang="en-GB" dirty="0"/>
              <a:t>Who are the main figures discussed?</a:t>
            </a:r>
          </a:p>
          <a:p>
            <a:pPr lvl="1"/>
            <a:r>
              <a:rPr lang="en-GB" dirty="0"/>
              <a:t>What are the reasons for the Tripartite system falling out of favour?</a:t>
            </a:r>
          </a:p>
          <a:p>
            <a:endParaRPr lang="en-GB" dirty="0"/>
          </a:p>
          <a:p>
            <a:r>
              <a:rPr lang="en-GB" dirty="0"/>
              <a:t>Circular 10/65 will be covered in more detail in this weeks asynchronous learning.</a:t>
            </a:r>
          </a:p>
        </p:txBody>
      </p:sp>
      <p:sp>
        <p:nvSpPr>
          <p:cNvPr id="4" name="Content Placeholder 3">
            <a:extLst>
              <a:ext uri="{FF2B5EF4-FFF2-40B4-BE49-F238E27FC236}">
                <a16:creationId xmlns:a16="http://schemas.microsoft.com/office/drawing/2014/main" id="{8D70E598-FA10-488D-9E8C-AB21C18BCF3B}"/>
              </a:ext>
            </a:extLst>
          </p:cNvPr>
          <p:cNvSpPr>
            <a:spLocks noGrp="1"/>
          </p:cNvSpPr>
          <p:nvPr>
            <p:ph sz="half" idx="2"/>
          </p:nvPr>
        </p:nvSpPr>
        <p:spPr>
          <a:xfrm>
            <a:off x="1379623" y="2638761"/>
            <a:ext cx="4718304" cy="3310128"/>
          </a:xfrm>
        </p:spPr>
        <p:txBody>
          <a:bodyPr>
            <a:normAutofit fontScale="77500" lnSpcReduction="20000"/>
          </a:bodyPr>
          <a:lstStyle/>
          <a:p>
            <a:r>
              <a:rPr lang="en-GB" dirty="0" err="1">
                <a:solidFill>
                  <a:schemeClr val="tx1"/>
                </a:solidFill>
              </a:rPr>
              <a:t>Darllenwch</a:t>
            </a:r>
            <a:r>
              <a:rPr lang="en-GB" dirty="0">
                <a:solidFill>
                  <a:schemeClr val="tx1"/>
                </a:solidFill>
              </a:rPr>
              <a:t> </a:t>
            </a:r>
            <a:r>
              <a:rPr lang="en-GB" dirty="0" err="1">
                <a:solidFill>
                  <a:schemeClr val="tx1"/>
                </a:solidFill>
              </a:rPr>
              <a:t>yr</a:t>
            </a:r>
            <a:r>
              <a:rPr lang="en-GB" dirty="0">
                <a:solidFill>
                  <a:schemeClr val="tx1"/>
                </a:solidFill>
              </a:rPr>
              <a:t> </a:t>
            </a:r>
            <a:r>
              <a:rPr lang="en-GB" dirty="0" err="1">
                <a:solidFill>
                  <a:schemeClr val="tx1"/>
                </a:solidFill>
              </a:rPr>
              <a:t>erthygl</a:t>
            </a:r>
            <a:r>
              <a:rPr lang="en-GB" dirty="0">
                <a:solidFill>
                  <a:schemeClr val="tx1"/>
                </a:solidFill>
              </a:rPr>
              <a:t>  ‘1945 - 1965: The Long Road to Circular 10/65</a:t>
            </a:r>
          </a:p>
          <a:p>
            <a:r>
              <a:rPr lang="en-GB" dirty="0" err="1">
                <a:solidFill>
                  <a:schemeClr val="tx1"/>
                </a:solidFill>
              </a:rPr>
              <a:t>Ystyriwch</a:t>
            </a:r>
            <a:endParaRPr lang="en-GB" dirty="0">
              <a:solidFill>
                <a:schemeClr val="tx1"/>
              </a:solidFill>
            </a:endParaRPr>
          </a:p>
          <a:p>
            <a:pPr lvl="1"/>
            <a:r>
              <a:rPr lang="en-GB" dirty="0">
                <a:solidFill>
                  <a:schemeClr val="tx1"/>
                </a:solidFill>
              </a:rPr>
              <a:t>Beth </a:t>
            </a:r>
            <a:r>
              <a:rPr lang="en-GB" err="1">
                <a:solidFill>
                  <a:schemeClr val="tx1"/>
                </a:solidFill>
              </a:rPr>
              <a:t>yw'r</a:t>
            </a:r>
            <a:r>
              <a:rPr lang="en-GB" dirty="0">
                <a:solidFill>
                  <a:schemeClr val="tx1"/>
                </a:solidFill>
              </a:rPr>
              <a:t> </a:t>
            </a:r>
            <a:r>
              <a:rPr lang="en-GB" err="1">
                <a:solidFill>
                  <a:schemeClr val="tx1"/>
                </a:solidFill>
              </a:rPr>
              <a:t>materion</a:t>
            </a:r>
            <a:r>
              <a:rPr lang="en-GB" dirty="0">
                <a:solidFill>
                  <a:schemeClr val="tx1"/>
                </a:solidFill>
              </a:rPr>
              <a:t> </a:t>
            </a:r>
            <a:r>
              <a:rPr lang="en-GB" err="1">
                <a:solidFill>
                  <a:schemeClr val="tx1"/>
                </a:solidFill>
              </a:rPr>
              <a:t>allweddol</a:t>
            </a:r>
            <a:r>
              <a:rPr lang="en-GB" dirty="0">
                <a:solidFill>
                  <a:schemeClr val="tx1"/>
                </a:solidFill>
              </a:rPr>
              <a:t> a </a:t>
            </a:r>
            <a:r>
              <a:rPr lang="en-GB" err="1">
                <a:solidFill>
                  <a:schemeClr val="tx1"/>
                </a:solidFill>
              </a:rPr>
              <a:t>drafodir</a:t>
            </a:r>
            <a:r>
              <a:rPr lang="en-GB" dirty="0">
                <a:solidFill>
                  <a:schemeClr val="tx1"/>
                </a:solidFill>
              </a:rPr>
              <a:t>?</a:t>
            </a:r>
          </a:p>
          <a:p>
            <a:pPr lvl="1"/>
            <a:r>
              <a:rPr lang="en-GB" err="1">
                <a:solidFill>
                  <a:schemeClr val="tx1"/>
                </a:solidFill>
              </a:rPr>
              <a:t>Pwy</a:t>
            </a:r>
            <a:r>
              <a:rPr lang="en-GB" dirty="0">
                <a:solidFill>
                  <a:schemeClr val="tx1"/>
                </a:solidFill>
              </a:rPr>
              <a:t> </a:t>
            </a:r>
            <a:r>
              <a:rPr lang="en-GB" err="1">
                <a:solidFill>
                  <a:schemeClr val="tx1"/>
                </a:solidFill>
              </a:rPr>
              <a:t>yw'r</a:t>
            </a:r>
            <a:r>
              <a:rPr lang="en-GB" dirty="0">
                <a:solidFill>
                  <a:schemeClr val="tx1"/>
                </a:solidFill>
              </a:rPr>
              <a:t> </a:t>
            </a:r>
            <a:r>
              <a:rPr lang="en-GB" err="1">
                <a:solidFill>
                  <a:schemeClr val="tx1"/>
                </a:solidFill>
              </a:rPr>
              <a:t>prif</a:t>
            </a:r>
            <a:r>
              <a:rPr lang="en-GB" dirty="0">
                <a:solidFill>
                  <a:schemeClr val="tx1"/>
                </a:solidFill>
              </a:rPr>
              <a:t> </a:t>
            </a:r>
            <a:r>
              <a:rPr lang="en-GB" err="1">
                <a:solidFill>
                  <a:schemeClr val="tx1"/>
                </a:solidFill>
              </a:rPr>
              <a:t>ffigurau</a:t>
            </a:r>
            <a:r>
              <a:rPr lang="en-GB" dirty="0">
                <a:solidFill>
                  <a:schemeClr val="tx1"/>
                </a:solidFill>
              </a:rPr>
              <a:t> a </a:t>
            </a:r>
            <a:r>
              <a:rPr lang="en-GB" err="1">
                <a:solidFill>
                  <a:schemeClr val="tx1"/>
                </a:solidFill>
              </a:rPr>
              <a:t>drafodir</a:t>
            </a:r>
            <a:r>
              <a:rPr lang="en-GB" dirty="0">
                <a:solidFill>
                  <a:schemeClr val="tx1"/>
                </a:solidFill>
              </a:rPr>
              <a:t>?</a:t>
            </a:r>
          </a:p>
          <a:p>
            <a:pPr lvl="1"/>
            <a:r>
              <a:rPr lang="en-GB" dirty="0">
                <a:solidFill>
                  <a:schemeClr val="tx1"/>
                </a:solidFill>
              </a:rPr>
              <a:t>Beth </a:t>
            </a:r>
            <a:r>
              <a:rPr lang="en-GB" err="1">
                <a:solidFill>
                  <a:schemeClr val="tx1"/>
                </a:solidFill>
              </a:rPr>
              <a:t>yw'r</a:t>
            </a:r>
            <a:r>
              <a:rPr lang="en-GB" dirty="0">
                <a:solidFill>
                  <a:schemeClr val="tx1"/>
                </a:solidFill>
              </a:rPr>
              <a:t> </a:t>
            </a:r>
            <a:r>
              <a:rPr lang="en-GB" err="1">
                <a:solidFill>
                  <a:schemeClr val="tx1"/>
                </a:solidFill>
              </a:rPr>
              <a:t>rhesymau</a:t>
            </a:r>
            <a:r>
              <a:rPr lang="en-GB" dirty="0">
                <a:solidFill>
                  <a:schemeClr val="tx1"/>
                </a:solidFill>
              </a:rPr>
              <a:t> </a:t>
            </a:r>
            <a:r>
              <a:rPr lang="en-GB" err="1">
                <a:solidFill>
                  <a:schemeClr val="tx1"/>
                </a:solidFill>
              </a:rPr>
              <a:t>dros</a:t>
            </a:r>
            <a:r>
              <a:rPr lang="en-GB" dirty="0">
                <a:solidFill>
                  <a:schemeClr val="tx1"/>
                </a:solidFill>
              </a:rPr>
              <a:t> y system </a:t>
            </a:r>
            <a:r>
              <a:rPr lang="en-GB" err="1">
                <a:solidFill>
                  <a:schemeClr val="tx1"/>
                </a:solidFill>
              </a:rPr>
              <a:t>Driphlyg</a:t>
            </a:r>
            <a:r>
              <a:rPr lang="en-GB" dirty="0">
                <a:solidFill>
                  <a:schemeClr val="tx1"/>
                </a:solidFill>
              </a:rPr>
              <a:t> </a:t>
            </a:r>
            <a:r>
              <a:rPr lang="en-GB" err="1">
                <a:solidFill>
                  <a:schemeClr val="tx1"/>
                </a:solidFill>
              </a:rPr>
              <a:t>yn</a:t>
            </a:r>
            <a:r>
              <a:rPr lang="en-GB" dirty="0">
                <a:solidFill>
                  <a:schemeClr val="tx1"/>
                </a:solidFill>
              </a:rPr>
              <a:t> </a:t>
            </a:r>
            <a:r>
              <a:rPr lang="en-GB" err="1">
                <a:solidFill>
                  <a:schemeClr val="tx1"/>
                </a:solidFill>
              </a:rPr>
              <a:t>colli</a:t>
            </a:r>
            <a:r>
              <a:rPr lang="en-GB" dirty="0">
                <a:solidFill>
                  <a:schemeClr val="tx1"/>
                </a:solidFill>
              </a:rPr>
              <a:t> </a:t>
            </a:r>
            <a:r>
              <a:rPr lang="en-GB" err="1">
                <a:solidFill>
                  <a:schemeClr val="tx1"/>
                </a:solidFill>
              </a:rPr>
              <a:t>cefnogaeth</a:t>
            </a:r>
            <a:r>
              <a:rPr lang="en-GB" dirty="0">
                <a:solidFill>
                  <a:schemeClr val="tx1"/>
                </a:solidFill>
              </a:rPr>
              <a:t>?</a:t>
            </a:r>
          </a:p>
          <a:p>
            <a:endParaRPr lang="en-GB" dirty="0">
              <a:solidFill>
                <a:schemeClr val="tx1"/>
              </a:solidFill>
            </a:endParaRPr>
          </a:p>
          <a:p>
            <a:r>
              <a:rPr lang="en-GB" err="1">
                <a:solidFill>
                  <a:schemeClr val="tx1"/>
                </a:solidFill>
              </a:rPr>
              <a:t>Ymdrinnir</a:t>
            </a:r>
            <a:r>
              <a:rPr lang="en-GB" dirty="0">
                <a:solidFill>
                  <a:schemeClr val="tx1"/>
                </a:solidFill>
              </a:rPr>
              <a:t> â </a:t>
            </a:r>
            <a:r>
              <a:rPr lang="en-GB" err="1">
                <a:solidFill>
                  <a:schemeClr val="tx1"/>
                </a:solidFill>
              </a:rPr>
              <a:t>Chylchlythyr</a:t>
            </a:r>
            <a:r>
              <a:rPr lang="en-GB" dirty="0">
                <a:solidFill>
                  <a:schemeClr val="tx1"/>
                </a:solidFill>
              </a:rPr>
              <a:t> 10/65 </a:t>
            </a:r>
            <a:r>
              <a:rPr lang="en-GB" err="1">
                <a:solidFill>
                  <a:schemeClr val="tx1"/>
                </a:solidFill>
              </a:rPr>
              <a:t>yn</a:t>
            </a:r>
            <a:r>
              <a:rPr lang="en-GB" dirty="0">
                <a:solidFill>
                  <a:schemeClr val="tx1"/>
                </a:solidFill>
              </a:rPr>
              <a:t> </a:t>
            </a:r>
            <a:r>
              <a:rPr lang="en-GB" err="1">
                <a:solidFill>
                  <a:schemeClr val="tx1"/>
                </a:solidFill>
              </a:rPr>
              <a:t>fanylach</a:t>
            </a:r>
            <a:r>
              <a:rPr lang="en-GB" dirty="0">
                <a:solidFill>
                  <a:schemeClr val="tx1"/>
                </a:solidFill>
              </a:rPr>
              <a:t> </a:t>
            </a:r>
            <a:r>
              <a:rPr lang="en-GB" err="1">
                <a:solidFill>
                  <a:schemeClr val="tx1"/>
                </a:solidFill>
              </a:rPr>
              <a:t>yn</a:t>
            </a:r>
            <a:r>
              <a:rPr lang="en-GB" dirty="0">
                <a:solidFill>
                  <a:schemeClr val="tx1"/>
                </a:solidFill>
              </a:rPr>
              <a:t> </a:t>
            </a:r>
            <a:r>
              <a:rPr lang="en-GB" err="1">
                <a:solidFill>
                  <a:schemeClr val="tx1"/>
                </a:solidFill>
              </a:rPr>
              <a:t>ystod</a:t>
            </a:r>
            <a:r>
              <a:rPr lang="en-GB" dirty="0">
                <a:solidFill>
                  <a:schemeClr val="tx1"/>
                </a:solidFill>
              </a:rPr>
              <a:t> </a:t>
            </a:r>
            <a:r>
              <a:rPr lang="en-GB" err="1">
                <a:solidFill>
                  <a:schemeClr val="tx1"/>
                </a:solidFill>
              </a:rPr>
              <a:t>dysgu</a:t>
            </a:r>
            <a:r>
              <a:rPr lang="en-GB" dirty="0">
                <a:solidFill>
                  <a:schemeClr val="tx1"/>
                </a:solidFill>
              </a:rPr>
              <a:t> </a:t>
            </a:r>
            <a:r>
              <a:rPr lang="en-GB" err="1">
                <a:solidFill>
                  <a:schemeClr val="tx1"/>
                </a:solidFill>
              </a:rPr>
              <a:t>anghydamserol</a:t>
            </a:r>
            <a:r>
              <a:rPr lang="en-GB" dirty="0">
                <a:solidFill>
                  <a:schemeClr val="tx1"/>
                </a:solidFill>
              </a:rPr>
              <a:t> </a:t>
            </a:r>
            <a:r>
              <a:rPr lang="en-GB" err="1">
                <a:solidFill>
                  <a:schemeClr val="tx1"/>
                </a:solidFill>
              </a:rPr>
              <a:t>yr</a:t>
            </a:r>
            <a:r>
              <a:rPr lang="en-GB" dirty="0">
                <a:solidFill>
                  <a:schemeClr val="tx1"/>
                </a:solidFill>
              </a:rPr>
              <a:t> </a:t>
            </a:r>
            <a:r>
              <a:rPr lang="en-GB" err="1">
                <a:solidFill>
                  <a:schemeClr val="tx1"/>
                </a:solidFill>
              </a:rPr>
              <a:t>wythnos</a:t>
            </a:r>
            <a:r>
              <a:rPr lang="en-GB" dirty="0">
                <a:solidFill>
                  <a:schemeClr val="tx1"/>
                </a:solidFill>
              </a:rPr>
              <a:t> hon.</a:t>
            </a:r>
          </a:p>
        </p:txBody>
      </p:sp>
    </p:spTree>
    <p:extLst>
      <p:ext uri="{BB962C8B-B14F-4D97-AF65-F5344CB8AC3E}">
        <p14:creationId xmlns:p14="http://schemas.microsoft.com/office/powerpoint/2010/main" val="1919762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Beirniadaeth</a:t>
            </a:r>
            <a:r>
              <a:rPr lang="en-GB" dirty="0"/>
              <a:t> o’r system </a:t>
            </a:r>
            <a:r>
              <a:rPr lang="en-GB" dirty="0" err="1"/>
              <a:t>driphlyg</a:t>
            </a:r>
            <a:br>
              <a:rPr lang="en-GB" dirty="0"/>
            </a:br>
            <a:r>
              <a:rPr lang="en-GB" dirty="0"/>
              <a:t>Criticism of the tripartite system</a:t>
            </a:r>
          </a:p>
        </p:txBody>
      </p:sp>
      <p:sp>
        <p:nvSpPr>
          <p:cNvPr id="3" name="Content Placeholder 2"/>
          <p:cNvSpPr>
            <a:spLocks noGrp="1"/>
          </p:cNvSpPr>
          <p:nvPr>
            <p:ph sz="half" idx="1"/>
          </p:nvPr>
        </p:nvSpPr>
        <p:spPr/>
        <p:txBody>
          <a:bodyPr>
            <a:normAutofit fontScale="92500" lnSpcReduction="10000"/>
          </a:bodyPr>
          <a:lstStyle/>
          <a:p>
            <a:r>
              <a:rPr lang="en-GB" dirty="0" err="1"/>
              <a:t>Ysgolion</a:t>
            </a:r>
            <a:r>
              <a:rPr lang="en-GB" dirty="0"/>
              <a:t> </a:t>
            </a:r>
            <a:r>
              <a:rPr lang="en-GB" dirty="0" err="1"/>
              <a:t>gramadeg</a:t>
            </a:r>
            <a:r>
              <a:rPr lang="en-GB" dirty="0"/>
              <a:t> yn </a:t>
            </a:r>
            <a:r>
              <a:rPr lang="en-GB" dirty="0" err="1"/>
              <a:t>cael</a:t>
            </a:r>
            <a:r>
              <a:rPr lang="en-GB" dirty="0"/>
              <a:t> </a:t>
            </a:r>
            <a:r>
              <a:rPr lang="en-GB" dirty="0" err="1"/>
              <a:t>eu</a:t>
            </a:r>
            <a:r>
              <a:rPr lang="en-GB" dirty="0"/>
              <a:t> </a:t>
            </a:r>
            <a:r>
              <a:rPr lang="en-GB" dirty="0" err="1"/>
              <a:t>hystyried</a:t>
            </a:r>
            <a:r>
              <a:rPr lang="en-GB" dirty="0"/>
              <a:t> yn </a:t>
            </a:r>
            <a:r>
              <a:rPr lang="en-GB" dirty="0" err="1"/>
              <a:t>uwchraddol</a:t>
            </a:r>
            <a:endParaRPr lang="en-GB" dirty="0"/>
          </a:p>
          <a:p>
            <a:r>
              <a:rPr lang="en-GB" dirty="0"/>
              <a:t>Plant dosbarth </a:t>
            </a:r>
            <a:r>
              <a:rPr lang="en-GB" dirty="0" err="1"/>
              <a:t>gweithiol</a:t>
            </a:r>
            <a:r>
              <a:rPr lang="en-GB" dirty="0"/>
              <a:t> </a:t>
            </a:r>
            <a:r>
              <a:rPr lang="en-GB" dirty="0" err="1"/>
              <a:t>dan</a:t>
            </a:r>
            <a:r>
              <a:rPr lang="en-GB" dirty="0"/>
              <a:t> </a:t>
            </a:r>
            <a:r>
              <a:rPr lang="en-GB" dirty="0" err="1"/>
              <a:t>anfantais</a:t>
            </a:r>
            <a:endParaRPr lang="en-GB" dirty="0"/>
          </a:p>
          <a:p>
            <a:r>
              <a:rPr lang="en-GB" dirty="0" err="1"/>
              <a:t>Pwysau</a:t>
            </a:r>
            <a:r>
              <a:rPr lang="en-GB" dirty="0"/>
              <a:t> </a:t>
            </a:r>
            <a:r>
              <a:rPr lang="en-GB" dirty="0" err="1"/>
              <a:t>ar</a:t>
            </a:r>
            <a:r>
              <a:rPr lang="en-GB" dirty="0"/>
              <a:t> </a:t>
            </a:r>
            <a:r>
              <a:rPr lang="en-GB" dirty="0" err="1"/>
              <a:t>blant</a:t>
            </a:r>
            <a:r>
              <a:rPr lang="en-GB" dirty="0"/>
              <a:t> dosbarth </a:t>
            </a:r>
            <a:r>
              <a:rPr lang="en-GB" dirty="0" err="1"/>
              <a:t>canol</a:t>
            </a:r>
            <a:r>
              <a:rPr lang="en-GB" dirty="0"/>
              <a:t> </a:t>
            </a:r>
            <a:r>
              <a:rPr lang="en-GB" dirty="0" err="1"/>
              <a:t>i</a:t>
            </a:r>
            <a:r>
              <a:rPr lang="en-GB" dirty="0"/>
              <a:t> </a:t>
            </a:r>
            <a:r>
              <a:rPr lang="en-GB" dirty="0" err="1"/>
              <a:t>ennill</a:t>
            </a:r>
            <a:r>
              <a:rPr lang="en-GB" dirty="0"/>
              <a:t> lle mewn ysgol </a:t>
            </a:r>
            <a:r>
              <a:rPr lang="en-GB" dirty="0" err="1"/>
              <a:t>ramadeg</a:t>
            </a:r>
            <a:endParaRPr lang="en-GB" dirty="0"/>
          </a:p>
          <a:p>
            <a:r>
              <a:rPr lang="en-GB" dirty="0" err="1"/>
              <a:t>Anodd</a:t>
            </a:r>
            <a:r>
              <a:rPr lang="en-GB" dirty="0"/>
              <a:t> </a:t>
            </a:r>
            <a:r>
              <a:rPr lang="en-GB" dirty="0" err="1"/>
              <a:t>gosod</a:t>
            </a:r>
            <a:r>
              <a:rPr lang="en-GB" dirty="0"/>
              <a:t> plant mewn un o’r tri </a:t>
            </a:r>
            <a:r>
              <a:rPr lang="en-GB" dirty="0" err="1"/>
              <a:t>categori</a:t>
            </a:r>
            <a:endParaRPr lang="en-GB" dirty="0"/>
          </a:p>
          <a:p>
            <a:r>
              <a:rPr lang="en-GB" dirty="0"/>
              <a:t>Plant yn </a:t>
            </a:r>
            <a:r>
              <a:rPr lang="en-GB" dirty="0" err="1"/>
              <a:t>cael</a:t>
            </a:r>
            <a:r>
              <a:rPr lang="en-GB" dirty="0"/>
              <a:t> </a:t>
            </a:r>
            <a:r>
              <a:rPr lang="en-GB" dirty="0" err="1"/>
              <a:t>eu</a:t>
            </a:r>
            <a:r>
              <a:rPr lang="en-GB" dirty="0"/>
              <a:t> ‘</a:t>
            </a:r>
            <a:r>
              <a:rPr lang="en-GB" dirty="0" err="1"/>
              <a:t>labelu</a:t>
            </a:r>
            <a:r>
              <a:rPr lang="en-GB" dirty="0"/>
              <a:t>’</a:t>
            </a:r>
          </a:p>
        </p:txBody>
      </p:sp>
      <p:sp>
        <p:nvSpPr>
          <p:cNvPr id="4" name="Content Placeholder 3"/>
          <p:cNvSpPr>
            <a:spLocks noGrp="1"/>
          </p:cNvSpPr>
          <p:nvPr>
            <p:ph sz="half" idx="2"/>
          </p:nvPr>
        </p:nvSpPr>
        <p:spPr/>
        <p:txBody>
          <a:bodyPr>
            <a:normAutofit fontScale="92500" lnSpcReduction="10000"/>
          </a:bodyPr>
          <a:lstStyle/>
          <a:p>
            <a:r>
              <a:rPr lang="en-GB"/>
              <a:t>Grammar schools seen as superior</a:t>
            </a:r>
          </a:p>
          <a:p>
            <a:r>
              <a:rPr lang="en-GB"/>
              <a:t>Working class children under a disadvantage</a:t>
            </a:r>
          </a:p>
          <a:p>
            <a:r>
              <a:rPr lang="en-GB"/>
              <a:t>Pressure on middle class children to achieve a place at grammar school</a:t>
            </a:r>
          </a:p>
          <a:p>
            <a:r>
              <a:rPr lang="en-GB"/>
              <a:t>Difficult to place children into one of the three categories</a:t>
            </a:r>
          </a:p>
          <a:p>
            <a:r>
              <a:rPr lang="en-GB"/>
              <a:t>Pupils being ‘labelled’</a:t>
            </a:r>
            <a:endParaRPr lang="en-GB" dirty="0"/>
          </a:p>
        </p:txBody>
      </p:sp>
      <p:pic>
        <p:nvPicPr>
          <p:cNvPr id="4100" name="Picture 4" descr="C:\Users\Alison\AppData\Local\Microsoft\Windows\INetCache\IE\8307H8Z8\Ilkley_Grammar_School_main_building[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4771" y="982132"/>
            <a:ext cx="2350477" cy="141362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ontext versus Urtext – Part 2 – The First Time We met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41894" y="4876545"/>
            <a:ext cx="1899924" cy="1424943"/>
          </a:xfrm>
          <a:prstGeom prst="rect">
            <a:avLst/>
          </a:prstGeom>
        </p:spPr>
      </p:pic>
    </p:spTree>
    <p:extLst>
      <p:ext uri="{BB962C8B-B14F-4D97-AF65-F5344CB8AC3E}">
        <p14:creationId xmlns:p14="http://schemas.microsoft.com/office/powerpoint/2010/main" val="40090009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Tŵf ysgolion cyfun</a:t>
            </a:r>
            <a:br>
              <a:rPr lang="en-GB"/>
            </a:br>
            <a:r>
              <a:rPr lang="en-GB"/>
              <a:t>The growth of the comprehensive system</a:t>
            </a:r>
            <a:endParaRPr lang="en-GB" dirty="0"/>
          </a:p>
        </p:txBody>
      </p:sp>
      <p:sp>
        <p:nvSpPr>
          <p:cNvPr id="3" name="Content Placeholder 2"/>
          <p:cNvSpPr>
            <a:spLocks noGrp="1"/>
          </p:cNvSpPr>
          <p:nvPr>
            <p:ph sz="half" idx="1"/>
          </p:nvPr>
        </p:nvSpPr>
        <p:spPr/>
        <p:txBody>
          <a:bodyPr/>
          <a:lstStyle/>
          <a:p>
            <a:r>
              <a:rPr lang="en-GB" dirty="0" err="1"/>
              <a:t>Tŵf</a:t>
            </a:r>
            <a:r>
              <a:rPr lang="en-GB" dirty="0"/>
              <a:t> </a:t>
            </a:r>
            <a:r>
              <a:rPr lang="en-GB" dirty="0" err="1"/>
              <a:t>economaidd</a:t>
            </a:r>
            <a:r>
              <a:rPr lang="en-GB" dirty="0"/>
              <a:t> yn dilyn </a:t>
            </a:r>
            <a:r>
              <a:rPr lang="en-GB" dirty="0" err="1"/>
              <a:t>yr</a:t>
            </a:r>
            <a:r>
              <a:rPr lang="en-GB" dirty="0"/>
              <a:t> Ail </a:t>
            </a:r>
            <a:r>
              <a:rPr lang="en-GB" dirty="0" err="1"/>
              <a:t>Ryfel</a:t>
            </a:r>
            <a:r>
              <a:rPr lang="en-GB" dirty="0"/>
              <a:t> </a:t>
            </a:r>
            <a:r>
              <a:rPr lang="en-GB" dirty="0" err="1"/>
              <a:t>Byd</a:t>
            </a:r>
            <a:endParaRPr lang="en-GB" dirty="0"/>
          </a:p>
          <a:p>
            <a:r>
              <a:rPr lang="en-GB" dirty="0" err="1"/>
              <a:t>Buddsoddi</a:t>
            </a:r>
            <a:r>
              <a:rPr lang="en-GB" dirty="0"/>
              <a:t> mewn </a:t>
            </a:r>
            <a:r>
              <a:rPr lang="en-GB" dirty="0" err="1"/>
              <a:t>addysg</a:t>
            </a:r>
            <a:r>
              <a:rPr lang="en-GB" dirty="0"/>
              <a:t> yn </a:t>
            </a:r>
            <a:r>
              <a:rPr lang="en-GB" dirty="0" err="1"/>
              <a:t>flaenoriaeth</a:t>
            </a:r>
            <a:endParaRPr lang="en-GB" dirty="0"/>
          </a:p>
          <a:p>
            <a:r>
              <a:rPr lang="en-GB" dirty="0" err="1"/>
              <a:t>Tŵf</a:t>
            </a:r>
            <a:r>
              <a:rPr lang="en-GB" dirty="0"/>
              <a:t> y dosbarth </a:t>
            </a:r>
            <a:r>
              <a:rPr lang="en-GB" dirty="0" err="1"/>
              <a:t>canol</a:t>
            </a:r>
            <a:endParaRPr lang="en-GB" dirty="0"/>
          </a:p>
          <a:p>
            <a:r>
              <a:rPr lang="en-GB" dirty="0" err="1"/>
              <a:t>Dadleuon</a:t>
            </a:r>
            <a:r>
              <a:rPr lang="en-GB" dirty="0"/>
              <a:t> </a:t>
            </a:r>
            <a:r>
              <a:rPr lang="en-GB" dirty="0" err="1"/>
              <a:t>dros</a:t>
            </a:r>
            <a:r>
              <a:rPr lang="en-GB" dirty="0"/>
              <a:t> </a:t>
            </a:r>
            <a:r>
              <a:rPr lang="en-GB" dirty="0" err="1"/>
              <a:t>wario</a:t>
            </a:r>
            <a:r>
              <a:rPr lang="en-GB" dirty="0"/>
              <a:t> </a:t>
            </a:r>
            <a:r>
              <a:rPr lang="en-GB" dirty="0" err="1">
                <a:solidFill>
                  <a:schemeClr val="tx1"/>
                </a:solidFill>
              </a:rPr>
              <a:t>mwy</a:t>
            </a:r>
            <a:r>
              <a:rPr lang="en-GB" dirty="0">
                <a:solidFill>
                  <a:schemeClr val="tx1"/>
                </a:solidFill>
              </a:rPr>
              <a:t> o</a:t>
            </a:r>
            <a:r>
              <a:rPr lang="en-GB" dirty="0"/>
              <a:t> </a:t>
            </a:r>
            <a:r>
              <a:rPr lang="en-GB" dirty="0" err="1"/>
              <a:t>gyllid</a:t>
            </a:r>
            <a:r>
              <a:rPr lang="en-GB" dirty="0"/>
              <a:t> </a:t>
            </a:r>
            <a:r>
              <a:rPr lang="en-GB" dirty="0" err="1"/>
              <a:t>cyhoeddus</a:t>
            </a:r>
            <a:r>
              <a:rPr lang="en-GB" dirty="0"/>
              <a:t> </a:t>
            </a:r>
            <a:r>
              <a:rPr lang="en-GB" dirty="0" err="1"/>
              <a:t>ar</a:t>
            </a:r>
            <a:r>
              <a:rPr lang="en-GB" dirty="0"/>
              <a:t> </a:t>
            </a:r>
            <a:r>
              <a:rPr lang="en-GB" dirty="0" err="1"/>
              <a:t>addysg</a:t>
            </a:r>
            <a:endParaRPr lang="en-GB" dirty="0"/>
          </a:p>
        </p:txBody>
      </p:sp>
      <p:sp>
        <p:nvSpPr>
          <p:cNvPr id="4" name="Content Placeholder 3"/>
          <p:cNvSpPr>
            <a:spLocks noGrp="1"/>
          </p:cNvSpPr>
          <p:nvPr>
            <p:ph sz="half" idx="2"/>
          </p:nvPr>
        </p:nvSpPr>
        <p:spPr/>
        <p:txBody>
          <a:bodyPr/>
          <a:lstStyle/>
          <a:p>
            <a:r>
              <a:rPr lang="en-GB"/>
              <a:t>Economic growth following Second World War</a:t>
            </a:r>
          </a:p>
          <a:p>
            <a:r>
              <a:rPr lang="en-GB"/>
              <a:t>Investing in education seen as a priority</a:t>
            </a:r>
          </a:p>
          <a:p>
            <a:r>
              <a:rPr lang="en-GB"/>
              <a:t>Growth of the middle class</a:t>
            </a:r>
          </a:p>
          <a:p>
            <a:r>
              <a:rPr lang="en-GB"/>
              <a:t>Arguments for increased public expenditure on education</a:t>
            </a:r>
            <a:endParaRPr lang="en-GB" dirty="0"/>
          </a:p>
        </p:txBody>
      </p:sp>
      <p:pic>
        <p:nvPicPr>
          <p:cNvPr id="5122" name="Picture 2" descr="C:\Users\Alison\AppData\Local\Microsoft\Windows\INetCache\IE\U6H5WDAK\GoldEaglePrice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7621" y="182032"/>
            <a:ext cx="1846385"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3542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D03DF-E3A6-4455-8FE4-C58E51570C2E}"/>
              </a:ext>
            </a:extLst>
          </p:cNvPr>
          <p:cNvSpPr>
            <a:spLocks noGrp="1"/>
          </p:cNvSpPr>
          <p:nvPr>
            <p:ph type="title"/>
          </p:nvPr>
        </p:nvSpPr>
        <p:spPr/>
        <p:txBody>
          <a:bodyPr/>
          <a:lstStyle/>
          <a:p>
            <a:r>
              <a:rPr lang="en-GB"/>
              <a:t>Questions?</a:t>
            </a:r>
          </a:p>
        </p:txBody>
      </p:sp>
      <p:sp>
        <p:nvSpPr>
          <p:cNvPr id="3" name="Content Placeholder 2">
            <a:extLst>
              <a:ext uri="{FF2B5EF4-FFF2-40B4-BE49-F238E27FC236}">
                <a16:creationId xmlns:a16="http://schemas.microsoft.com/office/drawing/2014/main" id="{3B888F99-10F7-4405-B767-1A9C72D2E44E}"/>
              </a:ext>
            </a:extLst>
          </p:cNvPr>
          <p:cNvSpPr>
            <a:spLocks noGrp="1"/>
          </p:cNvSpPr>
          <p:nvPr>
            <p:ph type="body" idx="1"/>
          </p:nvPr>
        </p:nvSpPr>
        <p:spPr/>
        <p:txBody>
          <a:bodyPr/>
          <a:lstStyle/>
          <a:p>
            <a:r>
              <a:rPr lang="en-GB" dirty="0" err="1"/>
              <a:t>Cwestiynau</a:t>
            </a:r>
            <a:r>
              <a:rPr lang="en-GB" dirty="0"/>
              <a:t>?</a:t>
            </a:r>
          </a:p>
        </p:txBody>
      </p:sp>
    </p:spTree>
    <p:extLst>
      <p:ext uri="{BB962C8B-B14F-4D97-AF65-F5344CB8AC3E}">
        <p14:creationId xmlns:p14="http://schemas.microsoft.com/office/powerpoint/2010/main" val="1113767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Ysgolion</a:t>
            </a:r>
            <a:r>
              <a:rPr lang="en-GB" dirty="0"/>
              <a:t> </a:t>
            </a:r>
            <a:r>
              <a:rPr lang="en-GB" dirty="0" err="1"/>
              <a:t>gramadeg</a:t>
            </a:r>
            <a:r>
              <a:rPr lang="en-GB" dirty="0"/>
              <a:t> heddiw</a:t>
            </a:r>
            <a:br>
              <a:rPr lang="en-GB" dirty="0"/>
            </a:br>
            <a:r>
              <a:rPr lang="en-GB" dirty="0"/>
              <a:t>Grammar schools today</a:t>
            </a:r>
            <a:br>
              <a:rPr lang="en-GB" dirty="0"/>
            </a:br>
            <a:endParaRPr lang="en-GB" dirty="0"/>
          </a:p>
        </p:txBody>
      </p:sp>
      <p:sp>
        <p:nvSpPr>
          <p:cNvPr id="3" name="Content Placeholder 2"/>
          <p:cNvSpPr>
            <a:spLocks noGrp="1"/>
          </p:cNvSpPr>
          <p:nvPr>
            <p:ph sz="half" idx="1"/>
          </p:nvPr>
        </p:nvSpPr>
        <p:spPr/>
        <p:txBody>
          <a:bodyPr>
            <a:normAutofit fontScale="70000" lnSpcReduction="20000"/>
          </a:bodyPr>
          <a:lstStyle/>
          <a:p>
            <a:r>
              <a:rPr lang="en-GB" dirty="0" err="1"/>
              <a:t>Gwyliwch</a:t>
            </a:r>
            <a:r>
              <a:rPr lang="en-GB" dirty="0"/>
              <a:t> y </a:t>
            </a:r>
            <a:r>
              <a:rPr lang="en-GB" dirty="0" err="1"/>
              <a:t>clipiau</a:t>
            </a:r>
            <a:r>
              <a:rPr lang="en-GB" dirty="0"/>
              <a:t> </a:t>
            </a:r>
            <a:r>
              <a:rPr lang="en-GB" dirty="0" err="1"/>
              <a:t>canlynol</a:t>
            </a:r>
            <a:r>
              <a:rPr lang="en-GB" dirty="0"/>
              <a:t> o’r </a:t>
            </a:r>
            <a:r>
              <a:rPr lang="en-GB" dirty="0" err="1"/>
              <a:t>rhaglen</a:t>
            </a:r>
            <a:r>
              <a:rPr lang="en-GB" dirty="0"/>
              <a:t> BBC ‘Grammar schools: Who gets in?’</a:t>
            </a:r>
          </a:p>
          <a:p>
            <a:r>
              <a:rPr lang="en-GB" dirty="0">
                <a:hlinkClick r:id="rId2"/>
              </a:rPr>
              <a:t>https://www.bbc.co.uk/programmes/p0688424</a:t>
            </a:r>
            <a:endParaRPr lang="en-GB" dirty="0"/>
          </a:p>
          <a:p>
            <a:r>
              <a:rPr lang="en-GB" dirty="0">
                <a:hlinkClick r:id="rId3"/>
              </a:rPr>
              <a:t>https://www.bbc.co.uk/programmes/p0687y62</a:t>
            </a:r>
            <a:endParaRPr lang="en-GB" dirty="0"/>
          </a:p>
          <a:p>
            <a:r>
              <a:rPr lang="en-GB" dirty="0">
                <a:hlinkClick r:id="rId4"/>
              </a:rPr>
              <a:t>https://www.bbc.co.uk/programmes/p0692vbm</a:t>
            </a:r>
            <a:endParaRPr lang="en-GB" dirty="0"/>
          </a:p>
          <a:p>
            <a:endParaRPr lang="en-GB" dirty="0"/>
          </a:p>
          <a:p>
            <a:r>
              <a:rPr lang="en-GB" dirty="0" err="1"/>
              <a:t>Ystyriwch</a:t>
            </a:r>
            <a:r>
              <a:rPr lang="en-GB" dirty="0"/>
              <a:t> </a:t>
            </a:r>
            <a:r>
              <a:rPr lang="en-GB" dirty="0" err="1"/>
              <a:t>beth</a:t>
            </a:r>
            <a:r>
              <a:rPr lang="en-GB" dirty="0"/>
              <a:t> yw’r </a:t>
            </a:r>
            <a:r>
              <a:rPr lang="en-GB" dirty="0" err="1"/>
              <a:t>heriau</a:t>
            </a:r>
            <a:r>
              <a:rPr lang="en-GB" dirty="0"/>
              <a:t> gyda’r system?</a:t>
            </a:r>
          </a:p>
          <a:p>
            <a:r>
              <a:rPr lang="en-GB" dirty="0"/>
              <a:t>Beth yw’r </a:t>
            </a:r>
            <a:r>
              <a:rPr lang="en-GB" dirty="0" err="1"/>
              <a:t>gwahaniaeth</a:t>
            </a:r>
            <a:r>
              <a:rPr lang="en-GB" dirty="0"/>
              <a:t> rhwng </a:t>
            </a:r>
            <a:r>
              <a:rPr lang="en-GB" dirty="0" err="1"/>
              <a:t>ysgolion</a:t>
            </a:r>
            <a:r>
              <a:rPr lang="en-GB" dirty="0"/>
              <a:t> </a:t>
            </a:r>
            <a:r>
              <a:rPr lang="en-GB" dirty="0" err="1"/>
              <a:t>gramadeg</a:t>
            </a:r>
            <a:r>
              <a:rPr lang="en-GB" dirty="0"/>
              <a:t> ac </a:t>
            </a:r>
            <a:r>
              <a:rPr lang="en-GB" dirty="0" err="1"/>
              <a:t>ysgolion</a:t>
            </a:r>
            <a:r>
              <a:rPr lang="en-GB" dirty="0"/>
              <a:t> </a:t>
            </a:r>
            <a:r>
              <a:rPr lang="en-GB" dirty="0" err="1"/>
              <a:t>uwchradd</a:t>
            </a:r>
            <a:r>
              <a:rPr lang="en-GB" dirty="0"/>
              <a:t> modern?</a:t>
            </a:r>
          </a:p>
          <a:p>
            <a:endParaRPr lang="en-GB" dirty="0"/>
          </a:p>
        </p:txBody>
      </p:sp>
      <p:sp>
        <p:nvSpPr>
          <p:cNvPr id="4" name="Content Placeholder 3"/>
          <p:cNvSpPr>
            <a:spLocks noGrp="1"/>
          </p:cNvSpPr>
          <p:nvPr>
            <p:ph sz="half" idx="2"/>
          </p:nvPr>
        </p:nvSpPr>
        <p:spPr/>
        <p:txBody>
          <a:bodyPr>
            <a:normAutofit fontScale="70000" lnSpcReduction="20000"/>
          </a:bodyPr>
          <a:lstStyle/>
          <a:p>
            <a:r>
              <a:rPr lang="en-GB" dirty="0"/>
              <a:t>Watch these clip from BBC series ‘Grammar schools: Who gets in?’</a:t>
            </a:r>
          </a:p>
          <a:p>
            <a:r>
              <a:rPr lang="en-GB" dirty="0">
                <a:hlinkClick r:id="rId2"/>
              </a:rPr>
              <a:t>https://www.bbc.co.uk/programmes/p0688424</a:t>
            </a:r>
            <a:endParaRPr lang="en-GB" dirty="0"/>
          </a:p>
          <a:p>
            <a:r>
              <a:rPr lang="en-GB" dirty="0">
                <a:hlinkClick r:id="rId3"/>
              </a:rPr>
              <a:t>https://www.bbc.co.uk/programmes/p0687y62</a:t>
            </a:r>
            <a:endParaRPr lang="en-GB" dirty="0"/>
          </a:p>
          <a:p>
            <a:r>
              <a:rPr lang="en-GB" dirty="0">
                <a:hlinkClick r:id="rId4"/>
              </a:rPr>
              <a:t>https://www.bbc.co.uk/programmes/p0692vbm</a:t>
            </a:r>
            <a:endParaRPr lang="en-GB" dirty="0"/>
          </a:p>
          <a:p>
            <a:endParaRPr lang="en-GB" dirty="0"/>
          </a:p>
          <a:p>
            <a:r>
              <a:rPr lang="en-GB" dirty="0"/>
              <a:t>Consider what the challenges are with this system?</a:t>
            </a:r>
          </a:p>
          <a:p>
            <a:r>
              <a:rPr lang="en-GB" dirty="0"/>
              <a:t>What are some of the differences between a grammar and a secondary modern school system?</a:t>
            </a:r>
          </a:p>
          <a:p>
            <a:endParaRPr lang="en-GB" dirty="0"/>
          </a:p>
          <a:p>
            <a:endParaRPr lang="en-GB" dirty="0"/>
          </a:p>
        </p:txBody>
      </p:sp>
    </p:spTree>
    <p:extLst>
      <p:ext uri="{BB962C8B-B14F-4D97-AF65-F5344CB8AC3E}">
        <p14:creationId xmlns:p14="http://schemas.microsoft.com/office/powerpoint/2010/main" val="173923541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1650</TotalTime>
  <Words>1791</Words>
  <Application>Microsoft Office PowerPoint</Application>
  <PresentationFormat>Widescreen</PresentationFormat>
  <Paragraphs>240</Paragraphs>
  <Slides>27</Slides>
  <Notes>4</Notes>
  <HiddenSlides>0</HiddenSlides>
  <MMClips>2</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Organic</vt:lpstr>
      <vt:lpstr>Addysg: Ddoe, Heddiw, Fory Education, Past, Present, Future</vt:lpstr>
      <vt:lpstr>Recap /  Ailadrodd</vt:lpstr>
      <vt:lpstr>Objectives / Amcanion</vt:lpstr>
      <vt:lpstr>Cefndir i Adroddiadau Spens 1938 Spens Reports 1938 Background</vt:lpstr>
      <vt:lpstr>Argymhellion Adroddiadau Spens 1938 Spens Reports 1938 Recomendations</vt:lpstr>
      <vt:lpstr>Argymhellion Adroddiadau Spens 1938 Spens Reports 1938 Recomendations</vt:lpstr>
      <vt:lpstr>Argymhellion Adroddiadau Spens 1938 Spens Reports 1938 Recomendations</vt:lpstr>
      <vt:lpstr>Argymhellion Adroddiadau Spens 1938 Spens Reports 1938 Recommendations</vt:lpstr>
      <vt:lpstr>Argymhellion Adroddiadau Spens 1938 Spens Reports 1938 Recomendations</vt:lpstr>
      <vt:lpstr>Argymhellion Adroddiadau Spens 1938 Spens Reports 1938 Recommendations</vt:lpstr>
      <vt:lpstr>Argymhellion Adroddiadau Spens 1938 Spens Reports 1938 Recomendations</vt:lpstr>
      <vt:lpstr>Argymhellion Adroddiadau Spens 1938 Spens Reports 1938 Recomendations</vt:lpstr>
      <vt:lpstr>Ad-drefnu Addysgol 1943 Educational Reconstruction 1943</vt:lpstr>
      <vt:lpstr>Ad-drefnu Addysgol 1943 Educational Reconstruction 1943</vt:lpstr>
      <vt:lpstr>Ad-drefnu Addysgol 1943 Educational Reconstruction 1943</vt:lpstr>
      <vt:lpstr>The Butler Act</vt:lpstr>
      <vt:lpstr>1944 – Y System Driphlyg 1944 – The Tripartite System</vt:lpstr>
      <vt:lpstr>Addysg Uwchradd Secondary Education</vt:lpstr>
      <vt:lpstr>Pwysigrwydd Deddf Addysg 1944 The importance of the 1944 Education Act</vt:lpstr>
      <vt:lpstr>Tasg / Task</vt:lpstr>
      <vt:lpstr>The Aftermath</vt:lpstr>
      <vt:lpstr>PowerPoint Presentation</vt:lpstr>
      <vt:lpstr>Y Canlyniad/The Aftermath</vt:lpstr>
      <vt:lpstr>Beirniadaeth o’r system driphlyg Criticism of the tripartite system</vt:lpstr>
      <vt:lpstr>Tŵf ysgolion cyfun The growth of the comprehensive system</vt:lpstr>
      <vt:lpstr>Questions?</vt:lpstr>
      <vt:lpstr>Ysgolion gramadeg heddiw Grammar schools today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220</cp:revision>
  <dcterms:created xsi:type="dcterms:W3CDTF">2021-06-11T15:19:41Z</dcterms:created>
  <dcterms:modified xsi:type="dcterms:W3CDTF">2021-09-27T08:20:09Z</dcterms:modified>
</cp:coreProperties>
</file>