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24"/>
  </p:notesMasterIdLst>
  <p:handoutMasterIdLst>
    <p:handoutMasterId r:id="rId25"/>
  </p:handoutMasterIdLst>
  <p:sldIdLst>
    <p:sldId id="305" r:id="rId5"/>
    <p:sldId id="306" r:id="rId6"/>
    <p:sldId id="307" r:id="rId7"/>
    <p:sldId id="321" r:id="rId8"/>
    <p:sldId id="322" r:id="rId9"/>
    <p:sldId id="308" r:id="rId10"/>
    <p:sldId id="317" r:id="rId11"/>
    <p:sldId id="309" r:id="rId12"/>
    <p:sldId id="314" r:id="rId13"/>
    <p:sldId id="310" r:id="rId14"/>
    <p:sldId id="316" r:id="rId15"/>
    <p:sldId id="311" r:id="rId16"/>
    <p:sldId id="318" r:id="rId17"/>
    <p:sldId id="319" r:id="rId18"/>
    <p:sldId id="312" r:id="rId19"/>
    <p:sldId id="313" r:id="rId20"/>
    <p:sldId id="323" r:id="rId21"/>
    <p:sldId id="320" r:id="rId22"/>
    <p:sldId id="315" r:id="rId23"/>
  </p:sldIdLst>
  <p:sldSz cx="12192000" cy="6858000"/>
  <p:notesSz cx="6858000" cy="9144000"/>
  <p:defaultTextStyle>
    <a:defPPr rtl="0">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9D7D9"/>
    <a:srgbClr val="93D3D9"/>
    <a:srgbClr val="AAD6FF"/>
    <a:srgbClr val="B2C8CD"/>
    <a:srgbClr val="CCD8D6"/>
    <a:srgbClr val="4F5945"/>
    <a:srgbClr val="73292A"/>
    <a:srgbClr val="7F867A"/>
    <a:srgbClr val="A65B3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53" autoAdjust="0"/>
    <p:restoredTop sz="94913" autoAdjust="0"/>
  </p:normalViewPr>
  <p:slideViewPr>
    <p:cSldViewPr snapToGrid="0">
      <p:cViewPr>
        <p:scale>
          <a:sx n="100" d="100"/>
          <a:sy n="100" d="100"/>
        </p:scale>
        <p:origin x="336" y="224"/>
      </p:cViewPr>
      <p:guideLst/>
    </p:cSldViewPr>
  </p:slideViewPr>
  <p:notesTextViewPr>
    <p:cViewPr>
      <p:scale>
        <a:sx n="1" d="1"/>
        <a:sy n="1" d="1"/>
      </p:scale>
      <p:origin x="0" y="0"/>
    </p:cViewPr>
  </p:notesTextViewPr>
  <p:sorterViewPr>
    <p:cViewPr>
      <p:scale>
        <a:sx n="100" d="100"/>
        <a:sy n="100" d="100"/>
      </p:scale>
      <p:origin x="0" y="0"/>
    </p:cViewPr>
  </p:sorterViewPr>
  <p:notesViewPr>
    <p:cSldViewPr snapToGrid="0" showGuides="1">
      <p:cViewPr varScale="1">
        <p:scale>
          <a:sx n="92" d="100"/>
          <a:sy n="92" d="100"/>
        </p:scale>
        <p:origin x="3648"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commentAuthors" Target="commentAuthor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8/10/relationships/authors" Target="author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49852A6-C536-198B-0B36-808C24FAAF6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dirty="0"/>
          </a:p>
        </p:txBody>
      </p:sp>
      <p:sp>
        <p:nvSpPr>
          <p:cNvPr id="3" name="Date Placeholder 2">
            <a:extLst>
              <a:ext uri="{FF2B5EF4-FFF2-40B4-BE49-F238E27FC236}">
                <a16:creationId xmlns:a16="http://schemas.microsoft.com/office/drawing/2014/main" id="{9F40B29C-E84A-E4D1-8998-1A961EC23BAC}"/>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62A5AE42-7DC1-8140-9B13-146984FDEF22}" type="datetimeFigureOut">
              <a:rPr lang="en-GB" smtClean="0"/>
              <a:t>01/03/2023</a:t>
            </a:fld>
            <a:endParaRPr lang="en-GB" dirty="0"/>
          </a:p>
        </p:txBody>
      </p:sp>
      <p:sp>
        <p:nvSpPr>
          <p:cNvPr id="4" name="Footer Placeholder 3">
            <a:extLst>
              <a:ext uri="{FF2B5EF4-FFF2-40B4-BE49-F238E27FC236}">
                <a16:creationId xmlns:a16="http://schemas.microsoft.com/office/drawing/2014/main" id="{FCCE4DE7-ED89-D264-F004-38F2DF4879D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dirty="0"/>
          </a:p>
        </p:txBody>
      </p:sp>
      <p:sp>
        <p:nvSpPr>
          <p:cNvPr id="5" name="Slide Number Placeholder 4">
            <a:extLst>
              <a:ext uri="{FF2B5EF4-FFF2-40B4-BE49-F238E27FC236}">
                <a16:creationId xmlns:a16="http://schemas.microsoft.com/office/drawing/2014/main" id="{CF7E8591-FF54-5A00-A703-95ABC16B78D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17369B77-94AB-0344-9EBF-9DB9EE8D3ABC}" type="slidenum">
              <a:rPr lang="en-GB" smtClean="0"/>
              <a:t>‹#›</a:t>
            </a:fld>
            <a:endParaRPr lang="en-GB" dirty="0"/>
          </a:p>
        </p:txBody>
      </p:sp>
    </p:spTree>
    <p:extLst>
      <p:ext uri="{BB962C8B-B14F-4D97-AF65-F5344CB8AC3E}">
        <p14:creationId xmlns:p14="http://schemas.microsoft.com/office/powerpoint/2010/main" val="239859742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E8F75F72-8950-AF4F-9381-1D26FB547EA1}" type="datetimeFigureOut">
              <a:rPr lang="en-GB" smtClean="0"/>
              <a:t>01/03/2023</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defPPr>
              <a:defRPr lang="en-GB"/>
            </a:defPPr>
          </a:lstStyle>
          <a:p>
            <a:pPr rtl="0"/>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0775476F-A808-1F46-A368-07984F6DA22E}" type="slidenum">
              <a:rPr lang="en-GB" smtClean="0"/>
              <a:t>‹#›</a:t>
            </a:fld>
            <a:endParaRPr lang="en-GB" dirty="0"/>
          </a:p>
        </p:txBody>
      </p:sp>
    </p:spTree>
    <p:extLst>
      <p:ext uri="{BB962C8B-B14F-4D97-AF65-F5344CB8AC3E}">
        <p14:creationId xmlns:p14="http://schemas.microsoft.com/office/powerpoint/2010/main" val="1114252724"/>
      </p:ext>
    </p:extLst>
  </p:cSld>
  <p:clrMap bg1="lt1" tx1="dk1" bg2="lt2" tx2="dk2" accent1="accent1" accent2="accent2" accent3="accent3" accent4="accent4" accent5="accent5" accent6="accent6" hlink="hlink" folHlink="folHlink"/>
  <p:notesStyle>
    <a:lvl1pPr marL="0" algn="l" defTabSz="914400" rtl="0" eaLnBrk="1" latinLnBrk="0" hangingPunct="1">
      <a:defRPr lang="en-GB" sz="1200" kern="1200">
        <a:solidFill>
          <a:schemeClr val="tx1"/>
        </a:solidFill>
        <a:latin typeface="+mn-lt"/>
        <a:ea typeface="+mn-ea"/>
        <a:cs typeface="+mn-cs"/>
      </a:defRPr>
    </a:lvl1pPr>
    <a:lvl2pPr marL="457200" algn="l" defTabSz="914400" rtl="0" eaLnBrk="1" latinLnBrk="0" hangingPunct="1">
      <a:defRPr lang="en-GB" sz="1200" kern="1200">
        <a:solidFill>
          <a:schemeClr val="tx1"/>
        </a:solidFill>
        <a:latin typeface="+mn-lt"/>
        <a:ea typeface="+mn-ea"/>
        <a:cs typeface="+mn-cs"/>
      </a:defRPr>
    </a:lvl2pPr>
    <a:lvl3pPr marL="914400" algn="l" defTabSz="914400" rtl="0" eaLnBrk="1" latinLnBrk="0" hangingPunct="1">
      <a:defRPr lang="en-GB" sz="1200" kern="1200">
        <a:solidFill>
          <a:schemeClr val="tx1"/>
        </a:solidFill>
        <a:latin typeface="+mn-lt"/>
        <a:ea typeface="+mn-ea"/>
        <a:cs typeface="+mn-cs"/>
      </a:defRPr>
    </a:lvl3pPr>
    <a:lvl4pPr marL="1371600" algn="l" defTabSz="914400" rtl="0" eaLnBrk="1" latinLnBrk="0" hangingPunct="1">
      <a:defRPr lang="en-GB" sz="1200" kern="1200">
        <a:solidFill>
          <a:schemeClr val="tx1"/>
        </a:solidFill>
        <a:latin typeface="+mn-lt"/>
        <a:ea typeface="+mn-ea"/>
        <a:cs typeface="+mn-cs"/>
      </a:defRPr>
    </a:lvl4pPr>
    <a:lvl5pPr marL="1828800" algn="l" defTabSz="914400" rtl="0" eaLnBrk="1" latinLnBrk="0" hangingPunct="1">
      <a:defRPr lang="en-GB" sz="1200" kern="1200">
        <a:solidFill>
          <a:schemeClr val="tx1"/>
        </a:solidFill>
        <a:latin typeface="+mn-lt"/>
        <a:ea typeface="+mn-ea"/>
        <a:cs typeface="+mn-cs"/>
      </a:defRPr>
    </a:lvl5pPr>
    <a:lvl6pPr marL="2286000" algn="l" defTabSz="914400" rtl="0" eaLnBrk="1" latinLnBrk="0" hangingPunct="1">
      <a:defRPr lang="en-GB" sz="1200" kern="1200">
        <a:solidFill>
          <a:schemeClr val="tx1"/>
        </a:solidFill>
        <a:latin typeface="+mn-lt"/>
        <a:ea typeface="+mn-ea"/>
        <a:cs typeface="+mn-cs"/>
      </a:defRPr>
    </a:lvl6pPr>
    <a:lvl7pPr marL="2743200" algn="l" defTabSz="914400" rtl="0" eaLnBrk="1" latinLnBrk="0" hangingPunct="1">
      <a:defRPr lang="en-GB" sz="1200" kern="1200">
        <a:solidFill>
          <a:schemeClr val="tx1"/>
        </a:solidFill>
        <a:latin typeface="+mn-lt"/>
        <a:ea typeface="+mn-ea"/>
        <a:cs typeface="+mn-cs"/>
      </a:defRPr>
    </a:lvl7pPr>
    <a:lvl8pPr marL="3200400" algn="l" defTabSz="914400" rtl="0" eaLnBrk="1" latinLnBrk="0" hangingPunct="1">
      <a:defRPr lang="en-GB" sz="1200" kern="1200">
        <a:solidFill>
          <a:schemeClr val="tx1"/>
        </a:solidFill>
        <a:latin typeface="+mn-lt"/>
        <a:ea typeface="+mn-ea"/>
        <a:cs typeface="+mn-cs"/>
      </a:defRPr>
    </a:lvl8pPr>
    <a:lvl9pPr marL="3657600" algn="l" defTabSz="914400" rtl="0" eaLnBrk="1" latinLnBrk="0" hangingPunct="1">
      <a:defRPr lang="en-GB"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Title page, introducing the name and objective of my seminar </a:t>
            </a:r>
          </a:p>
        </p:txBody>
      </p:sp>
      <p:sp>
        <p:nvSpPr>
          <p:cNvPr id="4" name="Slide Number Placeholder 3"/>
          <p:cNvSpPr>
            <a:spLocks noGrp="1"/>
          </p:cNvSpPr>
          <p:nvPr>
            <p:ph type="sldNum" sz="quarter" idx="5"/>
          </p:nvPr>
        </p:nvSpPr>
        <p:spPr/>
        <p:txBody>
          <a:bodyPr/>
          <a:lstStyle/>
          <a:p>
            <a:pPr rtl="0"/>
            <a:fld id="{0775476F-A808-1F46-A368-07984F6DA22E}" type="slidenum">
              <a:rPr lang="en-GB" smtClean="0"/>
              <a:t>1</a:t>
            </a:fld>
            <a:endParaRPr lang="en-GB"/>
          </a:p>
        </p:txBody>
      </p:sp>
    </p:spTree>
    <p:extLst>
      <p:ext uri="{BB962C8B-B14F-4D97-AF65-F5344CB8AC3E}">
        <p14:creationId xmlns:p14="http://schemas.microsoft.com/office/powerpoint/2010/main" val="23082376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Don’t forget to quote the career service, and point out that this all comes together to form an effective youth worker. </a:t>
            </a:r>
          </a:p>
        </p:txBody>
      </p:sp>
      <p:sp>
        <p:nvSpPr>
          <p:cNvPr id="4" name="Slide Number Placeholder 3"/>
          <p:cNvSpPr>
            <a:spLocks noGrp="1"/>
          </p:cNvSpPr>
          <p:nvPr>
            <p:ph type="sldNum" sz="quarter" idx="5"/>
          </p:nvPr>
        </p:nvSpPr>
        <p:spPr/>
        <p:txBody>
          <a:bodyPr/>
          <a:lstStyle/>
          <a:p>
            <a:pPr rtl="0"/>
            <a:fld id="{0775476F-A808-1F46-A368-07984F6DA22E}" type="slidenum">
              <a:rPr lang="en-GB" smtClean="0"/>
              <a:t>6</a:t>
            </a:fld>
            <a:endParaRPr lang="en-GB" dirty="0"/>
          </a:p>
        </p:txBody>
      </p:sp>
    </p:spTree>
    <p:extLst>
      <p:ext uri="{BB962C8B-B14F-4D97-AF65-F5344CB8AC3E}">
        <p14:creationId xmlns:p14="http://schemas.microsoft.com/office/powerpoint/2010/main" val="28391934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Add Image here, and reference. </a:t>
            </a:r>
          </a:p>
        </p:txBody>
      </p:sp>
      <p:sp>
        <p:nvSpPr>
          <p:cNvPr id="4" name="Slide Number Placeholder 3"/>
          <p:cNvSpPr>
            <a:spLocks noGrp="1"/>
          </p:cNvSpPr>
          <p:nvPr>
            <p:ph type="sldNum" sz="quarter" idx="5"/>
          </p:nvPr>
        </p:nvSpPr>
        <p:spPr/>
        <p:txBody>
          <a:bodyPr/>
          <a:lstStyle/>
          <a:p>
            <a:pPr rtl="0"/>
            <a:fld id="{0775476F-A808-1F46-A368-07984F6DA22E}" type="slidenum">
              <a:rPr lang="en-GB" smtClean="0"/>
              <a:t>9</a:t>
            </a:fld>
            <a:endParaRPr lang="en-GB" dirty="0"/>
          </a:p>
        </p:txBody>
      </p:sp>
    </p:spTree>
    <p:extLst>
      <p:ext uri="{BB962C8B-B14F-4D97-AF65-F5344CB8AC3E}">
        <p14:creationId xmlns:p14="http://schemas.microsoft.com/office/powerpoint/2010/main" val="34814210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0775476F-A808-1F46-A368-07984F6DA22E}" type="slidenum">
              <a:rPr lang="en-GB" smtClean="0"/>
              <a:t>13</a:t>
            </a:fld>
            <a:endParaRPr lang="en-GB" dirty="0"/>
          </a:p>
        </p:txBody>
      </p:sp>
    </p:spTree>
    <p:extLst>
      <p:ext uri="{BB962C8B-B14F-4D97-AF65-F5344CB8AC3E}">
        <p14:creationId xmlns:p14="http://schemas.microsoft.com/office/powerpoint/2010/main" val="21522461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Bring paper and pens, Thank you for listening, now I will end my seminar with a small activity. If there isn’t enough time then an explanation plus how it benefits young people and my reasons for choosing it. </a:t>
            </a:r>
          </a:p>
        </p:txBody>
      </p:sp>
      <p:sp>
        <p:nvSpPr>
          <p:cNvPr id="4" name="Slide Number Placeholder 3"/>
          <p:cNvSpPr>
            <a:spLocks noGrp="1"/>
          </p:cNvSpPr>
          <p:nvPr>
            <p:ph type="sldNum" sz="quarter" idx="5"/>
          </p:nvPr>
        </p:nvSpPr>
        <p:spPr/>
        <p:txBody>
          <a:bodyPr/>
          <a:lstStyle/>
          <a:p>
            <a:pPr rtl="0"/>
            <a:fld id="{0775476F-A808-1F46-A368-07984F6DA22E}" type="slidenum">
              <a:rPr lang="en-GB" smtClean="0"/>
              <a:t>18</a:t>
            </a:fld>
            <a:endParaRPr lang="en-GB" dirty="0"/>
          </a:p>
        </p:txBody>
      </p:sp>
    </p:spTree>
    <p:extLst>
      <p:ext uri="{BB962C8B-B14F-4D97-AF65-F5344CB8AC3E}">
        <p14:creationId xmlns:p14="http://schemas.microsoft.com/office/powerpoint/2010/main" val="359547436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png"/><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7.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xml"/><Relationship Id="rId5" Type="http://schemas.openxmlformats.org/officeDocument/2006/relationships/image" Target="../media/image12.png"/><Relationship Id="rId4" Type="http://schemas.openxmlformats.org/officeDocument/2006/relationships/image" Target="../media/image3.pn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8.png"/></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14.png"/></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tx2"/>
        </a:solidFill>
        <a:effectLst/>
      </p:bgPr>
    </p:bg>
    <p:spTree>
      <p:nvGrpSpPr>
        <p:cNvPr id="1" name=""/>
        <p:cNvGrpSpPr/>
        <p:nvPr/>
      </p:nvGrpSpPr>
      <p:grpSpPr>
        <a:xfrm>
          <a:off x="0" y="0"/>
          <a:ext cx="0" cy="0"/>
          <a:chOff x="0" y="0"/>
          <a:chExt cx="0" cy="0"/>
        </a:xfrm>
      </p:grpSpPr>
      <p:pic>
        <p:nvPicPr>
          <p:cNvPr id="5" name="Picture 4" descr="A picture containing text, plant&#10;&#10;Description automatically generated">
            <a:extLst>
              <a:ext uri="{FF2B5EF4-FFF2-40B4-BE49-F238E27FC236}">
                <a16:creationId xmlns:a16="http://schemas.microsoft.com/office/drawing/2014/main" id="{A26D6E84-B5BE-5F3E-8B3F-1A46C7F307CD}"/>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517210" y="0"/>
            <a:ext cx="8392026" cy="6858000"/>
          </a:xfrm>
          <a:prstGeom prst="rect">
            <a:avLst/>
          </a:prstGeom>
        </p:spPr>
      </p:pic>
      <p:sp>
        <p:nvSpPr>
          <p:cNvPr id="7" name="Oval 6">
            <a:extLst>
              <a:ext uri="{FF2B5EF4-FFF2-40B4-BE49-F238E27FC236}">
                <a16:creationId xmlns:a16="http://schemas.microsoft.com/office/drawing/2014/main" id="{F0A7E03F-5776-960D-3CA6-7CE62AC96693}"/>
              </a:ext>
            </a:extLst>
          </p:cNvPr>
          <p:cNvSpPr/>
          <p:nvPr userDrawn="1"/>
        </p:nvSpPr>
        <p:spPr>
          <a:xfrm>
            <a:off x="3300284" y="654912"/>
            <a:ext cx="5591432" cy="5591432"/>
          </a:xfrm>
          <a:prstGeom prst="ellipse">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cxnSp>
        <p:nvCxnSpPr>
          <p:cNvPr id="9" name="Straight Connector 8">
            <a:extLst>
              <a:ext uri="{FF2B5EF4-FFF2-40B4-BE49-F238E27FC236}">
                <a16:creationId xmlns:a16="http://schemas.microsoft.com/office/drawing/2014/main" id="{6A7464AF-3FD6-6193-CC95-A941ECE17B9D}"/>
              </a:ext>
            </a:extLst>
          </p:cNvPr>
          <p:cNvCxnSpPr>
            <a:cxnSpLocks/>
          </p:cNvCxnSpPr>
          <p:nvPr userDrawn="1"/>
        </p:nvCxnSpPr>
        <p:spPr>
          <a:xfrm>
            <a:off x="4359876" y="4300155"/>
            <a:ext cx="3472249" cy="0"/>
          </a:xfrm>
          <a:prstGeom prst="line">
            <a:avLst/>
          </a:prstGeom>
          <a:ln w="19050">
            <a:solidFill>
              <a:schemeClr val="accent1"/>
            </a:solidFill>
          </a:ln>
        </p:spPr>
        <p:style>
          <a:lnRef idx="1">
            <a:schemeClr val="dk1"/>
          </a:lnRef>
          <a:fillRef idx="0">
            <a:schemeClr val="dk1"/>
          </a:fillRef>
          <a:effectRef idx="0">
            <a:schemeClr val="dk1"/>
          </a:effectRef>
          <a:fontRef idx="minor">
            <a:schemeClr val="tx1"/>
          </a:fontRef>
        </p:style>
      </p:cxnSp>
      <p:pic>
        <p:nvPicPr>
          <p:cNvPr id="11" name="Picture 10" descr="A picture containing text&#10;&#10;Description automatically generated">
            <a:extLst>
              <a:ext uri="{FF2B5EF4-FFF2-40B4-BE49-F238E27FC236}">
                <a16:creationId xmlns:a16="http://schemas.microsoft.com/office/drawing/2014/main" id="{E5214731-3110-8D76-56DF-633537104197}"/>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609961" y="4157464"/>
            <a:ext cx="972078" cy="285381"/>
          </a:xfrm>
          <a:prstGeom prst="rect">
            <a:avLst/>
          </a:prstGeom>
        </p:spPr>
      </p:pic>
      <p:sp>
        <p:nvSpPr>
          <p:cNvPr id="17" name="Oval 16">
            <a:extLst>
              <a:ext uri="{FF2B5EF4-FFF2-40B4-BE49-F238E27FC236}">
                <a16:creationId xmlns:a16="http://schemas.microsoft.com/office/drawing/2014/main" id="{516369FF-9501-1944-3E3F-46CBFD515D8D}"/>
              </a:ext>
            </a:extLst>
          </p:cNvPr>
          <p:cNvSpPr/>
          <p:nvPr userDrawn="1"/>
        </p:nvSpPr>
        <p:spPr>
          <a:xfrm>
            <a:off x="3447535" y="807312"/>
            <a:ext cx="5296930" cy="5296930"/>
          </a:xfrm>
          <a:prstGeom prst="ellipse">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pic>
        <p:nvPicPr>
          <p:cNvPr id="13" name="Picture 12" descr="A picture containing ceramic ware, porcelain&#10;&#10;Description automatically generated">
            <a:extLst>
              <a:ext uri="{FF2B5EF4-FFF2-40B4-BE49-F238E27FC236}">
                <a16:creationId xmlns:a16="http://schemas.microsoft.com/office/drawing/2014/main" id="{AB1576B0-66ED-3F92-2AF8-4EF965E4E3FC}"/>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7019338" y="4814449"/>
            <a:ext cx="1668775" cy="1621434"/>
          </a:xfrm>
          <a:prstGeom prst="rect">
            <a:avLst/>
          </a:prstGeom>
        </p:spPr>
      </p:pic>
      <p:pic>
        <p:nvPicPr>
          <p:cNvPr id="15" name="Picture 14">
            <a:extLst>
              <a:ext uri="{FF2B5EF4-FFF2-40B4-BE49-F238E27FC236}">
                <a16:creationId xmlns:a16="http://schemas.microsoft.com/office/drawing/2014/main" id="{9E576603-B88C-9F7F-98A5-E94BD2C23E63}"/>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3530777" y="1164252"/>
            <a:ext cx="818801" cy="845501"/>
          </a:xfrm>
          <a:prstGeom prst="rect">
            <a:avLst/>
          </a:prstGeom>
        </p:spPr>
      </p:pic>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2749296" y="2660904"/>
            <a:ext cx="6693408" cy="1088136"/>
          </a:xfrm>
        </p:spPr>
        <p:txBody>
          <a:bodyPr rtlCol="0" anchor="b">
            <a:noAutofit/>
          </a:bodyPr>
          <a:lstStyle>
            <a:lvl1pPr algn="ctr">
              <a:defRPr lang="en-GB" sz="4600"/>
            </a:lvl1pPr>
          </a:lstStyle>
          <a:p>
            <a:pPr rtl="0"/>
            <a:r>
              <a:rPr lang="en-US"/>
              <a:t>Click to edit Master title style</a:t>
            </a:r>
            <a:endParaRPr lang="en-GB"/>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4596384" y="2267712"/>
            <a:ext cx="2999232" cy="438912"/>
          </a:xfrm>
        </p:spPr>
        <p:txBody>
          <a:bodyPr rtlCol="0"/>
          <a:lstStyle>
            <a:lvl1pPr marL="0" indent="0" algn="ctr">
              <a:buNone/>
              <a:defRPr lang="en-GB" sz="2400"/>
            </a:lvl1pPr>
            <a:lvl2pPr marL="457200" indent="0" algn="ctr">
              <a:buNone/>
              <a:defRPr lang="en-GB" sz="2000"/>
            </a:lvl2pPr>
            <a:lvl3pPr marL="914400" indent="0" algn="ctr">
              <a:buNone/>
              <a:defRPr lang="en-GB" sz="1800"/>
            </a:lvl3pPr>
            <a:lvl4pPr marL="1371600" indent="0" algn="ctr">
              <a:buNone/>
              <a:defRPr lang="en-GB" sz="1600"/>
            </a:lvl4pPr>
            <a:lvl5pPr marL="1828800" indent="0" algn="ctr">
              <a:buNone/>
              <a:defRPr lang="en-GB" sz="1600"/>
            </a:lvl5pPr>
            <a:lvl6pPr marL="2286000" indent="0" algn="ctr">
              <a:buNone/>
              <a:defRPr lang="en-GB" sz="1600"/>
            </a:lvl6pPr>
            <a:lvl7pPr marL="2743200" indent="0" algn="ctr">
              <a:buNone/>
              <a:defRPr lang="en-GB" sz="1600"/>
            </a:lvl7pPr>
            <a:lvl8pPr marL="3200400" indent="0" algn="ctr">
              <a:buNone/>
              <a:defRPr lang="en-GB" sz="1600"/>
            </a:lvl8pPr>
            <a:lvl9pPr marL="3657600" indent="0" algn="ctr">
              <a:buNone/>
              <a:defRPr lang="en-GB" sz="1600"/>
            </a:lvl9pPr>
          </a:lstStyle>
          <a:p>
            <a:pPr rtl="0"/>
            <a:r>
              <a:rPr lang="en-US"/>
              <a:t>Click to edit Master subtitle style</a:t>
            </a:r>
            <a:endParaRPr lang="en-GB"/>
          </a:p>
        </p:txBody>
      </p:sp>
    </p:spTree>
    <p:extLst>
      <p:ext uri="{BB962C8B-B14F-4D97-AF65-F5344CB8AC3E}">
        <p14:creationId xmlns:p14="http://schemas.microsoft.com/office/powerpoint/2010/main" val="2916498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Comparison">
    <p:spTree>
      <p:nvGrpSpPr>
        <p:cNvPr id="1" name=""/>
        <p:cNvGrpSpPr/>
        <p:nvPr/>
      </p:nvGrpSpPr>
      <p:grpSpPr>
        <a:xfrm>
          <a:off x="0" y="0"/>
          <a:ext cx="0" cy="0"/>
          <a:chOff x="0" y="0"/>
          <a:chExt cx="0" cy="0"/>
        </a:xfrm>
      </p:grpSpPr>
      <p:pic>
        <p:nvPicPr>
          <p:cNvPr id="4" name="Picture 3" descr="A picture containing fabric&#10;&#10;Description automatically generated">
            <a:extLst>
              <a:ext uri="{FF2B5EF4-FFF2-40B4-BE49-F238E27FC236}">
                <a16:creationId xmlns:a16="http://schemas.microsoft.com/office/drawing/2014/main" id="{ABAD6905-AD97-1EAF-A4A3-D0BB13B12807}"/>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667013" y="1162701"/>
            <a:ext cx="1562100" cy="4394200"/>
          </a:xfrm>
          <a:prstGeom prst="rect">
            <a:avLst/>
          </a:prstGeom>
        </p:spPr>
      </p:pic>
      <p:sp>
        <p:nvSpPr>
          <p:cNvPr id="10" name="Rectangle 9">
            <a:extLst>
              <a:ext uri="{FF2B5EF4-FFF2-40B4-BE49-F238E27FC236}">
                <a16:creationId xmlns:a16="http://schemas.microsoft.com/office/drawing/2014/main" id="{63BCB4CA-03FB-81F4-F8A2-FA9C0DBDEB11}"/>
              </a:ext>
            </a:extLst>
          </p:cNvPr>
          <p:cNvSpPr/>
          <p:nvPr userDrawn="1"/>
        </p:nvSpPr>
        <p:spPr>
          <a:xfrm>
            <a:off x="0" y="0"/>
            <a:ext cx="6096000"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pic>
        <p:nvPicPr>
          <p:cNvPr id="13" name="Picture 12" descr="A group of flowers&#10;&#10;Description automatically generated with low confidence">
            <a:extLst>
              <a:ext uri="{FF2B5EF4-FFF2-40B4-BE49-F238E27FC236}">
                <a16:creationId xmlns:a16="http://schemas.microsoft.com/office/drawing/2014/main" id="{138EDBF7-FA56-2BF9-ECFA-6C39FEE8F885}"/>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959852" flipH="1">
            <a:off x="1760954" y="2048834"/>
            <a:ext cx="1230524" cy="2287327"/>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8183880" y="978408"/>
            <a:ext cx="3749040" cy="1325880"/>
          </a:xfrm>
        </p:spPr>
        <p:txBody>
          <a:bodyPr rtlCol="0"/>
          <a:lstStyle>
            <a:defPPr>
              <a:defRPr lang="en-GB"/>
            </a:defPPr>
          </a:lstStyle>
          <a:p>
            <a:pPr rtl="0"/>
            <a:r>
              <a:rPr lang="en-US"/>
              <a:t>Click to edit Master title style</a:t>
            </a:r>
            <a:endParaRPr lang="en-GB"/>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rtlCol="0"/>
          <a:lstStyle>
            <a:defPPr>
              <a:defRPr lang="en-GB"/>
            </a:defPPr>
          </a:lstStyle>
          <a:p>
            <a:pPr rtl="0"/>
            <a:r>
              <a:rPr lang="en-GB"/>
              <a:t>Presentation title</a:t>
            </a:r>
            <a:endParaRPr lang="en-GB"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rtlCol="0"/>
          <a:lstStyle>
            <a:defPPr>
              <a:defRPr lang="en-GB"/>
            </a:defPPr>
          </a:lstStyle>
          <a:p>
            <a:pPr rtl="0"/>
            <a:fld id="{294A09A9-5501-47C1-A89A-A340965A2BE2}" type="slidenum">
              <a:rPr lang="en-GB" smtClean="0"/>
              <a:t>‹#›</a:t>
            </a:fld>
            <a:endParaRPr lang="en-GB" dirty="0"/>
          </a:p>
        </p:txBody>
      </p:sp>
      <p:sp>
        <p:nvSpPr>
          <p:cNvPr id="32" name="Content Placeholder 5">
            <a:extLst>
              <a:ext uri="{FF2B5EF4-FFF2-40B4-BE49-F238E27FC236}">
                <a16:creationId xmlns:a16="http://schemas.microsoft.com/office/drawing/2014/main" id="{9BEB2D80-6263-5794-6A1A-CFF345F7A92E}"/>
              </a:ext>
            </a:extLst>
          </p:cNvPr>
          <p:cNvSpPr>
            <a:spLocks noGrp="1"/>
          </p:cNvSpPr>
          <p:nvPr>
            <p:ph sz="quarter" idx="4"/>
          </p:nvPr>
        </p:nvSpPr>
        <p:spPr>
          <a:xfrm>
            <a:off x="8183880" y="2194560"/>
            <a:ext cx="3749040" cy="4306824"/>
          </a:xfrm>
        </p:spPr>
        <p:txBody>
          <a:bodyPr rtlCol="0">
            <a:normAutofit/>
          </a:bodyPr>
          <a:lstStyle>
            <a:lvl1pPr marL="0" indent="0">
              <a:lnSpc>
                <a:spcPct val="150000"/>
              </a:lnSpc>
              <a:buClr>
                <a:srgbClr val="73292A"/>
              </a:buClr>
              <a:buNone/>
              <a:defRPr lang="en-GB" sz="2400"/>
            </a:lvl1pPr>
            <a:lvl2pPr marL="228600">
              <a:buClr>
                <a:srgbClr val="73292A"/>
              </a:buClr>
              <a:defRPr lang="en-GB" sz="2000"/>
            </a:lvl2pPr>
            <a:lvl3pPr marL="685800">
              <a:buClr>
                <a:srgbClr val="73292A"/>
              </a:buClr>
              <a:defRPr lang="en-GB" sz="1800"/>
            </a:lvl3pPr>
            <a:lvl4pPr marL="1143000">
              <a:buClr>
                <a:srgbClr val="73292A"/>
              </a:buClr>
              <a:defRPr lang="en-GB" sz="1600"/>
            </a:lvl4pPr>
            <a:lvl5pPr marL="1600200">
              <a:buClr>
                <a:srgbClr val="73292A"/>
              </a:buClr>
              <a:defRPr lang="en-GB" sz="16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pic>
        <p:nvPicPr>
          <p:cNvPr id="6" name="Picture 5" descr="A picture containing flower, plant&#10;&#10;Description automatically generated">
            <a:extLst>
              <a:ext uri="{FF2B5EF4-FFF2-40B4-BE49-F238E27FC236}">
                <a16:creationId xmlns:a16="http://schemas.microsoft.com/office/drawing/2014/main" id="{0FE36A83-31CF-DF76-5708-55ED9FB707EF}"/>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5777235" y="2476883"/>
            <a:ext cx="749300" cy="2755900"/>
          </a:xfrm>
          <a:prstGeom prst="rect">
            <a:avLst/>
          </a:prstGeom>
        </p:spPr>
      </p:pic>
      <p:sp>
        <p:nvSpPr>
          <p:cNvPr id="11" name="Text Placeholder 33">
            <a:extLst>
              <a:ext uri="{FF2B5EF4-FFF2-40B4-BE49-F238E27FC236}">
                <a16:creationId xmlns:a16="http://schemas.microsoft.com/office/drawing/2014/main" id="{5BF6365E-74A9-6D7B-5F20-7C29F29017E5}"/>
              </a:ext>
            </a:extLst>
          </p:cNvPr>
          <p:cNvSpPr>
            <a:spLocks noGrp="1"/>
          </p:cNvSpPr>
          <p:nvPr>
            <p:ph type="body" sz="quarter" idx="13" hasCustomPrompt="1"/>
          </p:nvPr>
        </p:nvSpPr>
        <p:spPr>
          <a:xfrm>
            <a:off x="1225296" y="1426464"/>
            <a:ext cx="3922776" cy="4242816"/>
          </a:xfrm>
        </p:spPr>
        <p:txBody>
          <a:bodyPr rtlCol="0" anchor="ctr">
            <a:normAutofit/>
          </a:bodyPr>
          <a:lstStyle>
            <a:lvl1pPr marL="0" indent="0" algn="ctr">
              <a:spcBef>
                <a:spcPts val="0"/>
              </a:spcBef>
              <a:buNone/>
              <a:defRPr lang="en-GB" sz="30000">
                <a:solidFill>
                  <a:schemeClr val="bg1"/>
                </a:solidFill>
                <a:latin typeface="+mj-lt"/>
              </a:defRPr>
            </a:lvl1pPr>
          </a:lstStyle>
          <a:p>
            <a:pPr lvl="0" rtl="0"/>
            <a:r>
              <a:rPr lang="en-GB"/>
              <a:t>X</a:t>
            </a:r>
          </a:p>
        </p:txBody>
      </p:sp>
    </p:spTree>
    <p:extLst>
      <p:ext uri="{BB962C8B-B14F-4D97-AF65-F5344CB8AC3E}">
        <p14:creationId xmlns:p14="http://schemas.microsoft.com/office/powerpoint/2010/main" val="9539805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1_Title and Content">
    <p:bg>
      <p:bgPr>
        <a:solidFill>
          <a:schemeClr val="tx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BB4DE27-1913-8274-9943-46641EA0DAB7}"/>
              </a:ext>
            </a:extLst>
          </p:cNvPr>
          <p:cNvSpPr/>
          <p:nvPr userDrawn="1"/>
        </p:nvSpPr>
        <p:spPr>
          <a:xfrm>
            <a:off x="1174276" y="-756"/>
            <a:ext cx="9843449" cy="569044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solidFill>
                <a:schemeClr val="bg1"/>
              </a:solidFill>
            </a:endParaRPr>
          </a:p>
        </p:txBody>
      </p:sp>
      <p:sp>
        <p:nvSpPr>
          <p:cNvPr id="9" name="Rectangle 8">
            <a:extLst>
              <a:ext uri="{FF2B5EF4-FFF2-40B4-BE49-F238E27FC236}">
                <a16:creationId xmlns:a16="http://schemas.microsoft.com/office/drawing/2014/main" id="{F901AB4A-AE17-BFA4-697C-75EC6407E147}"/>
              </a:ext>
            </a:extLst>
          </p:cNvPr>
          <p:cNvSpPr/>
          <p:nvPr userDrawn="1"/>
        </p:nvSpPr>
        <p:spPr>
          <a:xfrm>
            <a:off x="1604189" y="-13446"/>
            <a:ext cx="8983623" cy="5257799"/>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pic>
        <p:nvPicPr>
          <p:cNvPr id="11" name="Picture 10" descr="A picture containing mollusk, insect&#10;&#10;Description automatically generated">
            <a:extLst>
              <a:ext uri="{FF2B5EF4-FFF2-40B4-BE49-F238E27FC236}">
                <a16:creationId xmlns:a16="http://schemas.microsoft.com/office/drawing/2014/main" id="{1C7F01FE-99A8-35BD-05A1-6D93A2578EB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52833" y="5110810"/>
            <a:ext cx="1207554" cy="354511"/>
          </a:xfrm>
          <a:prstGeom prst="rect">
            <a:avLst/>
          </a:prstGeom>
        </p:spPr>
      </p:pic>
      <p:pic>
        <p:nvPicPr>
          <p:cNvPr id="13" name="Picture 12">
            <a:extLst>
              <a:ext uri="{FF2B5EF4-FFF2-40B4-BE49-F238E27FC236}">
                <a16:creationId xmlns:a16="http://schemas.microsoft.com/office/drawing/2014/main" id="{E66660DF-FD7A-4340-E854-B4680A6B88C6}"/>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5400000">
            <a:off x="5202474" y="-1953000"/>
            <a:ext cx="1485900" cy="5372100"/>
          </a:xfrm>
          <a:prstGeom prst="rect">
            <a:avLst/>
          </a:prstGeom>
        </p:spPr>
      </p:pic>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748028" y="1389888"/>
            <a:ext cx="8695944" cy="1325880"/>
          </a:xfrm>
        </p:spPr>
        <p:txBody>
          <a:bodyPr rtlCol="0"/>
          <a:lstStyle>
            <a:lvl1pPr algn="ctr">
              <a:defRPr lang="en-GB">
                <a:latin typeface="Baskerville" panose="02020502070401020303" pitchFamily="18" charset="0"/>
                <a:ea typeface="Baskerville" panose="02020502070401020303" pitchFamily="18" charset="0"/>
              </a:defRPr>
            </a:lvl1pPr>
          </a:lstStyle>
          <a:p>
            <a:pPr rtl="0"/>
            <a:r>
              <a:rPr lang="en-US"/>
              <a:t>Click to edit Master title style</a:t>
            </a:r>
            <a:endParaRPr lang="en-GB"/>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2223516" y="2651760"/>
            <a:ext cx="7744968" cy="2697480"/>
          </a:xfrm>
        </p:spPr>
        <p:txBody>
          <a:bodyPr rtlCol="0">
            <a:normAutofit/>
          </a:bodyPr>
          <a:lstStyle>
            <a:lvl1pPr marL="0" indent="0" algn="ctr">
              <a:lnSpc>
                <a:spcPct val="100000"/>
              </a:lnSpc>
              <a:buNone/>
              <a:defRPr lang="en-GB" sz="2000">
                <a:latin typeface="Gill Sans Nova Light" panose="020F0302020204030204" pitchFamily="34" charset="0"/>
                <a:cs typeface="Gill Sans Nova Light" panose="020F0302020204030204" pitchFamily="34" charset="0"/>
              </a:defRPr>
            </a:lvl1pPr>
            <a:lvl2pPr algn="ctr">
              <a:lnSpc>
                <a:spcPct val="100000"/>
              </a:lnSpc>
              <a:defRPr lang="en-GB" sz="1800">
                <a:latin typeface="Gill Sans Nova Light" panose="020F0302020204030204" pitchFamily="34" charset="0"/>
                <a:cs typeface="Gill Sans Nova Light" panose="020F0302020204030204" pitchFamily="34" charset="0"/>
              </a:defRPr>
            </a:lvl2pPr>
            <a:lvl3pPr algn="ctr">
              <a:defRPr lang="en-GB" sz="1600">
                <a:latin typeface="Gill Sans Nova Light" panose="020F0302020204030204" pitchFamily="34" charset="0"/>
                <a:cs typeface="Gill Sans Nova Light" panose="020F0302020204030204" pitchFamily="34" charset="0"/>
              </a:defRPr>
            </a:lvl3pPr>
            <a:lvl4pPr algn="ctr">
              <a:defRPr lang="en-GB" sz="1400">
                <a:latin typeface="Gill Sans Nova Light" panose="020F0302020204030204" pitchFamily="34" charset="0"/>
                <a:cs typeface="Gill Sans Nova Light" panose="020F0302020204030204" pitchFamily="34" charset="0"/>
              </a:defRPr>
            </a:lvl4pPr>
            <a:lvl5pPr algn="ctr">
              <a:defRPr lang="en-GB" sz="1400">
                <a:latin typeface="Gill Sans Nova Light" panose="020F0302020204030204" pitchFamily="34" charset="0"/>
                <a:cs typeface="Gill Sans Nova Light" panose="020F0302020204030204" pitchFamily="34" charset="0"/>
              </a:defRPr>
            </a:lvl5pPr>
          </a:lstStyle>
          <a:p>
            <a:pPr lvl="0" rtl="0"/>
            <a:r>
              <a:rPr lang="en-US"/>
              <a:t>Click to edit Master text styles</a:t>
            </a:r>
          </a:p>
          <a:p>
            <a:pPr lvl="1" rtl="0"/>
            <a:r>
              <a:rPr lang="en-US"/>
              <a:t>Second level</a:t>
            </a:r>
          </a:p>
        </p:txBody>
      </p:sp>
      <p:sp>
        <p:nvSpPr>
          <p:cNvPr id="14" name="Footer Placeholder 13">
            <a:extLst>
              <a:ext uri="{FF2B5EF4-FFF2-40B4-BE49-F238E27FC236}">
                <a16:creationId xmlns:a16="http://schemas.microsoft.com/office/drawing/2014/main" id="{2F05D25C-B703-1868-603E-D468EF44D794}"/>
              </a:ext>
            </a:extLst>
          </p:cNvPr>
          <p:cNvSpPr>
            <a:spLocks noGrp="1"/>
          </p:cNvSpPr>
          <p:nvPr>
            <p:ph type="ftr" sz="quarter" idx="10"/>
          </p:nvPr>
        </p:nvSpPr>
        <p:spPr/>
        <p:txBody>
          <a:bodyPr rtlCol="0"/>
          <a:lstStyle>
            <a:defPPr>
              <a:defRPr lang="en-GB"/>
            </a:defPPr>
          </a:lstStyle>
          <a:p>
            <a:pPr rtl="0"/>
            <a:r>
              <a:rPr lang="en-GB"/>
              <a:t>Presentation title</a:t>
            </a:r>
            <a:endParaRPr lang="en-GB" dirty="0"/>
          </a:p>
        </p:txBody>
      </p:sp>
      <p:sp>
        <p:nvSpPr>
          <p:cNvPr id="15" name="Slide Number Placeholder 14">
            <a:extLst>
              <a:ext uri="{FF2B5EF4-FFF2-40B4-BE49-F238E27FC236}">
                <a16:creationId xmlns:a16="http://schemas.microsoft.com/office/drawing/2014/main" id="{D8FDB2CC-A975-BC07-042A-228D387E5165}"/>
              </a:ext>
            </a:extLst>
          </p:cNvPr>
          <p:cNvSpPr>
            <a:spLocks noGrp="1"/>
          </p:cNvSpPr>
          <p:nvPr>
            <p:ph type="sldNum" sz="quarter" idx="11"/>
          </p:nvPr>
        </p:nvSpPr>
        <p:spPr/>
        <p:txBody>
          <a:bodyPr rtlCol="0"/>
          <a:lstStyle>
            <a:defPPr>
              <a:defRPr lang="en-GB"/>
            </a:defPPr>
          </a:lstStyle>
          <a:p>
            <a:pPr rtl="0"/>
            <a:fld id="{294A09A9-5501-47C1-A89A-A340965A2BE2}" type="slidenum">
              <a:rPr lang="en-GB" smtClean="0"/>
              <a:pPr/>
              <a:t>‹#›</a:t>
            </a:fld>
            <a:endParaRPr lang="en-GB" dirty="0"/>
          </a:p>
        </p:txBody>
      </p:sp>
    </p:spTree>
    <p:extLst>
      <p:ext uri="{BB962C8B-B14F-4D97-AF65-F5344CB8AC3E}">
        <p14:creationId xmlns:p14="http://schemas.microsoft.com/office/powerpoint/2010/main" val="11202685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tx2"/>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8ADFA29-47E3-2E16-12B7-D8031DC04C0D}"/>
              </a:ext>
            </a:extLst>
          </p:cNvPr>
          <p:cNvSpPr/>
          <p:nvPr userDrawn="1"/>
        </p:nvSpPr>
        <p:spPr>
          <a:xfrm>
            <a:off x="0" y="3377183"/>
            <a:ext cx="12192000" cy="232657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pic>
        <p:nvPicPr>
          <p:cNvPr id="11" name="Picture 10" descr="A close up of a plant&#10;&#10;Description automatically generated with low confidence">
            <a:extLst>
              <a:ext uri="{FF2B5EF4-FFF2-40B4-BE49-F238E27FC236}">
                <a16:creationId xmlns:a16="http://schemas.microsoft.com/office/drawing/2014/main" id="{D373DB44-C887-96AC-D32D-B7656F28FB96}"/>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5400000">
            <a:off x="5387322" y="3187511"/>
            <a:ext cx="1422400" cy="5283200"/>
          </a:xfrm>
          <a:prstGeom prst="rect">
            <a:avLst/>
          </a:prstGeom>
        </p:spPr>
      </p:pic>
      <p:pic>
        <p:nvPicPr>
          <p:cNvPr id="9" name="Picture 8" descr="A picture containing bedclothes, fabric&#10;&#10;Description automatically generated">
            <a:extLst>
              <a:ext uri="{FF2B5EF4-FFF2-40B4-BE49-F238E27FC236}">
                <a16:creationId xmlns:a16="http://schemas.microsoft.com/office/drawing/2014/main" id="{6A080FF9-A96B-AA38-428D-5F2CF533D06B}"/>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16200000">
            <a:off x="5400022" y="287485"/>
            <a:ext cx="1485900" cy="5372100"/>
          </a:xfrm>
          <a:prstGeom prst="rect">
            <a:avLst/>
          </a:prstGeom>
        </p:spPr>
      </p:pic>
      <p:sp>
        <p:nvSpPr>
          <p:cNvPr id="13" name="Rectangle 12">
            <a:extLst>
              <a:ext uri="{FF2B5EF4-FFF2-40B4-BE49-F238E27FC236}">
                <a16:creationId xmlns:a16="http://schemas.microsoft.com/office/drawing/2014/main" id="{25150280-02E2-686D-A130-65EBDA15EF13}"/>
              </a:ext>
            </a:extLst>
          </p:cNvPr>
          <p:cNvSpPr/>
          <p:nvPr userDrawn="1"/>
        </p:nvSpPr>
        <p:spPr>
          <a:xfrm>
            <a:off x="232651" y="3633264"/>
            <a:ext cx="11740896" cy="1789752"/>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latin typeface="Gill Sans Light" panose="020B0302020104020203" pitchFamily="34" charset="-79"/>
              <a:cs typeface="Gill Sans Light" panose="020B0302020104020203" pitchFamily="34" charset="-79"/>
            </a:endParaRPr>
          </a:p>
        </p:txBody>
      </p:sp>
      <p:pic>
        <p:nvPicPr>
          <p:cNvPr id="15" name="Picture 14" descr="A picture containing ceramic ware, porcelain&#10;&#10;Description automatically generated">
            <a:extLst>
              <a:ext uri="{FF2B5EF4-FFF2-40B4-BE49-F238E27FC236}">
                <a16:creationId xmlns:a16="http://schemas.microsoft.com/office/drawing/2014/main" id="{3DD4D68C-6665-333E-98E8-785116A05A7F}"/>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rot="2590193">
            <a:off x="6957396" y="5090392"/>
            <a:ext cx="856832" cy="832525"/>
          </a:xfrm>
          <a:prstGeom prst="rect">
            <a:avLst/>
          </a:prstGeom>
        </p:spPr>
      </p:pic>
      <p:pic>
        <p:nvPicPr>
          <p:cNvPr id="17" name="Picture 16" descr="A picture containing text&#10;&#10;Description automatically generated">
            <a:extLst>
              <a:ext uri="{FF2B5EF4-FFF2-40B4-BE49-F238E27FC236}">
                <a16:creationId xmlns:a16="http://schemas.microsoft.com/office/drawing/2014/main" id="{27E0939A-D971-0D79-9B6D-834913C959B2}"/>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3362979" y="3252854"/>
            <a:ext cx="1206427" cy="621355"/>
          </a:xfrm>
          <a:prstGeom prst="rect">
            <a:avLst/>
          </a:prstGeom>
        </p:spPr>
      </p:pic>
      <p:sp>
        <p:nvSpPr>
          <p:cNvPr id="2" name="Title 1">
            <a:extLst>
              <a:ext uri="{FF2B5EF4-FFF2-40B4-BE49-F238E27FC236}">
                <a16:creationId xmlns:a16="http://schemas.microsoft.com/office/drawing/2014/main" id="{A2DFA2E8-50A1-4465-AC33-6FAC0E7736E9}"/>
              </a:ext>
            </a:extLst>
          </p:cNvPr>
          <p:cNvSpPr>
            <a:spLocks noGrp="1"/>
          </p:cNvSpPr>
          <p:nvPr userDrawn="1">
            <p:ph type="title"/>
          </p:nvPr>
        </p:nvSpPr>
        <p:spPr>
          <a:xfrm>
            <a:off x="1153668" y="3977640"/>
            <a:ext cx="9884664" cy="731520"/>
          </a:xfrm>
        </p:spPr>
        <p:txBody>
          <a:bodyPr rtlCol="0" anchor="b">
            <a:normAutofit/>
          </a:bodyPr>
          <a:lstStyle>
            <a:lvl1pPr algn="ctr">
              <a:defRPr lang="en-GB" sz="4400"/>
            </a:lvl1p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2E65DE34-CDB7-41F7-A95A-592B99558C69}"/>
              </a:ext>
            </a:extLst>
          </p:cNvPr>
          <p:cNvSpPr>
            <a:spLocks noGrp="1"/>
          </p:cNvSpPr>
          <p:nvPr userDrawn="1">
            <p:ph type="body" idx="1"/>
          </p:nvPr>
        </p:nvSpPr>
        <p:spPr>
          <a:xfrm>
            <a:off x="1153668" y="4700016"/>
            <a:ext cx="9884664" cy="457200"/>
          </a:xfrm>
        </p:spPr>
        <p:txBody>
          <a:bodyPr rtlCol="0" anchor="ctr"/>
          <a:lstStyle>
            <a:lvl1pPr marL="0" indent="0" algn="ctr">
              <a:buNone/>
              <a:defRPr lang="en-GB" sz="2400">
                <a:solidFill>
                  <a:schemeClr val="tx1">
                    <a:tint val="75000"/>
                  </a:schemeClr>
                </a:solidFill>
              </a:defRPr>
            </a:lvl1pPr>
            <a:lvl2pPr marL="457200" indent="0">
              <a:buNone/>
              <a:defRPr lang="en-GB" sz="2000">
                <a:solidFill>
                  <a:schemeClr val="tx1">
                    <a:tint val="75000"/>
                  </a:schemeClr>
                </a:solidFill>
              </a:defRPr>
            </a:lvl2pPr>
            <a:lvl3pPr marL="914400" indent="0">
              <a:buNone/>
              <a:defRPr lang="en-GB" sz="1800">
                <a:solidFill>
                  <a:schemeClr val="tx1">
                    <a:tint val="75000"/>
                  </a:schemeClr>
                </a:solidFill>
              </a:defRPr>
            </a:lvl3pPr>
            <a:lvl4pPr marL="1371600" indent="0">
              <a:buNone/>
              <a:defRPr lang="en-GB" sz="1600">
                <a:solidFill>
                  <a:schemeClr val="tx1">
                    <a:tint val="75000"/>
                  </a:schemeClr>
                </a:solidFill>
              </a:defRPr>
            </a:lvl4pPr>
            <a:lvl5pPr marL="1828800" indent="0">
              <a:buNone/>
              <a:defRPr lang="en-GB" sz="1600">
                <a:solidFill>
                  <a:schemeClr val="tx1">
                    <a:tint val="75000"/>
                  </a:schemeClr>
                </a:solidFill>
              </a:defRPr>
            </a:lvl5pPr>
            <a:lvl6pPr marL="2286000" indent="0">
              <a:buNone/>
              <a:defRPr lang="en-GB" sz="1600">
                <a:solidFill>
                  <a:schemeClr val="tx1">
                    <a:tint val="75000"/>
                  </a:schemeClr>
                </a:solidFill>
              </a:defRPr>
            </a:lvl6pPr>
            <a:lvl7pPr marL="2743200" indent="0">
              <a:buNone/>
              <a:defRPr lang="en-GB" sz="1600">
                <a:solidFill>
                  <a:schemeClr val="tx1">
                    <a:tint val="75000"/>
                  </a:schemeClr>
                </a:solidFill>
              </a:defRPr>
            </a:lvl7pPr>
            <a:lvl8pPr marL="3200400" indent="0">
              <a:buNone/>
              <a:defRPr lang="en-GB" sz="1600">
                <a:solidFill>
                  <a:schemeClr val="tx1">
                    <a:tint val="75000"/>
                  </a:schemeClr>
                </a:solidFill>
              </a:defRPr>
            </a:lvl8pPr>
            <a:lvl9pPr marL="3657600" indent="0">
              <a:buNone/>
              <a:defRPr lang="en-GB" sz="1600">
                <a:solidFill>
                  <a:schemeClr val="tx1">
                    <a:tint val="75000"/>
                  </a:schemeClr>
                </a:solidFill>
              </a:defRPr>
            </a:lvl9pPr>
          </a:lstStyle>
          <a:p>
            <a:pPr lvl="0" rtl="0"/>
            <a:r>
              <a:rPr lang="en-US"/>
              <a:t>Click to edit Master text styles</a:t>
            </a:r>
          </a:p>
        </p:txBody>
      </p:sp>
    </p:spTree>
    <p:extLst>
      <p:ext uri="{BB962C8B-B14F-4D97-AF65-F5344CB8AC3E}">
        <p14:creationId xmlns:p14="http://schemas.microsoft.com/office/powerpoint/2010/main" val="28026350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38200" y="380999"/>
            <a:ext cx="10515600" cy="1325880"/>
          </a:xfrm>
        </p:spPr>
        <p:txBody>
          <a:bodyPr rtlCol="0"/>
          <a:lstStyle>
            <a:lvl1pPr algn="ctr">
              <a:defRPr lang="en-GB">
                <a:latin typeface="Baskerville" panose="02020502070401020303" pitchFamily="18" charset="0"/>
                <a:ea typeface="Baskerville" panose="02020502070401020303" pitchFamily="18" charset="0"/>
              </a:defRPr>
            </a:lvl1pPr>
          </a:lstStyle>
          <a:p>
            <a:pPr rtl="0"/>
            <a:r>
              <a:rPr lang="en-US"/>
              <a:t>Click to edit Master title style</a:t>
            </a:r>
            <a:endParaRPr lang="en-GB"/>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838200" y="1825625"/>
            <a:ext cx="10515600" cy="4370832"/>
          </a:xfrm>
        </p:spPr>
        <p:txBody>
          <a:bodyPr rtlCol="0"/>
          <a:lstStyle>
            <a:lvl1pPr>
              <a:defRPr lang="en-GB">
                <a:latin typeface="Gill Sans Nova Light" panose="020F0302020204030204" pitchFamily="34" charset="0"/>
                <a:cs typeface="Gill Sans Nova Light" panose="020F0302020204030204" pitchFamily="34" charset="0"/>
              </a:defRPr>
            </a:lvl1pPr>
            <a:lvl2pPr>
              <a:defRPr lang="en-GB">
                <a:latin typeface="Gill Sans Nova Light" panose="020F0302020204030204" pitchFamily="34" charset="0"/>
                <a:cs typeface="Gill Sans Nova Light" panose="020F0302020204030204" pitchFamily="34" charset="0"/>
              </a:defRPr>
            </a:lvl2pPr>
            <a:lvl3pPr>
              <a:defRPr lang="en-GB">
                <a:latin typeface="Gill Sans Nova Light" panose="020F0302020204030204" pitchFamily="34" charset="0"/>
                <a:cs typeface="Gill Sans Nova Light" panose="020F0302020204030204" pitchFamily="34" charset="0"/>
              </a:defRPr>
            </a:lvl3pPr>
            <a:lvl4pPr>
              <a:defRPr lang="en-GB">
                <a:latin typeface="Gill Sans Nova Light" panose="020F0302020204030204" pitchFamily="34" charset="0"/>
                <a:cs typeface="Gill Sans Nova Light" panose="020F0302020204030204" pitchFamily="34" charset="0"/>
              </a:defRPr>
            </a:lvl4pPr>
            <a:lvl5pPr>
              <a:defRPr lang="en-GB">
                <a:latin typeface="Gill Sans Nova Light" panose="020F0302020204030204" pitchFamily="34" charset="0"/>
                <a:cs typeface="Gill Sans Nova Light" panose="020F0302020204030204" pitchFamily="34" charset="0"/>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6" name="Footer Placeholder 5">
            <a:extLst>
              <a:ext uri="{FF2B5EF4-FFF2-40B4-BE49-F238E27FC236}">
                <a16:creationId xmlns:a16="http://schemas.microsoft.com/office/drawing/2014/main" id="{74170EA9-DC14-D6B7-054C-51C9E1FE932C}"/>
              </a:ext>
            </a:extLst>
          </p:cNvPr>
          <p:cNvSpPr>
            <a:spLocks noGrp="1"/>
          </p:cNvSpPr>
          <p:nvPr>
            <p:ph type="ftr" sz="quarter" idx="10"/>
          </p:nvPr>
        </p:nvSpPr>
        <p:spPr/>
        <p:txBody>
          <a:bodyPr rtlCol="0"/>
          <a:lstStyle>
            <a:defPPr>
              <a:defRPr lang="en-GB"/>
            </a:defPPr>
          </a:lstStyle>
          <a:p>
            <a:pPr rtl="0"/>
            <a:r>
              <a:rPr lang="en-GB"/>
              <a:t>Presentation title</a:t>
            </a:r>
            <a:endParaRPr lang="en-GB" dirty="0"/>
          </a:p>
        </p:txBody>
      </p:sp>
      <p:sp>
        <p:nvSpPr>
          <p:cNvPr id="7" name="Slide Number Placeholder 6">
            <a:extLst>
              <a:ext uri="{FF2B5EF4-FFF2-40B4-BE49-F238E27FC236}">
                <a16:creationId xmlns:a16="http://schemas.microsoft.com/office/drawing/2014/main" id="{3F65A817-7911-6CCE-C2C4-2C8568F7F358}"/>
              </a:ext>
            </a:extLst>
          </p:cNvPr>
          <p:cNvSpPr>
            <a:spLocks noGrp="1"/>
          </p:cNvSpPr>
          <p:nvPr>
            <p:ph type="sldNum" sz="quarter" idx="11"/>
          </p:nvPr>
        </p:nvSpPr>
        <p:spPr/>
        <p:txBody>
          <a:bodyPr rtlCol="0"/>
          <a:lstStyle>
            <a:defPPr>
              <a:defRPr lang="en-GB"/>
            </a:defPPr>
          </a:lstStyle>
          <a:p>
            <a:pPr rtl="0"/>
            <a:fld id="{294A09A9-5501-47C1-A89A-A340965A2BE2}" type="slidenum">
              <a:rPr lang="en-GB" smtClean="0"/>
              <a:pPr/>
              <a:t>‹#›</a:t>
            </a:fld>
            <a:endParaRPr lang="en-GB" dirty="0"/>
          </a:p>
        </p:txBody>
      </p:sp>
    </p:spTree>
    <p:extLst>
      <p:ext uri="{BB962C8B-B14F-4D97-AF65-F5344CB8AC3E}">
        <p14:creationId xmlns:p14="http://schemas.microsoft.com/office/powerpoint/2010/main" val="27822712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green">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38200" y="380999"/>
            <a:ext cx="10515600" cy="1325880"/>
          </a:xfrm>
        </p:spPr>
        <p:txBody>
          <a:bodyPr rtlCol="0"/>
          <a:lstStyle>
            <a:lvl1pPr algn="ctr">
              <a:defRPr lang="en-GB">
                <a:latin typeface="Baskerville" panose="02020502070401020303" pitchFamily="18" charset="0"/>
                <a:ea typeface="Baskerville" panose="02020502070401020303" pitchFamily="18" charset="0"/>
              </a:defRPr>
            </a:lvl1pPr>
          </a:lstStyle>
          <a:p>
            <a:pPr rtl="0"/>
            <a:r>
              <a:rPr lang="en-US"/>
              <a:t>Click to edit Master title style</a:t>
            </a:r>
            <a:endParaRPr lang="en-GB"/>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609600" y="1600200"/>
            <a:ext cx="10972800" cy="4572000"/>
          </a:xfrm>
        </p:spPr>
        <p:txBody>
          <a:bodyPr rtlCol="0"/>
          <a:lstStyle>
            <a:lvl1pPr>
              <a:defRPr lang="en-GB">
                <a:latin typeface="Gill Sans Nova Light" panose="020F0302020204030204" pitchFamily="34" charset="0"/>
                <a:cs typeface="Gill Sans Nova Light" panose="020F0302020204030204" pitchFamily="34" charset="0"/>
              </a:defRPr>
            </a:lvl1pPr>
            <a:lvl2pPr>
              <a:defRPr lang="en-GB">
                <a:latin typeface="Gill Sans Nova Light" panose="020F0302020204030204" pitchFamily="34" charset="0"/>
                <a:cs typeface="Gill Sans Nova Light" panose="020F0302020204030204" pitchFamily="34" charset="0"/>
              </a:defRPr>
            </a:lvl2pPr>
            <a:lvl3pPr>
              <a:defRPr lang="en-GB">
                <a:latin typeface="Gill Sans Nova Light" panose="020F0302020204030204" pitchFamily="34" charset="0"/>
                <a:cs typeface="Gill Sans Nova Light" panose="020F0302020204030204" pitchFamily="34" charset="0"/>
              </a:defRPr>
            </a:lvl3pPr>
            <a:lvl4pPr>
              <a:defRPr lang="en-GB">
                <a:latin typeface="Gill Sans Nova Light" panose="020F0302020204030204" pitchFamily="34" charset="0"/>
                <a:cs typeface="Gill Sans Nova Light" panose="020F0302020204030204" pitchFamily="34" charset="0"/>
              </a:defRPr>
            </a:lvl4pPr>
            <a:lvl5pPr>
              <a:defRPr lang="en-GB">
                <a:latin typeface="Gill Sans Nova Light" panose="020F0302020204030204" pitchFamily="34" charset="0"/>
                <a:cs typeface="Gill Sans Nova Light" panose="020F0302020204030204" pitchFamily="34" charset="0"/>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6" name="Footer Placeholder 5">
            <a:extLst>
              <a:ext uri="{FF2B5EF4-FFF2-40B4-BE49-F238E27FC236}">
                <a16:creationId xmlns:a16="http://schemas.microsoft.com/office/drawing/2014/main" id="{74170EA9-DC14-D6B7-054C-51C9E1FE932C}"/>
              </a:ext>
            </a:extLst>
          </p:cNvPr>
          <p:cNvSpPr>
            <a:spLocks noGrp="1"/>
          </p:cNvSpPr>
          <p:nvPr>
            <p:ph type="ftr" sz="quarter" idx="10"/>
          </p:nvPr>
        </p:nvSpPr>
        <p:spPr/>
        <p:txBody>
          <a:bodyPr rtlCol="0"/>
          <a:lstStyle>
            <a:defPPr>
              <a:defRPr lang="en-GB"/>
            </a:defPPr>
          </a:lstStyle>
          <a:p>
            <a:pPr rtl="0"/>
            <a:r>
              <a:rPr lang="en-GB"/>
              <a:t>Presentation title</a:t>
            </a:r>
            <a:endParaRPr lang="en-GB" dirty="0"/>
          </a:p>
        </p:txBody>
      </p:sp>
      <p:sp>
        <p:nvSpPr>
          <p:cNvPr id="7" name="Slide Number Placeholder 6">
            <a:extLst>
              <a:ext uri="{FF2B5EF4-FFF2-40B4-BE49-F238E27FC236}">
                <a16:creationId xmlns:a16="http://schemas.microsoft.com/office/drawing/2014/main" id="{3F65A817-7911-6CCE-C2C4-2C8568F7F358}"/>
              </a:ext>
            </a:extLst>
          </p:cNvPr>
          <p:cNvSpPr>
            <a:spLocks noGrp="1"/>
          </p:cNvSpPr>
          <p:nvPr>
            <p:ph type="sldNum" sz="quarter" idx="11"/>
          </p:nvPr>
        </p:nvSpPr>
        <p:spPr/>
        <p:txBody>
          <a:bodyPr rtlCol="0"/>
          <a:lstStyle>
            <a:defPPr>
              <a:defRPr lang="en-GB"/>
            </a:defPPr>
          </a:lstStyle>
          <a:p>
            <a:pPr rtl="0"/>
            <a:fld id="{294A09A9-5501-47C1-A89A-A340965A2BE2}" type="slidenum">
              <a:rPr lang="en-GB" smtClean="0"/>
              <a:pPr/>
              <a:t>‹#›</a:t>
            </a:fld>
            <a:endParaRPr lang="en-GB" dirty="0"/>
          </a:p>
        </p:txBody>
      </p:sp>
    </p:spTree>
    <p:extLst>
      <p:ext uri="{BB962C8B-B14F-4D97-AF65-F5344CB8AC3E}">
        <p14:creationId xmlns:p14="http://schemas.microsoft.com/office/powerpoint/2010/main" val="29251094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Section Header">
    <p:bg>
      <p:bgPr>
        <a:solidFill>
          <a:schemeClr val="tx2"/>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F2F45E1C-47F6-0AF9-7468-BA613D681E1D}"/>
              </a:ext>
            </a:extLst>
          </p:cNvPr>
          <p:cNvSpPr/>
          <p:nvPr userDrawn="1"/>
        </p:nvSpPr>
        <p:spPr>
          <a:xfrm>
            <a:off x="0" y="1533950"/>
            <a:ext cx="12192000" cy="37901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pic>
        <p:nvPicPr>
          <p:cNvPr id="8" name="Picture 7" descr="A picture containing fabric&#10;&#10;Description automatically generated">
            <a:extLst>
              <a:ext uri="{FF2B5EF4-FFF2-40B4-BE49-F238E27FC236}">
                <a16:creationId xmlns:a16="http://schemas.microsoft.com/office/drawing/2014/main" id="{AB9E0D8B-7031-366D-884B-EB3FABD78CA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16200000">
            <a:off x="5056236" y="-1772981"/>
            <a:ext cx="2147050" cy="6039669"/>
          </a:xfrm>
          <a:prstGeom prst="rect">
            <a:avLst/>
          </a:prstGeom>
        </p:spPr>
      </p:pic>
      <p:sp>
        <p:nvSpPr>
          <p:cNvPr id="12" name="Rectangle 11">
            <a:extLst>
              <a:ext uri="{FF2B5EF4-FFF2-40B4-BE49-F238E27FC236}">
                <a16:creationId xmlns:a16="http://schemas.microsoft.com/office/drawing/2014/main" id="{1859314F-DCEF-A5A7-C5D9-F0D39AAC9FFA}"/>
              </a:ext>
            </a:extLst>
          </p:cNvPr>
          <p:cNvSpPr/>
          <p:nvPr userDrawn="1"/>
        </p:nvSpPr>
        <p:spPr>
          <a:xfrm>
            <a:off x="225552" y="1796143"/>
            <a:ext cx="11740896" cy="3265714"/>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pic>
        <p:nvPicPr>
          <p:cNvPr id="16" name="Picture 15" descr="A picture containing flower, plant&#10;&#10;Description automatically generated">
            <a:extLst>
              <a:ext uri="{FF2B5EF4-FFF2-40B4-BE49-F238E27FC236}">
                <a16:creationId xmlns:a16="http://schemas.microsoft.com/office/drawing/2014/main" id="{DAAE5EB8-5B6B-6FA6-E6E7-D2F58FDFB4A4}"/>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16200000">
            <a:off x="6307543" y="-287017"/>
            <a:ext cx="1051334" cy="3866771"/>
          </a:xfrm>
          <a:prstGeom prst="rect">
            <a:avLst/>
          </a:prstGeom>
        </p:spPr>
      </p:pic>
      <p:pic>
        <p:nvPicPr>
          <p:cNvPr id="19" name="Picture 18" descr="A picture containing mollusk, insect&#10;&#10;Description automatically generated">
            <a:extLst>
              <a:ext uri="{FF2B5EF4-FFF2-40B4-BE49-F238E27FC236}">
                <a16:creationId xmlns:a16="http://schemas.microsoft.com/office/drawing/2014/main" id="{BB1368FF-AA1B-4423-30B1-BE082E6F1913}"/>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5492222" y="4923380"/>
            <a:ext cx="1207554" cy="354511"/>
          </a:xfrm>
          <a:prstGeom prst="rect">
            <a:avLst/>
          </a:prstGeom>
        </p:spPr>
      </p:pic>
      <p:sp>
        <p:nvSpPr>
          <p:cNvPr id="2" name="Title 1">
            <a:extLst>
              <a:ext uri="{FF2B5EF4-FFF2-40B4-BE49-F238E27FC236}">
                <a16:creationId xmlns:a16="http://schemas.microsoft.com/office/drawing/2014/main" id="{A2DFA2E8-50A1-4465-AC33-6FAC0E7736E9}"/>
              </a:ext>
            </a:extLst>
          </p:cNvPr>
          <p:cNvSpPr>
            <a:spLocks noGrp="1"/>
          </p:cNvSpPr>
          <p:nvPr>
            <p:ph type="title"/>
          </p:nvPr>
        </p:nvSpPr>
        <p:spPr>
          <a:xfrm>
            <a:off x="1743456" y="2404872"/>
            <a:ext cx="8705088" cy="2002536"/>
          </a:xfrm>
        </p:spPr>
        <p:txBody>
          <a:bodyPr rtlCol="0" anchor="t">
            <a:normAutofit/>
          </a:bodyPr>
          <a:lstStyle>
            <a:lvl1pPr algn="ctr">
              <a:defRPr lang="en-GB" sz="4400"/>
            </a:lvl1p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2E65DE34-CDB7-41F7-A95A-592B99558C69}"/>
              </a:ext>
            </a:extLst>
          </p:cNvPr>
          <p:cNvSpPr>
            <a:spLocks noGrp="1"/>
          </p:cNvSpPr>
          <p:nvPr>
            <p:ph type="body" idx="1"/>
          </p:nvPr>
        </p:nvSpPr>
        <p:spPr>
          <a:xfrm>
            <a:off x="1743454" y="3964517"/>
            <a:ext cx="8705089" cy="457200"/>
          </a:xfrm>
        </p:spPr>
        <p:txBody>
          <a:bodyPr rtlCol="0" anchor="ctr"/>
          <a:lstStyle>
            <a:lvl1pPr marL="0" indent="0" algn="ctr">
              <a:buNone/>
              <a:defRPr lang="en-GB" sz="2400">
                <a:solidFill>
                  <a:schemeClr val="accent3"/>
                </a:solidFill>
              </a:defRPr>
            </a:lvl1pPr>
            <a:lvl2pPr marL="457200" indent="0">
              <a:buNone/>
              <a:defRPr lang="en-GB" sz="2000">
                <a:solidFill>
                  <a:schemeClr val="tx1">
                    <a:tint val="75000"/>
                  </a:schemeClr>
                </a:solidFill>
              </a:defRPr>
            </a:lvl2pPr>
            <a:lvl3pPr marL="914400" indent="0">
              <a:buNone/>
              <a:defRPr lang="en-GB" sz="1800">
                <a:solidFill>
                  <a:schemeClr val="tx1">
                    <a:tint val="75000"/>
                  </a:schemeClr>
                </a:solidFill>
              </a:defRPr>
            </a:lvl3pPr>
            <a:lvl4pPr marL="1371600" indent="0">
              <a:buNone/>
              <a:defRPr lang="en-GB" sz="1600">
                <a:solidFill>
                  <a:schemeClr val="tx1">
                    <a:tint val="75000"/>
                  </a:schemeClr>
                </a:solidFill>
              </a:defRPr>
            </a:lvl4pPr>
            <a:lvl5pPr marL="1828800" indent="0">
              <a:buNone/>
              <a:defRPr lang="en-GB" sz="1600">
                <a:solidFill>
                  <a:schemeClr val="tx1">
                    <a:tint val="75000"/>
                  </a:schemeClr>
                </a:solidFill>
              </a:defRPr>
            </a:lvl5pPr>
            <a:lvl6pPr marL="2286000" indent="0">
              <a:buNone/>
              <a:defRPr lang="en-GB" sz="1600">
                <a:solidFill>
                  <a:schemeClr val="tx1">
                    <a:tint val="75000"/>
                  </a:schemeClr>
                </a:solidFill>
              </a:defRPr>
            </a:lvl6pPr>
            <a:lvl7pPr marL="2743200" indent="0">
              <a:buNone/>
              <a:defRPr lang="en-GB" sz="1600">
                <a:solidFill>
                  <a:schemeClr val="tx1">
                    <a:tint val="75000"/>
                  </a:schemeClr>
                </a:solidFill>
              </a:defRPr>
            </a:lvl7pPr>
            <a:lvl8pPr marL="3200400" indent="0">
              <a:buNone/>
              <a:defRPr lang="en-GB" sz="1600">
                <a:solidFill>
                  <a:schemeClr val="tx1">
                    <a:tint val="75000"/>
                  </a:schemeClr>
                </a:solidFill>
              </a:defRPr>
            </a:lvl8pPr>
            <a:lvl9pPr marL="3657600" indent="0">
              <a:buNone/>
              <a:defRPr lang="en-GB" sz="1600">
                <a:solidFill>
                  <a:schemeClr val="tx1">
                    <a:tint val="75000"/>
                  </a:schemeClr>
                </a:solidFill>
              </a:defRPr>
            </a:lvl9pPr>
          </a:lstStyle>
          <a:p>
            <a:pPr lvl="0" rtl="0"/>
            <a:r>
              <a:rPr lang="en-US"/>
              <a:t>Click to edit Master text styles</a:t>
            </a:r>
          </a:p>
        </p:txBody>
      </p:sp>
      <p:sp>
        <p:nvSpPr>
          <p:cNvPr id="27" name="Text Placeholder 24">
            <a:extLst>
              <a:ext uri="{FF2B5EF4-FFF2-40B4-BE49-F238E27FC236}">
                <a16:creationId xmlns:a16="http://schemas.microsoft.com/office/drawing/2014/main" id="{F5E2B84E-B4F2-ED93-8084-ECFC3B9C380F}"/>
              </a:ext>
            </a:extLst>
          </p:cNvPr>
          <p:cNvSpPr>
            <a:spLocks noGrp="1"/>
          </p:cNvSpPr>
          <p:nvPr>
            <p:ph type="body" sz="quarter" idx="11" hasCustomPrompt="1"/>
          </p:nvPr>
        </p:nvSpPr>
        <p:spPr>
          <a:xfrm>
            <a:off x="10149667" y="3189069"/>
            <a:ext cx="945473" cy="1936750"/>
          </a:xfrm>
        </p:spPr>
        <p:txBody>
          <a:bodyPr rtlCol="0">
            <a:noAutofit/>
          </a:bodyPr>
          <a:lstStyle>
            <a:lvl1pPr marL="0" indent="0">
              <a:buNone/>
              <a:defRPr lang="en-GB" sz="14000" b="1">
                <a:solidFill>
                  <a:schemeClr val="tx2"/>
                </a:solidFill>
                <a:latin typeface="+mj-lt"/>
              </a:defRPr>
            </a:lvl1pPr>
          </a:lstStyle>
          <a:p>
            <a:pPr lvl="0" rtl="0"/>
            <a:r>
              <a:rPr lang="en-GB"/>
              <a:t>”</a:t>
            </a:r>
          </a:p>
        </p:txBody>
      </p:sp>
      <p:sp>
        <p:nvSpPr>
          <p:cNvPr id="28" name="Text Placeholder 24">
            <a:extLst>
              <a:ext uri="{FF2B5EF4-FFF2-40B4-BE49-F238E27FC236}">
                <a16:creationId xmlns:a16="http://schemas.microsoft.com/office/drawing/2014/main" id="{FDD82133-EB75-7E07-A9CE-730CB7F6CD34}"/>
              </a:ext>
            </a:extLst>
          </p:cNvPr>
          <p:cNvSpPr>
            <a:spLocks noGrp="1"/>
          </p:cNvSpPr>
          <p:nvPr>
            <p:ph type="body" sz="quarter" idx="10" hasCustomPrompt="1"/>
          </p:nvPr>
        </p:nvSpPr>
        <p:spPr>
          <a:xfrm>
            <a:off x="1033184" y="2136567"/>
            <a:ext cx="941832" cy="1936750"/>
          </a:xfrm>
        </p:spPr>
        <p:txBody>
          <a:bodyPr rtlCol="0">
            <a:noAutofit/>
          </a:bodyPr>
          <a:lstStyle>
            <a:lvl1pPr marL="0" indent="0">
              <a:buNone/>
              <a:defRPr lang="en-GB" sz="14000" b="1">
                <a:solidFill>
                  <a:schemeClr val="tx2"/>
                </a:solidFill>
                <a:latin typeface="+mj-lt"/>
              </a:defRPr>
            </a:lvl1pPr>
          </a:lstStyle>
          <a:p>
            <a:pPr lvl="0" rtl="0"/>
            <a:r>
              <a:rPr lang="en-GB"/>
              <a:t>“</a:t>
            </a:r>
          </a:p>
        </p:txBody>
      </p:sp>
    </p:spTree>
    <p:extLst>
      <p:ext uri="{BB962C8B-B14F-4D97-AF65-F5344CB8AC3E}">
        <p14:creationId xmlns:p14="http://schemas.microsoft.com/office/powerpoint/2010/main" val="31787032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ised Layout">
    <p:bg>
      <p:bgPr>
        <a:solidFill>
          <a:schemeClr val="tx2"/>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41740FC-E682-E87B-87BB-213396FD2DF6}"/>
              </a:ext>
            </a:extLst>
          </p:cNvPr>
          <p:cNvSpPr/>
          <p:nvPr userDrawn="1"/>
        </p:nvSpPr>
        <p:spPr>
          <a:xfrm>
            <a:off x="553443" y="0"/>
            <a:ext cx="11105522" cy="624461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8" name="Rectangle 7">
            <a:extLst>
              <a:ext uri="{FF2B5EF4-FFF2-40B4-BE49-F238E27FC236}">
                <a16:creationId xmlns:a16="http://schemas.microsoft.com/office/drawing/2014/main" id="{2AC6E25B-7977-E725-B84F-07CA54BB4973}"/>
              </a:ext>
            </a:extLst>
          </p:cNvPr>
          <p:cNvSpPr/>
          <p:nvPr userDrawn="1"/>
        </p:nvSpPr>
        <p:spPr>
          <a:xfrm>
            <a:off x="877579" y="0"/>
            <a:ext cx="10460969" cy="5872780"/>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pic>
        <p:nvPicPr>
          <p:cNvPr id="10" name="Picture 9" descr="A picture containing mollusk, insect&#10;&#10;Description automatically generated">
            <a:extLst>
              <a:ext uri="{FF2B5EF4-FFF2-40B4-BE49-F238E27FC236}">
                <a16:creationId xmlns:a16="http://schemas.microsoft.com/office/drawing/2014/main" id="{0EE757CA-B891-A6E4-F7DB-FFB1DBFDA0CB}"/>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1275" y="5738220"/>
            <a:ext cx="1207554" cy="354511"/>
          </a:xfrm>
          <a:prstGeom prst="rect">
            <a:avLst/>
          </a:prstGeom>
        </p:spPr>
      </p:pic>
      <p:sp>
        <p:nvSpPr>
          <p:cNvPr id="2" name="Title 1">
            <a:extLst>
              <a:ext uri="{FF2B5EF4-FFF2-40B4-BE49-F238E27FC236}">
                <a16:creationId xmlns:a16="http://schemas.microsoft.com/office/drawing/2014/main" id="{115CA519-6BA6-FAC8-3545-2E7E3CBDE2A9}"/>
              </a:ext>
            </a:extLst>
          </p:cNvPr>
          <p:cNvSpPr>
            <a:spLocks noGrp="1"/>
          </p:cNvSpPr>
          <p:nvPr>
            <p:ph type="title"/>
          </p:nvPr>
        </p:nvSpPr>
        <p:spPr/>
        <p:txBody>
          <a:bodyPr rtlCol="0"/>
          <a:lstStyle>
            <a:lvl1pPr algn="ctr">
              <a:defRPr lang="en-GB"/>
            </a:lvl1pPr>
          </a:lstStyle>
          <a:p>
            <a:pPr rtl="0"/>
            <a:r>
              <a:rPr lang="en-US"/>
              <a:t>Click to edit Master title style</a:t>
            </a:r>
            <a:endParaRPr lang="en-GB"/>
          </a:p>
        </p:txBody>
      </p:sp>
      <p:sp>
        <p:nvSpPr>
          <p:cNvPr id="22" name="Picture Placeholder 17">
            <a:extLst>
              <a:ext uri="{FF2B5EF4-FFF2-40B4-BE49-F238E27FC236}">
                <a16:creationId xmlns:a16="http://schemas.microsoft.com/office/drawing/2014/main" id="{6A1AC1B6-9CB9-19D8-8BDC-EDC0B6C19DBE}"/>
              </a:ext>
            </a:extLst>
          </p:cNvPr>
          <p:cNvSpPr>
            <a:spLocks noGrp="1" noChangeAspect="1"/>
          </p:cNvSpPr>
          <p:nvPr>
            <p:ph type="pic" sz="quarter" idx="12"/>
          </p:nvPr>
        </p:nvSpPr>
        <p:spPr>
          <a:xfrm>
            <a:off x="1375868" y="1797050"/>
            <a:ext cx="2057400" cy="2058988"/>
          </a:xfrm>
        </p:spPr>
        <p:txBody>
          <a:bodyPr rtlCol="0" anchor="ctr">
            <a:normAutofit/>
          </a:bodyPr>
          <a:lstStyle>
            <a:lvl1pPr marL="0" indent="0" algn="ctr">
              <a:buNone/>
              <a:defRPr lang="en-GB" sz="1800"/>
            </a:lvl1pPr>
          </a:lstStyle>
          <a:p>
            <a:pPr rtl="0"/>
            <a:r>
              <a:rPr lang="en-US"/>
              <a:t>Click icon to add picture</a:t>
            </a:r>
            <a:endParaRPr lang="en-GB" dirty="0"/>
          </a:p>
        </p:txBody>
      </p:sp>
      <p:sp>
        <p:nvSpPr>
          <p:cNvPr id="20" name="Text Placeholder 19">
            <a:extLst>
              <a:ext uri="{FF2B5EF4-FFF2-40B4-BE49-F238E27FC236}">
                <a16:creationId xmlns:a16="http://schemas.microsoft.com/office/drawing/2014/main" id="{DAB2A93C-DB99-8217-D74F-D08E610FA758}"/>
              </a:ext>
            </a:extLst>
          </p:cNvPr>
          <p:cNvSpPr>
            <a:spLocks noGrp="1"/>
          </p:cNvSpPr>
          <p:nvPr>
            <p:ph type="body" sz="quarter" idx="13"/>
          </p:nvPr>
        </p:nvSpPr>
        <p:spPr>
          <a:xfrm>
            <a:off x="1326173" y="3946525"/>
            <a:ext cx="2194560" cy="355600"/>
          </a:xfrm>
        </p:spPr>
        <p:txBody>
          <a:bodyPr lIns="0" tIns="0" rIns="0" bIns="0" rtlCol="0" anchor="ctr">
            <a:noAutofit/>
          </a:bodyPr>
          <a:lstStyle>
            <a:lvl1pPr marL="0" indent="0" algn="ctr">
              <a:lnSpc>
                <a:spcPct val="100000"/>
              </a:lnSpc>
              <a:spcBef>
                <a:spcPts val="0"/>
              </a:spcBef>
              <a:buNone/>
              <a:defRPr lang="en-GB" sz="2000">
                <a:latin typeface="Gill Sans Nova" panose="020B0602020104020203" pitchFamily="34" charset="0"/>
              </a:defRPr>
            </a:lvl1pPr>
          </a:lstStyle>
          <a:p>
            <a:pPr lvl="0" rtl="0"/>
            <a:r>
              <a:rPr lang="en-US"/>
              <a:t>Click to edit Master text styles</a:t>
            </a:r>
          </a:p>
        </p:txBody>
      </p:sp>
      <p:sp>
        <p:nvSpPr>
          <p:cNvPr id="21" name="Text Placeholder 19">
            <a:extLst>
              <a:ext uri="{FF2B5EF4-FFF2-40B4-BE49-F238E27FC236}">
                <a16:creationId xmlns:a16="http://schemas.microsoft.com/office/drawing/2014/main" id="{61950EAA-EB4E-8768-AFC9-A0356AECFE12}"/>
              </a:ext>
            </a:extLst>
          </p:cNvPr>
          <p:cNvSpPr>
            <a:spLocks noGrp="1"/>
          </p:cNvSpPr>
          <p:nvPr>
            <p:ph type="body" sz="quarter" idx="14"/>
          </p:nvPr>
        </p:nvSpPr>
        <p:spPr>
          <a:xfrm>
            <a:off x="1328309" y="4306415"/>
            <a:ext cx="2194560" cy="274320"/>
          </a:xfrm>
        </p:spPr>
        <p:txBody>
          <a:bodyPr lIns="0" tIns="0" rIns="0" bIns="0" rtlCol="0" anchor="ctr">
            <a:noAutofit/>
          </a:bodyPr>
          <a:lstStyle>
            <a:lvl1pPr marL="0" indent="0" algn="ctr">
              <a:lnSpc>
                <a:spcPct val="100000"/>
              </a:lnSpc>
              <a:spcBef>
                <a:spcPts val="0"/>
              </a:spcBef>
              <a:buNone/>
              <a:defRPr lang="en-GB" sz="1600">
                <a:latin typeface="+mn-lt"/>
              </a:defRPr>
            </a:lvl1pPr>
          </a:lstStyle>
          <a:p>
            <a:pPr lvl="0" rtl="0"/>
            <a:r>
              <a:rPr lang="en-US"/>
              <a:t>Click to edit Master text styles</a:t>
            </a:r>
          </a:p>
        </p:txBody>
      </p:sp>
      <p:sp>
        <p:nvSpPr>
          <p:cNvPr id="31" name="Picture Placeholder 17">
            <a:extLst>
              <a:ext uri="{FF2B5EF4-FFF2-40B4-BE49-F238E27FC236}">
                <a16:creationId xmlns:a16="http://schemas.microsoft.com/office/drawing/2014/main" id="{E3B18CDB-3FF1-EC8E-EA8A-31E9BF81747A}"/>
              </a:ext>
            </a:extLst>
          </p:cNvPr>
          <p:cNvSpPr>
            <a:spLocks noGrp="1" noChangeAspect="1"/>
          </p:cNvSpPr>
          <p:nvPr>
            <p:ph type="pic" sz="quarter" idx="17"/>
          </p:nvPr>
        </p:nvSpPr>
        <p:spPr>
          <a:xfrm>
            <a:off x="3828270" y="1797050"/>
            <a:ext cx="2057400" cy="2058988"/>
          </a:xfrm>
        </p:spPr>
        <p:txBody>
          <a:bodyPr rtlCol="0" anchor="ctr">
            <a:normAutofit/>
          </a:bodyPr>
          <a:lstStyle>
            <a:lvl1pPr marL="0" indent="0" algn="ctr">
              <a:buNone/>
              <a:defRPr lang="en-GB" sz="1800"/>
            </a:lvl1pPr>
          </a:lstStyle>
          <a:p>
            <a:pPr rtl="0"/>
            <a:r>
              <a:rPr lang="en-US"/>
              <a:t>Click icon to add picture</a:t>
            </a:r>
            <a:endParaRPr lang="en-GB" dirty="0"/>
          </a:p>
        </p:txBody>
      </p:sp>
      <p:sp>
        <p:nvSpPr>
          <p:cNvPr id="33" name="Text Placeholder 19">
            <a:extLst>
              <a:ext uri="{FF2B5EF4-FFF2-40B4-BE49-F238E27FC236}">
                <a16:creationId xmlns:a16="http://schemas.microsoft.com/office/drawing/2014/main" id="{EAB1EC17-F1C7-0781-4F52-DEE9122BBC9D}"/>
              </a:ext>
            </a:extLst>
          </p:cNvPr>
          <p:cNvSpPr>
            <a:spLocks noGrp="1"/>
          </p:cNvSpPr>
          <p:nvPr>
            <p:ph type="body" sz="quarter" idx="19"/>
          </p:nvPr>
        </p:nvSpPr>
        <p:spPr>
          <a:xfrm>
            <a:off x="3763663" y="3926721"/>
            <a:ext cx="2194560" cy="355600"/>
          </a:xfrm>
        </p:spPr>
        <p:txBody>
          <a:bodyPr lIns="0" tIns="0" rIns="0" bIns="0" rtlCol="0" anchor="ctr">
            <a:noAutofit/>
          </a:bodyPr>
          <a:lstStyle>
            <a:lvl1pPr marL="0" indent="0" algn="ctr">
              <a:lnSpc>
                <a:spcPct val="100000"/>
              </a:lnSpc>
              <a:spcBef>
                <a:spcPts val="0"/>
              </a:spcBef>
              <a:buNone/>
              <a:defRPr lang="en-GB" sz="2000">
                <a:latin typeface="Gill Sans Nova" panose="020B0602020104020203" pitchFamily="34" charset="0"/>
              </a:defRPr>
            </a:lvl1pPr>
          </a:lstStyle>
          <a:p>
            <a:pPr lvl="0" rtl="0"/>
            <a:r>
              <a:rPr lang="en-US"/>
              <a:t>Click to edit Master text styles</a:t>
            </a:r>
          </a:p>
        </p:txBody>
      </p:sp>
      <p:sp>
        <p:nvSpPr>
          <p:cNvPr id="32" name="Text Placeholder 19">
            <a:extLst>
              <a:ext uri="{FF2B5EF4-FFF2-40B4-BE49-F238E27FC236}">
                <a16:creationId xmlns:a16="http://schemas.microsoft.com/office/drawing/2014/main" id="{9E2E4E06-43E3-5309-A921-59117EDFEA1A}"/>
              </a:ext>
            </a:extLst>
          </p:cNvPr>
          <p:cNvSpPr>
            <a:spLocks noGrp="1"/>
          </p:cNvSpPr>
          <p:nvPr>
            <p:ph type="body" sz="quarter" idx="18"/>
          </p:nvPr>
        </p:nvSpPr>
        <p:spPr>
          <a:xfrm>
            <a:off x="3765799" y="4286611"/>
            <a:ext cx="2194560" cy="274320"/>
          </a:xfrm>
        </p:spPr>
        <p:txBody>
          <a:bodyPr lIns="0" tIns="0" rIns="0" bIns="0" rtlCol="0" anchor="ctr">
            <a:noAutofit/>
          </a:bodyPr>
          <a:lstStyle>
            <a:lvl1pPr marL="0" indent="0" algn="ctr">
              <a:lnSpc>
                <a:spcPct val="100000"/>
              </a:lnSpc>
              <a:spcBef>
                <a:spcPts val="0"/>
              </a:spcBef>
              <a:buNone/>
              <a:defRPr lang="en-GB" sz="1600">
                <a:latin typeface="+mn-lt"/>
              </a:defRPr>
            </a:lvl1pPr>
          </a:lstStyle>
          <a:p>
            <a:pPr lvl="0" rtl="0"/>
            <a:r>
              <a:rPr lang="en-US"/>
              <a:t>Click to edit Master text styles</a:t>
            </a:r>
          </a:p>
        </p:txBody>
      </p:sp>
      <p:sp>
        <p:nvSpPr>
          <p:cNvPr id="30" name="Picture Placeholder 17">
            <a:extLst>
              <a:ext uri="{FF2B5EF4-FFF2-40B4-BE49-F238E27FC236}">
                <a16:creationId xmlns:a16="http://schemas.microsoft.com/office/drawing/2014/main" id="{2EB018F6-8206-135F-BF16-29E6E63FD099}"/>
              </a:ext>
            </a:extLst>
          </p:cNvPr>
          <p:cNvSpPr>
            <a:spLocks noGrp="1" noChangeAspect="1"/>
          </p:cNvSpPr>
          <p:nvPr>
            <p:ph type="pic" sz="quarter" idx="16"/>
          </p:nvPr>
        </p:nvSpPr>
        <p:spPr>
          <a:xfrm>
            <a:off x="6280672" y="1797050"/>
            <a:ext cx="2057400" cy="2058988"/>
          </a:xfrm>
        </p:spPr>
        <p:txBody>
          <a:bodyPr rtlCol="0" anchor="ctr">
            <a:normAutofit/>
          </a:bodyPr>
          <a:lstStyle>
            <a:lvl1pPr marL="0" indent="0" algn="ctr">
              <a:buNone/>
              <a:defRPr lang="en-GB" sz="1800"/>
            </a:lvl1pPr>
          </a:lstStyle>
          <a:p>
            <a:pPr rtl="0"/>
            <a:r>
              <a:rPr lang="en-US"/>
              <a:t>Click icon to add picture</a:t>
            </a:r>
            <a:endParaRPr lang="en-GB" dirty="0"/>
          </a:p>
        </p:txBody>
      </p:sp>
      <p:sp>
        <p:nvSpPr>
          <p:cNvPr id="35" name="Text Placeholder 19">
            <a:extLst>
              <a:ext uri="{FF2B5EF4-FFF2-40B4-BE49-F238E27FC236}">
                <a16:creationId xmlns:a16="http://schemas.microsoft.com/office/drawing/2014/main" id="{13D50A41-E904-8A4E-6F0A-F980F8D64711}"/>
              </a:ext>
            </a:extLst>
          </p:cNvPr>
          <p:cNvSpPr>
            <a:spLocks noGrp="1"/>
          </p:cNvSpPr>
          <p:nvPr>
            <p:ph type="body" sz="quarter" idx="21"/>
          </p:nvPr>
        </p:nvSpPr>
        <p:spPr>
          <a:xfrm>
            <a:off x="6216065" y="3946525"/>
            <a:ext cx="2194560" cy="355600"/>
          </a:xfrm>
        </p:spPr>
        <p:txBody>
          <a:bodyPr lIns="0" tIns="0" rIns="0" bIns="0" rtlCol="0" anchor="ctr">
            <a:noAutofit/>
          </a:bodyPr>
          <a:lstStyle>
            <a:lvl1pPr marL="0" indent="0" algn="ctr">
              <a:lnSpc>
                <a:spcPct val="100000"/>
              </a:lnSpc>
              <a:spcBef>
                <a:spcPts val="0"/>
              </a:spcBef>
              <a:buNone/>
              <a:defRPr lang="en-GB" sz="2000">
                <a:latin typeface="Gill Sans Nova" panose="020B0602020104020203" pitchFamily="34" charset="0"/>
              </a:defRPr>
            </a:lvl1pPr>
          </a:lstStyle>
          <a:p>
            <a:pPr lvl="0" rtl="0"/>
            <a:r>
              <a:rPr lang="en-US"/>
              <a:t>Click to edit Master text styles</a:t>
            </a:r>
          </a:p>
        </p:txBody>
      </p:sp>
      <p:sp>
        <p:nvSpPr>
          <p:cNvPr id="34" name="Text Placeholder 19">
            <a:extLst>
              <a:ext uri="{FF2B5EF4-FFF2-40B4-BE49-F238E27FC236}">
                <a16:creationId xmlns:a16="http://schemas.microsoft.com/office/drawing/2014/main" id="{D6CE30A5-8B65-384B-A8B9-6F711A521946}"/>
              </a:ext>
            </a:extLst>
          </p:cNvPr>
          <p:cNvSpPr>
            <a:spLocks noGrp="1"/>
          </p:cNvSpPr>
          <p:nvPr>
            <p:ph type="body" sz="quarter" idx="20"/>
          </p:nvPr>
        </p:nvSpPr>
        <p:spPr>
          <a:xfrm>
            <a:off x="6218201" y="4306415"/>
            <a:ext cx="2194560" cy="274320"/>
          </a:xfrm>
        </p:spPr>
        <p:txBody>
          <a:bodyPr lIns="0" tIns="0" rIns="0" bIns="0" rtlCol="0" anchor="ctr">
            <a:noAutofit/>
          </a:bodyPr>
          <a:lstStyle>
            <a:lvl1pPr marL="0" indent="0" algn="ctr">
              <a:lnSpc>
                <a:spcPct val="100000"/>
              </a:lnSpc>
              <a:spcBef>
                <a:spcPts val="0"/>
              </a:spcBef>
              <a:buNone/>
              <a:defRPr lang="en-GB" sz="1600">
                <a:latin typeface="+mn-lt"/>
              </a:defRPr>
            </a:lvl1pPr>
          </a:lstStyle>
          <a:p>
            <a:pPr lvl="0" rtl="0"/>
            <a:r>
              <a:rPr lang="en-US"/>
              <a:t>Click to edit Master text styles</a:t>
            </a:r>
          </a:p>
        </p:txBody>
      </p:sp>
      <p:sp>
        <p:nvSpPr>
          <p:cNvPr id="29" name="Picture Placeholder 17">
            <a:extLst>
              <a:ext uri="{FF2B5EF4-FFF2-40B4-BE49-F238E27FC236}">
                <a16:creationId xmlns:a16="http://schemas.microsoft.com/office/drawing/2014/main" id="{D1C71745-769D-8F16-2B61-EF5D4012F1E3}"/>
              </a:ext>
            </a:extLst>
          </p:cNvPr>
          <p:cNvSpPr>
            <a:spLocks noGrp="1" noChangeAspect="1"/>
          </p:cNvSpPr>
          <p:nvPr>
            <p:ph type="pic" sz="quarter" idx="15"/>
          </p:nvPr>
        </p:nvSpPr>
        <p:spPr>
          <a:xfrm>
            <a:off x="8733074" y="1797050"/>
            <a:ext cx="2057400" cy="2058988"/>
          </a:xfrm>
        </p:spPr>
        <p:txBody>
          <a:bodyPr rtlCol="0" anchor="ctr">
            <a:normAutofit/>
          </a:bodyPr>
          <a:lstStyle>
            <a:lvl1pPr marL="0" indent="0" algn="ctr">
              <a:buNone/>
              <a:defRPr lang="en-GB" sz="1800"/>
            </a:lvl1pPr>
          </a:lstStyle>
          <a:p>
            <a:pPr rtl="0"/>
            <a:r>
              <a:rPr lang="en-US"/>
              <a:t>Click icon to add picture</a:t>
            </a:r>
            <a:endParaRPr lang="en-GB" dirty="0"/>
          </a:p>
        </p:txBody>
      </p:sp>
      <p:sp>
        <p:nvSpPr>
          <p:cNvPr id="37" name="Text Placeholder 19">
            <a:extLst>
              <a:ext uri="{FF2B5EF4-FFF2-40B4-BE49-F238E27FC236}">
                <a16:creationId xmlns:a16="http://schemas.microsoft.com/office/drawing/2014/main" id="{D6D40AAC-2768-6F48-97AE-FD958D89FD8E}"/>
              </a:ext>
            </a:extLst>
          </p:cNvPr>
          <p:cNvSpPr>
            <a:spLocks noGrp="1"/>
          </p:cNvSpPr>
          <p:nvPr>
            <p:ph type="body" sz="quarter" idx="23"/>
          </p:nvPr>
        </p:nvSpPr>
        <p:spPr>
          <a:xfrm>
            <a:off x="8666331" y="3946525"/>
            <a:ext cx="2194560" cy="355600"/>
          </a:xfrm>
        </p:spPr>
        <p:txBody>
          <a:bodyPr lIns="0" tIns="0" rIns="0" bIns="0" rtlCol="0" anchor="ctr">
            <a:noAutofit/>
          </a:bodyPr>
          <a:lstStyle>
            <a:lvl1pPr marL="0" indent="0" algn="ctr">
              <a:lnSpc>
                <a:spcPct val="100000"/>
              </a:lnSpc>
              <a:spcBef>
                <a:spcPts val="0"/>
              </a:spcBef>
              <a:buNone/>
              <a:defRPr lang="en-GB" sz="2000">
                <a:latin typeface="Gill Sans Nova" panose="020B0602020104020203" pitchFamily="34" charset="0"/>
              </a:defRPr>
            </a:lvl1pPr>
          </a:lstStyle>
          <a:p>
            <a:pPr lvl="0" rtl="0"/>
            <a:r>
              <a:rPr lang="en-US"/>
              <a:t>Click to edit Master text styles</a:t>
            </a:r>
          </a:p>
        </p:txBody>
      </p:sp>
      <p:sp>
        <p:nvSpPr>
          <p:cNvPr id="36" name="Text Placeholder 19">
            <a:extLst>
              <a:ext uri="{FF2B5EF4-FFF2-40B4-BE49-F238E27FC236}">
                <a16:creationId xmlns:a16="http://schemas.microsoft.com/office/drawing/2014/main" id="{85652007-C32E-173C-2A5F-B1C08D6140DD}"/>
              </a:ext>
            </a:extLst>
          </p:cNvPr>
          <p:cNvSpPr>
            <a:spLocks noGrp="1"/>
          </p:cNvSpPr>
          <p:nvPr>
            <p:ph type="body" sz="quarter" idx="22"/>
          </p:nvPr>
        </p:nvSpPr>
        <p:spPr>
          <a:xfrm>
            <a:off x="8668467" y="4306415"/>
            <a:ext cx="2194560" cy="274320"/>
          </a:xfrm>
        </p:spPr>
        <p:txBody>
          <a:bodyPr lIns="0" tIns="0" rIns="0" bIns="0" rtlCol="0" anchor="ctr">
            <a:noAutofit/>
          </a:bodyPr>
          <a:lstStyle>
            <a:lvl1pPr marL="0" indent="0" algn="ctr">
              <a:lnSpc>
                <a:spcPct val="100000"/>
              </a:lnSpc>
              <a:spcBef>
                <a:spcPts val="0"/>
              </a:spcBef>
              <a:buNone/>
              <a:defRPr lang="en-GB" sz="1600">
                <a:latin typeface="+mn-lt"/>
              </a:defRPr>
            </a:lvl1pPr>
          </a:lstStyle>
          <a:p>
            <a:pPr lvl="0" rtl="0"/>
            <a:r>
              <a:rPr lang="en-US"/>
              <a:t>Click to edit Master text styles</a:t>
            </a:r>
          </a:p>
        </p:txBody>
      </p:sp>
      <p:sp>
        <p:nvSpPr>
          <p:cNvPr id="3" name="Footer Placeholder 2">
            <a:extLst>
              <a:ext uri="{FF2B5EF4-FFF2-40B4-BE49-F238E27FC236}">
                <a16:creationId xmlns:a16="http://schemas.microsoft.com/office/drawing/2014/main" id="{08AD4DF5-3AA4-926D-00B1-1C24F968F4AD}"/>
              </a:ext>
            </a:extLst>
          </p:cNvPr>
          <p:cNvSpPr>
            <a:spLocks noGrp="1"/>
          </p:cNvSpPr>
          <p:nvPr>
            <p:ph type="ftr" sz="quarter" idx="10"/>
          </p:nvPr>
        </p:nvSpPr>
        <p:spPr/>
        <p:txBody>
          <a:bodyPr rtlCol="0"/>
          <a:lstStyle>
            <a:defPPr>
              <a:defRPr lang="en-GB"/>
            </a:defPPr>
          </a:lstStyle>
          <a:p>
            <a:pPr rtl="0"/>
            <a:r>
              <a:rPr lang="en-GB"/>
              <a:t>Presentation title</a:t>
            </a:r>
            <a:endParaRPr lang="en-GB" dirty="0"/>
          </a:p>
        </p:txBody>
      </p:sp>
      <p:sp>
        <p:nvSpPr>
          <p:cNvPr id="4" name="Slide Number Placeholder 3">
            <a:extLst>
              <a:ext uri="{FF2B5EF4-FFF2-40B4-BE49-F238E27FC236}">
                <a16:creationId xmlns:a16="http://schemas.microsoft.com/office/drawing/2014/main" id="{CE3EC206-AFEC-E74D-0522-B0D47B2E7A6E}"/>
              </a:ext>
            </a:extLst>
          </p:cNvPr>
          <p:cNvSpPr>
            <a:spLocks noGrp="1"/>
          </p:cNvSpPr>
          <p:nvPr>
            <p:ph type="sldNum" sz="quarter" idx="11"/>
          </p:nvPr>
        </p:nvSpPr>
        <p:spPr/>
        <p:txBody>
          <a:bodyPr rtlCol="0"/>
          <a:lstStyle>
            <a:defPPr>
              <a:defRPr lang="en-GB"/>
            </a:defPPr>
          </a:lstStyle>
          <a:p>
            <a:pPr rtl="0"/>
            <a:fld id="{294A09A9-5501-47C1-A89A-A340965A2BE2}" type="slidenum">
              <a:rPr lang="en-GB" smtClean="0"/>
              <a:pPr/>
              <a:t>‹#›</a:t>
            </a:fld>
            <a:endParaRPr lang="en-GB" dirty="0"/>
          </a:p>
        </p:txBody>
      </p:sp>
    </p:spTree>
    <p:extLst>
      <p:ext uri="{BB962C8B-B14F-4D97-AF65-F5344CB8AC3E}">
        <p14:creationId xmlns:p14="http://schemas.microsoft.com/office/powerpoint/2010/main" val="25196871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bg>
      <p:bgPr>
        <a:solidFill>
          <a:schemeClr val="tx2"/>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41740FC-E682-E87B-87BB-213396FD2DF6}"/>
              </a:ext>
            </a:extLst>
          </p:cNvPr>
          <p:cNvSpPr/>
          <p:nvPr userDrawn="1"/>
        </p:nvSpPr>
        <p:spPr>
          <a:xfrm>
            <a:off x="553443" y="0"/>
            <a:ext cx="11105522" cy="624461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8" name="Rectangle 7">
            <a:extLst>
              <a:ext uri="{FF2B5EF4-FFF2-40B4-BE49-F238E27FC236}">
                <a16:creationId xmlns:a16="http://schemas.microsoft.com/office/drawing/2014/main" id="{2AC6E25B-7977-E725-B84F-07CA54BB4973}"/>
              </a:ext>
            </a:extLst>
          </p:cNvPr>
          <p:cNvSpPr/>
          <p:nvPr userDrawn="1"/>
        </p:nvSpPr>
        <p:spPr>
          <a:xfrm>
            <a:off x="877579" y="0"/>
            <a:ext cx="10460969" cy="5872780"/>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pic>
        <p:nvPicPr>
          <p:cNvPr id="10" name="Picture 9" descr="A picture containing mollusk, insect&#10;&#10;Description automatically generated">
            <a:extLst>
              <a:ext uri="{FF2B5EF4-FFF2-40B4-BE49-F238E27FC236}">
                <a16:creationId xmlns:a16="http://schemas.microsoft.com/office/drawing/2014/main" id="{0EE757CA-B891-A6E4-F7DB-FFB1DBFDA0CB}"/>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1275" y="5738220"/>
            <a:ext cx="1207554" cy="354511"/>
          </a:xfrm>
          <a:prstGeom prst="rect">
            <a:avLst/>
          </a:prstGeom>
        </p:spPr>
      </p:pic>
      <p:sp>
        <p:nvSpPr>
          <p:cNvPr id="2" name="Title 1">
            <a:extLst>
              <a:ext uri="{FF2B5EF4-FFF2-40B4-BE49-F238E27FC236}">
                <a16:creationId xmlns:a16="http://schemas.microsoft.com/office/drawing/2014/main" id="{115CA519-6BA6-FAC8-3545-2E7E3CBDE2A9}"/>
              </a:ext>
            </a:extLst>
          </p:cNvPr>
          <p:cNvSpPr>
            <a:spLocks noGrp="1"/>
          </p:cNvSpPr>
          <p:nvPr>
            <p:ph type="title"/>
          </p:nvPr>
        </p:nvSpPr>
        <p:spPr/>
        <p:txBody>
          <a:bodyPr rtlCol="0"/>
          <a:lstStyle>
            <a:lvl1pPr algn="ctr">
              <a:defRPr lang="en-GB"/>
            </a:lvl1pPr>
          </a:lstStyle>
          <a:p>
            <a:pPr rtl="0"/>
            <a:r>
              <a:rPr lang="en-US"/>
              <a:t>Click to edit Master title style</a:t>
            </a:r>
            <a:endParaRPr lang="en-GB"/>
          </a:p>
        </p:txBody>
      </p:sp>
      <p:sp>
        <p:nvSpPr>
          <p:cNvPr id="22" name="Picture Placeholder 17">
            <a:extLst>
              <a:ext uri="{FF2B5EF4-FFF2-40B4-BE49-F238E27FC236}">
                <a16:creationId xmlns:a16="http://schemas.microsoft.com/office/drawing/2014/main" id="{6A1AC1B6-9CB9-19D8-8BDC-EDC0B6C19DBE}"/>
              </a:ext>
            </a:extLst>
          </p:cNvPr>
          <p:cNvSpPr>
            <a:spLocks noGrp="1" noChangeAspect="1"/>
          </p:cNvSpPr>
          <p:nvPr>
            <p:ph type="pic" sz="quarter" idx="12"/>
          </p:nvPr>
        </p:nvSpPr>
        <p:spPr>
          <a:xfrm>
            <a:off x="1681364" y="1658061"/>
            <a:ext cx="1160392" cy="1161288"/>
          </a:xfrm>
        </p:spPr>
        <p:txBody>
          <a:bodyPr rtlCol="0" anchor="ctr">
            <a:normAutofit/>
          </a:bodyPr>
          <a:lstStyle>
            <a:lvl1pPr marL="0" indent="0" algn="ctr">
              <a:buNone/>
              <a:defRPr lang="en-GB" sz="1800"/>
            </a:lvl1pPr>
          </a:lstStyle>
          <a:p>
            <a:pPr rtl="0"/>
            <a:r>
              <a:rPr lang="en-US"/>
              <a:t>Click icon to add picture</a:t>
            </a:r>
            <a:endParaRPr lang="en-GB" dirty="0"/>
          </a:p>
        </p:txBody>
      </p:sp>
      <p:sp>
        <p:nvSpPr>
          <p:cNvPr id="20" name="Text Placeholder 19">
            <a:extLst>
              <a:ext uri="{FF2B5EF4-FFF2-40B4-BE49-F238E27FC236}">
                <a16:creationId xmlns:a16="http://schemas.microsoft.com/office/drawing/2014/main" id="{DAB2A93C-DB99-8217-D74F-D08E610FA758}"/>
              </a:ext>
            </a:extLst>
          </p:cNvPr>
          <p:cNvSpPr>
            <a:spLocks noGrp="1"/>
          </p:cNvSpPr>
          <p:nvPr>
            <p:ph type="body" sz="quarter" idx="13"/>
          </p:nvPr>
        </p:nvSpPr>
        <p:spPr>
          <a:xfrm>
            <a:off x="1106424" y="2926080"/>
            <a:ext cx="2322576" cy="182880"/>
          </a:xfrm>
        </p:spPr>
        <p:txBody>
          <a:bodyPr rtlCol="0" anchor="ctr">
            <a:noAutofit/>
          </a:bodyPr>
          <a:lstStyle>
            <a:lvl1pPr marL="0" indent="0" algn="ctr">
              <a:lnSpc>
                <a:spcPct val="100000"/>
              </a:lnSpc>
              <a:spcBef>
                <a:spcPts val="0"/>
              </a:spcBef>
              <a:buNone/>
              <a:defRPr lang="en-GB" sz="1600" spc="20" baseline="0">
                <a:latin typeface="Gill Sans Nova" panose="020B0602020104020203" pitchFamily="34" charset="0"/>
              </a:defRPr>
            </a:lvl1pPr>
          </a:lstStyle>
          <a:p>
            <a:pPr lvl="0" rtl="0"/>
            <a:r>
              <a:rPr lang="en-US"/>
              <a:t>Click to edit Master text styles</a:t>
            </a:r>
          </a:p>
        </p:txBody>
      </p:sp>
      <p:sp>
        <p:nvSpPr>
          <p:cNvPr id="21" name="Text Placeholder 19">
            <a:extLst>
              <a:ext uri="{FF2B5EF4-FFF2-40B4-BE49-F238E27FC236}">
                <a16:creationId xmlns:a16="http://schemas.microsoft.com/office/drawing/2014/main" id="{61950EAA-EB4E-8768-AFC9-A0356AECFE12}"/>
              </a:ext>
            </a:extLst>
          </p:cNvPr>
          <p:cNvSpPr>
            <a:spLocks noGrp="1"/>
          </p:cNvSpPr>
          <p:nvPr>
            <p:ph type="body" sz="quarter" idx="14"/>
          </p:nvPr>
        </p:nvSpPr>
        <p:spPr>
          <a:xfrm>
            <a:off x="1106424" y="3145536"/>
            <a:ext cx="2322576" cy="265176"/>
          </a:xfrm>
        </p:spPr>
        <p:txBody>
          <a:bodyPr rtlCol="0" anchor="ctr">
            <a:noAutofit/>
          </a:bodyPr>
          <a:lstStyle>
            <a:lvl1pPr marL="0" indent="0" algn="ctr">
              <a:lnSpc>
                <a:spcPct val="100000"/>
              </a:lnSpc>
              <a:spcBef>
                <a:spcPts val="0"/>
              </a:spcBef>
              <a:buNone/>
              <a:defRPr lang="en-GB" sz="1400" spc="20" baseline="0">
                <a:latin typeface="+mn-lt"/>
              </a:defRPr>
            </a:lvl1pPr>
          </a:lstStyle>
          <a:p>
            <a:pPr lvl="0" rtl="0"/>
            <a:r>
              <a:rPr lang="en-US"/>
              <a:t>Click to edit Master text styles</a:t>
            </a:r>
          </a:p>
        </p:txBody>
      </p:sp>
      <p:sp>
        <p:nvSpPr>
          <p:cNvPr id="46" name="Picture Placeholder 17">
            <a:extLst>
              <a:ext uri="{FF2B5EF4-FFF2-40B4-BE49-F238E27FC236}">
                <a16:creationId xmlns:a16="http://schemas.microsoft.com/office/drawing/2014/main" id="{B23EF08B-7D0C-7D96-413D-71C22E3F74D0}"/>
              </a:ext>
            </a:extLst>
          </p:cNvPr>
          <p:cNvSpPr>
            <a:spLocks noGrp="1" noChangeAspect="1"/>
          </p:cNvSpPr>
          <p:nvPr>
            <p:ph type="pic" sz="quarter" idx="26"/>
          </p:nvPr>
        </p:nvSpPr>
        <p:spPr>
          <a:xfrm>
            <a:off x="1681364" y="3818492"/>
            <a:ext cx="1160392" cy="1161288"/>
          </a:xfrm>
        </p:spPr>
        <p:txBody>
          <a:bodyPr rtlCol="0" anchor="ctr">
            <a:normAutofit/>
          </a:bodyPr>
          <a:lstStyle>
            <a:lvl1pPr marL="0" indent="0" algn="ctr">
              <a:buNone/>
              <a:defRPr lang="en-GB" sz="1800"/>
            </a:lvl1pPr>
          </a:lstStyle>
          <a:p>
            <a:pPr rtl="0"/>
            <a:r>
              <a:rPr lang="en-US"/>
              <a:t>Click icon to add picture</a:t>
            </a:r>
            <a:endParaRPr lang="en-GB" dirty="0"/>
          </a:p>
        </p:txBody>
      </p:sp>
      <p:sp>
        <p:nvSpPr>
          <p:cNvPr id="45" name="Text Placeholder 19">
            <a:extLst>
              <a:ext uri="{FF2B5EF4-FFF2-40B4-BE49-F238E27FC236}">
                <a16:creationId xmlns:a16="http://schemas.microsoft.com/office/drawing/2014/main" id="{A6866782-6675-4F37-E5D2-68CB0191C1A7}"/>
              </a:ext>
            </a:extLst>
          </p:cNvPr>
          <p:cNvSpPr>
            <a:spLocks noGrp="1"/>
          </p:cNvSpPr>
          <p:nvPr>
            <p:ph type="body" sz="quarter" idx="25"/>
          </p:nvPr>
        </p:nvSpPr>
        <p:spPr>
          <a:xfrm>
            <a:off x="1106424" y="5086511"/>
            <a:ext cx="2322576" cy="182880"/>
          </a:xfrm>
        </p:spPr>
        <p:txBody>
          <a:bodyPr rtlCol="0" anchor="ctr">
            <a:noAutofit/>
          </a:bodyPr>
          <a:lstStyle>
            <a:lvl1pPr marL="0" indent="0" algn="ctr">
              <a:lnSpc>
                <a:spcPct val="100000"/>
              </a:lnSpc>
              <a:spcBef>
                <a:spcPts val="0"/>
              </a:spcBef>
              <a:buNone/>
              <a:defRPr lang="en-GB" sz="1600" spc="20" baseline="0">
                <a:latin typeface="Gill Sans Nova" panose="020B0602020104020203" pitchFamily="34" charset="0"/>
              </a:defRPr>
            </a:lvl1pPr>
          </a:lstStyle>
          <a:p>
            <a:pPr lvl="0" rtl="0"/>
            <a:r>
              <a:rPr lang="en-US"/>
              <a:t>Click to edit Master text styles</a:t>
            </a:r>
          </a:p>
        </p:txBody>
      </p:sp>
      <p:sp>
        <p:nvSpPr>
          <p:cNvPr id="44" name="Text Placeholder 19">
            <a:extLst>
              <a:ext uri="{FF2B5EF4-FFF2-40B4-BE49-F238E27FC236}">
                <a16:creationId xmlns:a16="http://schemas.microsoft.com/office/drawing/2014/main" id="{9F53AB27-DDFA-AA5D-8253-546C9BBA9CE7}"/>
              </a:ext>
            </a:extLst>
          </p:cNvPr>
          <p:cNvSpPr>
            <a:spLocks noGrp="1"/>
          </p:cNvSpPr>
          <p:nvPr>
            <p:ph type="body" sz="quarter" idx="24"/>
          </p:nvPr>
        </p:nvSpPr>
        <p:spPr>
          <a:xfrm>
            <a:off x="1106424" y="5305967"/>
            <a:ext cx="2322576" cy="265176"/>
          </a:xfrm>
        </p:spPr>
        <p:txBody>
          <a:bodyPr rtlCol="0" anchor="ctr">
            <a:noAutofit/>
          </a:bodyPr>
          <a:lstStyle>
            <a:lvl1pPr marL="0" indent="0" algn="ctr">
              <a:lnSpc>
                <a:spcPct val="100000"/>
              </a:lnSpc>
              <a:spcBef>
                <a:spcPts val="0"/>
              </a:spcBef>
              <a:buNone/>
              <a:defRPr lang="en-GB" sz="1400" spc="20" baseline="0">
                <a:latin typeface="+mn-lt"/>
              </a:defRPr>
            </a:lvl1pPr>
          </a:lstStyle>
          <a:p>
            <a:pPr lvl="0" rtl="0"/>
            <a:r>
              <a:rPr lang="en-US"/>
              <a:t>Click to edit Master text styles</a:t>
            </a:r>
          </a:p>
        </p:txBody>
      </p:sp>
      <p:sp>
        <p:nvSpPr>
          <p:cNvPr id="31" name="Picture Placeholder 17">
            <a:extLst>
              <a:ext uri="{FF2B5EF4-FFF2-40B4-BE49-F238E27FC236}">
                <a16:creationId xmlns:a16="http://schemas.microsoft.com/office/drawing/2014/main" id="{E3B18CDB-3FF1-EC8E-EA8A-31E9BF81747A}"/>
              </a:ext>
            </a:extLst>
          </p:cNvPr>
          <p:cNvSpPr>
            <a:spLocks noGrp="1" noChangeAspect="1"/>
          </p:cNvSpPr>
          <p:nvPr>
            <p:ph type="pic" sz="quarter" idx="17"/>
          </p:nvPr>
        </p:nvSpPr>
        <p:spPr>
          <a:xfrm>
            <a:off x="4226754" y="1658061"/>
            <a:ext cx="1160392" cy="1161288"/>
          </a:xfrm>
        </p:spPr>
        <p:txBody>
          <a:bodyPr rtlCol="0" anchor="ctr">
            <a:normAutofit/>
          </a:bodyPr>
          <a:lstStyle>
            <a:lvl1pPr marL="0" indent="0" algn="ctr">
              <a:buNone/>
              <a:defRPr lang="en-GB" sz="1800"/>
            </a:lvl1pPr>
          </a:lstStyle>
          <a:p>
            <a:pPr rtl="0"/>
            <a:r>
              <a:rPr lang="en-US"/>
              <a:t>Click icon to add picture</a:t>
            </a:r>
            <a:endParaRPr lang="en-GB" dirty="0"/>
          </a:p>
        </p:txBody>
      </p:sp>
      <p:sp>
        <p:nvSpPr>
          <p:cNvPr id="33" name="Text Placeholder 19">
            <a:extLst>
              <a:ext uri="{FF2B5EF4-FFF2-40B4-BE49-F238E27FC236}">
                <a16:creationId xmlns:a16="http://schemas.microsoft.com/office/drawing/2014/main" id="{EAB1EC17-F1C7-0781-4F52-DEE9122BBC9D}"/>
              </a:ext>
            </a:extLst>
          </p:cNvPr>
          <p:cNvSpPr>
            <a:spLocks noGrp="1"/>
          </p:cNvSpPr>
          <p:nvPr>
            <p:ph type="body" sz="quarter" idx="19"/>
          </p:nvPr>
        </p:nvSpPr>
        <p:spPr>
          <a:xfrm>
            <a:off x="3639312" y="2926080"/>
            <a:ext cx="2322576" cy="182880"/>
          </a:xfrm>
        </p:spPr>
        <p:txBody>
          <a:bodyPr rtlCol="0" anchor="ctr">
            <a:noAutofit/>
          </a:bodyPr>
          <a:lstStyle>
            <a:lvl1pPr marL="0" indent="0" algn="ctr">
              <a:lnSpc>
                <a:spcPct val="100000"/>
              </a:lnSpc>
              <a:spcBef>
                <a:spcPts val="0"/>
              </a:spcBef>
              <a:buNone/>
              <a:defRPr lang="en-GB" sz="1600" spc="20" baseline="0">
                <a:latin typeface="Gill Sans Nova" panose="020B0602020104020203" pitchFamily="34" charset="0"/>
              </a:defRPr>
            </a:lvl1pPr>
          </a:lstStyle>
          <a:p>
            <a:pPr lvl="0" rtl="0"/>
            <a:r>
              <a:rPr lang="en-US"/>
              <a:t>Click to edit Master text styles</a:t>
            </a:r>
          </a:p>
        </p:txBody>
      </p:sp>
      <p:sp>
        <p:nvSpPr>
          <p:cNvPr id="32" name="Text Placeholder 19">
            <a:extLst>
              <a:ext uri="{FF2B5EF4-FFF2-40B4-BE49-F238E27FC236}">
                <a16:creationId xmlns:a16="http://schemas.microsoft.com/office/drawing/2014/main" id="{9E2E4E06-43E3-5309-A921-59117EDFEA1A}"/>
              </a:ext>
            </a:extLst>
          </p:cNvPr>
          <p:cNvSpPr>
            <a:spLocks noGrp="1"/>
          </p:cNvSpPr>
          <p:nvPr>
            <p:ph type="body" sz="quarter" idx="18"/>
          </p:nvPr>
        </p:nvSpPr>
        <p:spPr>
          <a:xfrm>
            <a:off x="3639312" y="3145536"/>
            <a:ext cx="2322576" cy="265176"/>
          </a:xfrm>
        </p:spPr>
        <p:txBody>
          <a:bodyPr rtlCol="0" anchor="ctr">
            <a:noAutofit/>
          </a:bodyPr>
          <a:lstStyle>
            <a:lvl1pPr marL="0" indent="0" algn="ctr">
              <a:lnSpc>
                <a:spcPct val="100000"/>
              </a:lnSpc>
              <a:spcBef>
                <a:spcPts val="0"/>
              </a:spcBef>
              <a:buNone/>
              <a:defRPr lang="en-GB" sz="1400" spc="20" baseline="0">
                <a:latin typeface="+mn-lt"/>
              </a:defRPr>
            </a:lvl1pPr>
          </a:lstStyle>
          <a:p>
            <a:pPr lvl="0" rtl="0"/>
            <a:r>
              <a:rPr lang="en-US"/>
              <a:t>Click to edit Master text styles</a:t>
            </a:r>
          </a:p>
        </p:txBody>
      </p:sp>
      <p:sp>
        <p:nvSpPr>
          <p:cNvPr id="16" name="Picture Placeholder 17">
            <a:extLst>
              <a:ext uri="{FF2B5EF4-FFF2-40B4-BE49-F238E27FC236}">
                <a16:creationId xmlns:a16="http://schemas.microsoft.com/office/drawing/2014/main" id="{DD9CE7E9-3BC2-0321-457B-61D363708B38}"/>
              </a:ext>
            </a:extLst>
          </p:cNvPr>
          <p:cNvSpPr>
            <a:spLocks noGrp="1" noChangeAspect="1"/>
          </p:cNvSpPr>
          <p:nvPr>
            <p:ph type="pic" sz="quarter" idx="29"/>
          </p:nvPr>
        </p:nvSpPr>
        <p:spPr>
          <a:xfrm>
            <a:off x="4226754" y="3818492"/>
            <a:ext cx="1160392" cy="1161288"/>
          </a:xfrm>
        </p:spPr>
        <p:txBody>
          <a:bodyPr rtlCol="0" anchor="ctr">
            <a:normAutofit/>
          </a:bodyPr>
          <a:lstStyle>
            <a:lvl1pPr marL="0" indent="0" algn="ctr">
              <a:buNone/>
              <a:defRPr lang="en-GB" sz="1800"/>
            </a:lvl1pPr>
          </a:lstStyle>
          <a:p>
            <a:pPr rtl="0"/>
            <a:r>
              <a:rPr lang="en-US"/>
              <a:t>Click icon to add picture</a:t>
            </a:r>
            <a:endParaRPr lang="en-GB" dirty="0"/>
          </a:p>
        </p:txBody>
      </p:sp>
      <p:sp>
        <p:nvSpPr>
          <p:cNvPr id="23" name="Text Placeholder 19">
            <a:extLst>
              <a:ext uri="{FF2B5EF4-FFF2-40B4-BE49-F238E27FC236}">
                <a16:creationId xmlns:a16="http://schemas.microsoft.com/office/drawing/2014/main" id="{70DD1941-A469-A457-B987-E0E2C300A8AE}"/>
              </a:ext>
            </a:extLst>
          </p:cNvPr>
          <p:cNvSpPr>
            <a:spLocks noGrp="1"/>
          </p:cNvSpPr>
          <p:nvPr>
            <p:ph type="body" sz="quarter" idx="31"/>
          </p:nvPr>
        </p:nvSpPr>
        <p:spPr>
          <a:xfrm>
            <a:off x="3639312" y="5086511"/>
            <a:ext cx="2322576" cy="182880"/>
          </a:xfrm>
        </p:spPr>
        <p:txBody>
          <a:bodyPr rtlCol="0" anchor="ctr">
            <a:noAutofit/>
          </a:bodyPr>
          <a:lstStyle>
            <a:lvl1pPr marL="0" indent="0" algn="ctr">
              <a:lnSpc>
                <a:spcPct val="100000"/>
              </a:lnSpc>
              <a:spcBef>
                <a:spcPts val="0"/>
              </a:spcBef>
              <a:buNone/>
              <a:defRPr lang="en-GB" sz="1600" spc="20" baseline="0">
                <a:latin typeface="Gill Sans Nova" panose="020B0602020104020203" pitchFamily="34" charset="0"/>
              </a:defRPr>
            </a:lvl1pPr>
          </a:lstStyle>
          <a:p>
            <a:pPr lvl="0" rtl="0"/>
            <a:r>
              <a:rPr lang="en-US"/>
              <a:t>Click to edit Master text styles</a:t>
            </a:r>
          </a:p>
        </p:txBody>
      </p:sp>
      <p:sp>
        <p:nvSpPr>
          <p:cNvPr id="18" name="Text Placeholder 19">
            <a:extLst>
              <a:ext uri="{FF2B5EF4-FFF2-40B4-BE49-F238E27FC236}">
                <a16:creationId xmlns:a16="http://schemas.microsoft.com/office/drawing/2014/main" id="{D6B84B7D-A7EC-6FE1-9925-F78AF0DE230F}"/>
              </a:ext>
            </a:extLst>
          </p:cNvPr>
          <p:cNvSpPr>
            <a:spLocks noGrp="1"/>
          </p:cNvSpPr>
          <p:nvPr>
            <p:ph type="body" sz="quarter" idx="30"/>
          </p:nvPr>
        </p:nvSpPr>
        <p:spPr>
          <a:xfrm>
            <a:off x="3639312" y="5305967"/>
            <a:ext cx="2322576" cy="265176"/>
          </a:xfrm>
        </p:spPr>
        <p:txBody>
          <a:bodyPr rtlCol="0" anchor="ctr">
            <a:noAutofit/>
          </a:bodyPr>
          <a:lstStyle>
            <a:lvl1pPr marL="0" indent="0" algn="ctr">
              <a:lnSpc>
                <a:spcPct val="100000"/>
              </a:lnSpc>
              <a:spcBef>
                <a:spcPts val="0"/>
              </a:spcBef>
              <a:buNone/>
              <a:defRPr lang="en-GB" sz="1400" spc="20" baseline="0">
                <a:latin typeface="+mn-lt"/>
              </a:defRPr>
            </a:lvl1pPr>
          </a:lstStyle>
          <a:p>
            <a:pPr lvl="0" rtl="0"/>
            <a:r>
              <a:rPr lang="en-US"/>
              <a:t>Click to edit Master text styles</a:t>
            </a:r>
          </a:p>
        </p:txBody>
      </p:sp>
      <p:sp>
        <p:nvSpPr>
          <p:cNvPr id="30" name="Picture Placeholder 17">
            <a:extLst>
              <a:ext uri="{FF2B5EF4-FFF2-40B4-BE49-F238E27FC236}">
                <a16:creationId xmlns:a16="http://schemas.microsoft.com/office/drawing/2014/main" id="{2EB018F6-8206-135F-BF16-29E6E63FD099}"/>
              </a:ext>
            </a:extLst>
          </p:cNvPr>
          <p:cNvSpPr>
            <a:spLocks noGrp="1" noChangeAspect="1"/>
          </p:cNvSpPr>
          <p:nvPr>
            <p:ph type="pic" sz="quarter" idx="16"/>
          </p:nvPr>
        </p:nvSpPr>
        <p:spPr>
          <a:xfrm>
            <a:off x="6772144" y="1658061"/>
            <a:ext cx="1160392" cy="1161288"/>
          </a:xfrm>
        </p:spPr>
        <p:txBody>
          <a:bodyPr rtlCol="0" anchor="ctr">
            <a:normAutofit/>
          </a:bodyPr>
          <a:lstStyle>
            <a:lvl1pPr marL="0" indent="0" algn="ctr">
              <a:buNone/>
              <a:defRPr lang="en-GB" sz="1800"/>
            </a:lvl1pPr>
          </a:lstStyle>
          <a:p>
            <a:pPr rtl="0"/>
            <a:r>
              <a:rPr lang="en-US"/>
              <a:t>Click icon to add picture</a:t>
            </a:r>
            <a:endParaRPr lang="en-GB" dirty="0"/>
          </a:p>
        </p:txBody>
      </p:sp>
      <p:sp>
        <p:nvSpPr>
          <p:cNvPr id="35" name="Text Placeholder 19">
            <a:extLst>
              <a:ext uri="{FF2B5EF4-FFF2-40B4-BE49-F238E27FC236}">
                <a16:creationId xmlns:a16="http://schemas.microsoft.com/office/drawing/2014/main" id="{13D50A41-E904-8A4E-6F0A-F980F8D64711}"/>
              </a:ext>
            </a:extLst>
          </p:cNvPr>
          <p:cNvSpPr>
            <a:spLocks noGrp="1"/>
          </p:cNvSpPr>
          <p:nvPr>
            <p:ph type="body" sz="quarter" idx="21"/>
          </p:nvPr>
        </p:nvSpPr>
        <p:spPr>
          <a:xfrm>
            <a:off x="6172200" y="2926080"/>
            <a:ext cx="2322576" cy="182880"/>
          </a:xfrm>
        </p:spPr>
        <p:txBody>
          <a:bodyPr rtlCol="0" anchor="ctr">
            <a:noAutofit/>
          </a:bodyPr>
          <a:lstStyle>
            <a:lvl1pPr marL="0" indent="0" algn="ctr">
              <a:lnSpc>
                <a:spcPct val="100000"/>
              </a:lnSpc>
              <a:spcBef>
                <a:spcPts val="0"/>
              </a:spcBef>
              <a:buNone/>
              <a:defRPr lang="en-GB" sz="1600" spc="20" baseline="0">
                <a:latin typeface="Gill Sans Nova" panose="020B0602020104020203" pitchFamily="34" charset="0"/>
              </a:defRPr>
            </a:lvl1pPr>
          </a:lstStyle>
          <a:p>
            <a:pPr lvl="0" rtl="0"/>
            <a:r>
              <a:rPr lang="en-US"/>
              <a:t>Click to edit Master text styles</a:t>
            </a:r>
          </a:p>
        </p:txBody>
      </p:sp>
      <p:sp>
        <p:nvSpPr>
          <p:cNvPr id="34" name="Text Placeholder 19">
            <a:extLst>
              <a:ext uri="{FF2B5EF4-FFF2-40B4-BE49-F238E27FC236}">
                <a16:creationId xmlns:a16="http://schemas.microsoft.com/office/drawing/2014/main" id="{D6CE30A5-8B65-384B-A8B9-6F711A521946}"/>
              </a:ext>
            </a:extLst>
          </p:cNvPr>
          <p:cNvSpPr>
            <a:spLocks noGrp="1"/>
          </p:cNvSpPr>
          <p:nvPr>
            <p:ph type="body" sz="quarter" idx="20"/>
          </p:nvPr>
        </p:nvSpPr>
        <p:spPr>
          <a:xfrm>
            <a:off x="6172200" y="3145536"/>
            <a:ext cx="2322576" cy="265176"/>
          </a:xfrm>
        </p:spPr>
        <p:txBody>
          <a:bodyPr rtlCol="0" anchor="ctr">
            <a:noAutofit/>
          </a:bodyPr>
          <a:lstStyle>
            <a:lvl1pPr marL="0" indent="0" algn="ctr">
              <a:lnSpc>
                <a:spcPct val="100000"/>
              </a:lnSpc>
              <a:spcBef>
                <a:spcPts val="0"/>
              </a:spcBef>
              <a:buNone/>
              <a:defRPr lang="en-GB" sz="1400" spc="20" baseline="0">
                <a:latin typeface="+mn-lt"/>
              </a:defRPr>
            </a:lvl1pPr>
          </a:lstStyle>
          <a:p>
            <a:pPr lvl="0" rtl="0"/>
            <a:r>
              <a:rPr lang="en-US"/>
              <a:t>Click to edit Master text styles</a:t>
            </a:r>
          </a:p>
        </p:txBody>
      </p:sp>
      <p:sp>
        <p:nvSpPr>
          <p:cNvPr id="14" name="Picture Placeholder 17">
            <a:extLst>
              <a:ext uri="{FF2B5EF4-FFF2-40B4-BE49-F238E27FC236}">
                <a16:creationId xmlns:a16="http://schemas.microsoft.com/office/drawing/2014/main" id="{AA1AC2FE-336D-4E7F-2C86-6A8C29BA8F90}"/>
              </a:ext>
            </a:extLst>
          </p:cNvPr>
          <p:cNvSpPr>
            <a:spLocks noGrp="1" noChangeAspect="1"/>
          </p:cNvSpPr>
          <p:nvPr>
            <p:ph type="pic" sz="quarter" idx="28"/>
          </p:nvPr>
        </p:nvSpPr>
        <p:spPr>
          <a:xfrm>
            <a:off x="6772144" y="3818492"/>
            <a:ext cx="1160392" cy="1161288"/>
          </a:xfrm>
        </p:spPr>
        <p:txBody>
          <a:bodyPr rtlCol="0" anchor="ctr">
            <a:normAutofit/>
          </a:bodyPr>
          <a:lstStyle>
            <a:lvl1pPr marL="0" indent="0" algn="ctr">
              <a:buNone/>
              <a:defRPr lang="en-GB" sz="1800"/>
            </a:lvl1pPr>
          </a:lstStyle>
          <a:p>
            <a:pPr rtl="0"/>
            <a:r>
              <a:rPr lang="en-US"/>
              <a:t>Click icon to add picture</a:t>
            </a:r>
            <a:endParaRPr lang="en-GB" dirty="0"/>
          </a:p>
        </p:txBody>
      </p:sp>
      <p:sp>
        <p:nvSpPr>
          <p:cNvPr id="27" name="Text Placeholder 19">
            <a:extLst>
              <a:ext uri="{FF2B5EF4-FFF2-40B4-BE49-F238E27FC236}">
                <a16:creationId xmlns:a16="http://schemas.microsoft.com/office/drawing/2014/main" id="{FA370BF1-09EC-DBE1-5118-8A92A0F90BC4}"/>
              </a:ext>
            </a:extLst>
          </p:cNvPr>
          <p:cNvSpPr>
            <a:spLocks noGrp="1"/>
          </p:cNvSpPr>
          <p:nvPr>
            <p:ph type="body" sz="quarter" idx="33"/>
          </p:nvPr>
        </p:nvSpPr>
        <p:spPr>
          <a:xfrm>
            <a:off x="6172200" y="5086511"/>
            <a:ext cx="2322576" cy="182880"/>
          </a:xfrm>
        </p:spPr>
        <p:txBody>
          <a:bodyPr rtlCol="0" anchor="ctr">
            <a:noAutofit/>
          </a:bodyPr>
          <a:lstStyle>
            <a:lvl1pPr marL="0" indent="0" algn="ctr">
              <a:lnSpc>
                <a:spcPct val="100000"/>
              </a:lnSpc>
              <a:spcBef>
                <a:spcPts val="0"/>
              </a:spcBef>
              <a:buNone/>
              <a:defRPr lang="en-GB" sz="1600" spc="20" baseline="0">
                <a:latin typeface="Gill Sans Nova" panose="020B0602020104020203" pitchFamily="34" charset="0"/>
              </a:defRPr>
            </a:lvl1pPr>
          </a:lstStyle>
          <a:p>
            <a:pPr lvl="0" rtl="0"/>
            <a:r>
              <a:rPr lang="en-US"/>
              <a:t>Click to edit Master text styles</a:t>
            </a:r>
          </a:p>
        </p:txBody>
      </p:sp>
      <p:sp>
        <p:nvSpPr>
          <p:cNvPr id="25" name="Text Placeholder 19">
            <a:extLst>
              <a:ext uri="{FF2B5EF4-FFF2-40B4-BE49-F238E27FC236}">
                <a16:creationId xmlns:a16="http://schemas.microsoft.com/office/drawing/2014/main" id="{5089D72C-E865-F5D3-CB1E-050AEF684453}"/>
              </a:ext>
            </a:extLst>
          </p:cNvPr>
          <p:cNvSpPr>
            <a:spLocks noGrp="1"/>
          </p:cNvSpPr>
          <p:nvPr>
            <p:ph type="body" sz="quarter" idx="32"/>
          </p:nvPr>
        </p:nvSpPr>
        <p:spPr>
          <a:xfrm>
            <a:off x="6172200" y="5305967"/>
            <a:ext cx="2322576" cy="265176"/>
          </a:xfrm>
        </p:spPr>
        <p:txBody>
          <a:bodyPr rtlCol="0" anchor="ctr">
            <a:noAutofit/>
          </a:bodyPr>
          <a:lstStyle>
            <a:lvl1pPr marL="0" indent="0" algn="ctr">
              <a:lnSpc>
                <a:spcPct val="100000"/>
              </a:lnSpc>
              <a:spcBef>
                <a:spcPts val="0"/>
              </a:spcBef>
              <a:buNone/>
              <a:defRPr lang="en-GB" sz="1400" spc="20" baseline="0">
                <a:latin typeface="+mn-lt"/>
              </a:defRPr>
            </a:lvl1pPr>
          </a:lstStyle>
          <a:p>
            <a:pPr lvl="0" rtl="0"/>
            <a:r>
              <a:rPr lang="en-US"/>
              <a:t>Click to edit Master text styles</a:t>
            </a:r>
          </a:p>
        </p:txBody>
      </p:sp>
      <p:sp>
        <p:nvSpPr>
          <p:cNvPr id="29" name="Picture Placeholder 17">
            <a:extLst>
              <a:ext uri="{FF2B5EF4-FFF2-40B4-BE49-F238E27FC236}">
                <a16:creationId xmlns:a16="http://schemas.microsoft.com/office/drawing/2014/main" id="{D1C71745-769D-8F16-2B61-EF5D4012F1E3}"/>
              </a:ext>
            </a:extLst>
          </p:cNvPr>
          <p:cNvSpPr>
            <a:spLocks noGrp="1" noChangeAspect="1"/>
          </p:cNvSpPr>
          <p:nvPr>
            <p:ph type="pic" sz="quarter" idx="15"/>
          </p:nvPr>
        </p:nvSpPr>
        <p:spPr>
          <a:xfrm>
            <a:off x="9317533" y="1658061"/>
            <a:ext cx="1160392" cy="1161288"/>
          </a:xfrm>
        </p:spPr>
        <p:txBody>
          <a:bodyPr rtlCol="0" anchor="ctr">
            <a:normAutofit/>
          </a:bodyPr>
          <a:lstStyle>
            <a:lvl1pPr marL="0" indent="0" algn="ctr">
              <a:buNone/>
              <a:defRPr lang="en-GB" sz="1800"/>
            </a:lvl1pPr>
          </a:lstStyle>
          <a:p>
            <a:pPr rtl="0"/>
            <a:r>
              <a:rPr lang="en-US"/>
              <a:t>Click icon to add picture</a:t>
            </a:r>
            <a:endParaRPr lang="en-GB" dirty="0"/>
          </a:p>
        </p:txBody>
      </p:sp>
      <p:sp>
        <p:nvSpPr>
          <p:cNvPr id="37" name="Text Placeholder 19">
            <a:extLst>
              <a:ext uri="{FF2B5EF4-FFF2-40B4-BE49-F238E27FC236}">
                <a16:creationId xmlns:a16="http://schemas.microsoft.com/office/drawing/2014/main" id="{D6D40AAC-2768-6F48-97AE-FD958D89FD8E}"/>
              </a:ext>
            </a:extLst>
          </p:cNvPr>
          <p:cNvSpPr>
            <a:spLocks noGrp="1"/>
          </p:cNvSpPr>
          <p:nvPr>
            <p:ph type="body" sz="quarter" idx="23"/>
          </p:nvPr>
        </p:nvSpPr>
        <p:spPr>
          <a:xfrm>
            <a:off x="8705088" y="2926080"/>
            <a:ext cx="2322576" cy="182880"/>
          </a:xfrm>
        </p:spPr>
        <p:txBody>
          <a:bodyPr rtlCol="0" anchor="ctr">
            <a:noAutofit/>
          </a:bodyPr>
          <a:lstStyle>
            <a:lvl1pPr marL="0" indent="0" algn="ctr">
              <a:lnSpc>
                <a:spcPct val="100000"/>
              </a:lnSpc>
              <a:spcBef>
                <a:spcPts val="0"/>
              </a:spcBef>
              <a:buNone/>
              <a:defRPr lang="en-GB" sz="1600" spc="20" baseline="0">
                <a:latin typeface="Gill Sans Nova" panose="020B0602020104020203" pitchFamily="34" charset="0"/>
              </a:defRPr>
            </a:lvl1pPr>
          </a:lstStyle>
          <a:p>
            <a:pPr lvl="0" rtl="0"/>
            <a:r>
              <a:rPr lang="en-US"/>
              <a:t>Click to edit Master text styles</a:t>
            </a:r>
          </a:p>
        </p:txBody>
      </p:sp>
      <p:sp>
        <p:nvSpPr>
          <p:cNvPr id="36" name="Text Placeholder 19">
            <a:extLst>
              <a:ext uri="{FF2B5EF4-FFF2-40B4-BE49-F238E27FC236}">
                <a16:creationId xmlns:a16="http://schemas.microsoft.com/office/drawing/2014/main" id="{85652007-C32E-173C-2A5F-B1C08D6140DD}"/>
              </a:ext>
            </a:extLst>
          </p:cNvPr>
          <p:cNvSpPr>
            <a:spLocks noGrp="1"/>
          </p:cNvSpPr>
          <p:nvPr>
            <p:ph type="body" sz="quarter" idx="22"/>
          </p:nvPr>
        </p:nvSpPr>
        <p:spPr>
          <a:xfrm>
            <a:off x="8705088" y="3145536"/>
            <a:ext cx="2322576" cy="265176"/>
          </a:xfrm>
        </p:spPr>
        <p:txBody>
          <a:bodyPr rtlCol="0" anchor="ctr">
            <a:noAutofit/>
          </a:bodyPr>
          <a:lstStyle>
            <a:lvl1pPr marL="0" indent="0" algn="ctr">
              <a:lnSpc>
                <a:spcPct val="100000"/>
              </a:lnSpc>
              <a:spcBef>
                <a:spcPts val="0"/>
              </a:spcBef>
              <a:buNone/>
              <a:defRPr lang="en-GB" sz="1400" spc="20" baseline="0">
                <a:latin typeface="+mn-lt"/>
              </a:defRPr>
            </a:lvl1pPr>
          </a:lstStyle>
          <a:p>
            <a:pPr lvl="0" rtl="0"/>
            <a:r>
              <a:rPr lang="en-US"/>
              <a:t>Click to edit Master text styles</a:t>
            </a:r>
          </a:p>
        </p:txBody>
      </p:sp>
      <p:sp>
        <p:nvSpPr>
          <p:cNvPr id="47" name="Picture Placeholder 17">
            <a:extLst>
              <a:ext uri="{FF2B5EF4-FFF2-40B4-BE49-F238E27FC236}">
                <a16:creationId xmlns:a16="http://schemas.microsoft.com/office/drawing/2014/main" id="{4F7ECA98-24CD-8CC5-A3EC-BFF5E9B11748}"/>
              </a:ext>
            </a:extLst>
          </p:cNvPr>
          <p:cNvSpPr>
            <a:spLocks noGrp="1" noChangeAspect="1"/>
          </p:cNvSpPr>
          <p:nvPr>
            <p:ph type="pic" sz="quarter" idx="27"/>
          </p:nvPr>
        </p:nvSpPr>
        <p:spPr>
          <a:xfrm>
            <a:off x="9317533" y="3818492"/>
            <a:ext cx="1160392" cy="1161288"/>
          </a:xfrm>
        </p:spPr>
        <p:txBody>
          <a:bodyPr rtlCol="0" anchor="ctr">
            <a:normAutofit/>
          </a:bodyPr>
          <a:lstStyle>
            <a:lvl1pPr marL="0" indent="0" algn="ctr">
              <a:buNone/>
              <a:defRPr lang="en-GB" sz="1800"/>
            </a:lvl1pPr>
          </a:lstStyle>
          <a:p>
            <a:pPr rtl="0"/>
            <a:r>
              <a:rPr lang="en-US"/>
              <a:t>Click icon to add picture</a:t>
            </a:r>
            <a:endParaRPr lang="en-GB" dirty="0"/>
          </a:p>
        </p:txBody>
      </p:sp>
      <p:sp>
        <p:nvSpPr>
          <p:cNvPr id="42" name="Text Placeholder 19">
            <a:extLst>
              <a:ext uri="{FF2B5EF4-FFF2-40B4-BE49-F238E27FC236}">
                <a16:creationId xmlns:a16="http://schemas.microsoft.com/office/drawing/2014/main" id="{46CBECF2-D93E-3DF9-064C-CB4A3262B691}"/>
              </a:ext>
            </a:extLst>
          </p:cNvPr>
          <p:cNvSpPr>
            <a:spLocks noGrp="1"/>
          </p:cNvSpPr>
          <p:nvPr>
            <p:ph type="body" sz="quarter" idx="35"/>
          </p:nvPr>
        </p:nvSpPr>
        <p:spPr>
          <a:xfrm>
            <a:off x="8705088" y="5086511"/>
            <a:ext cx="2322576" cy="182880"/>
          </a:xfrm>
        </p:spPr>
        <p:txBody>
          <a:bodyPr rtlCol="0" anchor="ctr">
            <a:noAutofit/>
          </a:bodyPr>
          <a:lstStyle>
            <a:lvl1pPr marL="0" indent="0" algn="ctr">
              <a:lnSpc>
                <a:spcPct val="100000"/>
              </a:lnSpc>
              <a:spcBef>
                <a:spcPts val="0"/>
              </a:spcBef>
              <a:buNone/>
              <a:defRPr lang="en-GB" sz="1600" spc="20" baseline="0">
                <a:latin typeface="Gill Sans Nova" panose="020B0602020104020203" pitchFamily="34" charset="0"/>
              </a:defRPr>
            </a:lvl1pPr>
          </a:lstStyle>
          <a:p>
            <a:pPr lvl="0" rtl="0"/>
            <a:r>
              <a:rPr lang="en-US"/>
              <a:t>Click to edit Master text styles</a:t>
            </a:r>
          </a:p>
        </p:txBody>
      </p:sp>
      <p:sp>
        <p:nvSpPr>
          <p:cNvPr id="41" name="Text Placeholder 19">
            <a:extLst>
              <a:ext uri="{FF2B5EF4-FFF2-40B4-BE49-F238E27FC236}">
                <a16:creationId xmlns:a16="http://schemas.microsoft.com/office/drawing/2014/main" id="{71E06E16-A083-B853-8155-7FF97AD1DE8F}"/>
              </a:ext>
            </a:extLst>
          </p:cNvPr>
          <p:cNvSpPr>
            <a:spLocks noGrp="1"/>
          </p:cNvSpPr>
          <p:nvPr>
            <p:ph type="body" sz="quarter" idx="34"/>
          </p:nvPr>
        </p:nvSpPr>
        <p:spPr>
          <a:xfrm>
            <a:off x="8705088" y="5305967"/>
            <a:ext cx="2322576" cy="265176"/>
          </a:xfrm>
        </p:spPr>
        <p:txBody>
          <a:bodyPr rtlCol="0" anchor="ctr">
            <a:noAutofit/>
          </a:bodyPr>
          <a:lstStyle>
            <a:lvl1pPr marL="0" indent="0" algn="ctr">
              <a:lnSpc>
                <a:spcPct val="100000"/>
              </a:lnSpc>
              <a:spcBef>
                <a:spcPts val="0"/>
              </a:spcBef>
              <a:buNone/>
              <a:defRPr lang="en-GB" sz="1400" spc="20" baseline="0">
                <a:latin typeface="+mn-lt"/>
              </a:defRPr>
            </a:lvl1pPr>
          </a:lstStyle>
          <a:p>
            <a:pPr lvl="0" rtl="0"/>
            <a:r>
              <a:rPr lang="en-US"/>
              <a:t>Click to edit Master text styles</a:t>
            </a:r>
          </a:p>
        </p:txBody>
      </p:sp>
      <p:sp>
        <p:nvSpPr>
          <p:cNvPr id="3" name="Footer Placeholder 2">
            <a:extLst>
              <a:ext uri="{FF2B5EF4-FFF2-40B4-BE49-F238E27FC236}">
                <a16:creationId xmlns:a16="http://schemas.microsoft.com/office/drawing/2014/main" id="{08AD4DF5-3AA4-926D-00B1-1C24F968F4AD}"/>
              </a:ext>
            </a:extLst>
          </p:cNvPr>
          <p:cNvSpPr>
            <a:spLocks noGrp="1"/>
          </p:cNvSpPr>
          <p:nvPr>
            <p:ph type="ftr" sz="quarter" idx="10"/>
          </p:nvPr>
        </p:nvSpPr>
        <p:spPr/>
        <p:txBody>
          <a:bodyPr rtlCol="0"/>
          <a:lstStyle>
            <a:defPPr>
              <a:defRPr lang="en-GB"/>
            </a:defPPr>
          </a:lstStyle>
          <a:p>
            <a:pPr rtl="0"/>
            <a:r>
              <a:rPr lang="en-GB"/>
              <a:t>Presentation title</a:t>
            </a:r>
            <a:endParaRPr lang="en-GB" dirty="0"/>
          </a:p>
        </p:txBody>
      </p:sp>
      <p:sp>
        <p:nvSpPr>
          <p:cNvPr id="4" name="Slide Number Placeholder 3">
            <a:extLst>
              <a:ext uri="{FF2B5EF4-FFF2-40B4-BE49-F238E27FC236}">
                <a16:creationId xmlns:a16="http://schemas.microsoft.com/office/drawing/2014/main" id="{CE3EC206-AFEC-E74D-0522-B0D47B2E7A6E}"/>
              </a:ext>
            </a:extLst>
          </p:cNvPr>
          <p:cNvSpPr>
            <a:spLocks noGrp="1"/>
          </p:cNvSpPr>
          <p:nvPr>
            <p:ph type="sldNum" sz="quarter" idx="11"/>
          </p:nvPr>
        </p:nvSpPr>
        <p:spPr/>
        <p:txBody>
          <a:bodyPr rtlCol="0"/>
          <a:lstStyle>
            <a:defPPr>
              <a:defRPr lang="en-GB"/>
            </a:defPPr>
          </a:lstStyle>
          <a:p>
            <a:pPr rtl="0"/>
            <a:fld id="{294A09A9-5501-47C1-A89A-A340965A2BE2}" type="slidenum">
              <a:rPr lang="en-GB" smtClean="0"/>
              <a:pPr/>
              <a:t>‹#›</a:t>
            </a:fld>
            <a:endParaRPr lang="en-GB" dirty="0"/>
          </a:p>
        </p:txBody>
      </p:sp>
    </p:spTree>
    <p:extLst>
      <p:ext uri="{BB962C8B-B14F-4D97-AF65-F5344CB8AC3E}">
        <p14:creationId xmlns:p14="http://schemas.microsoft.com/office/powerpoint/2010/main" val="3622323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2_Title and Content">
    <p:bg>
      <p:bgPr>
        <a:solidFill>
          <a:schemeClr val="tx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EB05881-FB11-43E8-CCDD-8C12CDB4FE47}"/>
              </a:ext>
            </a:extLst>
          </p:cNvPr>
          <p:cNvSpPr/>
          <p:nvPr userDrawn="1"/>
        </p:nvSpPr>
        <p:spPr>
          <a:xfrm>
            <a:off x="838199" y="196052"/>
            <a:ext cx="10515601" cy="168671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pic>
        <p:nvPicPr>
          <p:cNvPr id="9" name="Picture 8" descr="A picture containing fabric&#10;&#10;Description automatically generated">
            <a:extLst>
              <a:ext uri="{FF2B5EF4-FFF2-40B4-BE49-F238E27FC236}">
                <a16:creationId xmlns:a16="http://schemas.microsoft.com/office/drawing/2014/main" id="{A4941BBB-13FC-2ACE-1A50-C0F465531BDC}"/>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5400000">
            <a:off x="5314950" y="-64113"/>
            <a:ext cx="1562100" cy="4394200"/>
          </a:xfrm>
          <a:prstGeom prst="rect">
            <a:avLst/>
          </a:prstGeom>
        </p:spPr>
      </p:pic>
      <p:sp>
        <p:nvSpPr>
          <p:cNvPr id="11" name="Rectangle 10">
            <a:extLst>
              <a:ext uri="{FF2B5EF4-FFF2-40B4-BE49-F238E27FC236}">
                <a16:creationId xmlns:a16="http://schemas.microsoft.com/office/drawing/2014/main" id="{D8BE9E36-E9D5-3FA6-EE22-A6E5CE13C462}"/>
              </a:ext>
            </a:extLst>
          </p:cNvPr>
          <p:cNvSpPr/>
          <p:nvPr userDrawn="1"/>
        </p:nvSpPr>
        <p:spPr>
          <a:xfrm>
            <a:off x="995423"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pic>
        <p:nvPicPr>
          <p:cNvPr id="13" name="Picture 12" descr="A picture containing flower, plant&#10;&#10;Description automatically generated">
            <a:extLst>
              <a:ext uri="{FF2B5EF4-FFF2-40B4-BE49-F238E27FC236}">
                <a16:creationId xmlns:a16="http://schemas.microsoft.com/office/drawing/2014/main" id="{479E4054-0885-457B-35B3-A9B26ED93606}"/>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5400000">
            <a:off x="4869421" y="459092"/>
            <a:ext cx="749300" cy="2755900"/>
          </a:xfrm>
          <a:prstGeom prst="rect">
            <a:avLst/>
          </a:prstGeom>
        </p:spPr>
      </p:pic>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38200" y="484632"/>
            <a:ext cx="10515600" cy="1133856"/>
          </a:xfrm>
        </p:spPr>
        <p:txBody>
          <a:bodyPr rtlCol="0"/>
          <a:lstStyle>
            <a:lvl1pPr algn="ctr">
              <a:defRPr lang="en-GB">
                <a:latin typeface="Baskerville" panose="02020502070401020303" pitchFamily="18" charset="0"/>
                <a:ea typeface="Baskerville" panose="02020502070401020303" pitchFamily="18" charset="0"/>
              </a:defRPr>
            </a:lvl1pPr>
          </a:lstStyle>
          <a:p>
            <a:pPr rtl="0"/>
            <a:r>
              <a:rPr lang="en-US"/>
              <a:t>Click to edit Master title style</a:t>
            </a:r>
            <a:endParaRPr lang="en-GB"/>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838200" y="2990088"/>
            <a:ext cx="10515600" cy="3474720"/>
          </a:xfrm>
        </p:spPr>
        <p:txBody>
          <a:bodyPr rtlCol="0"/>
          <a:lstStyle>
            <a:lvl1pPr>
              <a:defRPr lang="en-GB">
                <a:latin typeface="Gill Sans Nova Light" panose="020F0302020204030204" pitchFamily="34" charset="0"/>
                <a:cs typeface="Gill Sans Nova Light" panose="020F0302020204030204" pitchFamily="34" charset="0"/>
              </a:defRPr>
            </a:lvl1pPr>
            <a:lvl2pPr>
              <a:defRPr lang="en-GB">
                <a:latin typeface="Gill Sans Nova Light" panose="020F0302020204030204" pitchFamily="34" charset="0"/>
                <a:cs typeface="Gill Sans Nova Light" panose="020F0302020204030204" pitchFamily="34" charset="0"/>
              </a:defRPr>
            </a:lvl2pPr>
            <a:lvl3pPr>
              <a:defRPr lang="en-GB">
                <a:latin typeface="Gill Sans Nova Light" panose="020F0302020204030204" pitchFamily="34" charset="0"/>
                <a:cs typeface="Gill Sans Nova Light" panose="020F0302020204030204" pitchFamily="34" charset="0"/>
              </a:defRPr>
            </a:lvl3pPr>
            <a:lvl4pPr>
              <a:defRPr lang="en-GB">
                <a:latin typeface="Gill Sans Nova Light" panose="020F0302020204030204" pitchFamily="34" charset="0"/>
                <a:cs typeface="Gill Sans Nova Light" panose="020F0302020204030204" pitchFamily="34" charset="0"/>
              </a:defRPr>
            </a:lvl4pPr>
            <a:lvl5pPr>
              <a:defRPr lang="en-GB">
                <a:latin typeface="Gill Sans Nova Light" panose="020F0302020204030204" pitchFamily="34" charset="0"/>
                <a:cs typeface="Gill Sans Nova Light" panose="020F0302020204030204" pitchFamily="34" charset="0"/>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14" name="Footer Placeholder 13">
            <a:extLst>
              <a:ext uri="{FF2B5EF4-FFF2-40B4-BE49-F238E27FC236}">
                <a16:creationId xmlns:a16="http://schemas.microsoft.com/office/drawing/2014/main" id="{C6C79F3B-6B68-BA3C-6CBE-C26E339E450E}"/>
              </a:ext>
            </a:extLst>
          </p:cNvPr>
          <p:cNvSpPr>
            <a:spLocks noGrp="1"/>
          </p:cNvSpPr>
          <p:nvPr>
            <p:ph type="ftr" sz="quarter" idx="10"/>
          </p:nvPr>
        </p:nvSpPr>
        <p:spPr/>
        <p:txBody>
          <a:bodyPr rtlCol="0"/>
          <a:lstStyle>
            <a:defPPr>
              <a:defRPr lang="en-GB"/>
            </a:defPPr>
          </a:lstStyle>
          <a:p>
            <a:pPr rtl="0"/>
            <a:r>
              <a:rPr lang="en-GB"/>
              <a:t>Presentation title</a:t>
            </a:r>
            <a:endParaRPr lang="en-GB" dirty="0"/>
          </a:p>
        </p:txBody>
      </p:sp>
      <p:sp>
        <p:nvSpPr>
          <p:cNvPr id="15" name="Slide Number Placeholder 14">
            <a:extLst>
              <a:ext uri="{FF2B5EF4-FFF2-40B4-BE49-F238E27FC236}">
                <a16:creationId xmlns:a16="http://schemas.microsoft.com/office/drawing/2014/main" id="{9D503431-982D-5D35-88BF-09474F76D65D}"/>
              </a:ext>
            </a:extLst>
          </p:cNvPr>
          <p:cNvSpPr>
            <a:spLocks noGrp="1"/>
          </p:cNvSpPr>
          <p:nvPr>
            <p:ph type="sldNum" sz="quarter" idx="11"/>
          </p:nvPr>
        </p:nvSpPr>
        <p:spPr/>
        <p:txBody>
          <a:bodyPr rtlCol="0"/>
          <a:lstStyle>
            <a:defPPr>
              <a:defRPr lang="en-GB"/>
            </a:defPPr>
          </a:lstStyle>
          <a:p>
            <a:pPr rtl="0"/>
            <a:fld id="{294A09A9-5501-47C1-A89A-A340965A2BE2}" type="slidenum">
              <a:rPr lang="en-GB" smtClean="0"/>
              <a:pPr/>
              <a:t>‹#›</a:t>
            </a:fld>
            <a:endParaRPr lang="en-GB" dirty="0"/>
          </a:p>
        </p:txBody>
      </p:sp>
    </p:spTree>
    <p:extLst>
      <p:ext uri="{BB962C8B-B14F-4D97-AF65-F5344CB8AC3E}">
        <p14:creationId xmlns:p14="http://schemas.microsoft.com/office/powerpoint/2010/main" val="37910447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068407D-A1C4-B842-0C34-B2DE8AD312D3}"/>
              </a:ext>
            </a:extLst>
          </p:cNvPr>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8" name="Rectangle 7">
            <a:extLst>
              <a:ext uri="{FF2B5EF4-FFF2-40B4-BE49-F238E27FC236}">
                <a16:creationId xmlns:a16="http://schemas.microsoft.com/office/drawing/2014/main" id="{DA1AE7FB-DFC0-DCDA-47AD-6ED81A6427FA}"/>
              </a:ext>
            </a:extLst>
          </p:cNvPr>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pic>
        <p:nvPicPr>
          <p:cNvPr id="10" name="Picture 9" descr="A picture containing mollusk, insect&#10;&#10;Description automatically generated">
            <a:extLst>
              <a:ext uri="{FF2B5EF4-FFF2-40B4-BE49-F238E27FC236}">
                <a16:creationId xmlns:a16="http://schemas.microsoft.com/office/drawing/2014/main" id="{7A4DFCBA-879E-D6C9-9F81-B4F92254235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2" name="Title 1">
            <a:extLst>
              <a:ext uri="{FF2B5EF4-FFF2-40B4-BE49-F238E27FC236}">
                <a16:creationId xmlns:a16="http://schemas.microsoft.com/office/drawing/2014/main" id="{B8562BF3-1BFC-6948-02E0-8A1C121C387A}"/>
              </a:ext>
            </a:extLst>
          </p:cNvPr>
          <p:cNvSpPr>
            <a:spLocks noGrp="1"/>
          </p:cNvSpPr>
          <p:nvPr>
            <p:ph type="title"/>
          </p:nvPr>
        </p:nvSpPr>
        <p:spPr>
          <a:xfrm>
            <a:off x="381000" y="381000"/>
            <a:ext cx="11430000" cy="1325563"/>
          </a:xfrm>
        </p:spPr>
        <p:txBody>
          <a:bodyPr rtlCol="0"/>
          <a:lstStyle>
            <a:lvl1pPr algn="ctr">
              <a:defRPr lang="en-GB"/>
            </a:lvl1pPr>
          </a:lstStyle>
          <a:p>
            <a:pPr rtl="0"/>
            <a:r>
              <a:rPr lang="en-US"/>
              <a:t>Click to edit Master title style</a:t>
            </a:r>
            <a:endParaRPr lang="en-GB"/>
          </a:p>
        </p:txBody>
      </p:sp>
      <p:sp>
        <p:nvSpPr>
          <p:cNvPr id="3" name="Footer Placeholder 2">
            <a:extLst>
              <a:ext uri="{FF2B5EF4-FFF2-40B4-BE49-F238E27FC236}">
                <a16:creationId xmlns:a16="http://schemas.microsoft.com/office/drawing/2014/main" id="{E158D7F8-0920-52BA-580D-07249122876C}"/>
              </a:ext>
            </a:extLst>
          </p:cNvPr>
          <p:cNvSpPr>
            <a:spLocks noGrp="1"/>
          </p:cNvSpPr>
          <p:nvPr>
            <p:ph type="ftr" sz="quarter" idx="10"/>
          </p:nvPr>
        </p:nvSpPr>
        <p:spPr/>
        <p:txBody>
          <a:bodyPr rtlCol="0"/>
          <a:lstStyle>
            <a:defPPr>
              <a:defRPr lang="en-GB"/>
            </a:defPPr>
          </a:lstStyle>
          <a:p>
            <a:pPr rtl="0"/>
            <a:r>
              <a:rPr lang="en-GB"/>
              <a:t>Presentation title</a:t>
            </a:r>
            <a:endParaRPr lang="en-GB" dirty="0"/>
          </a:p>
        </p:txBody>
      </p:sp>
      <p:sp>
        <p:nvSpPr>
          <p:cNvPr id="4" name="Slide Number Placeholder 3">
            <a:extLst>
              <a:ext uri="{FF2B5EF4-FFF2-40B4-BE49-F238E27FC236}">
                <a16:creationId xmlns:a16="http://schemas.microsoft.com/office/drawing/2014/main" id="{9E6611EB-89A4-4C55-4032-4D0C418398DB}"/>
              </a:ext>
            </a:extLst>
          </p:cNvPr>
          <p:cNvSpPr>
            <a:spLocks noGrp="1"/>
          </p:cNvSpPr>
          <p:nvPr>
            <p:ph type="sldNum" sz="quarter" idx="11"/>
          </p:nvPr>
        </p:nvSpPr>
        <p:spPr/>
        <p:txBody>
          <a:bodyPr rtlCol="0"/>
          <a:lstStyle>
            <a:defPPr>
              <a:defRPr lang="en-GB"/>
            </a:defPPr>
          </a:lstStyle>
          <a:p>
            <a:pPr rtl="0"/>
            <a:fld id="{294A09A9-5501-47C1-A89A-A340965A2BE2}" type="slidenum">
              <a:rPr lang="en-GB" smtClean="0"/>
              <a:pPr/>
              <a:t>‹#›</a:t>
            </a:fld>
            <a:endParaRPr lang="en-GB" dirty="0"/>
          </a:p>
        </p:txBody>
      </p:sp>
      <p:sp>
        <p:nvSpPr>
          <p:cNvPr id="12" name="Content Placeholder 11">
            <a:extLst>
              <a:ext uri="{FF2B5EF4-FFF2-40B4-BE49-F238E27FC236}">
                <a16:creationId xmlns:a16="http://schemas.microsoft.com/office/drawing/2014/main" id="{C6963F99-41C3-5ED4-AAD8-B904145CC7EA}"/>
              </a:ext>
            </a:extLst>
          </p:cNvPr>
          <p:cNvSpPr>
            <a:spLocks noGrp="1"/>
          </p:cNvSpPr>
          <p:nvPr>
            <p:ph sz="quarter" idx="12"/>
          </p:nvPr>
        </p:nvSpPr>
        <p:spPr>
          <a:xfrm>
            <a:off x="975360" y="2615184"/>
            <a:ext cx="10241280" cy="3319272"/>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Tree>
    <p:extLst>
      <p:ext uri="{BB962C8B-B14F-4D97-AF65-F5344CB8AC3E}">
        <p14:creationId xmlns:p14="http://schemas.microsoft.com/office/powerpoint/2010/main" val="29180349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B2F7EB7A-F5B6-E308-68EE-3065E2B039A6}"/>
              </a:ext>
            </a:extLst>
          </p:cNvPr>
          <p:cNvSpPr/>
          <p:nvPr userDrawn="1"/>
        </p:nvSpPr>
        <p:spPr>
          <a:xfrm>
            <a:off x="0" y="0"/>
            <a:ext cx="4873752"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pic>
        <p:nvPicPr>
          <p:cNvPr id="36" name="Picture 35" descr="A close-up of a tree&#10;&#10;Description automatically generated with medium confidence">
            <a:extLst>
              <a:ext uri="{FF2B5EF4-FFF2-40B4-BE49-F238E27FC236}">
                <a16:creationId xmlns:a16="http://schemas.microsoft.com/office/drawing/2014/main" id="{FED57607-56F6-9FD5-F0A8-DE0BCFE896B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2866459" flipH="1">
            <a:off x="2282032" y="1589693"/>
            <a:ext cx="970220" cy="2236127"/>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6291072" y="978408"/>
            <a:ext cx="4974336" cy="1325880"/>
          </a:xfrm>
        </p:spPr>
        <p:txBody>
          <a:bodyPr rtlCol="0"/>
          <a:lstStyle>
            <a:defPPr>
              <a:defRPr lang="en-GB"/>
            </a:defPPr>
          </a:lstStyle>
          <a:p>
            <a:pPr rtl="0"/>
            <a:r>
              <a:rPr lang="en-US"/>
              <a:t>Click to edit Master title style</a:t>
            </a:r>
            <a:endParaRPr lang="en-GB"/>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rtlCol="0"/>
          <a:lstStyle>
            <a:defPPr>
              <a:defRPr lang="en-GB"/>
            </a:defPPr>
          </a:lstStyle>
          <a:p>
            <a:pPr rtl="0"/>
            <a:r>
              <a:rPr lang="en-GB"/>
              <a:t>Presentation title</a:t>
            </a:r>
            <a:endParaRPr lang="en-GB"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rtlCol="0"/>
          <a:lstStyle>
            <a:defPPr>
              <a:defRPr lang="en-GB"/>
            </a:defPPr>
          </a:lstStyle>
          <a:p>
            <a:pPr rtl="0"/>
            <a:fld id="{294A09A9-5501-47C1-A89A-A340965A2BE2}" type="slidenum">
              <a:rPr lang="en-GB" smtClean="0"/>
              <a:t>‹#›</a:t>
            </a:fld>
            <a:endParaRPr lang="en-GB" dirty="0"/>
          </a:p>
        </p:txBody>
      </p:sp>
      <p:sp>
        <p:nvSpPr>
          <p:cNvPr id="29" name="Text Placeholder 2">
            <a:extLst>
              <a:ext uri="{FF2B5EF4-FFF2-40B4-BE49-F238E27FC236}">
                <a16:creationId xmlns:a16="http://schemas.microsoft.com/office/drawing/2014/main" id="{DEF26CDF-94D4-BA22-7D14-8D3289040C90}"/>
              </a:ext>
            </a:extLst>
          </p:cNvPr>
          <p:cNvSpPr>
            <a:spLocks noGrp="1"/>
          </p:cNvSpPr>
          <p:nvPr>
            <p:ph type="body" idx="1"/>
          </p:nvPr>
        </p:nvSpPr>
        <p:spPr>
          <a:xfrm>
            <a:off x="6291072" y="2322576"/>
            <a:ext cx="5065776" cy="448056"/>
          </a:xfrm>
        </p:spPr>
        <p:txBody>
          <a:bodyPr rtlCol="0" anchor="b">
            <a:normAutofit/>
          </a:bodyPr>
          <a:lstStyle>
            <a:lvl1pPr marL="0" indent="0">
              <a:buFont typeface="Arial" panose="020B0604020202020204" pitchFamily="34" charset="0"/>
              <a:buNone/>
              <a:defRPr lang="en-GB" sz="2000" b="0">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30" name="Content Placeholder 3">
            <a:extLst>
              <a:ext uri="{FF2B5EF4-FFF2-40B4-BE49-F238E27FC236}">
                <a16:creationId xmlns:a16="http://schemas.microsoft.com/office/drawing/2014/main" id="{0017BF0C-B2B7-932F-A9AE-5BFAE4AB5C4D}"/>
              </a:ext>
            </a:extLst>
          </p:cNvPr>
          <p:cNvSpPr>
            <a:spLocks noGrp="1"/>
          </p:cNvSpPr>
          <p:nvPr>
            <p:ph sz="half" idx="2"/>
          </p:nvPr>
        </p:nvSpPr>
        <p:spPr>
          <a:xfrm>
            <a:off x="6289612" y="2770632"/>
            <a:ext cx="5065776" cy="1554480"/>
          </a:xfrm>
        </p:spPr>
        <p:txBody>
          <a:bodyPr rtlCol="0">
            <a:normAutofit/>
          </a:bodyPr>
          <a:lstStyle>
            <a:lvl1pPr marL="228600" indent="-228600">
              <a:buClr>
                <a:srgbClr val="73292A"/>
              </a:buClr>
              <a:buFont typeface="Arial" panose="020B0604020202020204" pitchFamily="34" charset="0"/>
              <a:buChar char="•"/>
              <a:defRPr lang="en-GB" sz="1600"/>
            </a:lvl1pPr>
            <a:lvl2pPr marL="685800" indent="-228600">
              <a:buClr>
                <a:srgbClr val="73292A"/>
              </a:buClr>
              <a:buFont typeface="Arial" panose="020B0604020202020204" pitchFamily="34" charset="0"/>
              <a:buChar char="•"/>
              <a:defRPr lang="en-GB" sz="1400"/>
            </a:lvl2pPr>
            <a:lvl3pPr marL="1143000" indent="-228600">
              <a:buClr>
                <a:srgbClr val="73292A"/>
              </a:buClr>
              <a:buFont typeface="Arial" panose="020B0604020202020204" pitchFamily="34" charset="0"/>
              <a:buChar char="•"/>
              <a:defRPr lang="en-GB" sz="1200"/>
            </a:lvl3pPr>
            <a:lvl4pPr marL="1600200" indent="-228600">
              <a:buClr>
                <a:srgbClr val="73292A"/>
              </a:buClr>
              <a:buFont typeface="Arial" panose="020B0604020202020204" pitchFamily="34" charset="0"/>
              <a:buChar char="•"/>
              <a:defRPr lang="en-GB" sz="1100"/>
            </a:lvl4pPr>
            <a:lvl5pPr marL="2057400" indent="-228600">
              <a:buClr>
                <a:srgbClr val="73292A"/>
              </a:buClr>
              <a:buFont typeface="Arial" panose="020B0604020202020204" pitchFamily="34" charset="0"/>
              <a:buChar char="•"/>
              <a:defRPr lang="en-GB" sz="11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31" name="Text Placeholder 4">
            <a:extLst>
              <a:ext uri="{FF2B5EF4-FFF2-40B4-BE49-F238E27FC236}">
                <a16:creationId xmlns:a16="http://schemas.microsoft.com/office/drawing/2014/main" id="{DEAB8B47-DF86-7C9F-F027-2D4D22B2EA50}"/>
              </a:ext>
            </a:extLst>
          </p:cNvPr>
          <p:cNvSpPr>
            <a:spLocks noGrp="1"/>
          </p:cNvSpPr>
          <p:nvPr>
            <p:ph type="body" sz="quarter" idx="3"/>
          </p:nvPr>
        </p:nvSpPr>
        <p:spPr>
          <a:xfrm>
            <a:off x="6289612" y="4361688"/>
            <a:ext cx="5065776" cy="448056"/>
          </a:xfrm>
        </p:spPr>
        <p:txBody>
          <a:bodyPr rtlCol="0" anchor="b">
            <a:normAutofit/>
          </a:bodyPr>
          <a:lstStyle>
            <a:lvl1pPr marL="0" indent="0">
              <a:buFont typeface="Arial" panose="020B0604020202020204" pitchFamily="34" charset="0"/>
              <a:buNone/>
              <a:defRPr lang="en-GB" sz="2000" b="0">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32" name="Content Placeholder 5">
            <a:extLst>
              <a:ext uri="{FF2B5EF4-FFF2-40B4-BE49-F238E27FC236}">
                <a16:creationId xmlns:a16="http://schemas.microsoft.com/office/drawing/2014/main" id="{9BEB2D80-6263-5794-6A1A-CFF345F7A92E}"/>
              </a:ext>
            </a:extLst>
          </p:cNvPr>
          <p:cNvSpPr>
            <a:spLocks noGrp="1"/>
          </p:cNvSpPr>
          <p:nvPr>
            <p:ph sz="quarter" idx="4"/>
          </p:nvPr>
        </p:nvSpPr>
        <p:spPr>
          <a:xfrm>
            <a:off x="6289612" y="4791456"/>
            <a:ext cx="5065776" cy="1408176"/>
          </a:xfrm>
        </p:spPr>
        <p:txBody>
          <a:bodyPr rtlCol="0">
            <a:normAutofit/>
          </a:bodyPr>
          <a:lstStyle>
            <a:lvl1pPr>
              <a:buClr>
                <a:srgbClr val="73292A"/>
              </a:buClr>
              <a:defRPr lang="en-GB" sz="1600"/>
            </a:lvl1pPr>
            <a:lvl2pPr>
              <a:buClr>
                <a:srgbClr val="73292A"/>
              </a:buClr>
              <a:defRPr lang="en-GB" sz="1400"/>
            </a:lvl2pPr>
            <a:lvl3pPr>
              <a:buClr>
                <a:srgbClr val="73292A"/>
              </a:buClr>
              <a:defRPr lang="en-GB" sz="1200"/>
            </a:lvl3pPr>
            <a:lvl4pPr>
              <a:buClr>
                <a:srgbClr val="73292A"/>
              </a:buClr>
              <a:defRPr lang="en-GB" sz="1100"/>
            </a:lvl4pPr>
            <a:lvl5pPr>
              <a:buClr>
                <a:srgbClr val="73292A"/>
              </a:buClr>
              <a:defRPr lang="en-GB" sz="11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pic>
        <p:nvPicPr>
          <p:cNvPr id="38" name="Picture 37" descr="A group of flowers&#10;&#10;Description automatically generated with low confidence">
            <a:extLst>
              <a:ext uri="{FF2B5EF4-FFF2-40B4-BE49-F238E27FC236}">
                <a16:creationId xmlns:a16="http://schemas.microsoft.com/office/drawing/2014/main" id="{5B08C513-7071-2499-7E9D-CFD5A027C099}"/>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flipH="1">
            <a:off x="1019083" y="2260473"/>
            <a:ext cx="1245309" cy="2314810"/>
          </a:xfrm>
          <a:prstGeom prst="rect">
            <a:avLst/>
          </a:prstGeom>
        </p:spPr>
      </p:pic>
      <p:sp>
        <p:nvSpPr>
          <p:cNvPr id="34" name="Text Placeholder 33">
            <a:extLst>
              <a:ext uri="{FF2B5EF4-FFF2-40B4-BE49-F238E27FC236}">
                <a16:creationId xmlns:a16="http://schemas.microsoft.com/office/drawing/2014/main" id="{BD46E6E9-39FE-B605-0786-F7F7E656F9B0}"/>
              </a:ext>
            </a:extLst>
          </p:cNvPr>
          <p:cNvSpPr>
            <a:spLocks noGrp="1"/>
          </p:cNvSpPr>
          <p:nvPr>
            <p:ph type="body" sz="quarter" idx="13" hasCustomPrompt="1"/>
          </p:nvPr>
        </p:nvSpPr>
        <p:spPr>
          <a:xfrm>
            <a:off x="466344" y="1426464"/>
            <a:ext cx="3922776" cy="4242816"/>
          </a:xfrm>
        </p:spPr>
        <p:txBody>
          <a:bodyPr rtlCol="0" anchor="ctr">
            <a:normAutofit/>
          </a:bodyPr>
          <a:lstStyle>
            <a:lvl1pPr marL="0" indent="0" algn="ctr">
              <a:spcBef>
                <a:spcPts val="0"/>
              </a:spcBef>
              <a:buNone/>
              <a:defRPr lang="en-GB" sz="30000">
                <a:solidFill>
                  <a:schemeClr val="bg1"/>
                </a:solidFill>
                <a:latin typeface="+mj-lt"/>
              </a:defRPr>
            </a:lvl1pPr>
          </a:lstStyle>
          <a:p>
            <a:pPr lvl="0" rtl="0"/>
            <a:r>
              <a:rPr lang="en-GB"/>
              <a:t>X</a:t>
            </a:r>
          </a:p>
        </p:txBody>
      </p:sp>
    </p:spTree>
    <p:extLst>
      <p:ext uri="{BB962C8B-B14F-4D97-AF65-F5344CB8AC3E}">
        <p14:creationId xmlns:p14="http://schemas.microsoft.com/office/powerpoint/2010/main" val="40624600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1_Comparison">
    <p:bg>
      <p:bgPr>
        <a:solidFill>
          <a:schemeClr val="tx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88546F5-5752-9595-980A-9978EC65B179}"/>
              </a:ext>
            </a:extLst>
          </p:cNvPr>
          <p:cNvSpPr/>
          <p:nvPr userDrawn="1"/>
        </p:nvSpPr>
        <p:spPr>
          <a:xfrm>
            <a:off x="491679" y="319214"/>
            <a:ext cx="11208641" cy="585774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cxnSp>
        <p:nvCxnSpPr>
          <p:cNvPr id="12" name="Straight Connector 11">
            <a:extLst>
              <a:ext uri="{FF2B5EF4-FFF2-40B4-BE49-F238E27FC236}">
                <a16:creationId xmlns:a16="http://schemas.microsoft.com/office/drawing/2014/main" id="{788B1DFD-B7E9-D65B-0A47-8D442617B0D0}"/>
              </a:ext>
            </a:extLst>
          </p:cNvPr>
          <p:cNvCxnSpPr>
            <a:cxnSpLocks/>
          </p:cNvCxnSpPr>
          <p:nvPr userDrawn="1"/>
        </p:nvCxnSpPr>
        <p:spPr>
          <a:xfrm>
            <a:off x="837235" y="1767119"/>
            <a:ext cx="10516564"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4" name="Picture 13" descr="A picture containing mollusk, insect&#10;&#10;Description automatically generated">
            <a:extLst>
              <a:ext uri="{FF2B5EF4-FFF2-40B4-BE49-F238E27FC236}">
                <a16:creationId xmlns:a16="http://schemas.microsoft.com/office/drawing/2014/main" id="{4190CCC3-E5E8-9E96-318B-F3F62E2328D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5658" y="1631192"/>
            <a:ext cx="1207554" cy="354511"/>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839788" y="365125"/>
            <a:ext cx="10515600" cy="1325563"/>
          </a:xfrm>
        </p:spPr>
        <p:txBody>
          <a:bodyPr rtlCol="0"/>
          <a:lstStyle>
            <a:lvl1pPr algn="ctr">
              <a:defRPr lang="en-GB"/>
            </a:lvl1p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673DC3A9-D4E6-42CF-91A8-F267C7C66CCB}"/>
              </a:ext>
            </a:extLst>
          </p:cNvPr>
          <p:cNvSpPr>
            <a:spLocks noGrp="1"/>
          </p:cNvSpPr>
          <p:nvPr>
            <p:ph type="body" idx="1"/>
          </p:nvPr>
        </p:nvSpPr>
        <p:spPr>
          <a:xfrm>
            <a:off x="1124712" y="2161563"/>
            <a:ext cx="3200400" cy="427797"/>
          </a:xfrm>
        </p:spPr>
        <p:txBody>
          <a:bodyPr rtlCol="0" anchor="b">
            <a:normAutofit/>
          </a:bodyPr>
          <a:lstStyle>
            <a:lvl1pPr marL="0" indent="0">
              <a:buNone/>
              <a:defRPr lang="en-GB" sz="2000" b="0">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1124712" y="2629116"/>
            <a:ext cx="3200400" cy="3320861"/>
          </a:xfrm>
        </p:spPr>
        <p:txBody>
          <a:bodyPr rtlCol="0">
            <a:normAutofit/>
          </a:bodyPr>
          <a:lstStyle>
            <a:lvl1pPr marL="228600" indent="-228600">
              <a:buClr>
                <a:srgbClr val="73292A"/>
              </a:buClr>
              <a:buFont typeface="Arial" panose="020B0604020202020204" pitchFamily="34" charset="0"/>
              <a:buChar char="•"/>
              <a:defRPr lang="en-GB" sz="1600"/>
            </a:lvl1pPr>
            <a:lvl2pPr marL="685800" indent="-228600">
              <a:buClr>
                <a:srgbClr val="73292A"/>
              </a:buClr>
              <a:buFont typeface="Arial" panose="020B0604020202020204" pitchFamily="34" charset="0"/>
              <a:buChar char="•"/>
              <a:defRPr lang="en-GB" sz="1400"/>
            </a:lvl2pPr>
            <a:lvl3pPr marL="1143000" indent="-228600">
              <a:buClr>
                <a:srgbClr val="73292A"/>
              </a:buClr>
              <a:buFont typeface="Arial" panose="020B0604020202020204" pitchFamily="34" charset="0"/>
              <a:buChar char="•"/>
              <a:defRPr lang="en-GB" sz="1200"/>
            </a:lvl3pPr>
            <a:lvl4pPr marL="1600200" indent="-228600">
              <a:buClr>
                <a:srgbClr val="73292A"/>
              </a:buClr>
              <a:buFont typeface="Arial" panose="020B0604020202020204" pitchFamily="34" charset="0"/>
              <a:buChar char="•"/>
              <a:defRPr lang="en-GB" sz="1100"/>
            </a:lvl4pPr>
            <a:lvl5pPr marL="2057400" indent="-228600">
              <a:buClr>
                <a:srgbClr val="73292A"/>
              </a:buClr>
              <a:buFont typeface="Arial" panose="020B0604020202020204" pitchFamily="34" charset="0"/>
              <a:buChar char="•"/>
              <a:defRPr lang="en-GB" sz="11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Text Placeholder 4">
            <a:extLst>
              <a:ext uri="{FF2B5EF4-FFF2-40B4-BE49-F238E27FC236}">
                <a16:creationId xmlns:a16="http://schemas.microsoft.com/office/drawing/2014/main" id="{2100C9C6-BD61-4D2C-9146-FB785BAE4FF3}"/>
              </a:ext>
            </a:extLst>
          </p:cNvPr>
          <p:cNvSpPr>
            <a:spLocks noGrp="1"/>
          </p:cNvSpPr>
          <p:nvPr>
            <p:ph type="body" sz="quarter" idx="3"/>
          </p:nvPr>
        </p:nvSpPr>
        <p:spPr>
          <a:xfrm>
            <a:off x="4498848" y="2161563"/>
            <a:ext cx="3200400" cy="427797"/>
          </a:xfrm>
        </p:spPr>
        <p:txBody>
          <a:bodyPr rtlCol="0" anchor="b">
            <a:normAutofit/>
          </a:bodyPr>
          <a:lstStyle>
            <a:lvl1pPr marL="0" indent="0">
              <a:buNone/>
              <a:defRPr lang="en-GB" sz="2000" b="0">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4498848" y="2629116"/>
            <a:ext cx="3200400" cy="3320861"/>
          </a:xfrm>
        </p:spPr>
        <p:txBody>
          <a:bodyPr rtlCol="0">
            <a:normAutofit/>
          </a:bodyPr>
          <a:lstStyle>
            <a:lvl1pPr>
              <a:buClr>
                <a:srgbClr val="73292A"/>
              </a:buClr>
              <a:defRPr lang="en-GB" sz="1600"/>
            </a:lvl1pPr>
            <a:lvl2pPr>
              <a:buClr>
                <a:srgbClr val="73292A"/>
              </a:buClr>
              <a:defRPr lang="en-GB" sz="1400"/>
            </a:lvl2pPr>
            <a:lvl3pPr>
              <a:buClr>
                <a:srgbClr val="73292A"/>
              </a:buClr>
              <a:defRPr lang="en-GB" sz="1200"/>
            </a:lvl3pPr>
            <a:lvl4pPr>
              <a:buClr>
                <a:srgbClr val="73292A"/>
              </a:buClr>
              <a:defRPr lang="en-GB" sz="1100"/>
            </a:lvl4pPr>
            <a:lvl5pPr>
              <a:buClr>
                <a:srgbClr val="73292A"/>
              </a:buClr>
              <a:defRPr lang="en-GB" sz="11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rtlCol="0"/>
          <a:lstStyle>
            <a:defPPr>
              <a:defRPr lang="en-GB"/>
            </a:defPPr>
          </a:lstStyle>
          <a:p>
            <a:pPr rtl="0"/>
            <a:r>
              <a:rPr lang="en-GB"/>
              <a:t>Presentation title</a:t>
            </a:r>
            <a:endParaRPr lang="en-GB"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rtlCol="0"/>
          <a:lstStyle>
            <a:defPPr>
              <a:defRPr lang="en-GB"/>
            </a:defPPr>
          </a:lstStyle>
          <a:p>
            <a:pPr rtl="0"/>
            <a:fld id="{294A09A9-5501-47C1-A89A-A340965A2BE2}" type="slidenum">
              <a:rPr lang="en-GB" smtClean="0"/>
              <a:t>‹#›</a:t>
            </a:fld>
            <a:endParaRPr lang="en-GB" dirty="0"/>
          </a:p>
        </p:txBody>
      </p:sp>
      <p:sp>
        <p:nvSpPr>
          <p:cNvPr id="15" name="Text Placeholder 4">
            <a:extLst>
              <a:ext uri="{FF2B5EF4-FFF2-40B4-BE49-F238E27FC236}">
                <a16:creationId xmlns:a16="http://schemas.microsoft.com/office/drawing/2014/main" id="{F270D939-D128-D431-82CE-9C15D5A7AA9A}"/>
              </a:ext>
            </a:extLst>
          </p:cNvPr>
          <p:cNvSpPr>
            <a:spLocks noGrp="1"/>
          </p:cNvSpPr>
          <p:nvPr>
            <p:ph type="body" sz="quarter" idx="13"/>
          </p:nvPr>
        </p:nvSpPr>
        <p:spPr>
          <a:xfrm>
            <a:off x="7909560" y="2161563"/>
            <a:ext cx="3200400" cy="427797"/>
          </a:xfrm>
        </p:spPr>
        <p:txBody>
          <a:bodyPr rtlCol="0" anchor="b">
            <a:normAutofit/>
          </a:bodyPr>
          <a:lstStyle>
            <a:lvl1pPr marL="0" indent="0">
              <a:buNone/>
              <a:defRPr lang="en-GB" sz="2000" b="0">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16" name="Content Placeholder 5">
            <a:extLst>
              <a:ext uri="{FF2B5EF4-FFF2-40B4-BE49-F238E27FC236}">
                <a16:creationId xmlns:a16="http://schemas.microsoft.com/office/drawing/2014/main" id="{4AAE69C6-BB37-BC70-8424-BC928D19C91A}"/>
              </a:ext>
            </a:extLst>
          </p:cNvPr>
          <p:cNvSpPr>
            <a:spLocks noGrp="1"/>
          </p:cNvSpPr>
          <p:nvPr>
            <p:ph sz="quarter" idx="14"/>
          </p:nvPr>
        </p:nvSpPr>
        <p:spPr>
          <a:xfrm>
            <a:off x="7909560" y="2629116"/>
            <a:ext cx="3200400" cy="3320861"/>
          </a:xfrm>
        </p:spPr>
        <p:txBody>
          <a:bodyPr rtlCol="0">
            <a:normAutofit/>
          </a:bodyPr>
          <a:lstStyle>
            <a:lvl1pPr>
              <a:buClr>
                <a:srgbClr val="73292A"/>
              </a:buClr>
              <a:defRPr lang="en-GB" sz="1600"/>
            </a:lvl1pPr>
            <a:lvl2pPr>
              <a:buClr>
                <a:srgbClr val="73292A"/>
              </a:buClr>
              <a:defRPr lang="en-GB" sz="1400"/>
            </a:lvl2pPr>
            <a:lvl3pPr>
              <a:buClr>
                <a:srgbClr val="73292A"/>
              </a:buClr>
              <a:defRPr lang="en-GB" sz="1200"/>
            </a:lvl3pPr>
            <a:lvl4pPr>
              <a:buClr>
                <a:srgbClr val="73292A"/>
              </a:buClr>
              <a:defRPr lang="en-GB" sz="1100"/>
            </a:lvl4pPr>
            <a:lvl5pPr>
              <a:buClr>
                <a:srgbClr val="73292A"/>
              </a:buClr>
              <a:defRPr lang="en-GB" sz="11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Tree>
    <p:extLst>
      <p:ext uri="{BB962C8B-B14F-4D97-AF65-F5344CB8AC3E}">
        <p14:creationId xmlns:p14="http://schemas.microsoft.com/office/powerpoint/2010/main" val="316990830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6" name="Picture 5" descr="A picture containing fabric&#10;&#10;Description automatically generated">
            <a:extLst>
              <a:ext uri="{FF2B5EF4-FFF2-40B4-BE49-F238E27FC236}">
                <a16:creationId xmlns:a16="http://schemas.microsoft.com/office/drawing/2014/main" id="{E0606CB6-3E28-F128-51B5-3786D740489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667013" y="1162701"/>
            <a:ext cx="1562100" cy="4394200"/>
          </a:xfrm>
          <a:prstGeom prst="rect">
            <a:avLst/>
          </a:prstGeom>
        </p:spPr>
      </p:pic>
      <p:sp>
        <p:nvSpPr>
          <p:cNvPr id="18" name="Rectangle 17">
            <a:extLst>
              <a:ext uri="{FF2B5EF4-FFF2-40B4-BE49-F238E27FC236}">
                <a16:creationId xmlns:a16="http://schemas.microsoft.com/office/drawing/2014/main" id="{E64BBC1B-7DD9-DA00-15CC-B446DA472005}"/>
              </a:ext>
            </a:extLst>
          </p:cNvPr>
          <p:cNvSpPr/>
          <p:nvPr userDrawn="1"/>
        </p:nvSpPr>
        <p:spPr>
          <a:xfrm>
            <a:off x="0" y="0"/>
            <a:ext cx="6096000"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pic>
        <p:nvPicPr>
          <p:cNvPr id="8" name="Picture 7" descr="A picture containing flower, plant&#10;&#10;Description automatically generated">
            <a:extLst>
              <a:ext uri="{FF2B5EF4-FFF2-40B4-BE49-F238E27FC236}">
                <a16:creationId xmlns:a16="http://schemas.microsoft.com/office/drawing/2014/main" id="{C88A03B2-8C41-A023-CB90-5F79A1F01AFF}"/>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777235" y="2476883"/>
            <a:ext cx="749300" cy="2755900"/>
          </a:xfrm>
          <a:prstGeom prst="rect">
            <a:avLst/>
          </a:prstGeom>
        </p:spPr>
      </p:pic>
      <p:pic>
        <p:nvPicPr>
          <p:cNvPr id="10" name="Picture 9" descr="A close-up of a flower&#10;&#10;Description automatically generated with low confidence">
            <a:extLst>
              <a:ext uri="{FF2B5EF4-FFF2-40B4-BE49-F238E27FC236}">
                <a16:creationId xmlns:a16="http://schemas.microsoft.com/office/drawing/2014/main" id="{9EA6110C-517A-C447-DB03-9A264F112FB0}"/>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2319809" y="1695833"/>
            <a:ext cx="1155700" cy="4318000"/>
          </a:xfrm>
          <a:prstGeom prst="rect">
            <a:avLst/>
          </a:prstGeom>
        </p:spPr>
      </p:pic>
      <p:pic>
        <p:nvPicPr>
          <p:cNvPr id="12" name="Picture 11" descr="A close-up of a flower&#10;&#10;Description automatically generated with low confidence">
            <a:extLst>
              <a:ext uri="{FF2B5EF4-FFF2-40B4-BE49-F238E27FC236}">
                <a16:creationId xmlns:a16="http://schemas.microsoft.com/office/drawing/2014/main" id="{DC4249CD-2B45-A435-5B21-CFA704213867}"/>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2366749" y="381916"/>
            <a:ext cx="1155700" cy="4318000"/>
          </a:xfrm>
          <a:prstGeom prst="rect">
            <a:avLst/>
          </a:prstGeom>
        </p:spPr>
      </p:pic>
      <p:sp>
        <p:nvSpPr>
          <p:cNvPr id="14" name="Rectangle 13">
            <a:extLst>
              <a:ext uri="{FF2B5EF4-FFF2-40B4-BE49-F238E27FC236}">
                <a16:creationId xmlns:a16="http://schemas.microsoft.com/office/drawing/2014/main" id="{7A7568A0-F819-551E-4780-20A651246990}"/>
              </a:ext>
            </a:extLst>
          </p:cNvPr>
          <p:cNvSpPr/>
          <p:nvPr userDrawn="1"/>
        </p:nvSpPr>
        <p:spPr>
          <a:xfrm>
            <a:off x="1024128" y="2162946"/>
            <a:ext cx="3794760" cy="253697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16" name="Rectangle 15">
            <a:extLst>
              <a:ext uri="{FF2B5EF4-FFF2-40B4-BE49-F238E27FC236}">
                <a16:creationId xmlns:a16="http://schemas.microsoft.com/office/drawing/2014/main" id="{5711D903-56F9-B09B-0443-A76786804823}"/>
              </a:ext>
            </a:extLst>
          </p:cNvPr>
          <p:cNvSpPr/>
          <p:nvPr userDrawn="1"/>
        </p:nvSpPr>
        <p:spPr>
          <a:xfrm>
            <a:off x="1131655" y="2264499"/>
            <a:ext cx="3585549" cy="2335427"/>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 name="Title 1">
            <a:extLst>
              <a:ext uri="{FF2B5EF4-FFF2-40B4-BE49-F238E27FC236}">
                <a16:creationId xmlns:a16="http://schemas.microsoft.com/office/drawing/2014/main" id="{D9D91551-9B41-0ACF-0BE6-9D174E6957FD}"/>
              </a:ext>
            </a:extLst>
          </p:cNvPr>
          <p:cNvSpPr>
            <a:spLocks noGrp="1"/>
          </p:cNvSpPr>
          <p:nvPr>
            <p:ph type="title"/>
          </p:nvPr>
        </p:nvSpPr>
        <p:spPr>
          <a:xfrm>
            <a:off x="1472184" y="2889504"/>
            <a:ext cx="2852928" cy="1088136"/>
          </a:xfrm>
        </p:spPr>
        <p:txBody>
          <a:bodyPr rtlCol="0"/>
          <a:lstStyle>
            <a:lvl1pPr algn="ctr">
              <a:defRPr lang="en-GB"/>
            </a:lvl1pPr>
          </a:lstStyle>
          <a:p>
            <a:pPr rtl="0"/>
            <a:r>
              <a:rPr lang="en-US"/>
              <a:t>Click to edit Master title style</a:t>
            </a:r>
            <a:endParaRPr lang="en-GB"/>
          </a:p>
        </p:txBody>
      </p:sp>
      <p:sp>
        <p:nvSpPr>
          <p:cNvPr id="19" name="Content Placeholder 2">
            <a:extLst>
              <a:ext uri="{FF2B5EF4-FFF2-40B4-BE49-F238E27FC236}">
                <a16:creationId xmlns:a16="http://schemas.microsoft.com/office/drawing/2014/main" id="{545D3FB1-678F-0A9A-CCB6-435CE57DA0F6}"/>
              </a:ext>
            </a:extLst>
          </p:cNvPr>
          <p:cNvSpPr>
            <a:spLocks noGrp="1"/>
          </p:cNvSpPr>
          <p:nvPr>
            <p:ph idx="1"/>
          </p:nvPr>
        </p:nvSpPr>
        <p:spPr>
          <a:xfrm>
            <a:off x="8211312" y="2011680"/>
            <a:ext cx="2999232" cy="2843784"/>
          </a:xfrm>
        </p:spPr>
        <p:txBody>
          <a:bodyPr rtlCol="0" anchor="ctr">
            <a:normAutofit/>
          </a:bodyPr>
          <a:lstStyle>
            <a:lvl1pPr marL="0" indent="0" algn="l">
              <a:lnSpc>
                <a:spcPct val="150000"/>
              </a:lnSpc>
              <a:buNone/>
              <a:defRPr lang="en-GB" sz="2400">
                <a:latin typeface="Gill Sans Nova Light" panose="020F0302020204030204" pitchFamily="34" charset="0"/>
                <a:cs typeface="Gill Sans Nova Light" panose="020F0302020204030204" pitchFamily="34" charset="0"/>
              </a:defRPr>
            </a:lvl1pPr>
            <a:lvl2pPr algn="l">
              <a:lnSpc>
                <a:spcPct val="150000"/>
              </a:lnSpc>
              <a:defRPr lang="en-GB" sz="2000">
                <a:latin typeface="Gill Sans Nova Light" panose="020F0302020204030204" pitchFamily="34" charset="0"/>
                <a:cs typeface="Gill Sans Nova Light" panose="020F0302020204030204" pitchFamily="34" charset="0"/>
              </a:defRPr>
            </a:lvl2pPr>
            <a:lvl3pPr algn="ctr">
              <a:defRPr lang="en-GB" sz="1600">
                <a:latin typeface="Gill Sans Nova Light" panose="020F0302020204030204" pitchFamily="34" charset="0"/>
                <a:cs typeface="Gill Sans Nova Light" panose="020F0302020204030204" pitchFamily="34" charset="0"/>
              </a:defRPr>
            </a:lvl3pPr>
            <a:lvl4pPr algn="ctr">
              <a:defRPr lang="en-GB" sz="1400">
                <a:latin typeface="Gill Sans Nova Light" panose="020F0302020204030204" pitchFamily="34" charset="0"/>
                <a:cs typeface="Gill Sans Nova Light" panose="020F0302020204030204" pitchFamily="34" charset="0"/>
              </a:defRPr>
            </a:lvl4pPr>
            <a:lvl5pPr algn="ctr">
              <a:defRPr lang="en-GB" sz="1400">
                <a:latin typeface="Gill Sans Nova Light" panose="020F0302020204030204" pitchFamily="34" charset="0"/>
                <a:cs typeface="Gill Sans Nova Light" panose="020F0302020204030204" pitchFamily="34" charset="0"/>
              </a:defRPr>
            </a:lvl5pPr>
          </a:lstStyle>
          <a:p>
            <a:pPr lvl="0" rtl="0"/>
            <a:r>
              <a:rPr lang="en-US"/>
              <a:t>Click to edit Master text styles</a:t>
            </a:r>
          </a:p>
          <a:p>
            <a:pPr lvl="1" rtl="0"/>
            <a:r>
              <a:rPr lang="en-US"/>
              <a:t>Second level</a:t>
            </a:r>
          </a:p>
        </p:txBody>
      </p:sp>
    </p:spTree>
    <p:extLst>
      <p:ext uri="{BB962C8B-B14F-4D97-AF65-F5344CB8AC3E}">
        <p14:creationId xmlns:p14="http://schemas.microsoft.com/office/powerpoint/2010/main" val="34824669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D362110-9E75-C1E6-F3D3-769A27CB658B}"/>
              </a:ext>
            </a:extLst>
          </p:cNvPr>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10" name="Rectangle 9">
            <a:extLst>
              <a:ext uri="{FF2B5EF4-FFF2-40B4-BE49-F238E27FC236}">
                <a16:creationId xmlns:a16="http://schemas.microsoft.com/office/drawing/2014/main" id="{80E61109-4A99-6337-9E7D-6AE0370E2A33}"/>
              </a:ext>
            </a:extLst>
          </p:cNvPr>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pic>
        <p:nvPicPr>
          <p:cNvPr id="11" name="Picture 10" descr="A picture containing mollusk, insect&#10;&#10;Description automatically generated">
            <a:extLst>
              <a:ext uri="{FF2B5EF4-FFF2-40B4-BE49-F238E27FC236}">
                <a16:creationId xmlns:a16="http://schemas.microsoft.com/office/drawing/2014/main" id="{13B4663F-72DF-CD37-DE9D-C35DFB37E8B3}"/>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12" name="Title 1">
            <a:extLst>
              <a:ext uri="{FF2B5EF4-FFF2-40B4-BE49-F238E27FC236}">
                <a16:creationId xmlns:a16="http://schemas.microsoft.com/office/drawing/2014/main" id="{C48BE494-2D3C-A618-4422-6EA9496986DA}"/>
              </a:ext>
            </a:extLst>
          </p:cNvPr>
          <p:cNvSpPr>
            <a:spLocks noGrp="1"/>
          </p:cNvSpPr>
          <p:nvPr>
            <p:ph type="title"/>
          </p:nvPr>
        </p:nvSpPr>
        <p:spPr>
          <a:xfrm>
            <a:off x="381000" y="381000"/>
            <a:ext cx="11430000" cy="1325563"/>
          </a:xfrm>
        </p:spPr>
        <p:txBody>
          <a:bodyPr rtlCol="0"/>
          <a:lstStyle>
            <a:lvl1pPr algn="ctr">
              <a:defRPr lang="en-GB"/>
            </a:lvl1pPr>
          </a:lstStyle>
          <a:p>
            <a:pPr rtl="0"/>
            <a:r>
              <a:rPr lang="en-US"/>
              <a:t>Click to edit Master title style</a:t>
            </a:r>
            <a:endParaRPr lang="en-GB"/>
          </a:p>
        </p:txBody>
      </p:sp>
      <p:sp>
        <p:nvSpPr>
          <p:cNvPr id="3" name="Content Placeholder 2">
            <a:extLst>
              <a:ext uri="{FF2B5EF4-FFF2-40B4-BE49-F238E27FC236}">
                <a16:creationId xmlns:a16="http://schemas.microsoft.com/office/drawing/2014/main" id="{56069ADF-8CD9-4E77-BB8D-70D8824C5AE3}"/>
              </a:ext>
            </a:extLst>
          </p:cNvPr>
          <p:cNvSpPr>
            <a:spLocks noGrp="1"/>
          </p:cNvSpPr>
          <p:nvPr>
            <p:ph sz="half" idx="1"/>
          </p:nvPr>
        </p:nvSpPr>
        <p:spPr>
          <a:xfrm>
            <a:off x="838200" y="2628461"/>
            <a:ext cx="5181600" cy="3548501"/>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Content Placeholder 3">
            <a:extLst>
              <a:ext uri="{FF2B5EF4-FFF2-40B4-BE49-F238E27FC236}">
                <a16:creationId xmlns:a16="http://schemas.microsoft.com/office/drawing/2014/main" id="{F75F077D-E901-4AA9-B062-1C37FF407BFD}"/>
              </a:ext>
            </a:extLst>
          </p:cNvPr>
          <p:cNvSpPr>
            <a:spLocks noGrp="1"/>
          </p:cNvSpPr>
          <p:nvPr>
            <p:ph sz="half" idx="2"/>
          </p:nvPr>
        </p:nvSpPr>
        <p:spPr>
          <a:xfrm>
            <a:off x="6172200" y="2628461"/>
            <a:ext cx="5181600" cy="3548501"/>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Footer Placeholder 4">
            <a:extLst>
              <a:ext uri="{FF2B5EF4-FFF2-40B4-BE49-F238E27FC236}">
                <a16:creationId xmlns:a16="http://schemas.microsoft.com/office/drawing/2014/main" id="{C119B248-9F11-0A11-E6AF-776D371E14A3}"/>
              </a:ext>
            </a:extLst>
          </p:cNvPr>
          <p:cNvSpPr>
            <a:spLocks noGrp="1"/>
          </p:cNvSpPr>
          <p:nvPr>
            <p:ph type="ftr" sz="quarter" idx="10"/>
          </p:nvPr>
        </p:nvSpPr>
        <p:spPr/>
        <p:txBody>
          <a:bodyPr rtlCol="0"/>
          <a:lstStyle>
            <a:defPPr>
              <a:defRPr lang="en-GB"/>
            </a:defPPr>
          </a:lstStyle>
          <a:p>
            <a:pPr rtl="0"/>
            <a:r>
              <a:rPr lang="en-GB"/>
              <a:t>Presentation title</a:t>
            </a:r>
            <a:endParaRPr lang="en-GB" dirty="0"/>
          </a:p>
        </p:txBody>
      </p:sp>
      <p:sp>
        <p:nvSpPr>
          <p:cNvPr id="8" name="Slide Number Placeholder 7">
            <a:extLst>
              <a:ext uri="{FF2B5EF4-FFF2-40B4-BE49-F238E27FC236}">
                <a16:creationId xmlns:a16="http://schemas.microsoft.com/office/drawing/2014/main" id="{85EFD48A-F270-E4EE-7C35-F4304F3DDF35}"/>
              </a:ext>
            </a:extLst>
          </p:cNvPr>
          <p:cNvSpPr>
            <a:spLocks noGrp="1"/>
          </p:cNvSpPr>
          <p:nvPr>
            <p:ph type="sldNum" sz="quarter" idx="11"/>
          </p:nvPr>
        </p:nvSpPr>
        <p:spPr/>
        <p:txBody>
          <a:bodyPr rtlCol="0"/>
          <a:lstStyle>
            <a:defPPr>
              <a:defRPr lang="en-GB"/>
            </a:defPPr>
          </a:lstStyle>
          <a:p>
            <a:pPr rtl="0"/>
            <a:fld id="{294A09A9-5501-47C1-A89A-A340965A2BE2}" type="slidenum">
              <a:rPr lang="en-GB" smtClean="0"/>
              <a:pPr/>
              <a:t>‹#›</a:t>
            </a:fld>
            <a:endParaRPr lang="en-GB" dirty="0"/>
          </a:p>
        </p:txBody>
      </p:sp>
    </p:spTree>
    <p:extLst>
      <p:ext uri="{BB962C8B-B14F-4D97-AF65-F5344CB8AC3E}">
        <p14:creationId xmlns:p14="http://schemas.microsoft.com/office/powerpoint/2010/main" val="30106943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4A7DEB86-4C56-EB31-FEEE-EC8AA99FB456}"/>
              </a:ext>
            </a:extLst>
          </p:cNvPr>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6" name="Rectangle 5">
            <a:extLst>
              <a:ext uri="{FF2B5EF4-FFF2-40B4-BE49-F238E27FC236}">
                <a16:creationId xmlns:a16="http://schemas.microsoft.com/office/drawing/2014/main" id="{F3C19EDA-96E7-C255-DFF9-F36A187EBACD}"/>
              </a:ext>
            </a:extLst>
          </p:cNvPr>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pic>
        <p:nvPicPr>
          <p:cNvPr id="7" name="Picture 6" descr="A picture containing mollusk, insect&#10;&#10;Description automatically generated">
            <a:extLst>
              <a:ext uri="{FF2B5EF4-FFF2-40B4-BE49-F238E27FC236}">
                <a16:creationId xmlns:a16="http://schemas.microsoft.com/office/drawing/2014/main" id="{FAD938FE-3B63-4832-B610-64346C069FA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8" name="Title 1">
            <a:extLst>
              <a:ext uri="{FF2B5EF4-FFF2-40B4-BE49-F238E27FC236}">
                <a16:creationId xmlns:a16="http://schemas.microsoft.com/office/drawing/2014/main" id="{5B38128B-385C-B928-A4A8-BD98929D3DD4}"/>
              </a:ext>
            </a:extLst>
          </p:cNvPr>
          <p:cNvSpPr>
            <a:spLocks noGrp="1"/>
          </p:cNvSpPr>
          <p:nvPr>
            <p:ph type="title"/>
          </p:nvPr>
        </p:nvSpPr>
        <p:spPr>
          <a:xfrm>
            <a:off x="381000" y="381000"/>
            <a:ext cx="11430000" cy="1325563"/>
          </a:xfrm>
        </p:spPr>
        <p:txBody>
          <a:bodyPr rtlCol="0"/>
          <a:lstStyle>
            <a:lvl1pPr algn="ctr">
              <a:defRPr lang="en-GB"/>
            </a:lvl1pPr>
          </a:lstStyle>
          <a:p>
            <a:pPr rtl="0"/>
            <a:r>
              <a:rPr lang="en-US"/>
              <a:t>Click to edit Master title style</a:t>
            </a:r>
            <a:endParaRPr lang="en-GB"/>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rtlCol="0"/>
          <a:lstStyle>
            <a:defPPr>
              <a:defRPr lang="en-GB"/>
            </a:defPPr>
          </a:lstStyle>
          <a:p>
            <a:pPr rtl="0"/>
            <a:r>
              <a:rPr lang="en-GB"/>
              <a:t>Presentation title</a:t>
            </a:r>
            <a:endParaRPr lang="en-GB" dirty="0"/>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rtlCol="0"/>
          <a:lstStyle>
            <a:defPPr>
              <a:defRPr lang="en-GB"/>
            </a:defPPr>
          </a:lstStyle>
          <a:p>
            <a:pPr rtl="0"/>
            <a:fld id="{294A09A9-5501-47C1-A89A-A340965A2BE2}" type="slidenum">
              <a:rPr lang="en-GB" smtClean="0"/>
              <a:t>‹#›</a:t>
            </a:fld>
            <a:endParaRPr lang="en-GB" dirty="0"/>
          </a:p>
        </p:txBody>
      </p:sp>
    </p:spTree>
    <p:extLst>
      <p:ext uri="{BB962C8B-B14F-4D97-AF65-F5344CB8AC3E}">
        <p14:creationId xmlns:p14="http://schemas.microsoft.com/office/powerpoint/2010/main" val="14769475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Blank">
    <p:bg>
      <p:bgPr>
        <a:solidFill>
          <a:schemeClr val="tx2"/>
        </a:solidFill>
        <a:effectLst/>
      </p:bgPr>
    </p:bg>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7AC6CA6E-C1AB-4B24-80C7-A4B12640BE6F}"/>
              </a:ext>
            </a:extLst>
          </p:cNvPr>
          <p:cNvSpPr>
            <a:spLocks noGrp="1"/>
          </p:cNvSpPr>
          <p:nvPr>
            <p:ph type="ftr" sz="quarter" idx="11"/>
          </p:nvPr>
        </p:nvSpPr>
        <p:spPr/>
        <p:txBody>
          <a:bodyPr rtlCol="0"/>
          <a:lstStyle>
            <a:defPPr>
              <a:defRPr lang="en-GB"/>
            </a:defPPr>
          </a:lstStyle>
          <a:p>
            <a:pPr rtl="0"/>
            <a:r>
              <a:rPr lang="en-GB"/>
              <a:t>Presentation title</a:t>
            </a:r>
            <a:endParaRPr lang="en-GB" dirty="0"/>
          </a:p>
        </p:txBody>
      </p:sp>
      <p:sp>
        <p:nvSpPr>
          <p:cNvPr id="4" name="Slide Number Placeholder 3">
            <a:extLst>
              <a:ext uri="{FF2B5EF4-FFF2-40B4-BE49-F238E27FC236}">
                <a16:creationId xmlns:a16="http://schemas.microsoft.com/office/drawing/2014/main" id="{4F5EFB41-7AD3-4519-95E7-416BFA1AECAB}"/>
              </a:ext>
            </a:extLst>
          </p:cNvPr>
          <p:cNvSpPr>
            <a:spLocks noGrp="1"/>
          </p:cNvSpPr>
          <p:nvPr>
            <p:ph type="sldNum" sz="quarter" idx="12"/>
          </p:nvPr>
        </p:nvSpPr>
        <p:spPr/>
        <p:txBody>
          <a:bodyPr rtlCol="0"/>
          <a:lstStyle>
            <a:defPPr>
              <a:defRPr lang="en-GB"/>
            </a:defPPr>
          </a:lstStyle>
          <a:p>
            <a:pPr rtl="0"/>
            <a:fld id="{294A09A9-5501-47C1-A89A-A340965A2BE2}" type="slidenum">
              <a:rPr lang="en-GB" smtClean="0"/>
              <a:t>‹#›</a:t>
            </a:fld>
            <a:endParaRPr lang="en-GB" dirty="0"/>
          </a:p>
        </p:txBody>
      </p:sp>
    </p:spTree>
    <p:extLst>
      <p:ext uri="{BB962C8B-B14F-4D97-AF65-F5344CB8AC3E}">
        <p14:creationId xmlns:p14="http://schemas.microsoft.com/office/powerpoint/2010/main" val="287510722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BD6A3-F987-4FCC-A6EF-2EF0D33C0888}"/>
              </a:ext>
            </a:extLst>
          </p:cNvPr>
          <p:cNvSpPr>
            <a:spLocks noGrp="1"/>
          </p:cNvSpPr>
          <p:nvPr>
            <p:ph type="title"/>
          </p:nvPr>
        </p:nvSpPr>
        <p:spPr>
          <a:xfrm>
            <a:off x="839788" y="457200"/>
            <a:ext cx="3932237" cy="1600200"/>
          </a:xfrm>
        </p:spPr>
        <p:txBody>
          <a:bodyPr rtlCol="0" anchor="b"/>
          <a:lstStyle>
            <a:lvl1pPr>
              <a:defRPr lang="en-GB" sz="3200"/>
            </a:lvl1pPr>
          </a:lstStyle>
          <a:p>
            <a:pPr rtl="0"/>
            <a:r>
              <a:rPr lang="en-US"/>
              <a:t>Click to edit Master title style</a:t>
            </a:r>
            <a:endParaRPr lang="en-GB"/>
          </a:p>
        </p:txBody>
      </p:sp>
      <p:sp>
        <p:nvSpPr>
          <p:cNvPr id="3" name="Content Placeholder 2">
            <a:extLst>
              <a:ext uri="{FF2B5EF4-FFF2-40B4-BE49-F238E27FC236}">
                <a16:creationId xmlns:a16="http://schemas.microsoft.com/office/drawing/2014/main" id="{4C3F06A0-63CE-4272-B90E-4F20296BFBEB}"/>
              </a:ext>
            </a:extLst>
          </p:cNvPr>
          <p:cNvSpPr>
            <a:spLocks noGrp="1"/>
          </p:cNvSpPr>
          <p:nvPr>
            <p:ph idx="1"/>
          </p:nvPr>
        </p:nvSpPr>
        <p:spPr>
          <a:xfrm>
            <a:off x="5183188" y="987425"/>
            <a:ext cx="6172200" cy="4873625"/>
          </a:xfrm>
        </p:spPr>
        <p:txBody>
          <a:bodyPr rtlCol="0"/>
          <a:lstStyle>
            <a:lvl1pPr>
              <a:defRPr lang="en-GB" sz="3200"/>
            </a:lvl1pPr>
            <a:lvl2pPr>
              <a:defRPr lang="en-GB" sz="2800"/>
            </a:lvl2pPr>
            <a:lvl3pPr>
              <a:defRPr lang="en-GB" sz="2400"/>
            </a:lvl3pPr>
            <a:lvl4pPr>
              <a:defRPr lang="en-GB" sz="2000"/>
            </a:lvl4pPr>
            <a:lvl5pPr>
              <a:defRPr lang="en-GB" sz="2000"/>
            </a:lvl5pPr>
            <a:lvl6pPr>
              <a:defRPr lang="en-GB" sz="2000"/>
            </a:lvl6pPr>
            <a:lvl7pPr>
              <a:defRPr lang="en-GB" sz="2000"/>
            </a:lvl7pPr>
            <a:lvl8pPr>
              <a:defRPr lang="en-GB" sz="2000"/>
            </a:lvl8pPr>
            <a:lvl9pPr>
              <a:defRPr lang="en-GB" sz="20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Text Placeholder 3">
            <a:extLst>
              <a:ext uri="{FF2B5EF4-FFF2-40B4-BE49-F238E27FC236}">
                <a16:creationId xmlns:a16="http://schemas.microsoft.com/office/drawing/2014/main" id="{08467220-06E3-427A-B4D3-9B0030E09DBB}"/>
              </a:ext>
            </a:extLst>
          </p:cNvPr>
          <p:cNvSpPr>
            <a:spLocks noGrp="1"/>
          </p:cNvSpPr>
          <p:nvPr>
            <p:ph type="body" sz="half" idx="2"/>
          </p:nvPr>
        </p:nvSpPr>
        <p:spPr>
          <a:xfrm>
            <a:off x="839788" y="2057400"/>
            <a:ext cx="3932237" cy="3811588"/>
          </a:xfrm>
        </p:spPr>
        <p:txBody>
          <a:bodyPr rtlCol="0"/>
          <a:lstStyle>
            <a:lvl1pPr marL="0" indent="0">
              <a:buNone/>
              <a:defRPr lang="en-GB" sz="16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US"/>
              <a:t>Click to edit Master text styles</a:t>
            </a:r>
          </a:p>
        </p:txBody>
      </p:sp>
      <p:sp>
        <p:nvSpPr>
          <p:cNvPr id="6" name="Footer Placeholder 5">
            <a:extLst>
              <a:ext uri="{FF2B5EF4-FFF2-40B4-BE49-F238E27FC236}">
                <a16:creationId xmlns:a16="http://schemas.microsoft.com/office/drawing/2014/main" id="{F5AEF53B-C85C-47DB-ADE4-C1D9FA682945}"/>
              </a:ext>
            </a:extLst>
          </p:cNvPr>
          <p:cNvSpPr>
            <a:spLocks noGrp="1"/>
          </p:cNvSpPr>
          <p:nvPr>
            <p:ph type="ftr" sz="quarter" idx="11"/>
          </p:nvPr>
        </p:nvSpPr>
        <p:spPr/>
        <p:txBody>
          <a:bodyPr rtlCol="0"/>
          <a:lstStyle>
            <a:defPPr>
              <a:defRPr lang="en-GB"/>
            </a:defPPr>
          </a:lstStyle>
          <a:p>
            <a:pPr rtl="0"/>
            <a:r>
              <a:rPr lang="en-GB"/>
              <a:t>Presentation title</a:t>
            </a:r>
            <a:endParaRPr lang="en-GB" dirty="0"/>
          </a:p>
        </p:txBody>
      </p:sp>
      <p:sp>
        <p:nvSpPr>
          <p:cNvPr id="7" name="Slide Number Placeholder 6">
            <a:extLst>
              <a:ext uri="{FF2B5EF4-FFF2-40B4-BE49-F238E27FC236}">
                <a16:creationId xmlns:a16="http://schemas.microsoft.com/office/drawing/2014/main" id="{DFD4FD38-14E5-4C36-B948-8BF3F794ED8C}"/>
              </a:ext>
            </a:extLst>
          </p:cNvPr>
          <p:cNvSpPr>
            <a:spLocks noGrp="1"/>
          </p:cNvSpPr>
          <p:nvPr>
            <p:ph type="sldNum" sz="quarter" idx="12"/>
          </p:nvPr>
        </p:nvSpPr>
        <p:spPr/>
        <p:txBody>
          <a:bodyPr rtlCol="0"/>
          <a:lstStyle>
            <a:defPPr>
              <a:defRPr lang="en-GB"/>
            </a:defPPr>
          </a:lstStyle>
          <a:p>
            <a:pPr rtl="0"/>
            <a:fld id="{294A09A9-5501-47C1-A89A-A340965A2BE2}" type="slidenum">
              <a:rPr lang="en-GB" smtClean="0"/>
              <a:t>‹#›</a:t>
            </a:fld>
            <a:endParaRPr lang="en-GB" dirty="0"/>
          </a:p>
        </p:txBody>
      </p:sp>
    </p:spTree>
    <p:extLst>
      <p:ext uri="{BB962C8B-B14F-4D97-AF65-F5344CB8AC3E}">
        <p14:creationId xmlns:p14="http://schemas.microsoft.com/office/powerpoint/2010/main" val="79920054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08F2A-1C19-4116-80DF-E24EDDF283FF}"/>
              </a:ext>
            </a:extLst>
          </p:cNvPr>
          <p:cNvSpPr>
            <a:spLocks noGrp="1"/>
          </p:cNvSpPr>
          <p:nvPr>
            <p:ph type="title"/>
          </p:nvPr>
        </p:nvSpPr>
        <p:spPr>
          <a:xfrm>
            <a:off x="839788" y="457200"/>
            <a:ext cx="3932237" cy="1600200"/>
          </a:xfrm>
        </p:spPr>
        <p:txBody>
          <a:bodyPr rtlCol="0" anchor="b"/>
          <a:lstStyle>
            <a:lvl1pPr>
              <a:defRPr lang="en-GB" sz="3200"/>
            </a:lvl1pPr>
          </a:lstStyle>
          <a:p>
            <a:pPr rtl="0"/>
            <a:r>
              <a:rPr lang="en-US"/>
              <a:t>Click to edit Master title style</a:t>
            </a:r>
            <a:endParaRPr lang="en-GB"/>
          </a:p>
        </p:txBody>
      </p:sp>
      <p:sp>
        <p:nvSpPr>
          <p:cNvPr id="3" name="Picture Placeholder 2">
            <a:extLst>
              <a:ext uri="{FF2B5EF4-FFF2-40B4-BE49-F238E27FC236}">
                <a16:creationId xmlns:a16="http://schemas.microsoft.com/office/drawing/2014/main" id="{08A489A7-7CA6-4CC9-B634-FCB2E102C6B9}"/>
              </a:ext>
            </a:extLst>
          </p:cNvPr>
          <p:cNvSpPr>
            <a:spLocks noGrp="1"/>
          </p:cNvSpPr>
          <p:nvPr>
            <p:ph type="pic" idx="1"/>
          </p:nvPr>
        </p:nvSpPr>
        <p:spPr>
          <a:xfrm>
            <a:off x="5183188" y="987425"/>
            <a:ext cx="6172200" cy="4873625"/>
          </a:xfrm>
        </p:spPr>
        <p:txBody>
          <a:bodyPr rtlCol="0"/>
          <a:lstStyle>
            <a:lvl1pPr marL="0" indent="0">
              <a:buNone/>
              <a:defRPr lang="en-GB" sz="3200"/>
            </a:lvl1pPr>
            <a:lvl2pPr marL="457200" indent="0">
              <a:buNone/>
              <a:defRPr lang="en-GB" sz="2800"/>
            </a:lvl2pPr>
            <a:lvl3pPr marL="914400" indent="0">
              <a:buNone/>
              <a:defRPr lang="en-GB" sz="2400"/>
            </a:lvl3pPr>
            <a:lvl4pPr marL="1371600" indent="0">
              <a:buNone/>
              <a:defRPr lang="en-GB" sz="2000"/>
            </a:lvl4pPr>
            <a:lvl5pPr marL="1828800" indent="0">
              <a:buNone/>
              <a:defRPr lang="en-GB" sz="2000"/>
            </a:lvl5pPr>
            <a:lvl6pPr marL="2286000" indent="0">
              <a:buNone/>
              <a:defRPr lang="en-GB" sz="2000"/>
            </a:lvl6pPr>
            <a:lvl7pPr marL="2743200" indent="0">
              <a:buNone/>
              <a:defRPr lang="en-GB" sz="2000"/>
            </a:lvl7pPr>
            <a:lvl8pPr marL="3200400" indent="0">
              <a:buNone/>
              <a:defRPr lang="en-GB" sz="2000"/>
            </a:lvl8pPr>
            <a:lvl9pPr marL="3657600" indent="0">
              <a:buNone/>
              <a:defRPr lang="en-GB" sz="2000"/>
            </a:lvl9pPr>
          </a:lstStyle>
          <a:p>
            <a:pPr rtl="0"/>
            <a:r>
              <a:rPr lang="en-US"/>
              <a:t>Click icon to add picture</a:t>
            </a:r>
            <a:endParaRPr lang="en-GB" dirty="0"/>
          </a:p>
        </p:txBody>
      </p:sp>
      <p:sp>
        <p:nvSpPr>
          <p:cNvPr id="4" name="Text Placeholder 3">
            <a:extLst>
              <a:ext uri="{FF2B5EF4-FFF2-40B4-BE49-F238E27FC236}">
                <a16:creationId xmlns:a16="http://schemas.microsoft.com/office/drawing/2014/main" id="{7DF5F80D-1DB9-4E0A-8F68-924FC1C9C3BA}"/>
              </a:ext>
            </a:extLst>
          </p:cNvPr>
          <p:cNvSpPr>
            <a:spLocks noGrp="1"/>
          </p:cNvSpPr>
          <p:nvPr>
            <p:ph type="body" sz="half" idx="2"/>
          </p:nvPr>
        </p:nvSpPr>
        <p:spPr>
          <a:xfrm>
            <a:off x="839788" y="2057400"/>
            <a:ext cx="3932237" cy="3811588"/>
          </a:xfrm>
        </p:spPr>
        <p:txBody>
          <a:bodyPr rtlCol="0"/>
          <a:lstStyle>
            <a:lvl1pPr marL="0" indent="0">
              <a:buNone/>
              <a:defRPr lang="en-GB" sz="16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US"/>
              <a:t>Click to edit Master text styles</a:t>
            </a:r>
          </a:p>
        </p:txBody>
      </p:sp>
      <p:sp>
        <p:nvSpPr>
          <p:cNvPr id="6" name="Footer Placeholder 5">
            <a:extLst>
              <a:ext uri="{FF2B5EF4-FFF2-40B4-BE49-F238E27FC236}">
                <a16:creationId xmlns:a16="http://schemas.microsoft.com/office/drawing/2014/main" id="{08DA4DA3-10C7-48A6-9B15-38222B8CAD42}"/>
              </a:ext>
            </a:extLst>
          </p:cNvPr>
          <p:cNvSpPr>
            <a:spLocks noGrp="1"/>
          </p:cNvSpPr>
          <p:nvPr>
            <p:ph type="ftr" sz="quarter" idx="11"/>
          </p:nvPr>
        </p:nvSpPr>
        <p:spPr/>
        <p:txBody>
          <a:bodyPr rtlCol="0"/>
          <a:lstStyle>
            <a:defPPr>
              <a:defRPr lang="en-GB"/>
            </a:defPPr>
          </a:lstStyle>
          <a:p>
            <a:pPr rtl="0"/>
            <a:r>
              <a:rPr lang="en-GB"/>
              <a:t>Presentation title</a:t>
            </a:r>
            <a:endParaRPr lang="en-GB" dirty="0"/>
          </a:p>
        </p:txBody>
      </p:sp>
      <p:sp>
        <p:nvSpPr>
          <p:cNvPr id="7" name="Slide Number Placeholder 6">
            <a:extLst>
              <a:ext uri="{FF2B5EF4-FFF2-40B4-BE49-F238E27FC236}">
                <a16:creationId xmlns:a16="http://schemas.microsoft.com/office/drawing/2014/main" id="{E584E7EE-5B3B-427E-9807-020AEF8C7662}"/>
              </a:ext>
            </a:extLst>
          </p:cNvPr>
          <p:cNvSpPr>
            <a:spLocks noGrp="1"/>
          </p:cNvSpPr>
          <p:nvPr>
            <p:ph type="sldNum" sz="quarter" idx="12"/>
          </p:nvPr>
        </p:nvSpPr>
        <p:spPr/>
        <p:txBody>
          <a:bodyPr rtlCol="0"/>
          <a:lstStyle>
            <a:defPPr>
              <a:defRPr lang="en-GB"/>
            </a:defPPr>
          </a:lstStyle>
          <a:p>
            <a:pPr rtl="0"/>
            <a:fld id="{294A09A9-5501-47C1-A89A-A340965A2BE2}" type="slidenum">
              <a:rPr lang="en-GB" smtClean="0"/>
              <a:t>‹#›</a:t>
            </a:fld>
            <a:endParaRPr lang="en-GB" dirty="0"/>
          </a:p>
        </p:txBody>
      </p:sp>
    </p:spTree>
    <p:extLst>
      <p:ext uri="{BB962C8B-B14F-4D97-AF65-F5344CB8AC3E}">
        <p14:creationId xmlns:p14="http://schemas.microsoft.com/office/powerpoint/2010/main" val="4351659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381000" y="381000"/>
            <a:ext cx="11430000" cy="1325563"/>
          </a:xfrm>
          <a:prstGeom prst="rect">
            <a:avLst/>
          </a:prstGeom>
        </p:spPr>
        <p:txBody>
          <a:bodyPr vert="horz" lIns="91440" tIns="45720" rIns="91440" bIns="45720" rtlCol="0" anchor="ctr">
            <a:normAutofit/>
          </a:bodyPr>
          <a:lstStyle>
            <a:defPPr>
              <a:defRPr lang="en-GB"/>
            </a:defP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381000" y="1825625"/>
            <a:ext cx="11430000" cy="4351338"/>
          </a:xfrm>
          <a:prstGeom prst="rect">
            <a:avLst/>
          </a:prstGeom>
        </p:spPr>
        <p:txBody>
          <a:bodyPr vert="horz" lIns="91440" tIns="45720" rIns="91440" bIns="45720" rtlCol="0">
            <a:normAutofit/>
          </a:bodyPr>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228600" y="6356350"/>
            <a:ext cx="4114800" cy="365125"/>
          </a:xfrm>
          <a:prstGeom prst="rect">
            <a:avLst/>
          </a:prstGeom>
        </p:spPr>
        <p:txBody>
          <a:bodyPr vert="horz" lIns="91440" tIns="45720" rIns="91440" bIns="45720" rtlCol="0" anchor="ctr"/>
          <a:lstStyle>
            <a:lvl1pPr algn="l">
              <a:defRPr lang="en-GB" sz="1200">
                <a:solidFill>
                  <a:schemeClr val="tx1"/>
                </a:solidFill>
                <a:latin typeface="Gill Sans Nova Light" panose="020F0302020204030204" pitchFamily="34" charset="0"/>
                <a:cs typeface="Gill Sans Nova Light" panose="020F0302020204030204" pitchFamily="34" charset="0"/>
              </a:defRPr>
            </a:lvl1pPr>
          </a:lstStyle>
          <a:p>
            <a:pPr rtl="0"/>
            <a:r>
              <a:rPr lang="en-GB"/>
              <a:t>Presentation title</a:t>
            </a:r>
            <a:endParaRPr lang="en-GB" dirty="0"/>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9208008" y="6356350"/>
            <a:ext cx="2743200" cy="365125"/>
          </a:xfrm>
          <a:prstGeom prst="rect">
            <a:avLst/>
          </a:prstGeom>
        </p:spPr>
        <p:txBody>
          <a:bodyPr vert="horz" lIns="91440" tIns="45720" rIns="91440" bIns="45720" rtlCol="0" anchor="ctr"/>
          <a:lstStyle>
            <a:lvl1pPr algn="r">
              <a:defRPr lang="en-GB" sz="1200">
                <a:solidFill>
                  <a:schemeClr val="tx1"/>
                </a:solidFill>
                <a:latin typeface="Gill Sans Nova Light" panose="020F0302020204030204" pitchFamily="34" charset="0"/>
                <a:cs typeface="Gill Sans Nova Light" panose="020F0302020204030204" pitchFamily="34" charset="0"/>
              </a:defRPr>
            </a:lvl1pPr>
          </a:lstStyle>
          <a:p>
            <a:pPr rtl="0"/>
            <a:fld id="{294A09A9-5501-47C1-A89A-A340965A2BE2}" type="slidenum">
              <a:rPr lang="en-GB" smtClean="0"/>
              <a:pPr/>
              <a:t>‹#›</a:t>
            </a:fld>
            <a:endParaRPr lang="en-GB" dirty="0"/>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49" r:id="rId1"/>
    <p:sldLayoutId id="2147483668" r:id="rId2"/>
    <p:sldLayoutId id="2147483659" r:id="rId3"/>
    <p:sldLayoutId id="2147483651" r:id="rId4"/>
    <p:sldLayoutId id="2147483650" r:id="rId5"/>
    <p:sldLayoutId id="2147483663" r:id="rId6"/>
    <p:sldLayoutId id="2147483665" r:id="rId7"/>
    <p:sldLayoutId id="2147483660" r:id="rId8"/>
    <p:sldLayoutId id="2147483661" r:id="rId9"/>
    <p:sldLayoutId id="2147483662" r:id="rId10"/>
    <p:sldLayoutId id="2147483666" r:id="rId11"/>
    <p:sldLayoutId id="2147483653" r:id="rId12"/>
    <p:sldLayoutId id="2147483664" r:id="rId13"/>
    <p:sldLayoutId id="2147483667" r:id="rId14"/>
    <p:sldLayoutId id="2147483652" r:id="rId15"/>
    <p:sldLayoutId id="2147483654" r:id="rId16"/>
    <p:sldLayoutId id="2147483655" r:id="rId17"/>
    <p:sldLayoutId id="2147483656" r:id="rId18"/>
    <p:sldLayoutId id="2147483657" r:id="rId19"/>
  </p:sldLayoutIdLst>
  <p:hf hdr="0" dt="0"/>
  <p:txStyles>
    <p:titleStyle>
      <a:lvl1pPr algn="l" defTabSz="914400" rtl="0" eaLnBrk="1" latinLnBrk="0" hangingPunct="1">
        <a:lnSpc>
          <a:spcPct val="90000"/>
        </a:lnSpc>
        <a:spcBef>
          <a:spcPct val="0"/>
        </a:spcBef>
        <a:buNone/>
        <a:defRPr lang="en-GB" sz="4400" kern="1200">
          <a:solidFill>
            <a:schemeClr val="accent3"/>
          </a:solidFill>
          <a:latin typeface="+mj-lt"/>
          <a:ea typeface="+mj-ea"/>
          <a:cs typeface="+mj-cs"/>
        </a:defRPr>
      </a:lvl1pPr>
    </p:titleStyle>
    <p:bodyStyle>
      <a:lvl1pPr marL="228600" indent="-228600" algn="l" defTabSz="914400" rtl="0" eaLnBrk="1" latinLnBrk="0" hangingPunct="1">
        <a:lnSpc>
          <a:spcPct val="90000"/>
        </a:lnSpc>
        <a:spcBef>
          <a:spcPts val="1000"/>
        </a:spcBef>
        <a:buClr>
          <a:srgbClr val="73292A"/>
        </a:buClr>
        <a:buFont typeface="Arial" panose="020B0604020202020204" pitchFamily="34" charset="0"/>
        <a:buChar char="•"/>
        <a:defRPr lang="en-GB" sz="2800" kern="1200">
          <a:solidFill>
            <a:schemeClr val="accent3"/>
          </a:solidFill>
          <a:latin typeface="+mn-lt"/>
          <a:ea typeface="+mn-ea"/>
          <a:cs typeface="+mn-cs"/>
        </a:defRPr>
      </a:lvl1pPr>
      <a:lvl2pPr marL="685800" indent="-228600" algn="l" defTabSz="914400" rtl="0" eaLnBrk="1" latinLnBrk="0" hangingPunct="1">
        <a:lnSpc>
          <a:spcPct val="90000"/>
        </a:lnSpc>
        <a:spcBef>
          <a:spcPts val="500"/>
        </a:spcBef>
        <a:buClr>
          <a:srgbClr val="73292A"/>
        </a:buClr>
        <a:buFont typeface="Arial" panose="020B0604020202020204" pitchFamily="34" charset="0"/>
        <a:buChar char="•"/>
        <a:defRPr lang="en-GB" sz="2400" kern="1200">
          <a:solidFill>
            <a:schemeClr val="accent3"/>
          </a:solidFill>
          <a:latin typeface="+mn-lt"/>
          <a:ea typeface="+mn-ea"/>
          <a:cs typeface="+mn-cs"/>
        </a:defRPr>
      </a:lvl2pPr>
      <a:lvl3pPr marL="1143000" indent="-228600" algn="l" defTabSz="914400" rtl="0" eaLnBrk="1" latinLnBrk="0" hangingPunct="1">
        <a:lnSpc>
          <a:spcPct val="90000"/>
        </a:lnSpc>
        <a:spcBef>
          <a:spcPts val="500"/>
        </a:spcBef>
        <a:buClr>
          <a:srgbClr val="73292A"/>
        </a:buClr>
        <a:buFont typeface="Arial" panose="020B0604020202020204" pitchFamily="34" charset="0"/>
        <a:buChar char="•"/>
        <a:defRPr lang="en-GB" sz="2000" kern="1200">
          <a:solidFill>
            <a:schemeClr val="accent3"/>
          </a:solidFill>
          <a:latin typeface="+mn-lt"/>
          <a:ea typeface="+mn-ea"/>
          <a:cs typeface="+mn-cs"/>
        </a:defRPr>
      </a:lvl3pPr>
      <a:lvl4pPr marL="1600200" indent="-228600" algn="l" defTabSz="914400" rtl="0" eaLnBrk="1" latinLnBrk="0" hangingPunct="1">
        <a:lnSpc>
          <a:spcPct val="90000"/>
        </a:lnSpc>
        <a:spcBef>
          <a:spcPts val="500"/>
        </a:spcBef>
        <a:buClr>
          <a:srgbClr val="73292A"/>
        </a:buClr>
        <a:buFont typeface="Arial" panose="020B0604020202020204" pitchFamily="34" charset="0"/>
        <a:buChar char="•"/>
        <a:defRPr lang="en-GB" sz="1800" kern="1200">
          <a:solidFill>
            <a:schemeClr val="accent3"/>
          </a:solidFill>
          <a:latin typeface="+mn-lt"/>
          <a:ea typeface="+mn-ea"/>
          <a:cs typeface="+mn-cs"/>
        </a:defRPr>
      </a:lvl4pPr>
      <a:lvl5pPr marL="2057400" indent="-228600" algn="l" defTabSz="914400" rtl="0" eaLnBrk="1" latinLnBrk="0" hangingPunct="1">
        <a:lnSpc>
          <a:spcPct val="90000"/>
        </a:lnSpc>
        <a:spcBef>
          <a:spcPts val="500"/>
        </a:spcBef>
        <a:buClr>
          <a:srgbClr val="73292A"/>
        </a:buClr>
        <a:buFont typeface="Arial" panose="020B0604020202020204" pitchFamily="34" charset="0"/>
        <a:buChar char="•"/>
        <a:defRPr lang="en-GB" sz="1800" kern="1200">
          <a:solidFill>
            <a:schemeClr val="accent3"/>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9pPr>
    </p:bodyStyle>
    <p:otherStyle>
      <a:defPPr>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40" userDrawn="1">
          <p15:clr>
            <a:srgbClr val="547EBF"/>
          </p15:clr>
        </p15:guide>
        <p15:guide id="4" orient="horz" pos="240" userDrawn="1">
          <p15:clr>
            <a:srgbClr val="547EBF"/>
          </p15:clr>
        </p15:guide>
        <p15:guide id="5" pos="7440" userDrawn="1">
          <p15:clr>
            <a:srgbClr val="547EBF"/>
          </p15:clr>
        </p15:guide>
        <p15:guide id="6" orient="horz" pos="4080" userDrawn="1">
          <p15:clr>
            <a:srgbClr val="547EBF"/>
          </p15:clr>
        </p15:guide>
        <p15:guide id="7" pos="3960"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hyperlink" Target="https://nationalcareers.service.gov.uk/job-profiles/youth-worker" TargetMode="External"/><Relationship Id="rId2" Type="http://schemas.openxmlformats.org/officeDocument/2006/relationships/hyperlink" Target="https://www.nya.org.uk/career-in-youth-work/what-is-youth-work/" TargetMode="External"/><Relationship Id="rId1" Type="http://schemas.openxmlformats.org/officeDocument/2006/relationships/slideLayout" Target="../slideLayouts/slideLayout6.xml"/><Relationship Id="rId6" Type="http://schemas.openxmlformats.org/officeDocument/2006/relationships/hyperlink" Target="https://www.samaritans.org/wales/about-samaritans/research-policy/young-people-suicide/" TargetMode="External"/><Relationship Id="rId5" Type="http://schemas.openxmlformats.org/officeDocument/2006/relationships/hyperlink" Target="https://www.noodleperformancearts.com/how-drama-can-boost-your-childs-development/#:~:text=Drama%20helps%20children%20learn%20about,social%20and%20problem%20solving%20skills" TargetMode="External"/><Relationship Id="rId4" Type="http://schemas.openxmlformats.org/officeDocument/2006/relationships/hyperlink" Target="https://www.youthlinkscotland.org/programmes/youth-work-and-the-attainment-challenge/skills-framework/building-and-maintaining-positive-relationship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24180B-35BA-C28E-820F-59C84FBDD99A}"/>
              </a:ext>
            </a:extLst>
          </p:cNvPr>
          <p:cNvSpPr>
            <a:spLocks noGrp="1"/>
          </p:cNvSpPr>
          <p:nvPr>
            <p:ph type="ctrTitle"/>
          </p:nvPr>
        </p:nvSpPr>
        <p:spPr>
          <a:xfrm>
            <a:off x="2749296" y="3063241"/>
            <a:ext cx="6693408" cy="1088136"/>
          </a:xfrm>
        </p:spPr>
        <p:txBody>
          <a:bodyPr rtlCol="0"/>
          <a:lstStyle>
            <a:defPPr>
              <a:defRPr lang="en-GB"/>
            </a:defPPr>
          </a:lstStyle>
          <a:p>
            <a:pPr rtl="0"/>
            <a:r>
              <a:rPr lang="en-GB" sz="4000" dirty="0"/>
              <a:t>Essential tools and skills in Youth-Work</a:t>
            </a:r>
          </a:p>
        </p:txBody>
      </p:sp>
      <p:sp>
        <p:nvSpPr>
          <p:cNvPr id="3" name="Subtitle 2">
            <a:extLst>
              <a:ext uri="{FF2B5EF4-FFF2-40B4-BE49-F238E27FC236}">
                <a16:creationId xmlns:a16="http://schemas.microsoft.com/office/drawing/2014/main" id="{626260E8-21BF-1371-4767-5E86248A7A7B}"/>
              </a:ext>
            </a:extLst>
          </p:cNvPr>
          <p:cNvSpPr>
            <a:spLocks noGrp="1"/>
          </p:cNvSpPr>
          <p:nvPr>
            <p:ph type="subTitle" idx="1"/>
          </p:nvPr>
        </p:nvSpPr>
        <p:spPr/>
        <p:txBody>
          <a:bodyPr rtlCol="0"/>
          <a:lstStyle>
            <a:defPPr>
              <a:defRPr lang="en-GB"/>
            </a:defPPr>
          </a:lstStyle>
          <a:p>
            <a:pPr rtl="0"/>
            <a:r>
              <a:rPr lang="en-GB" dirty="0"/>
              <a:t>Caiden Thomas </a:t>
            </a:r>
          </a:p>
        </p:txBody>
      </p:sp>
    </p:spTree>
    <p:extLst>
      <p:ext uri="{BB962C8B-B14F-4D97-AF65-F5344CB8AC3E}">
        <p14:creationId xmlns:p14="http://schemas.microsoft.com/office/powerpoint/2010/main" val="3177180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D83FC9-B7D0-5428-894C-7DBCA44F9D27}"/>
              </a:ext>
            </a:extLst>
          </p:cNvPr>
          <p:cNvSpPr>
            <a:spLocks noGrp="1"/>
          </p:cNvSpPr>
          <p:nvPr>
            <p:ph type="title"/>
          </p:nvPr>
        </p:nvSpPr>
        <p:spPr>
          <a:xfrm>
            <a:off x="838200" y="36195"/>
            <a:ext cx="10515600" cy="1325880"/>
          </a:xfrm>
        </p:spPr>
        <p:txBody>
          <a:bodyPr/>
          <a:lstStyle/>
          <a:p>
            <a:r>
              <a:rPr lang="en-GB" u="sng" dirty="0"/>
              <a:t>Contents</a:t>
            </a:r>
          </a:p>
        </p:txBody>
      </p:sp>
      <p:sp>
        <p:nvSpPr>
          <p:cNvPr id="3" name="Content Placeholder 2">
            <a:extLst>
              <a:ext uri="{FF2B5EF4-FFF2-40B4-BE49-F238E27FC236}">
                <a16:creationId xmlns:a16="http://schemas.microsoft.com/office/drawing/2014/main" id="{E8D1D341-2CDC-D136-5C43-5A15A7A5C0AB}"/>
              </a:ext>
            </a:extLst>
          </p:cNvPr>
          <p:cNvSpPr>
            <a:spLocks noGrp="1"/>
          </p:cNvSpPr>
          <p:nvPr>
            <p:ph idx="1"/>
          </p:nvPr>
        </p:nvSpPr>
        <p:spPr>
          <a:xfrm>
            <a:off x="609600" y="1143000"/>
            <a:ext cx="10972800" cy="5333214"/>
          </a:xfrm>
        </p:spPr>
        <p:txBody>
          <a:bodyPr>
            <a:normAutofit/>
          </a:bodyPr>
          <a:lstStyle/>
          <a:p>
            <a:r>
              <a:rPr lang="en-GB" sz="1200" dirty="0"/>
              <a:t>Slide 1: Title Page</a:t>
            </a:r>
          </a:p>
          <a:p>
            <a:r>
              <a:rPr lang="en-GB" sz="1200" dirty="0"/>
              <a:t>Slide 2: Contents</a:t>
            </a:r>
          </a:p>
          <a:p>
            <a:r>
              <a:rPr lang="en-GB" sz="1200" dirty="0"/>
              <a:t>Slide 3: Introduction</a:t>
            </a:r>
          </a:p>
        </p:txBody>
      </p:sp>
      <p:sp>
        <p:nvSpPr>
          <p:cNvPr id="4" name="Footer Placeholder 3">
            <a:extLst>
              <a:ext uri="{FF2B5EF4-FFF2-40B4-BE49-F238E27FC236}">
                <a16:creationId xmlns:a16="http://schemas.microsoft.com/office/drawing/2014/main" id="{BA4F0EB8-F27F-DACC-AAE7-CC0FB4DA998B}"/>
              </a:ext>
            </a:extLst>
          </p:cNvPr>
          <p:cNvSpPr>
            <a:spLocks noGrp="1"/>
          </p:cNvSpPr>
          <p:nvPr>
            <p:ph type="ftr" sz="quarter" idx="10"/>
          </p:nvPr>
        </p:nvSpPr>
        <p:spPr/>
        <p:txBody>
          <a:bodyPr/>
          <a:lstStyle/>
          <a:p>
            <a:pPr rtl="0"/>
            <a:r>
              <a:rPr lang="en-GB" dirty="0"/>
              <a:t>Tools and Skills in Youth-Work</a:t>
            </a:r>
          </a:p>
        </p:txBody>
      </p:sp>
      <p:sp>
        <p:nvSpPr>
          <p:cNvPr id="5" name="Slide Number Placeholder 4">
            <a:extLst>
              <a:ext uri="{FF2B5EF4-FFF2-40B4-BE49-F238E27FC236}">
                <a16:creationId xmlns:a16="http://schemas.microsoft.com/office/drawing/2014/main" id="{693687A6-FDD5-50DF-E019-34C3F1ABB313}"/>
              </a:ext>
            </a:extLst>
          </p:cNvPr>
          <p:cNvSpPr>
            <a:spLocks noGrp="1"/>
          </p:cNvSpPr>
          <p:nvPr>
            <p:ph type="sldNum" sz="quarter" idx="11"/>
          </p:nvPr>
        </p:nvSpPr>
        <p:spPr/>
        <p:txBody>
          <a:bodyPr/>
          <a:lstStyle/>
          <a:p>
            <a:pPr rtl="0"/>
            <a:fld id="{294A09A9-5501-47C1-A89A-A340965A2BE2}" type="slidenum">
              <a:rPr lang="en-GB" smtClean="0"/>
              <a:pPr rtl="0"/>
              <a:t>2</a:t>
            </a:fld>
            <a:endParaRPr lang="en-GB" dirty="0"/>
          </a:p>
        </p:txBody>
      </p:sp>
    </p:spTree>
    <p:extLst>
      <p:ext uri="{BB962C8B-B14F-4D97-AF65-F5344CB8AC3E}">
        <p14:creationId xmlns:p14="http://schemas.microsoft.com/office/powerpoint/2010/main" val="26210590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5FD697-D58C-1C76-3836-A656AD2AB0AE}"/>
              </a:ext>
            </a:extLst>
          </p:cNvPr>
          <p:cNvSpPr>
            <a:spLocks noGrp="1"/>
          </p:cNvSpPr>
          <p:nvPr>
            <p:ph type="title"/>
          </p:nvPr>
        </p:nvSpPr>
        <p:spPr>
          <a:xfrm>
            <a:off x="838200" y="78288"/>
            <a:ext cx="10515600" cy="840104"/>
          </a:xfrm>
        </p:spPr>
        <p:txBody>
          <a:bodyPr/>
          <a:lstStyle/>
          <a:p>
            <a:r>
              <a:rPr lang="en-GB" u="sng" dirty="0"/>
              <a:t>Introduction</a:t>
            </a:r>
            <a:r>
              <a:rPr lang="en-GB" dirty="0"/>
              <a:t> </a:t>
            </a:r>
          </a:p>
        </p:txBody>
      </p:sp>
      <p:sp>
        <p:nvSpPr>
          <p:cNvPr id="3" name="Content Placeholder 2">
            <a:extLst>
              <a:ext uri="{FF2B5EF4-FFF2-40B4-BE49-F238E27FC236}">
                <a16:creationId xmlns:a16="http://schemas.microsoft.com/office/drawing/2014/main" id="{706D9036-6A65-4FCD-3489-E859E44D43E1}"/>
              </a:ext>
            </a:extLst>
          </p:cNvPr>
          <p:cNvSpPr>
            <a:spLocks noGrp="1"/>
          </p:cNvSpPr>
          <p:nvPr>
            <p:ph idx="1"/>
          </p:nvPr>
        </p:nvSpPr>
        <p:spPr>
          <a:xfrm>
            <a:off x="128832" y="845892"/>
            <a:ext cx="4593997" cy="5404079"/>
          </a:xfrm>
        </p:spPr>
        <p:txBody>
          <a:bodyPr>
            <a:normAutofit fontScale="70000" lnSpcReduction="20000"/>
          </a:bodyPr>
          <a:lstStyle/>
          <a:p>
            <a:pPr marL="0" indent="0">
              <a:buNone/>
            </a:pPr>
            <a:r>
              <a:rPr lang="en-GB" sz="2400" dirty="0"/>
              <a:t>My name is Caiden Thomas and during this seminar I will be explaining the different tools and skills needed to ensure that you as youth-worker can build meaningful relationships with young people during your practice using a variety of different methods. </a:t>
            </a:r>
          </a:p>
          <a:p>
            <a:pPr marL="0" indent="0">
              <a:buNone/>
            </a:pPr>
            <a:endParaRPr lang="en-GB" sz="2400" dirty="0"/>
          </a:p>
          <a:p>
            <a:pPr marL="0" indent="0">
              <a:buNone/>
            </a:pPr>
            <a:r>
              <a:rPr lang="en-GB" sz="2400" dirty="0"/>
              <a:t>While also covering the basic skills and tools that allow us to be effective youth-workers.</a:t>
            </a:r>
          </a:p>
          <a:p>
            <a:pPr marL="0" indent="0">
              <a:buNone/>
            </a:pPr>
            <a:r>
              <a:rPr lang="en-GB" sz="2400" dirty="0"/>
              <a:t>I will cover individual skills and tools along with different activities that are centred around art and drama.</a:t>
            </a:r>
          </a:p>
          <a:p>
            <a:pPr marL="0" indent="0">
              <a:buNone/>
            </a:pPr>
            <a:endParaRPr lang="en-GB" sz="2400" dirty="0"/>
          </a:p>
          <a:p>
            <a:pPr marL="0" indent="0">
              <a:buNone/>
            </a:pPr>
            <a:r>
              <a:rPr lang="en-GB" sz="2400" dirty="0"/>
              <a:t>The goal of this seminar is to show my understanding of the importance of building long lasting positive relationships with young-people, using the tools and skills that I have learnt and developed during my practice and through theory. </a:t>
            </a:r>
          </a:p>
          <a:p>
            <a:pPr marL="0" indent="0">
              <a:buNone/>
            </a:pPr>
            <a:endParaRPr lang="en-GB" sz="2400" dirty="0"/>
          </a:p>
          <a:p>
            <a:pPr marL="0" indent="0">
              <a:buNone/>
            </a:pPr>
            <a:r>
              <a:rPr lang="en-GB" sz="2400" dirty="0"/>
              <a:t>I hope you enjoy my seminar and if you have any questions please feel free to ask at the end.</a:t>
            </a:r>
          </a:p>
        </p:txBody>
      </p:sp>
      <p:sp>
        <p:nvSpPr>
          <p:cNvPr id="4" name="Footer Placeholder 3">
            <a:extLst>
              <a:ext uri="{FF2B5EF4-FFF2-40B4-BE49-F238E27FC236}">
                <a16:creationId xmlns:a16="http://schemas.microsoft.com/office/drawing/2014/main" id="{3CAC4E02-DB7E-D639-33C4-31AD281B1435}"/>
              </a:ext>
            </a:extLst>
          </p:cNvPr>
          <p:cNvSpPr>
            <a:spLocks noGrp="1"/>
          </p:cNvSpPr>
          <p:nvPr>
            <p:ph type="ftr" sz="quarter" idx="10"/>
          </p:nvPr>
        </p:nvSpPr>
        <p:spPr/>
        <p:txBody>
          <a:bodyPr/>
          <a:lstStyle/>
          <a:p>
            <a:pPr rtl="0"/>
            <a:r>
              <a:rPr lang="en-GB" dirty="0"/>
              <a:t>Tools and Skills in Youth-Work </a:t>
            </a:r>
          </a:p>
        </p:txBody>
      </p:sp>
      <p:sp>
        <p:nvSpPr>
          <p:cNvPr id="5" name="Slide Number Placeholder 4">
            <a:extLst>
              <a:ext uri="{FF2B5EF4-FFF2-40B4-BE49-F238E27FC236}">
                <a16:creationId xmlns:a16="http://schemas.microsoft.com/office/drawing/2014/main" id="{BDE13DE4-175D-ABD3-223F-8564D1763AA9}"/>
              </a:ext>
            </a:extLst>
          </p:cNvPr>
          <p:cNvSpPr>
            <a:spLocks noGrp="1"/>
          </p:cNvSpPr>
          <p:nvPr>
            <p:ph type="sldNum" sz="quarter" idx="11"/>
          </p:nvPr>
        </p:nvSpPr>
        <p:spPr/>
        <p:txBody>
          <a:bodyPr/>
          <a:lstStyle/>
          <a:p>
            <a:pPr rtl="0"/>
            <a:fld id="{294A09A9-5501-47C1-A89A-A340965A2BE2}" type="slidenum">
              <a:rPr lang="en-GB" smtClean="0"/>
              <a:pPr rtl="0"/>
              <a:t>3</a:t>
            </a:fld>
            <a:endParaRPr lang="en-GB" dirty="0"/>
          </a:p>
        </p:txBody>
      </p:sp>
      <p:pic>
        <p:nvPicPr>
          <p:cNvPr id="2050" name="Picture 2" descr="Kids hugging smiling globe earth planet character Vector Image">
            <a:extLst>
              <a:ext uri="{FF2B5EF4-FFF2-40B4-BE49-F238E27FC236}">
                <a16:creationId xmlns:a16="http://schemas.microsoft.com/office/drawing/2014/main" id="{5E9253DF-04A6-7664-5B31-0CF6E5ADCB1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810" t="14945" r="6899" b="19174"/>
          <a:stretch/>
        </p:blipFill>
        <p:spPr bwMode="auto">
          <a:xfrm>
            <a:off x="5810839" y="1288836"/>
            <a:ext cx="5542961" cy="451819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901540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6A22E4-696E-75D6-091D-ACF906A5B230}"/>
              </a:ext>
            </a:extLst>
          </p:cNvPr>
          <p:cNvSpPr>
            <a:spLocks noGrp="1"/>
          </p:cNvSpPr>
          <p:nvPr>
            <p:ph type="title"/>
          </p:nvPr>
        </p:nvSpPr>
        <p:spPr>
          <a:xfrm>
            <a:off x="838200" y="90170"/>
            <a:ext cx="10515600" cy="1325880"/>
          </a:xfrm>
        </p:spPr>
        <p:txBody>
          <a:bodyPr/>
          <a:lstStyle/>
          <a:p>
            <a:r>
              <a:rPr lang="en-GB" u="sng" dirty="0"/>
              <a:t>The importance of building meaning full relationships with young people </a:t>
            </a:r>
          </a:p>
        </p:txBody>
      </p:sp>
      <p:sp>
        <p:nvSpPr>
          <p:cNvPr id="3" name="Content Placeholder 2">
            <a:extLst>
              <a:ext uri="{FF2B5EF4-FFF2-40B4-BE49-F238E27FC236}">
                <a16:creationId xmlns:a16="http://schemas.microsoft.com/office/drawing/2014/main" id="{9C154E90-CFDC-392A-8695-6554898AD2BD}"/>
              </a:ext>
            </a:extLst>
          </p:cNvPr>
          <p:cNvSpPr>
            <a:spLocks noGrp="1"/>
          </p:cNvSpPr>
          <p:nvPr>
            <p:ph idx="1"/>
          </p:nvPr>
        </p:nvSpPr>
        <p:spPr>
          <a:xfrm>
            <a:off x="609600" y="1416050"/>
            <a:ext cx="10972800" cy="4572000"/>
          </a:xfrm>
        </p:spPr>
        <p:txBody>
          <a:bodyPr>
            <a:normAutofit/>
          </a:bodyPr>
          <a:lstStyle/>
          <a:p>
            <a:pPr marL="0" indent="0">
              <a:buNone/>
            </a:pPr>
            <a:r>
              <a:rPr lang="en-GB" sz="2000" dirty="0"/>
              <a:t>Using the Pillars of youth-work and the YWNOS we as youth workers have the tools and knowledge available to build positive relationships with young people using the guidelines that are already provided. </a:t>
            </a:r>
          </a:p>
          <a:p>
            <a:pPr marL="0" indent="0">
              <a:buNone/>
            </a:pPr>
            <a:endParaRPr lang="en-GB" sz="2000" dirty="0"/>
          </a:p>
          <a:p>
            <a:pPr marL="0" indent="0">
              <a:buNone/>
            </a:pPr>
            <a:r>
              <a:rPr lang="en-GB" sz="2000" dirty="0"/>
              <a:t>Young-people need to be able to feel comfort and trust before they will be willing to become open. As youth-workers it is our primary obligation to provide a safe, nurturing and educative environment for the young people that offers diversity and inclusivity away from the prying eyes of day to day social judgment. </a:t>
            </a:r>
          </a:p>
          <a:p>
            <a:pPr marL="0" indent="0">
              <a:buNone/>
            </a:pPr>
            <a:endParaRPr lang="en-GB" sz="2000" dirty="0"/>
          </a:p>
          <a:p>
            <a:pPr marL="0" indent="0">
              <a:buNone/>
            </a:pPr>
            <a:r>
              <a:rPr lang="en-GB" sz="2000" dirty="0"/>
              <a:t>Our young-people are under a lot of pressure from the outside world, and we are here to understand, empathise and make this transition easier for all young-people, no matter where they come from, who they are and what they have done.</a:t>
            </a:r>
          </a:p>
          <a:p>
            <a:pPr marL="0" indent="0">
              <a:buNone/>
            </a:pPr>
            <a:r>
              <a:rPr lang="en-GB" sz="2000" dirty="0"/>
              <a:t>The world we live in is changing everyday and even for us this can be scary, overwhelming and sometimes the transition isn’t as smooth as it should be, so we as the youth-workers are here to support and help young-people using our skills and tools.</a:t>
            </a:r>
          </a:p>
          <a:p>
            <a:pPr marL="0" indent="0">
              <a:buNone/>
            </a:pPr>
            <a:endParaRPr lang="en-GB" sz="2000" dirty="0"/>
          </a:p>
        </p:txBody>
      </p:sp>
      <p:sp>
        <p:nvSpPr>
          <p:cNvPr id="4" name="Footer Placeholder 3">
            <a:extLst>
              <a:ext uri="{FF2B5EF4-FFF2-40B4-BE49-F238E27FC236}">
                <a16:creationId xmlns:a16="http://schemas.microsoft.com/office/drawing/2014/main" id="{BA8FAC6C-B014-6593-48F8-14E0696CE472}"/>
              </a:ext>
            </a:extLst>
          </p:cNvPr>
          <p:cNvSpPr>
            <a:spLocks noGrp="1"/>
          </p:cNvSpPr>
          <p:nvPr>
            <p:ph type="ftr" sz="quarter" idx="10"/>
          </p:nvPr>
        </p:nvSpPr>
        <p:spPr/>
        <p:txBody>
          <a:bodyPr/>
          <a:lstStyle/>
          <a:p>
            <a:pPr rtl="0"/>
            <a:r>
              <a:rPr lang="en-GB"/>
              <a:t>Presentation title</a:t>
            </a:r>
            <a:endParaRPr lang="en-GB" dirty="0"/>
          </a:p>
        </p:txBody>
      </p:sp>
      <p:sp>
        <p:nvSpPr>
          <p:cNvPr id="5" name="Slide Number Placeholder 4">
            <a:extLst>
              <a:ext uri="{FF2B5EF4-FFF2-40B4-BE49-F238E27FC236}">
                <a16:creationId xmlns:a16="http://schemas.microsoft.com/office/drawing/2014/main" id="{4594CC6F-45F5-48B1-F43F-61DE3206AE7B}"/>
              </a:ext>
            </a:extLst>
          </p:cNvPr>
          <p:cNvSpPr>
            <a:spLocks noGrp="1"/>
          </p:cNvSpPr>
          <p:nvPr>
            <p:ph type="sldNum" sz="quarter" idx="11"/>
          </p:nvPr>
        </p:nvSpPr>
        <p:spPr/>
        <p:txBody>
          <a:bodyPr/>
          <a:lstStyle/>
          <a:p>
            <a:pPr rtl="0"/>
            <a:fld id="{294A09A9-5501-47C1-A89A-A340965A2BE2}" type="slidenum">
              <a:rPr lang="en-GB" smtClean="0"/>
              <a:pPr rtl="0"/>
              <a:t>4</a:t>
            </a:fld>
            <a:endParaRPr lang="en-GB" dirty="0"/>
          </a:p>
        </p:txBody>
      </p:sp>
    </p:spTree>
    <p:extLst>
      <p:ext uri="{BB962C8B-B14F-4D97-AF65-F5344CB8AC3E}">
        <p14:creationId xmlns:p14="http://schemas.microsoft.com/office/powerpoint/2010/main" val="24690492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06FCA5-6BB5-FB4B-8E17-BEC2E8D32A1D}"/>
              </a:ext>
            </a:extLst>
          </p:cNvPr>
          <p:cNvSpPr>
            <a:spLocks noGrp="1"/>
          </p:cNvSpPr>
          <p:nvPr>
            <p:ph type="title"/>
          </p:nvPr>
        </p:nvSpPr>
        <p:spPr/>
        <p:txBody>
          <a:bodyPr/>
          <a:lstStyle/>
          <a:p>
            <a:r>
              <a:rPr lang="en-US" dirty="0"/>
              <a:t>Importance of building positive relationships </a:t>
            </a:r>
          </a:p>
        </p:txBody>
      </p:sp>
      <p:pic>
        <p:nvPicPr>
          <p:cNvPr id="7" name="Content Placeholder 6" descr="Application, table, Excel&#10;&#10;Description automatically generated">
            <a:extLst>
              <a:ext uri="{FF2B5EF4-FFF2-40B4-BE49-F238E27FC236}">
                <a16:creationId xmlns:a16="http://schemas.microsoft.com/office/drawing/2014/main" id="{CD4BDE9D-E429-AB46-A337-3A56805FB0A2}"/>
              </a:ext>
            </a:extLst>
          </p:cNvPr>
          <p:cNvPicPr>
            <a:picLocks noGrp="1" noChangeAspect="1"/>
          </p:cNvPicPr>
          <p:nvPr>
            <p:ph idx="1"/>
          </p:nvPr>
        </p:nvPicPr>
        <p:blipFill>
          <a:blip r:embed="rId2"/>
          <a:stretch>
            <a:fillRect/>
          </a:stretch>
        </p:blipFill>
        <p:spPr>
          <a:xfrm>
            <a:off x="1475246" y="1600200"/>
            <a:ext cx="9241507" cy="4572000"/>
          </a:xfrm>
        </p:spPr>
      </p:pic>
      <p:sp>
        <p:nvSpPr>
          <p:cNvPr id="4" name="Footer Placeholder 3">
            <a:extLst>
              <a:ext uri="{FF2B5EF4-FFF2-40B4-BE49-F238E27FC236}">
                <a16:creationId xmlns:a16="http://schemas.microsoft.com/office/drawing/2014/main" id="{9B1E1A6A-9443-1E48-B407-0FF478D8FF6C}"/>
              </a:ext>
            </a:extLst>
          </p:cNvPr>
          <p:cNvSpPr>
            <a:spLocks noGrp="1"/>
          </p:cNvSpPr>
          <p:nvPr>
            <p:ph type="ftr" sz="quarter" idx="10"/>
          </p:nvPr>
        </p:nvSpPr>
        <p:spPr/>
        <p:txBody>
          <a:bodyPr/>
          <a:lstStyle/>
          <a:p>
            <a:pPr rtl="0"/>
            <a:r>
              <a:rPr lang="en-GB"/>
              <a:t>Presentation title</a:t>
            </a:r>
            <a:endParaRPr lang="en-GB" dirty="0"/>
          </a:p>
        </p:txBody>
      </p:sp>
      <p:sp>
        <p:nvSpPr>
          <p:cNvPr id="5" name="Slide Number Placeholder 4">
            <a:extLst>
              <a:ext uri="{FF2B5EF4-FFF2-40B4-BE49-F238E27FC236}">
                <a16:creationId xmlns:a16="http://schemas.microsoft.com/office/drawing/2014/main" id="{2184648C-6B99-9A43-95EE-EF83731286A6}"/>
              </a:ext>
            </a:extLst>
          </p:cNvPr>
          <p:cNvSpPr>
            <a:spLocks noGrp="1"/>
          </p:cNvSpPr>
          <p:nvPr>
            <p:ph type="sldNum" sz="quarter" idx="11"/>
          </p:nvPr>
        </p:nvSpPr>
        <p:spPr/>
        <p:txBody>
          <a:bodyPr/>
          <a:lstStyle/>
          <a:p>
            <a:pPr rtl="0"/>
            <a:fld id="{294A09A9-5501-47C1-A89A-A340965A2BE2}" type="slidenum">
              <a:rPr lang="en-GB" smtClean="0"/>
              <a:pPr rtl="0"/>
              <a:t>5</a:t>
            </a:fld>
            <a:endParaRPr lang="en-GB" dirty="0"/>
          </a:p>
        </p:txBody>
      </p:sp>
    </p:spTree>
    <p:extLst>
      <p:ext uri="{BB962C8B-B14F-4D97-AF65-F5344CB8AC3E}">
        <p14:creationId xmlns:p14="http://schemas.microsoft.com/office/powerpoint/2010/main" val="26377718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B8662-55A6-EED0-C049-57EC33453C3F}"/>
              </a:ext>
            </a:extLst>
          </p:cNvPr>
          <p:cNvSpPr>
            <a:spLocks noGrp="1"/>
          </p:cNvSpPr>
          <p:nvPr>
            <p:ph type="title"/>
          </p:nvPr>
        </p:nvSpPr>
        <p:spPr>
          <a:xfrm>
            <a:off x="838200" y="136525"/>
            <a:ext cx="10515600" cy="1325880"/>
          </a:xfrm>
        </p:spPr>
        <p:txBody>
          <a:bodyPr/>
          <a:lstStyle/>
          <a:p>
            <a:r>
              <a:rPr lang="en-GB" u="sng" dirty="0"/>
              <a:t>Skills</a:t>
            </a:r>
          </a:p>
        </p:txBody>
      </p:sp>
      <p:sp>
        <p:nvSpPr>
          <p:cNvPr id="3" name="Content Placeholder 2">
            <a:extLst>
              <a:ext uri="{FF2B5EF4-FFF2-40B4-BE49-F238E27FC236}">
                <a16:creationId xmlns:a16="http://schemas.microsoft.com/office/drawing/2014/main" id="{353FF884-D7B1-0B76-31A2-A7ADC7BCD1FD}"/>
              </a:ext>
            </a:extLst>
          </p:cNvPr>
          <p:cNvSpPr>
            <a:spLocks noGrp="1"/>
          </p:cNvSpPr>
          <p:nvPr>
            <p:ph idx="1"/>
          </p:nvPr>
        </p:nvSpPr>
        <p:spPr>
          <a:xfrm>
            <a:off x="119406" y="1307970"/>
            <a:ext cx="5486400" cy="4572000"/>
          </a:xfrm>
        </p:spPr>
        <p:txBody>
          <a:bodyPr>
            <a:normAutofit/>
          </a:bodyPr>
          <a:lstStyle/>
          <a:p>
            <a:pPr marL="0" indent="0">
              <a:buNone/>
            </a:pPr>
            <a:r>
              <a:rPr lang="en-GB" sz="2000" dirty="0"/>
              <a:t>Skills are an essential part of being an effective youth-worker, especially when trying to create intricate connections with young-people.</a:t>
            </a:r>
          </a:p>
          <a:p>
            <a:pPr marL="0" indent="0">
              <a:buNone/>
            </a:pPr>
            <a:endParaRPr lang="en-GB" sz="2000" dirty="0"/>
          </a:p>
          <a:p>
            <a:pPr marL="0" indent="0">
              <a:buNone/>
            </a:pPr>
            <a:r>
              <a:rPr lang="en-GB" sz="2000" dirty="0"/>
              <a:t>As we are aware not all young people are the same, so having a tool box of different skills is vital to insuring that your practice is efficient and safe for the young person. </a:t>
            </a:r>
          </a:p>
          <a:p>
            <a:pPr marL="0" indent="0">
              <a:buNone/>
            </a:pPr>
            <a:endParaRPr lang="en-GB" sz="2000" dirty="0"/>
          </a:p>
          <a:p>
            <a:pPr marL="0" indent="0">
              <a:buNone/>
            </a:pPr>
            <a:r>
              <a:rPr lang="en-GB" sz="2000" b="1" u="sng" dirty="0"/>
              <a:t>According to National Career Service </a:t>
            </a:r>
            <a:r>
              <a:rPr lang="en-GB" sz="2000" dirty="0"/>
              <a:t>“Youth workers need to be able to: Excellent at verbal communication, Sensitivity and understanding, The ability to work with others, Customer service skills, Patience and the ability to remain calm etc.”</a:t>
            </a:r>
          </a:p>
        </p:txBody>
      </p:sp>
      <p:sp>
        <p:nvSpPr>
          <p:cNvPr id="4" name="Footer Placeholder 3">
            <a:extLst>
              <a:ext uri="{FF2B5EF4-FFF2-40B4-BE49-F238E27FC236}">
                <a16:creationId xmlns:a16="http://schemas.microsoft.com/office/drawing/2014/main" id="{2B1EFDDD-7570-8C87-0712-337033B94810}"/>
              </a:ext>
            </a:extLst>
          </p:cNvPr>
          <p:cNvSpPr>
            <a:spLocks noGrp="1"/>
          </p:cNvSpPr>
          <p:nvPr>
            <p:ph type="ftr" sz="quarter" idx="10"/>
          </p:nvPr>
        </p:nvSpPr>
        <p:spPr/>
        <p:txBody>
          <a:bodyPr/>
          <a:lstStyle/>
          <a:p>
            <a:pPr rtl="0"/>
            <a:r>
              <a:rPr lang="en-GB"/>
              <a:t>Presentation title</a:t>
            </a:r>
            <a:endParaRPr lang="en-GB" dirty="0"/>
          </a:p>
        </p:txBody>
      </p:sp>
      <p:sp>
        <p:nvSpPr>
          <p:cNvPr id="5" name="Slide Number Placeholder 4">
            <a:extLst>
              <a:ext uri="{FF2B5EF4-FFF2-40B4-BE49-F238E27FC236}">
                <a16:creationId xmlns:a16="http://schemas.microsoft.com/office/drawing/2014/main" id="{C4242CDE-B4FA-4FCC-772C-63EE141D71D9}"/>
              </a:ext>
            </a:extLst>
          </p:cNvPr>
          <p:cNvSpPr>
            <a:spLocks noGrp="1"/>
          </p:cNvSpPr>
          <p:nvPr>
            <p:ph type="sldNum" sz="quarter" idx="11"/>
          </p:nvPr>
        </p:nvSpPr>
        <p:spPr/>
        <p:txBody>
          <a:bodyPr/>
          <a:lstStyle/>
          <a:p>
            <a:pPr rtl="0"/>
            <a:fld id="{294A09A9-5501-47C1-A89A-A340965A2BE2}" type="slidenum">
              <a:rPr lang="en-GB" smtClean="0"/>
              <a:pPr rtl="0"/>
              <a:t>6</a:t>
            </a:fld>
            <a:endParaRPr lang="en-GB" dirty="0"/>
          </a:p>
        </p:txBody>
      </p:sp>
      <p:sp>
        <p:nvSpPr>
          <p:cNvPr id="6" name="Content Placeholder 2">
            <a:extLst>
              <a:ext uri="{FF2B5EF4-FFF2-40B4-BE49-F238E27FC236}">
                <a16:creationId xmlns:a16="http://schemas.microsoft.com/office/drawing/2014/main" id="{6000CDBB-496C-F48E-0D0C-A8C24ADB618F}"/>
              </a:ext>
            </a:extLst>
          </p:cNvPr>
          <p:cNvSpPr txBox="1">
            <a:spLocks/>
          </p:cNvSpPr>
          <p:nvPr/>
        </p:nvSpPr>
        <p:spPr>
          <a:xfrm>
            <a:off x="6464808" y="1307970"/>
            <a:ext cx="5486400" cy="4572000"/>
          </a:xfrm>
          <a:prstGeom prst="rect">
            <a:avLst/>
          </a:prstGeom>
        </p:spPr>
        <p:txBody>
          <a:bodyPr vert="horz" lIns="91440" tIns="45720" rIns="91440" bIns="45720" rtlCol="0">
            <a:normAutofit lnSpcReduction="10000"/>
          </a:bodyPr>
          <a:lstStyle>
            <a:defPPr>
              <a:defRPr lang="en-GB"/>
            </a:defPPr>
            <a:lvl1pPr marL="228600" indent="-228600" algn="l" defTabSz="914400" rtl="0" eaLnBrk="1" latinLnBrk="0" hangingPunct="1">
              <a:lnSpc>
                <a:spcPct val="90000"/>
              </a:lnSpc>
              <a:spcBef>
                <a:spcPts val="1000"/>
              </a:spcBef>
              <a:buClr>
                <a:srgbClr val="73292A"/>
              </a:buClr>
              <a:buFont typeface="Arial" panose="020B0604020202020204" pitchFamily="34" charset="0"/>
              <a:buChar char="•"/>
              <a:defRPr lang="en-GB" sz="2800" kern="1200">
                <a:solidFill>
                  <a:schemeClr val="accent3"/>
                </a:solidFill>
                <a:latin typeface="Gill Sans Nova Light" panose="020F0302020204030204" pitchFamily="34" charset="0"/>
                <a:ea typeface="+mn-ea"/>
                <a:cs typeface="Gill Sans Nova Light" panose="020F0302020204030204" pitchFamily="34" charset="0"/>
              </a:defRPr>
            </a:lvl1pPr>
            <a:lvl2pPr marL="685800" indent="-228600" algn="l" defTabSz="914400" rtl="0" eaLnBrk="1" latinLnBrk="0" hangingPunct="1">
              <a:lnSpc>
                <a:spcPct val="90000"/>
              </a:lnSpc>
              <a:spcBef>
                <a:spcPts val="500"/>
              </a:spcBef>
              <a:buClr>
                <a:srgbClr val="73292A"/>
              </a:buClr>
              <a:buFont typeface="Arial" panose="020B0604020202020204" pitchFamily="34" charset="0"/>
              <a:buChar char="•"/>
              <a:defRPr lang="en-GB" sz="2400" kern="1200">
                <a:solidFill>
                  <a:schemeClr val="accent3"/>
                </a:solidFill>
                <a:latin typeface="Gill Sans Nova Light" panose="020F0302020204030204" pitchFamily="34" charset="0"/>
                <a:ea typeface="+mn-ea"/>
                <a:cs typeface="Gill Sans Nova Light" panose="020F0302020204030204" pitchFamily="34" charset="0"/>
              </a:defRPr>
            </a:lvl2pPr>
            <a:lvl3pPr marL="1143000" indent="-228600" algn="l" defTabSz="914400" rtl="0" eaLnBrk="1" latinLnBrk="0" hangingPunct="1">
              <a:lnSpc>
                <a:spcPct val="90000"/>
              </a:lnSpc>
              <a:spcBef>
                <a:spcPts val="500"/>
              </a:spcBef>
              <a:buClr>
                <a:srgbClr val="73292A"/>
              </a:buClr>
              <a:buFont typeface="Arial" panose="020B0604020202020204" pitchFamily="34" charset="0"/>
              <a:buChar char="•"/>
              <a:defRPr lang="en-GB" sz="2000" kern="1200">
                <a:solidFill>
                  <a:schemeClr val="accent3"/>
                </a:solidFill>
                <a:latin typeface="Gill Sans Nova Light" panose="020F0302020204030204" pitchFamily="34" charset="0"/>
                <a:ea typeface="+mn-ea"/>
                <a:cs typeface="Gill Sans Nova Light" panose="020F0302020204030204" pitchFamily="34" charset="0"/>
              </a:defRPr>
            </a:lvl3pPr>
            <a:lvl4pPr marL="1600200" indent="-228600" algn="l" defTabSz="914400" rtl="0" eaLnBrk="1" latinLnBrk="0" hangingPunct="1">
              <a:lnSpc>
                <a:spcPct val="90000"/>
              </a:lnSpc>
              <a:spcBef>
                <a:spcPts val="500"/>
              </a:spcBef>
              <a:buClr>
                <a:srgbClr val="73292A"/>
              </a:buClr>
              <a:buFont typeface="Arial" panose="020B0604020202020204" pitchFamily="34" charset="0"/>
              <a:buChar char="•"/>
              <a:defRPr lang="en-GB" sz="1800" kern="1200">
                <a:solidFill>
                  <a:schemeClr val="accent3"/>
                </a:solidFill>
                <a:latin typeface="Gill Sans Nova Light" panose="020F0302020204030204" pitchFamily="34" charset="0"/>
                <a:ea typeface="+mn-ea"/>
                <a:cs typeface="Gill Sans Nova Light" panose="020F0302020204030204" pitchFamily="34" charset="0"/>
              </a:defRPr>
            </a:lvl4pPr>
            <a:lvl5pPr marL="2057400" indent="-228600" algn="l" defTabSz="914400" rtl="0" eaLnBrk="1" latinLnBrk="0" hangingPunct="1">
              <a:lnSpc>
                <a:spcPct val="90000"/>
              </a:lnSpc>
              <a:spcBef>
                <a:spcPts val="500"/>
              </a:spcBef>
              <a:buClr>
                <a:srgbClr val="73292A"/>
              </a:buClr>
              <a:buFont typeface="Arial" panose="020B0604020202020204" pitchFamily="34" charset="0"/>
              <a:buChar char="•"/>
              <a:defRPr lang="en-GB" sz="1800" kern="1200">
                <a:solidFill>
                  <a:schemeClr val="accent3"/>
                </a:solidFill>
                <a:latin typeface="Gill Sans Nova Light" panose="020F0302020204030204" pitchFamily="34" charset="0"/>
                <a:ea typeface="+mn-ea"/>
                <a:cs typeface="Gill Sans Nova Light" panose="020F030202020403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9pPr>
          </a:lstStyle>
          <a:p>
            <a:r>
              <a:rPr lang="en-GB" sz="2400" dirty="0"/>
              <a:t>Being creative</a:t>
            </a:r>
          </a:p>
          <a:p>
            <a:r>
              <a:rPr lang="en-GB" sz="2400" dirty="0"/>
              <a:t>Thinking outside the box</a:t>
            </a:r>
          </a:p>
          <a:p>
            <a:r>
              <a:rPr lang="en-GB" sz="2400" dirty="0"/>
              <a:t>Working under pressure</a:t>
            </a:r>
          </a:p>
          <a:p>
            <a:r>
              <a:rPr lang="en-GB" sz="2400" dirty="0"/>
              <a:t>Thinking on your feet</a:t>
            </a:r>
          </a:p>
          <a:p>
            <a:r>
              <a:rPr lang="en-GB" sz="2400" dirty="0"/>
              <a:t>Being able to improvise </a:t>
            </a:r>
          </a:p>
          <a:p>
            <a:r>
              <a:rPr lang="en-GB" sz="2400" dirty="0"/>
              <a:t>Being able to actively listen </a:t>
            </a:r>
          </a:p>
          <a:p>
            <a:r>
              <a:rPr lang="en-GB" sz="2400" dirty="0"/>
              <a:t>Being able to cater your communication style to cater for different individuals</a:t>
            </a:r>
          </a:p>
          <a:p>
            <a:r>
              <a:rPr lang="en-GB" sz="2400" dirty="0"/>
              <a:t>Adapting your support tactics to fit the individuals needs at the time</a:t>
            </a:r>
          </a:p>
          <a:p>
            <a:r>
              <a:rPr lang="en-GB" sz="2400" dirty="0"/>
              <a:t>The Five pillars</a:t>
            </a:r>
          </a:p>
          <a:p>
            <a:endParaRPr lang="en-GB" sz="2400" dirty="0"/>
          </a:p>
        </p:txBody>
      </p:sp>
    </p:spTree>
    <p:extLst>
      <p:ext uri="{BB962C8B-B14F-4D97-AF65-F5344CB8AC3E}">
        <p14:creationId xmlns:p14="http://schemas.microsoft.com/office/powerpoint/2010/main" val="38038130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297C6E-D13A-806A-3C46-8E607735B06F}"/>
              </a:ext>
            </a:extLst>
          </p:cNvPr>
          <p:cNvSpPr>
            <a:spLocks noGrp="1"/>
          </p:cNvSpPr>
          <p:nvPr>
            <p:ph type="title"/>
          </p:nvPr>
        </p:nvSpPr>
        <p:spPr/>
        <p:txBody>
          <a:bodyPr/>
          <a:lstStyle/>
          <a:p>
            <a:r>
              <a:rPr lang="en-GB" dirty="0"/>
              <a:t>Youth-Link Scotland </a:t>
            </a:r>
          </a:p>
        </p:txBody>
      </p:sp>
      <p:sp>
        <p:nvSpPr>
          <p:cNvPr id="3" name="Content Placeholder 2">
            <a:extLst>
              <a:ext uri="{FF2B5EF4-FFF2-40B4-BE49-F238E27FC236}">
                <a16:creationId xmlns:a16="http://schemas.microsoft.com/office/drawing/2014/main" id="{0AA4D456-62F3-91F8-470A-B1CCFCE2025D}"/>
              </a:ext>
            </a:extLst>
          </p:cNvPr>
          <p:cNvSpPr>
            <a:spLocks noGrp="1"/>
          </p:cNvSpPr>
          <p:nvPr>
            <p:ph idx="1"/>
          </p:nvPr>
        </p:nvSpPr>
        <p:spPr>
          <a:xfrm>
            <a:off x="228600" y="1545772"/>
            <a:ext cx="4855029" cy="4572000"/>
          </a:xfrm>
        </p:spPr>
        <p:txBody>
          <a:bodyPr>
            <a:normAutofit lnSpcReduction="10000"/>
          </a:bodyPr>
          <a:lstStyle/>
          <a:p>
            <a:pPr marL="0" indent="0">
              <a:buNone/>
            </a:pPr>
            <a:r>
              <a:rPr lang="en-GB" b="1" u="sng" dirty="0"/>
              <a:t>Youth Link Scotland Outline that </a:t>
            </a:r>
          </a:p>
          <a:p>
            <a:pPr marL="0" indent="0">
              <a:buNone/>
            </a:pPr>
            <a:r>
              <a:rPr lang="en-GB" sz="2400" dirty="0">
                <a:solidFill>
                  <a:schemeClr val="tx1"/>
                </a:solidFill>
              </a:rPr>
              <a:t>“Through the participation in youth-work, young people can developed their ability to make friends and understand what healthy positive relationships look like with adults and their peers”.</a:t>
            </a:r>
          </a:p>
          <a:p>
            <a:pPr marL="0" indent="0">
              <a:buNone/>
            </a:pPr>
            <a:endParaRPr lang="en-GB" dirty="0"/>
          </a:p>
          <a:p>
            <a:pPr marL="0" indent="0">
              <a:buNone/>
            </a:pPr>
            <a:r>
              <a:rPr lang="en-GB" dirty="0"/>
              <a:t>This shows that building positive relationships with young-people is crucial to their development into becoming an adult. </a:t>
            </a:r>
          </a:p>
          <a:p>
            <a:pPr marL="0" indent="0">
              <a:buNone/>
            </a:pPr>
            <a:endParaRPr lang="en-GB" dirty="0"/>
          </a:p>
        </p:txBody>
      </p:sp>
      <p:sp>
        <p:nvSpPr>
          <p:cNvPr id="4" name="Footer Placeholder 3">
            <a:extLst>
              <a:ext uri="{FF2B5EF4-FFF2-40B4-BE49-F238E27FC236}">
                <a16:creationId xmlns:a16="http://schemas.microsoft.com/office/drawing/2014/main" id="{BDF1C2A1-2632-8B62-F23F-3B63DE3CC612}"/>
              </a:ext>
            </a:extLst>
          </p:cNvPr>
          <p:cNvSpPr>
            <a:spLocks noGrp="1"/>
          </p:cNvSpPr>
          <p:nvPr>
            <p:ph type="ftr" sz="quarter" idx="10"/>
          </p:nvPr>
        </p:nvSpPr>
        <p:spPr/>
        <p:txBody>
          <a:bodyPr/>
          <a:lstStyle/>
          <a:p>
            <a:pPr rtl="0"/>
            <a:r>
              <a:rPr lang="en-GB"/>
              <a:t>Presentation title</a:t>
            </a:r>
            <a:endParaRPr lang="en-GB" dirty="0"/>
          </a:p>
        </p:txBody>
      </p:sp>
      <p:sp>
        <p:nvSpPr>
          <p:cNvPr id="5" name="Slide Number Placeholder 4">
            <a:extLst>
              <a:ext uri="{FF2B5EF4-FFF2-40B4-BE49-F238E27FC236}">
                <a16:creationId xmlns:a16="http://schemas.microsoft.com/office/drawing/2014/main" id="{F958AB8E-7A67-C8D5-CE5D-884F9D1D6322}"/>
              </a:ext>
            </a:extLst>
          </p:cNvPr>
          <p:cNvSpPr>
            <a:spLocks noGrp="1"/>
          </p:cNvSpPr>
          <p:nvPr>
            <p:ph type="sldNum" sz="quarter" idx="11"/>
          </p:nvPr>
        </p:nvSpPr>
        <p:spPr/>
        <p:txBody>
          <a:bodyPr/>
          <a:lstStyle/>
          <a:p>
            <a:pPr rtl="0"/>
            <a:fld id="{294A09A9-5501-47C1-A89A-A340965A2BE2}" type="slidenum">
              <a:rPr lang="en-GB" smtClean="0"/>
              <a:pPr rtl="0"/>
              <a:t>7</a:t>
            </a:fld>
            <a:endParaRPr lang="en-GB" dirty="0"/>
          </a:p>
        </p:txBody>
      </p:sp>
      <p:pic>
        <p:nvPicPr>
          <p:cNvPr id="1026" name="Picture 2">
            <a:extLst>
              <a:ext uri="{FF2B5EF4-FFF2-40B4-BE49-F238E27FC236}">
                <a16:creationId xmlns:a16="http://schemas.microsoft.com/office/drawing/2014/main" id="{CEB859CA-0F99-7A4A-8EEF-9C771F54B72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88431" y="1706879"/>
            <a:ext cx="6455905" cy="3667260"/>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39138387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2F86F5-BCCE-C5D7-577A-433661F582EB}"/>
              </a:ext>
            </a:extLst>
          </p:cNvPr>
          <p:cNvSpPr>
            <a:spLocks noGrp="1"/>
          </p:cNvSpPr>
          <p:nvPr>
            <p:ph type="title"/>
          </p:nvPr>
        </p:nvSpPr>
        <p:spPr>
          <a:xfrm>
            <a:off x="838200" y="57468"/>
            <a:ext cx="10515600" cy="1325880"/>
          </a:xfrm>
        </p:spPr>
        <p:txBody>
          <a:bodyPr/>
          <a:lstStyle/>
          <a:p>
            <a:r>
              <a:rPr lang="en-GB" dirty="0"/>
              <a:t>Tools</a:t>
            </a:r>
          </a:p>
        </p:txBody>
      </p:sp>
      <p:sp>
        <p:nvSpPr>
          <p:cNvPr id="3" name="Content Placeholder 2">
            <a:extLst>
              <a:ext uri="{FF2B5EF4-FFF2-40B4-BE49-F238E27FC236}">
                <a16:creationId xmlns:a16="http://schemas.microsoft.com/office/drawing/2014/main" id="{8571A5A1-7738-6C26-BE9F-D7595025E928}"/>
              </a:ext>
            </a:extLst>
          </p:cNvPr>
          <p:cNvSpPr>
            <a:spLocks noGrp="1"/>
          </p:cNvSpPr>
          <p:nvPr>
            <p:ph idx="1"/>
          </p:nvPr>
        </p:nvSpPr>
        <p:spPr>
          <a:xfrm>
            <a:off x="240792" y="1381125"/>
            <a:ext cx="6924675" cy="4975225"/>
          </a:xfrm>
        </p:spPr>
        <p:txBody>
          <a:bodyPr>
            <a:normAutofit/>
          </a:bodyPr>
          <a:lstStyle/>
          <a:p>
            <a:pPr marL="0" indent="0">
              <a:buNone/>
            </a:pPr>
            <a:r>
              <a:rPr lang="en-GB" dirty="0"/>
              <a:t>A youth-workers tools are the backbone of how they plan their activities and how they support their young people. These “tools” work alongside the general skills of the youth-worker.</a:t>
            </a:r>
          </a:p>
          <a:p>
            <a:pPr marL="0" indent="0">
              <a:buNone/>
            </a:pPr>
            <a:endParaRPr lang="en-GB" dirty="0"/>
          </a:p>
          <a:p>
            <a:pPr marL="0" indent="0">
              <a:buNone/>
            </a:pPr>
            <a:r>
              <a:rPr lang="en-GB" dirty="0"/>
              <a:t>As a youth-worker we are able to use different methods of “activity” to get young people involved and building relationships</a:t>
            </a:r>
          </a:p>
          <a:p>
            <a:pPr marL="0" indent="0">
              <a:buNone/>
            </a:pPr>
            <a:r>
              <a:rPr lang="en-GB" dirty="0"/>
              <a:t>These tools come in the forms of ice breakers, residentials and planned activities such as: Pool tournaments, karaoke, tabletop foot-ball and art. </a:t>
            </a:r>
          </a:p>
        </p:txBody>
      </p:sp>
      <p:sp>
        <p:nvSpPr>
          <p:cNvPr id="4" name="Footer Placeholder 3">
            <a:extLst>
              <a:ext uri="{FF2B5EF4-FFF2-40B4-BE49-F238E27FC236}">
                <a16:creationId xmlns:a16="http://schemas.microsoft.com/office/drawing/2014/main" id="{F9E3200D-8018-FEA8-B998-CE52DF41F502}"/>
              </a:ext>
            </a:extLst>
          </p:cNvPr>
          <p:cNvSpPr>
            <a:spLocks noGrp="1"/>
          </p:cNvSpPr>
          <p:nvPr>
            <p:ph type="ftr" sz="quarter" idx="10"/>
          </p:nvPr>
        </p:nvSpPr>
        <p:spPr/>
        <p:txBody>
          <a:bodyPr/>
          <a:lstStyle/>
          <a:p>
            <a:pPr rtl="0"/>
            <a:r>
              <a:rPr lang="en-GB"/>
              <a:t>Presentation title</a:t>
            </a:r>
            <a:endParaRPr lang="en-GB" dirty="0"/>
          </a:p>
        </p:txBody>
      </p:sp>
      <p:sp>
        <p:nvSpPr>
          <p:cNvPr id="5" name="Slide Number Placeholder 4">
            <a:extLst>
              <a:ext uri="{FF2B5EF4-FFF2-40B4-BE49-F238E27FC236}">
                <a16:creationId xmlns:a16="http://schemas.microsoft.com/office/drawing/2014/main" id="{E7A9B9BF-92DA-3AF1-37B5-865D0F3DE6D1}"/>
              </a:ext>
            </a:extLst>
          </p:cNvPr>
          <p:cNvSpPr>
            <a:spLocks noGrp="1"/>
          </p:cNvSpPr>
          <p:nvPr>
            <p:ph type="sldNum" sz="quarter" idx="11"/>
          </p:nvPr>
        </p:nvSpPr>
        <p:spPr/>
        <p:txBody>
          <a:bodyPr/>
          <a:lstStyle/>
          <a:p>
            <a:pPr rtl="0"/>
            <a:fld id="{294A09A9-5501-47C1-A89A-A340965A2BE2}" type="slidenum">
              <a:rPr lang="en-GB" smtClean="0"/>
              <a:pPr rtl="0"/>
              <a:t>8</a:t>
            </a:fld>
            <a:endParaRPr lang="en-GB" dirty="0"/>
          </a:p>
        </p:txBody>
      </p:sp>
      <p:sp>
        <p:nvSpPr>
          <p:cNvPr id="6" name="Content Placeholder 2">
            <a:extLst>
              <a:ext uri="{FF2B5EF4-FFF2-40B4-BE49-F238E27FC236}">
                <a16:creationId xmlns:a16="http://schemas.microsoft.com/office/drawing/2014/main" id="{C77DC7A2-10B0-C3CD-18D3-D802D6CC1632}"/>
              </a:ext>
            </a:extLst>
          </p:cNvPr>
          <p:cNvSpPr txBox="1">
            <a:spLocks/>
          </p:cNvSpPr>
          <p:nvPr/>
        </p:nvSpPr>
        <p:spPr>
          <a:xfrm>
            <a:off x="7762875" y="1383029"/>
            <a:ext cx="4462119" cy="4284346"/>
          </a:xfrm>
          <a:prstGeom prst="rect">
            <a:avLst/>
          </a:prstGeom>
        </p:spPr>
        <p:txBody>
          <a:bodyPr vert="horz" lIns="91440" tIns="45720" rIns="91440" bIns="45720" rtlCol="0">
            <a:normAutofit/>
          </a:bodyPr>
          <a:lstStyle>
            <a:defPPr>
              <a:defRPr lang="en-GB"/>
            </a:defPPr>
            <a:lvl1pPr marL="228600" indent="-228600" algn="l" defTabSz="914400" rtl="0" eaLnBrk="1" latinLnBrk="0" hangingPunct="1">
              <a:lnSpc>
                <a:spcPct val="90000"/>
              </a:lnSpc>
              <a:spcBef>
                <a:spcPts val="1000"/>
              </a:spcBef>
              <a:buClr>
                <a:srgbClr val="73292A"/>
              </a:buClr>
              <a:buFont typeface="Arial" panose="020B0604020202020204" pitchFamily="34" charset="0"/>
              <a:buChar char="•"/>
              <a:defRPr lang="en-GB" sz="2800" kern="1200">
                <a:solidFill>
                  <a:schemeClr val="accent3"/>
                </a:solidFill>
                <a:latin typeface="Gill Sans Nova Light" panose="020F0302020204030204" pitchFamily="34" charset="0"/>
                <a:ea typeface="+mn-ea"/>
                <a:cs typeface="Gill Sans Nova Light" panose="020F0302020204030204" pitchFamily="34" charset="0"/>
              </a:defRPr>
            </a:lvl1pPr>
            <a:lvl2pPr marL="685800" indent="-228600" algn="l" defTabSz="914400" rtl="0" eaLnBrk="1" latinLnBrk="0" hangingPunct="1">
              <a:lnSpc>
                <a:spcPct val="90000"/>
              </a:lnSpc>
              <a:spcBef>
                <a:spcPts val="500"/>
              </a:spcBef>
              <a:buClr>
                <a:srgbClr val="73292A"/>
              </a:buClr>
              <a:buFont typeface="Arial" panose="020B0604020202020204" pitchFamily="34" charset="0"/>
              <a:buChar char="•"/>
              <a:defRPr lang="en-GB" sz="2400" kern="1200">
                <a:solidFill>
                  <a:schemeClr val="accent3"/>
                </a:solidFill>
                <a:latin typeface="Gill Sans Nova Light" panose="020F0302020204030204" pitchFamily="34" charset="0"/>
                <a:ea typeface="+mn-ea"/>
                <a:cs typeface="Gill Sans Nova Light" panose="020F0302020204030204" pitchFamily="34" charset="0"/>
              </a:defRPr>
            </a:lvl2pPr>
            <a:lvl3pPr marL="1143000" indent="-228600" algn="l" defTabSz="914400" rtl="0" eaLnBrk="1" latinLnBrk="0" hangingPunct="1">
              <a:lnSpc>
                <a:spcPct val="90000"/>
              </a:lnSpc>
              <a:spcBef>
                <a:spcPts val="500"/>
              </a:spcBef>
              <a:buClr>
                <a:srgbClr val="73292A"/>
              </a:buClr>
              <a:buFont typeface="Arial" panose="020B0604020202020204" pitchFamily="34" charset="0"/>
              <a:buChar char="•"/>
              <a:defRPr lang="en-GB" sz="2000" kern="1200">
                <a:solidFill>
                  <a:schemeClr val="accent3"/>
                </a:solidFill>
                <a:latin typeface="Gill Sans Nova Light" panose="020F0302020204030204" pitchFamily="34" charset="0"/>
                <a:ea typeface="+mn-ea"/>
                <a:cs typeface="Gill Sans Nova Light" panose="020F0302020204030204" pitchFamily="34" charset="0"/>
              </a:defRPr>
            </a:lvl3pPr>
            <a:lvl4pPr marL="1600200" indent="-228600" algn="l" defTabSz="914400" rtl="0" eaLnBrk="1" latinLnBrk="0" hangingPunct="1">
              <a:lnSpc>
                <a:spcPct val="90000"/>
              </a:lnSpc>
              <a:spcBef>
                <a:spcPts val="500"/>
              </a:spcBef>
              <a:buClr>
                <a:srgbClr val="73292A"/>
              </a:buClr>
              <a:buFont typeface="Arial" panose="020B0604020202020204" pitchFamily="34" charset="0"/>
              <a:buChar char="•"/>
              <a:defRPr lang="en-GB" sz="1800" kern="1200">
                <a:solidFill>
                  <a:schemeClr val="accent3"/>
                </a:solidFill>
                <a:latin typeface="Gill Sans Nova Light" panose="020F0302020204030204" pitchFamily="34" charset="0"/>
                <a:ea typeface="+mn-ea"/>
                <a:cs typeface="Gill Sans Nova Light" panose="020F0302020204030204" pitchFamily="34" charset="0"/>
              </a:defRPr>
            </a:lvl4pPr>
            <a:lvl5pPr marL="2057400" indent="-228600" algn="l" defTabSz="914400" rtl="0" eaLnBrk="1" latinLnBrk="0" hangingPunct="1">
              <a:lnSpc>
                <a:spcPct val="90000"/>
              </a:lnSpc>
              <a:spcBef>
                <a:spcPts val="500"/>
              </a:spcBef>
              <a:buClr>
                <a:srgbClr val="73292A"/>
              </a:buClr>
              <a:buFont typeface="Arial" panose="020B0604020202020204" pitchFamily="34" charset="0"/>
              <a:buChar char="•"/>
              <a:defRPr lang="en-GB" sz="1800" kern="1200">
                <a:solidFill>
                  <a:schemeClr val="accent3"/>
                </a:solidFill>
                <a:latin typeface="Gill Sans Nova Light" panose="020F0302020204030204" pitchFamily="34" charset="0"/>
                <a:ea typeface="+mn-ea"/>
                <a:cs typeface="Gill Sans Nova Light" panose="020F030202020403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9pPr>
          </a:lstStyle>
          <a:p>
            <a:r>
              <a:rPr lang="en-GB" dirty="0"/>
              <a:t>Ice breakers</a:t>
            </a:r>
          </a:p>
          <a:p>
            <a:r>
              <a:rPr lang="en-GB" dirty="0"/>
              <a:t>Activities</a:t>
            </a:r>
          </a:p>
          <a:p>
            <a:r>
              <a:rPr lang="en-GB" dirty="0"/>
              <a:t>Residentials</a:t>
            </a:r>
          </a:p>
          <a:p>
            <a:r>
              <a:rPr lang="en-GB" dirty="0"/>
              <a:t>Therapeutic based activities</a:t>
            </a:r>
          </a:p>
          <a:p>
            <a:r>
              <a:rPr lang="en-GB" dirty="0"/>
              <a:t>Books for personal education</a:t>
            </a:r>
          </a:p>
          <a:p>
            <a:endParaRPr lang="en-GB" dirty="0"/>
          </a:p>
          <a:p>
            <a:endParaRPr lang="en-GB" dirty="0"/>
          </a:p>
          <a:p>
            <a:endParaRPr lang="en-GB" dirty="0"/>
          </a:p>
        </p:txBody>
      </p:sp>
    </p:spTree>
    <p:extLst>
      <p:ext uri="{BB962C8B-B14F-4D97-AF65-F5344CB8AC3E}">
        <p14:creationId xmlns:p14="http://schemas.microsoft.com/office/powerpoint/2010/main" val="19428240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051919-D5DB-CA16-3BDA-38FDD8AA50CE}"/>
              </a:ext>
            </a:extLst>
          </p:cNvPr>
          <p:cNvSpPr>
            <a:spLocks noGrp="1"/>
          </p:cNvSpPr>
          <p:nvPr>
            <p:ph type="title"/>
          </p:nvPr>
        </p:nvSpPr>
        <p:spPr/>
        <p:txBody>
          <a:bodyPr/>
          <a:lstStyle/>
          <a:p>
            <a:r>
              <a:rPr lang="en-GB" dirty="0"/>
              <a:t>The Five Pillars of Youth-Work</a:t>
            </a:r>
          </a:p>
        </p:txBody>
      </p:sp>
      <p:sp>
        <p:nvSpPr>
          <p:cNvPr id="3" name="Content Placeholder 2">
            <a:extLst>
              <a:ext uri="{FF2B5EF4-FFF2-40B4-BE49-F238E27FC236}">
                <a16:creationId xmlns:a16="http://schemas.microsoft.com/office/drawing/2014/main" id="{4D7008F4-4FB0-4A8F-72F6-BF03BFE21CDF}"/>
              </a:ext>
            </a:extLst>
          </p:cNvPr>
          <p:cNvSpPr>
            <a:spLocks noGrp="1"/>
          </p:cNvSpPr>
          <p:nvPr>
            <p:ph idx="1"/>
          </p:nvPr>
        </p:nvSpPr>
        <p:spPr/>
        <p:txBody>
          <a:bodyPr/>
          <a:lstStyle/>
          <a:p>
            <a:pPr marL="0" indent="0">
              <a:buNone/>
            </a:pPr>
            <a:r>
              <a:rPr lang="en-GB" dirty="0"/>
              <a:t>When planning activities youth workers should always consult the five pillars of youth work, this is a crucial tool to understand and use as it allows us to be effective in our planning. This is a fundamental tool. </a:t>
            </a:r>
          </a:p>
        </p:txBody>
      </p:sp>
      <p:sp>
        <p:nvSpPr>
          <p:cNvPr id="4" name="Footer Placeholder 3">
            <a:extLst>
              <a:ext uri="{FF2B5EF4-FFF2-40B4-BE49-F238E27FC236}">
                <a16:creationId xmlns:a16="http://schemas.microsoft.com/office/drawing/2014/main" id="{FF2CA5AF-023D-6B53-D18A-31A6556E163C}"/>
              </a:ext>
            </a:extLst>
          </p:cNvPr>
          <p:cNvSpPr>
            <a:spLocks noGrp="1"/>
          </p:cNvSpPr>
          <p:nvPr>
            <p:ph type="ftr" sz="quarter" idx="10"/>
          </p:nvPr>
        </p:nvSpPr>
        <p:spPr/>
        <p:txBody>
          <a:bodyPr/>
          <a:lstStyle/>
          <a:p>
            <a:pPr rtl="0"/>
            <a:r>
              <a:rPr lang="en-GB"/>
              <a:t>Presentation title</a:t>
            </a:r>
            <a:endParaRPr lang="en-GB" dirty="0"/>
          </a:p>
        </p:txBody>
      </p:sp>
      <p:sp>
        <p:nvSpPr>
          <p:cNvPr id="5" name="Slide Number Placeholder 4">
            <a:extLst>
              <a:ext uri="{FF2B5EF4-FFF2-40B4-BE49-F238E27FC236}">
                <a16:creationId xmlns:a16="http://schemas.microsoft.com/office/drawing/2014/main" id="{BDF550A1-728D-B1DB-DA55-08593958F930}"/>
              </a:ext>
            </a:extLst>
          </p:cNvPr>
          <p:cNvSpPr>
            <a:spLocks noGrp="1"/>
          </p:cNvSpPr>
          <p:nvPr>
            <p:ph type="sldNum" sz="quarter" idx="11"/>
          </p:nvPr>
        </p:nvSpPr>
        <p:spPr/>
        <p:txBody>
          <a:bodyPr/>
          <a:lstStyle/>
          <a:p>
            <a:pPr rtl="0"/>
            <a:fld id="{294A09A9-5501-47C1-A89A-A340965A2BE2}" type="slidenum">
              <a:rPr lang="en-GB" smtClean="0"/>
              <a:pPr rtl="0"/>
              <a:t>9</a:t>
            </a:fld>
            <a:endParaRPr lang="en-GB" dirty="0"/>
          </a:p>
        </p:txBody>
      </p:sp>
      <p:pic>
        <p:nvPicPr>
          <p:cNvPr id="7" name="Picture 6">
            <a:extLst>
              <a:ext uri="{FF2B5EF4-FFF2-40B4-BE49-F238E27FC236}">
                <a16:creationId xmlns:a16="http://schemas.microsoft.com/office/drawing/2014/main" id="{596A12F1-8C7A-B8D9-BF8F-A12F9ED7BF82}"/>
              </a:ext>
            </a:extLst>
          </p:cNvPr>
          <p:cNvPicPr>
            <a:picLocks noChangeAspect="1"/>
          </p:cNvPicPr>
          <p:nvPr/>
        </p:nvPicPr>
        <p:blipFill>
          <a:blip r:embed="rId3"/>
          <a:stretch>
            <a:fillRect/>
          </a:stretch>
        </p:blipFill>
        <p:spPr>
          <a:xfrm>
            <a:off x="685800" y="2995863"/>
            <a:ext cx="2743200" cy="3176337"/>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8" name="Content Placeholder 2">
            <a:extLst>
              <a:ext uri="{FF2B5EF4-FFF2-40B4-BE49-F238E27FC236}">
                <a16:creationId xmlns:a16="http://schemas.microsoft.com/office/drawing/2014/main" id="{7740BED4-BCCB-CBFF-D412-D8B289BE1FE1}"/>
              </a:ext>
            </a:extLst>
          </p:cNvPr>
          <p:cNvSpPr txBox="1">
            <a:spLocks/>
          </p:cNvSpPr>
          <p:nvPr/>
        </p:nvSpPr>
        <p:spPr>
          <a:xfrm>
            <a:off x="3505200" y="2995863"/>
            <a:ext cx="2990850" cy="3176338"/>
          </a:xfrm>
          <a:prstGeom prst="rect">
            <a:avLst/>
          </a:prstGeom>
        </p:spPr>
        <p:txBody>
          <a:bodyPr vert="horz" lIns="91440" tIns="45720" rIns="91440" bIns="45720" rtlCol="0">
            <a:normAutofit/>
          </a:bodyPr>
          <a:lstStyle>
            <a:defPPr>
              <a:defRPr lang="en-GB"/>
            </a:defPPr>
            <a:lvl1pPr marL="228600" indent="-228600" algn="l" defTabSz="914400" rtl="0" eaLnBrk="1" latinLnBrk="0" hangingPunct="1">
              <a:lnSpc>
                <a:spcPct val="90000"/>
              </a:lnSpc>
              <a:spcBef>
                <a:spcPts val="1000"/>
              </a:spcBef>
              <a:buClr>
                <a:srgbClr val="73292A"/>
              </a:buClr>
              <a:buFont typeface="Arial" panose="020B0604020202020204" pitchFamily="34" charset="0"/>
              <a:buChar char="•"/>
              <a:defRPr lang="en-GB" sz="2800" kern="1200">
                <a:solidFill>
                  <a:schemeClr val="accent3"/>
                </a:solidFill>
                <a:latin typeface="Gill Sans Nova Light" panose="020F0302020204030204" pitchFamily="34" charset="0"/>
                <a:ea typeface="+mn-ea"/>
                <a:cs typeface="Gill Sans Nova Light" panose="020F0302020204030204" pitchFamily="34" charset="0"/>
              </a:defRPr>
            </a:lvl1pPr>
            <a:lvl2pPr marL="685800" indent="-228600" algn="l" defTabSz="914400" rtl="0" eaLnBrk="1" latinLnBrk="0" hangingPunct="1">
              <a:lnSpc>
                <a:spcPct val="90000"/>
              </a:lnSpc>
              <a:spcBef>
                <a:spcPts val="500"/>
              </a:spcBef>
              <a:buClr>
                <a:srgbClr val="73292A"/>
              </a:buClr>
              <a:buFont typeface="Arial" panose="020B0604020202020204" pitchFamily="34" charset="0"/>
              <a:buChar char="•"/>
              <a:defRPr lang="en-GB" sz="2400" kern="1200">
                <a:solidFill>
                  <a:schemeClr val="accent3"/>
                </a:solidFill>
                <a:latin typeface="Gill Sans Nova Light" panose="020F0302020204030204" pitchFamily="34" charset="0"/>
                <a:ea typeface="+mn-ea"/>
                <a:cs typeface="Gill Sans Nova Light" panose="020F0302020204030204" pitchFamily="34" charset="0"/>
              </a:defRPr>
            </a:lvl2pPr>
            <a:lvl3pPr marL="1143000" indent="-228600" algn="l" defTabSz="914400" rtl="0" eaLnBrk="1" latinLnBrk="0" hangingPunct="1">
              <a:lnSpc>
                <a:spcPct val="90000"/>
              </a:lnSpc>
              <a:spcBef>
                <a:spcPts val="500"/>
              </a:spcBef>
              <a:buClr>
                <a:srgbClr val="73292A"/>
              </a:buClr>
              <a:buFont typeface="Arial" panose="020B0604020202020204" pitchFamily="34" charset="0"/>
              <a:buChar char="•"/>
              <a:defRPr lang="en-GB" sz="2000" kern="1200">
                <a:solidFill>
                  <a:schemeClr val="accent3"/>
                </a:solidFill>
                <a:latin typeface="Gill Sans Nova Light" panose="020F0302020204030204" pitchFamily="34" charset="0"/>
                <a:ea typeface="+mn-ea"/>
                <a:cs typeface="Gill Sans Nova Light" panose="020F0302020204030204" pitchFamily="34" charset="0"/>
              </a:defRPr>
            </a:lvl3pPr>
            <a:lvl4pPr marL="1600200" indent="-228600" algn="l" defTabSz="914400" rtl="0" eaLnBrk="1" latinLnBrk="0" hangingPunct="1">
              <a:lnSpc>
                <a:spcPct val="90000"/>
              </a:lnSpc>
              <a:spcBef>
                <a:spcPts val="500"/>
              </a:spcBef>
              <a:buClr>
                <a:srgbClr val="73292A"/>
              </a:buClr>
              <a:buFont typeface="Arial" panose="020B0604020202020204" pitchFamily="34" charset="0"/>
              <a:buChar char="•"/>
              <a:defRPr lang="en-GB" sz="1800" kern="1200">
                <a:solidFill>
                  <a:schemeClr val="accent3"/>
                </a:solidFill>
                <a:latin typeface="Gill Sans Nova Light" panose="020F0302020204030204" pitchFamily="34" charset="0"/>
                <a:ea typeface="+mn-ea"/>
                <a:cs typeface="Gill Sans Nova Light" panose="020F0302020204030204" pitchFamily="34" charset="0"/>
              </a:defRPr>
            </a:lvl4pPr>
            <a:lvl5pPr marL="2057400" indent="-228600" algn="l" defTabSz="914400" rtl="0" eaLnBrk="1" latinLnBrk="0" hangingPunct="1">
              <a:lnSpc>
                <a:spcPct val="90000"/>
              </a:lnSpc>
              <a:spcBef>
                <a:spcPts val="500"/>
              </a:spcBef>
              <a:buClr>
                <a:srgbClr val="73292A"/>
              </a:buClr>
              <a:buFont typeface="Arial" panose="020B0604020202020204" pitchFamily="34" charset="0"/>
              <a:buChar char="•"/>
              <a:defRPr lang="en-GB" sz="1800" kern="1200">
                <a:solidFill>
                  <a:schemeClr val="accent3"/>
                </a:solidFill>
                <a:latin typeface="Gill Sans Nova Light" panose="020F0302020204030204" pitchFamily="34" charset="0"/>
                <a:ea typeface="+mn-ea"/>
                <a:cs typeface="Gill Sans Nova Light" panose="020F030202020403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9pPr>
          </a:lstStyle>
          <a:p>
            <a:pPr marL="0" indent="0">
              <a:buFont typeface="Arial" panose="020B0604020202020204" pitchFamily="34" charset="0"/>
              <a:buNone/>
            </a:pPr>
            <a:r>
              <a:rPr lang="en-GB" dirty="0"/>
              <a:t>Activities should be:</a:t>
            </a:r>
          </a:p>
          <a:p>
            <a:r>
              <a:rPr lang="en-GB" dirty="0"/>
              <a:t>Educative</a:t>
            </a:r>
          </a:p>
          <a:p>
            <a:r>
              <a:rPr lang="en-GB" dirty="0"/>
              <a:t>Expressive</a:t>
            </a:r>
          </a:p>
          <a:p>
            <a:r>
              <a:rPr lang="en-GB" dirty="0"/>
              <a:t>Participative</a:t>
            </a:r>
          </a:p>
          <a:p>
            <a:r>
              <a:rPr lang="en-GB" dirty="0"/>
              <a:t>Empowering</a:t>
            </a:r>
          </a:p>
          <a:p>
            <a:r>
              <a:rPr lang="en-GB" dirty="0"/>
              <a:t>Inclusive</a:t>
            </a:r>
          </a:p>
        </p:txBody>
      </p:sp>
    </p:spTree>
    <p:extLst>
      <p:ext uri="{BB962C8B-B14F-4D97-AF65-F5344CB8AC3E}">
        <p14:creationId xmlns:p14="http://schemas.microsoft.com/office/powerpoint/2010/main" val="27242465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71E36C-3724-23F7-FC7B-3C3293C33CA5}"/>
              </a:ext>
            </a:extLst>
          </p:cNvPr>
          <p:cNvSpPr>
            <a:spLocks noGrp="1"/>
          </p:cNvSpPr>
          <p:nvPr>
            <p:ph type="title"/>
          </p:nvPr>
        </p:nvSpPr>
        <p:spPr>
          <a:xfrm>
            <a:off x="3950208" y="-128048"/>
            <a:ext cx="10515600" cy="1325880"/>
          </a:xfrm>
        </p:spPr>
        <p:txBody>
          <a:bodyPr/>
          <a:lstStyle/>
          <a:p>
            <a:r>
              <a:rPr lang="en-GB" dirty="0"/>
              <a:t>Medium of Art</a:t>
            </a:r>
          </a:p>
        </p:txBody>
      </p:sp>
      <p:sp>
        <p:nvSpPr>
          <p:cNvPr id="3" name="Content Placeholder 2">
            <a:extLst>
              <a:ext uri="{FF2B5EF4-FFF2-40B4-BE49-F238E27FC236}">
                <a16:creationId xmlns:a16="http://schemas.microsoft.com/office/drawing/2014/main" id="{B1BB657C-0708-ED35-B5CD-8AC6669410DD}"/>
              </a:ext>
            </a:extLst>
          </p:cNvPr>
          <p:cNvSpPr>
            <a:spLocks noGrp="1"/>
          </p:cNvSpPr>
          <p:nvPr>
            <p:ph idx="1"/>
          </p:nvPr>
        </p:nvSpPr>
        <p:spPr>
          <a:xfrm>
            <a:off x="326795" y="399852"/>
            <a:ext cx="5769205" cy="5831265"/>
          </a:xfrm>
        </p:spPr>
        <p:txBody>
          <a:bodyPr>
            <a:normAutofit fontScale="92500"/>
          </a:bodyPr>
          <a:lstStyle/>
          <a:p>
            <a:pPr marL="0" indent="0">
              <a:buNone/>
            </a:pPr>
            <a:r>
              <a:rPr lang="en-GB" sz="2000" dirty="0"/>
              <a:t>Art is one of the best forms of expression, it has multiple mediums and allows for everyone to get involved. </a:t>
            </a:r>
          </a:p>
          <a:p>
            <a:pPr marL="0" indent="0">
              <a:buNone/>
            </a:pPr>
            <a:r>
              <a:rPr lang="en-GB" sz="2000" dirty="0"/>
              <a:t>Art is a medium that allows us to express our passion, interest and sometimes it allows us to speak without needing to communicate in traditional ways.</a:t>
            </a:r>
          </a:p>
          <a:p>
            <a:pPr marL="0" indent="0">
              <a:buNone/>
            </a:pPr>
            <a:r>
              <a:rPr lang="en-GB" sz="2000" dirty="0"/>
              <a:t>Art can also be done in group based sessions, for example a group of young people could be tasked to design a bridge but have to work together to design different segments of the bridge, and everyone loves to see the final project. </a:t>
            </a:r>
          </a:p>
          <a:p>
            <a:pPr marL="0" indent="0">
              <a:buNone/>
            </a:pPr>
            <a:r>
              <a:rPr lang="en-GB" sz="2000" dirty="0"/>
              <a:t>Art allows for individuals to express themselves without the need for verbal communication and surprisingly we can learn a lot from someone just by observing how they participate in art based activities. </a:t>
            </a:r>
          </a:p>
          <a:p>
            <a:pPr marL="0" indent="0">
              <a:buNone/>
            </a:pPr>
            <a:r>
              <a:rPr lang="en-GB" sz="2000" dirty="0"/>
              <a:t>Granted art may not be for everyone but, as a general rule everyone loves to get creative, its just about finding the right medium for the young-person.</a:t>
            </a:r>
          </a:p>
          <a:p>
            <a:pPr marL="0" indent="0">
              <a:buNone/>
            </a:pPr>
            <a:endParaRPr lang="en-GB" sz="2000" dirty="0"/>
          </a:p>
          <a:p>
            <a:pPr marL="0" indent="0">
              <a:buNone/>
            </a:pPr>
            <a:r>
              <a:rPr lang="en-GB" sz="2000" dirty="0"/>
              <a:t>Art covers so many different categories and sometimes is underappreciated.</a:t>
            </a:r>
          </a:p>
        </p:txBody>
      </p:sp>
      <p:sp>
        <p:nvSpPr>
          <p:cNvPr id="4" name="Footer Placeholder 3">
            <a:extLst>
              <a:ext uri="{FF2B5EF4-FFF2-40B4-BE49-F238E27FC236}">
                <a16:creationId xmlns:a16="http://schemas.microsoft.com/office/drawing/2014/main" id="{8106AE08-BF49-E522-8931-B2B63D25B5AB}"/>
              </a:ext>
            </a:extLst>
          </p:cNvPr>
          <p:cNvSpPr>
            <a:spLocks noGrp="1"/>
          </p:cNvSpPr>
          <p:nvPr>
            <p:ph type="ftr" sz="quarter" idx="10"/>
          </p:nvPr>
        </p:nvSpPr>
        <p:spPr/>
        <p:txBody>
          <a:bodyPr/>
          <a:lstStyle/>
          <a:p>
            <a:pPr rtl="0"/>
            <a:r>
              <a:rPr lang="en-GB"/>
              <a:t>Presentation title</a:t>
            </a:r>
            <a:endParaRPr lang="en-GB" dirty="0"/>
          </a:p>
        </p:txBody>
      </p:sp>
      <p:sp>
        <p:nvSpPr>
          <p:cNvPr id="5" name="Slide Number Placeholder 4">
            <a:extLst>
              <a:ext uri="{FF2B5EF4-FFF2-40B4-BE49-F238E27FC236}">
                <a16:creationId xmlns:a16="http://schemas.microsoft.com/office/drawing/2014/main" id="{58491EF1-37C8-65D7-EF91-61FA8E8556CE}"/>
              </a:ext>
            </a:extLst>
          </p:cNvPr>
          <p:cNvSpPr>
            <a:spLocks noGrp="1"/>
          </p:cNvSpPr>
          <p:nvPr>
            <p:ph type="sldNum" sz="quarter" idx="11"/>
          </p:nvPr>
        </p:nvSpPr>
        <p:spPr/>
        <p:txBody>
          <a:bodyPr/>
          <a:lstStyle/>
          <a:p>
            <a:pPr rtl="0"/>
            <a:fld id="{294A09A9-5501-47C1-A89A-A340965A2BE2}" type="slidenum">
              <a:rPr lang="en-GB" smtClean="0"/>
              <a:pPr rtl="0"/>
              <a:t>10</a:t>
            </a:fld>
            <a:endParaRPr lang="en-GB" dirty="0"/>
          </a:p>
        </p:txBody>
      </p:sp>
      <p:pic>
        <p:nvPicPr>
          <p:cNvPr id="3074" name="Picture 2" descr="Read Our Blog on How Art Therapy Supports Kids at New Destiny Housing">
            <a:extLst>
              <a:ext uri="{FF2B5EF4-FFF2-40B4-BE49-F238E27FC236}">
                <a16:creationId xmlns:a16="http://schemas.microsoft.com/office/drawing/2014/main" id="{067A9131-99D9-38BF-1DE8-512D360AF28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97495" y="1028150"/>
            <a:ext cx="4821025" cy="321803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593383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49A6DA-186B-3777-EE24-C6C60CBFCCC4}"/>
              </a:ext>
            </a:extLst>
          </p:cNvPr>
          <p:cNvSpPr>
            <a:spLocks noGrp="1"/>
          </p:cNvSpPr>
          <p:nvPr>
            <p:ph type="title"/>
          </p:nvPr>
        </p:nvSpPr>
        <p:spPr/>
        <p:txBody>
          <a:bodyPr/>
          <a:lstStyle/>
          <a:p>
            <a:r>
              <a:rPr lang="en-GB" dirty="0"/>
              <a:t>Medium of Art</a:t>
            </a:r>
          </a:p>
        </p:txBody>
      </p:sp>
      <p:sp>
        <p:nvSpPr>
          <p:cNvPr id="3" name="Content Placeholder 2">
            <a:extLst>
              <a:ext uri="{FF2B5EF4-FFF2-40B4-BE49-F238E27FC236}">
                <a16:creationId xmlns:a16="http://schemas.microsoft.com/office/drawing/2014/main" id="{41662453-F503-D961-01DE-692E35CA78AB}"/>
              </a:ext>
            </a:extLst>
          </p:cNvPr>
          <p:cNvSpPr>
            <a:spLocks noGrp="1"/>
          </p:cNvSpPr>
          <p:nvPr>
            <p:ph idx="1"/>
          </p:nvPr>
        </p:nvSpPr>
        <p:spPr>
          <a:xfrm>
            <a:off x="609600" y="1600200"/>
            <a:ext cx="7226810" cy="4756150"/>
          </a:xfrm>
        </p:spPr>
        <p:txBody>
          <a:bodyPr/>
          <a:lstStyle/>
          <a:p>
            <a:pPr marL="0" indent="0">
              <a:buNone/>
            </a:pPr>
            <a:r>
              <a:rPr lang="en-GB" dirty="0"/>
              <a:t>According to Child Crisis Arizona August 23, 2017: </a:t>
            </a:r>
          </a:p>
          <a:p>
            <a:pPr marL="0" indent="0">
              <a:buNone/>
            </a:pPr>
            <a:r>
              <a:rPr lang="en-GB" sz="2400" dirty="0"/>
              <a:t>“Art encourages creative and imaginative thinking, two skills that are increasingly linked with long term professional success. Art forces children to engage in and out of the box thinking and can help them hone their creative problem-solving skills”.</a:t>
            </a:r>
          </a:p>
          <a:p>
            <a:pPr marL="0" indent="0">
              <a:buNone/>
            </a:pPr>
            <a:endParaRPr lang="en-GB" dirty="0"/>
          </a:p>
          <a:p>
            <a:pPr marL="0" indent="0">
              <a:buNone/>
            </a:pPr>
            <a:r>
              <a:rPr lang="en-GB" dirty="0"/>
              <a:t>Even though this article is aimed towards the younger end of youth we can argue that this transfers to those on the older end of youth too. </a:t>
            </a:r>
          </a:p>
        </p:txBody>
      </p:sp>
      <p:sp>
        <p:nvSpPr>
          <p:cNvPr id="4" name="Footer Placeholder 3">
            <a:extLst>
              <a:ext uri="{FF2B5EF4-FFF2-40B4-BE49-F238E27FC236}">
                <a16:creationId xmlns:a16="http://schemas.microsoft.com/office/drawing/2014/main" id="{54BB3C47-A998-897A-3BA4-BF7E7EA48BFE}"/>
              </a:ext>
            </a:extLst>
          </p:cNvPr>
          <p:cNvSpPr>
            <a:spLocks noGrp="1"/>
          </p:cNvSpPr>
          <p:nvPr>
            <p:ph type="ftr" sz="quarter" idx="10"/>
          </p:nvPr>
        </p:nvSpPr>
        <p:spPr>
          <a:xfrm>
            <a:off x="240792" y="6356350"/>
            <a:ext cx="4114800" cy="365125"/>
          </a:xfrm>
        </p:spPr>
        <p:txBody>
          <a:bodyPr/>
          <a:lstStyle/>
          <a:p>
            <a:pPr rtl="0"/>
            <a:r>
              <a:rPr lang="en-GB" dirty="0"/>
              <a:t>Presentation title</a:t>
            </a:r>
          </a:p>
        </p:txBody>
      </p:sp>
      <p:sp>
        <p:nvSpPr>
          <p:cNvPr id="5" name="Slide Number Placeholder 4">
            <a:extLst>
              <a:ext uri="{FF2B5EF4-FFF2-40B4-BE49-F238E27FC236}">
                <a16:creationId xmlns:a16="http://schemas.microsoft.com/office/drawing/2014/main" id="{DA0260F5-F2EC-8DCA-EDA7-5E65272C2C5A}"/>
              </a:ext>
            </a:extLst>
          </p:cNvPr>
          <p:cNvSpPr>
            <a:spLocks noGrp="1"/>
          </p:cNvSpPr>
          <p:nvPr>
            <p:ph type="sldNum" sz="quarter" idx="11"/>
          </p:nvPr>
        </p:nvSpPr>
        <p:spPr/>
        <p:txBody>
          <a:bodyPr/>
          <a:lstStyle/>
          <a:p>
            <a:pPr rtl="0"/>
            <a:fld id="{294A09A9-5501-47C1-A89A-A340965A2BE2}" type="slidenum">
              <a:rPr lang="en-GB" smtClean="0"/>
              <a:pPr rtl="0"/>
              <a:t>11</a:t>
            </a:fld>
            <a:endParaRPr lang="en-GB" dirty="0"/>
          </a:p>
        </p:txBody>
      </p:sp>
      <p:pic>
        <p:nvPicPr>
          <p:cNvPr id="7" name="Picture 6">
            <a:extLst>
              <a:ext uri="{FF2B5EF4-FFF2-40B4-BE49-F238E27FC236}">
                <a16:creationId xmlns:a16="http://schemas.microsoft.com/office/drawing/2014/main" id="{9E05A381-B22F-30FE-6065-3378F12E8BE9}"/>
              </a:ext>
            </a:extLst>
          </p:cNvPr>
          <p:cNvPicPr>
            <a:picLocks noChangeAspect="1"/>
          </p:cNvPicPr>
          <p:nvPr/>
        </p:nvPicPr>
        <p:blipFill>
          <a:blip r:embed="rId2"/>
          <a:stretch>
            <a:fillRect/>
          </a:stretch>
        </p:blipFill>
        <p:spPr>
          <a:xfrm>
            <a:off x="8205218" y="2788532"/>
            <a:ext cx="3745990" cy="237948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1696610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E53D53-59BC-691D-E3C2-CE7E0CB9EAAE}"/>
              </a:ext>
            </a:extLst>
          </p:cNvPr>
          <p:cNvSpPr>
            <a:spLocks noGrp="1"/>
          </p:cNvSpPr>
          <p:nvPr>
            <p:ph type="title"/>
          </p:nvPr>
        </p:nvSpPr>
        <p:spPr/>
        <p:txBody>
          <a:bodyPr/>
          <a:lstStyle/>
          <a:p>
            <a:r>
              <a:rPr lang="en-GB" dirty="0"/>
              <a:t>How does Art help to build meaningful relationships with young people</a:t>
            </a:r>
          </a:p>
        </p:txBody>
      </p:sp>
      <p:sp>
        <p:nvSpPr>
          <p:cNvPr id="3" name="Content Placeholder 2">
            <a:extLst>
              <a:ext uri="{FF2B5EF4-FFF2-40B4-BE49-F238E27FC236}">
                <a16:creationId xmlns:a16="http://schemas.microsoft.com/office/drawing/2014/main" id="{3C84F166-E133-95D0-1E46-46A1FA56CBCA}"/>
              </a:ext>
            </a:extLst>
          </p:cNvPr>
          <p:cNvSpPr>
            <a:spLocks noGrp="1"/>
          </p:cNvSpPr>
          <p:nvPr>
            <p:ph idx="1"/>
          </p:nvPr>
        </p:nvSpPr>
        <p:spPr>
          <a:xfrm>
            <a:off x="240792" y="1738633"/>
            <a:ext cx="5302758" cy="4982842"/>
          </a:xfrm>
        </p:spPr>
        <p:txBody>
          <a:bodyPr>
            <a:normAutofit fontScale="92500" lnSpcReduction="10000"/>
          </a:bodyPr>
          <a:lstStyle/>
          <a:p>
            <a:pPr marL="0" indent="0">
              <a:buNone/>
            </a:pPr>
            <a:r>
              <a:rPr lang="en-GB" dirty="0"/>
              <a:t>Art allows us to express ourselves, along with allowing the young-people to express themselves, it allows us to communicate with one another while also focusing on another project, diverting the young persons attention so that they may feel more comfortable to talk to you “first attention, second attention”.</a:t>
            </a:r>
          </a:p>
          <a:p>
            <a:pPr marL="0" indent="0">
              <a:buNone/>
            </a:pPr>
            <a:endParaRPr lang="en-GB" dirty="0"/>
          </a:p>
          <a:p>
            <a:pPr marL="0" indent="0">
              <a:buNone/>
            </a:pPr>
            <a:r>
              <a:rPr lang="en-GB" dirty="0"/>
              <a:t>During my practice this has been a very successful mean of practice and has allowed me to build relationships with the quietest of young-people. </a:t>
            </a:r>
          </a:p>
        </p:txBody>
      </p:sp>
      <p:sp>
        <p:nvSpPr>
          <p:cNvPr id="4" name="Footer Placeholder 3">
            <a:extLst>
              <a:ext uri="{FF2B5EF4-FFF2-40B4-BE49-F238E27FC236}">
                <a16:creationId xmlns:a16="http://schemas.microsoft.com/office/drawing/2014/main" id="{C0B28DC5-3160-9B86-DC16-B23EC04BD4CC}"/>
              </a:ext>
            </a:extLst>
          </p:cNvPr>
          <p:cNvSpPr>
            <a:spLocks noGrp="1"/>
          </p:cNvSpPr>
          <p:nvPr>
            <p:ph type="ftr" sz="quarter" idx="10"/>
          </p:nvPr>
        </p:nvSpPr>
        <p:spPr/>
        <p:txBody>
          <a:bodyPr/>
          <a:lstStyle/>
          <a:p>
            <a:pPr rtl="0"/>
            <a:r>
              <a:rPr lang="en-GB"/>
              <a:t>Presentation title</a:t>
            </a:r>
            <a:endParaRPr lang="en-GB" dirty="0"/>
          </a:p>
        </p:txBody>
      </p:sp>
      <p:sp>
        <p:nvSpPr>
          <p:cNvPr id="5" name="Slide Number Placeholder 4">
            <a:extLst>
              <a:ext uri="{FF2B5EF4-FFF2-40B4-BE49-F238E27FC236}">
                <a16:creationId xmlns:a16="http://schemas.microsoft.com/office/drawing/2014/main" id="{0DA59CD1-837F-99F0-7F4B-23FCFE867EE5}"/>
              </a:ext>
            </a:extLst>
          </p:cNvPr>
          <p:cNvSpPr>
            <a:spLocks noGrp="1"/>
          </p:cNvSpPr>
          <p:nvPr>
            <p:ph type="sldNum" sz="quarter" idx="11"/>
          </p:nvPr>
        </p:nvSpPr>
        <p:spPr/>
        <p:txBody>
          <a:bodyPr/>
          <a:lstStyle/>
          <a:p>
            <a:pPr rtl="0"/>
            <a:fld id="{294A09A9-5501-47C1-A89A-A340965A2BE2}" type="slidenum">
              <a:rPr lang="en-GB" smtClean="0"/>
              <a:pPr rtl="0"/>
              <a:t>12</a:t>
            </a:fld>
            <a:endParaRPr lang="en-GB" dirty="0"/>
          </a:p>
        </p:txBody>
      </p:sp>
      <p:sp>
        <p:nvSpPr>
          <p:cNvPr id="6" name="Content Placeholder 2">
            <a:extLst>
              <a:ext uri="{FF2B5EF4-FFF2-40B4-BE49-F238E27FC236}">
                <a16:creationId xmlns:a16="http://schemas.microsoft.com/office/drawing/2014/main" id="{28AB39F4-D8C1-A99C-653C-ACA1E8628998}"/>
              </a:ext>
            </a:extLst>
          </p:cNvPr>
          <p:cNvSpPr txBox="1">
            <a:spLocks/>
          </p:cNvSpPr>
          <p:nvPr/>
        </p:nvSpPr>
        <p:spPr>
          <a:xfrm>
            <a:off x="6991350" y="1800544"/>
            <a:ext cx="4959858" cy="4738368"/>
          </a:xfrm>
          <a:prstGeom prst="rect">
            <a:avLst/>
          </a:prstGeom>
        </p:spPr>
        <p:txBody>
          <a:bodyPr vert="horz" lIns="91440" tIns="45720" rIns="91440" bIns="45720" rtlCol="0">
            <a:normAutofit/>
          </a:bodyPr>
          <a:lstStyle>
            <a:defPPr>
              <a:defRPr lang="en-GB"/>
            </a:defPPr>
            <a:lvl1pPr marL="228600" indent="-228600" algn="l" defTabSz="914400" rtl="0" eaLnBrk="1" latinLnBrk="0" hangingPunct="1">
              <a:lnSpc>
                <a:spcPct val="90000"/>
              </a:lnSpc>
              <a:spcBef>
                <a:spcPts val="1000"/>
              </a:spcBef>
              <a:buClr>
                <a:srgbClr val="73292A"/>
              </a:buClr>
              <a:buFont typeface="Arial" panose="020B0604020202020204" pitchFamily="34" charset="0"/>
              <a:buChar char="•"/>
              <a:defRPr lang="en-GB" sz="2800" kern="1200">
                <a:solidFill>
                  <a:schemeClr val="accent3"/>
                </a:solidFill>
                <a:latin typeface="Gill Sans Nova Light" panose="020F0302020204030204" pitchFamily="34" charset="0"/>
                <a:ea typeface="+mn-ea"/>
                <a:cs typeface="Gill Sans Nova Light" panose="020F0302020204030204" pitchFamily="34" charset="0"/>
              </a:defRPr>
            </a:lvl1pPr>
            <a:lvl2pPr marL="685800" indent="-228600" algn="l" defTabSz="914400" rtl="0" eaLnBrk="1" latinLnBrk="0" hangingPunct="1">
              <a:lnSpc>
                <a:spcPct val="90000"/>
              </a:lnSpc>
              <a:spcBef>
                <a:spcPts val="500"/>
              </a:spcBef>
              <a:buClr>
                <a:srgbClr val="73292A"/>
              </a:buClr>
              <a:buFont typeface="Arial" panose="020B0604020202020204" pitchFamily="34" charset="0"/>
              <a:buChar char="•"/>
              <a:defRPr lang="en-GB" sz="2400" kern="1200">
                <a:solidFill>
                  <a:schemeClr val="accent3"/>
                </a:solidFill>
                <a:latin typeface="Gill Sans Nova Light" panose="020F0302020204030204" pitchFamily="34" charset="0"/>
                <a:ea typeface="+mn-ea"/>
                <a:cs typeface="Gill Sans Nova Light" panose="020F0302020204030204" pitchFamily="34" charset="0"/>
              </a:defRPr>
            </a:lvl2pPr>
            <a:lvl3pPr marL="1143000" indent="-228600" algn="l" defTabSz="914400" rtl="0" eaLnBrk="1" latinLnBrk="0" hangingPunct="1">
              <a:lnSpc>
                <a:spcPct val="90000"/>
              </a:lnSpc>
              <a:spcBef>
                <a:spcPts val="500"/>
              </a:spcBef>
              <a:buClr>
                <a:srgbClr val="73292A"/>
              </a:buClr>
              <a:buFont typeface="Arial" panose="020B0604020202020204" pitchFamily="34" charset="0"/>
              <a:buChar char="•"/>
              <a:defRPr lang="en-GB" sz="2000" kern="1200">
                <a:solidFill>
                  <a:schemeClr val="accent3"/>
                </a:solidFill>
                <a:latin typeface="Gill Sans Nova Light" panose="020F0302020204030204" pitchFamily="34" charset="0"/>
                <a:ea typeface="+mn-ea"/>
                <a:cs typeface="Gill Sans Nova Light" panose="020F0302020204030204" pitchFamily="34" charset="0"/>
              </a:defRPr>
            </a:lvl3pPr>
            <a:lvl4pPr marL="1600200" indent="-228600" algn="l" defTabSz="914400" rtl="0" eaLnBrk="1" latinLnBrk="0" hangingPunct="1">
              <a:lnSpc>
                <a:spcPct val="90000"/>
              </a:lnSpc>
              <a:spcBef>
                <a:spcPts val="500"/>
              </a:spcBef>
              <a:buClr>
                <a:srgbClr val="73292A"/>
              </a:buClr>
              <a:buFont typeface="Arial" panose="020B0604020202020204" pitchFamily="34" charset="0"/>
              <a:buChar char="•"/>
              <a:defRPr lang="en-GB" sz="1800" kern="1200">
                <a:solidFill>
                  <a:schemeClr val="accent3"/>
                </a:solidFill>
                <a:latin typeface="Gill Sans Nova Light" panose="020F0302020204030204" pitchFamily="34" charset="0"/>
                <a:ea typeface="+mn-ea"/>
                <a:cs typeface="Gill Sans Nova Light" panose="020F0302020204030204" pitchFamily="34" charset="0"/>
              </a:defRPr>
            </a:lvl4pPr>
            <a:lvl5pPr marL="2057400" indent="-228600" algn="l" defTabSz="914400" rtl="0" eaLnBrk="1" latinLnBrk="0" hangingPunct="1">
              <a:lnSpc>
                <a:spcPct val="90000"/>
              </a:lnSpc>
              <a:spcBef>
                <a:spcPts val="500"/>
              </a:spcBef>
              <a:buClr>
                <a:srgbClr val="73292A"/>
              </a:buClr>
              <a:buFont typeface="Arial" panose="020B0604020202020204" pitchFamily="34" charset="0"/>
              <a:buChar char="•"/>
              <a:defRPr lang="en-GB" sz="1800" kern="1200">
                <a:solidFill>
                  <a:schemeClr val="accent3"/>
                </a:solidFill>
                <a:latin typeface="Gill Sans Nova Light" panose="020F0302020204030204" pitchFamily="34" charset="0"/>
                <a:ea typeface="+mn-ea"/>
                <a:cs typeface="Gill Sans Nova Light" panose="020F030202020403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9pPr>
          </a:lstStyle>
          <a:p>
            <a:pPr marL="0" indent="0">
              <a:buFont typeface="Arial" panose="020B0604020202020204" pitchFamily="34" charset="0"/>
              <a:buNone/>
            </a:pPr>
            <a:r>
              <a:rPr lang="en-GB" dirty="0"/>
              <a:t>Art allows the young-people to do what ever they like, they can draw, paint or build what ever it is they like without being told what to do.</a:t>
            </a:r>
          </a:p>
          <a:p>
            <a:pPr marL="0" indent="0">
              <a:buFont typeface="Arial" panose="020B0604020202020204" pitchFamily="34" charset="0"/>
              <a:buNone/>
            </a:pPr>
            <a:r>
              <a:rPr lang="en-GB" dirty="0"/>
              <a:t>They guide themselves while also leaning how to express their creativity, and in the mean time us as youth-workers get to learn more about them and they get to learn more about us.</a:t>
            </a:r>
          </a:p>
        </p:txBody>
      </p:sp>
    </p:spTree>
    <p:extLst>
      <p:ext uri="{BB962C8B-B14F-4D97-AF65-F5344CB8AC3E}">
        <p14:creationId xmlns:p14="http://schemas.microsoft.com/office/powerpoint/2010/main" val="9177563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45C7D2-5FE1-829F-133B-907E1FB31421}"/>
              </a:ext>
            </a:extLst>
          </p:cNvPr>
          <p:cNvSpPr>
            <a:spLocks noGrp="1"/>
          </p:cNvSpPr>
          <p:nvPr>
            <p:ph type="title"/>
          </p:nvPr>
        </p:nvSpPr>
        <p:spPr>
          <a:xfrm>
            <a:off x="838200" y="136525"/>
            <a:ext cx="10515600" cy="1325880"/>
          </a:xfrm>
        </p:spPr>
        <p:txBody>
          <a:bodyPr/>
          <a:lstStyle/>
          <a:p>
            <a:r>
              <a:rPr lang="en-GB" dirty="0"/>
              <a:t>Medium of Drama</a:t>
            </a:r>
          </a:p>
        </p:txBody>
      </p:sp>
      <p:sp>
        <p:nvSpPr>
          <p:cNvPr id="3" name="Content Placeholder 2">
            <a:extLst>
              <a:ext uri="{FF2B5EF4-FFF2-40B4-BE49-F238E27FC236}">
                <a16:creationId xmlns:a16="http://schemas.microsoft.com/office/drawing/2014/main" id="{1C99AAEE-9C6E-0D51-6F9B-C25B693CE9E2}"/>
              </a:ext>
            </a:extLst>
          </p:cNvPr>
          <p:cNvSpPr>
            <a:spLocks noGrp="1"/>
          </p:cNvSpPr>
          <p:nvPr>
            <p:ph idx="1"/>
          </p:nvPr>
        </p:nvSpPr>
        <p:spPr>
          <a:xfrm>
            <a:off x="609600" y="1462405"/>
            <a:ext cx="10972800" cy="4572000"/>
          </a:xfrm>
        </p:spPr>
        <p:txBody>
          <a:bodyPr/>
          <a:lstStyle/>
          <a:p>
            <a:pPr marL="0" indent="0">
              <a:buNone/>
            </a:pPr>
            <a:r>
              <a:rPr lang="en-GB" dirty="0"/>
              <a:t>Drama is an expressive form of art where young-people and act and express themselves in a theatrical way, where they create their own stories and act them out either by themselves or with a group of young-people. </a:t>
            </a:r>
          </a:p>
          <a:p>
            <a:pPr marL="0" indent="0">
              <a:buNone/>
            </a:pPr>
            <a:r>
              <a:rPr lang="en-GB" dirty="0"/>
              <a:t>This form of activity allows for the youth-worker to get involved, communicate and help the young-people while also allowing them to be self driven and creative. </a:t>
            </a:r>
          </a:p>
          <a:p>
            <a:pPr marL="0" indent="0">
              <a:buNone/>
            </a:pPr>
            <a:r>
              <a:rPr lang="en-GB" dirty="0"/>
              <a:t>We can build relationships using drama by watching and understanding the stories that the young people build and act out, we can also expressive confidence in the young-people and build trust, forming a positive relationship. </a:t>
            </a:r>
          </a:p>
        </p:txBody>
      </p:sp>
      <p:sp>
        <p:nvSpPr>
          <p:cNvPr id="4" name="Footer Placeholder 3">
            <a:extLst>
              <a:ext uri="{FF2B5EF4-FFF2-40B4-BE49-F238E27FC236}">
                <a16:creationId xmlns:a16="http://schemas.microsoft.com/office/drawing/2014/main" id="{A48141B9-B5A5-CF85-159A-817060900760}"/>
              </a:ext>
            </a:extLst>
          </p:cNvPr>
          <p:cNvSpPr>
            <a:spLocks noGrp="1"/>
          </p:cNvSpPr>
          <p:nvPr>
            <p:ph type="ftr" sz="quarter" idx="10"/>
          </p:nvPr>
        </p:nvSpPr>
        <p:spPr/>
        <p:txBody>
          <a:bodyPr/>
          <a:lstStyle/>
          <a:p>
            <a:pPr rtl="0"/>
            <a:r>
              <a:rPr lang="en-GB"/>
              <a:t>Presentation title</a:t>
            </a:r>
            <a:endParaRPr lang="en-GB" dirty="0"/>
          </a:p>
        </p:txBody>
      </p:sp>
      <p:sp>
        <p:nvSpPr>
          <p:cNvPr id="5" name="Slide Number Placeholder 4">
            <a:extLst>
              <a:ext uri="{FF2B5EF4-FFF2-40B4-BE49-F238E27FC236}">
                <a16:creationId xmlns:a16="http://schemas.microsoft.com/office/drawing/2014/main" id="{0DAE368A-4D94-D59C-8D54-5A0044E07312}"/>
              </a:ext>
            </a:extLst>
          </p:cNvPr>
          <p:cNvSpPr>
            <a:spLocks noGrp="1"/>
          </p:cNvSpPr>
          <p:nvPr>
            <p:ph type="sldNum" sz="quarter" idx="11"/>
          </p:nvPr>
        </p:nvSpPr>
        <p:spPr/>
        <p:txBody>
          <a:bodyPr/>
          <a:lstStyle/>
          <a:p>
            <a:pPr rtl="0"/>
            <a:fld id="{294A09A9-5501-47C1-A89A-A340965A2BE2}" type="slidenum">
              <a:rPr lang="en-GB" smtClean="0"/>
              <a:pPr rtl="0"/>
              <a:t>13</a:t>
            </a:fld>
            <a:endParaRPr lang="en-GB" dirty="0"/>
          </a:p>
        </p:txBody>
      </p:sp>
    </p:spTree>
    <p:extLst>
      <p:ext uri="{BB962C8B-B14F-4D97-AF65-F5344CB8AC3E}">
        <p14:creationId xmlns:p14="http://schemas.microsoft.com/office/powerpoint/2010/main" val="42714199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77F974-9F80-C957-19EA-6827B1AB6B8E}"/>
              </a:ext>
            </a:extLst>
          </p:cNvPr>
          <p:cNvSpPr>
            <a:spLocks noGrp="1"/>
          </p:cNvSpPr>
          <p:nvPr>
            <p:ph type="title"/>
          </p:nvPr>
        </p:nvSpPr>
        <p:spPr/>
        <p:txBody>
          <a:bodyPr/>
          <a:lstStyle/>
          <a:p>
            <a:r>
              <a:rPr lang="en-GB" dirty="0"/>
              <a:t>Noodles Performance Arts</a:t>
            </a:r>
          </a:p>
        </p:txBody>
      </p:sp>
      <p:sp>
        <p:nvSpPr>
          <p:cNvPr id="3" name="Content Placeholder 2">
            <a:extLst>
              <a:ext uri="{FF2B5EF4-FFF2-40B4-BE49-F238E27FC236}">
                <a16:creationId xmlns:a16="http://schemas.microsoft.com/office/drawing/2014/main" id="{DF3E69D4-66B1-7740-7DC7-EB7ACB033AA1}"/>
              </a:ext>
            </a:extLst>
          </p:cNvPr>
          <p:cNvSpPr>
            <a:spLocks noGrp="1"/>
          </p:cNvSpPr>
          <p:nvPr>
            <p:ph idx="1"/>
          </p:nvPr>
        </p:nvSpPr>
        <p:spPr>
          <a:xfrm>
            <a:off x="333375" y="1781174"/>
            <a:ext cx="6867525" cy="3897629"/>
          </a:xfrm>
        </p:spPr>
        <p:txBody>
          <a:bodyPr/>
          <a:lstStyle/>
          <a:p>
            <a:pPr marL="0" indent="0">
              <a:buNone/>
            </a:pPr>
            <a:r>
              <a:rPr lang="en-GB" dirty="0"/>
              <a:t>Noodles Performance arts 16</a:t>
            </a:r>
            <a:r>
              <a:rPr lang="en-GB" baseline="30000" dirty="0"/>
              <a:t>th</a:t>
            </a:r>
            <a:r>
              <a:rPr lang="en-GB" dirty="0"/>
              <a:t> September 2019 outline that </a:t>
            </a:r>
          </a:p>
          <a:p>
            <a:pPr marL="0" indent="0">
              <a:buNone/>
            </a:pPr>
            <a:r>
              <a:rPr lang="en-GB" sz="2400" dirty="0"/>
              <a:t>“Drama helps children learn about teamwork, improves concentration and boosts emotion intelligence as well as building their communication, social and problem-solving skills”.</a:t>
            </a:r>
          </a:p>
          <a:p>
            <a:pPr marL="0" indent="0">
              <a:buNone/>
            </a:pPr>
            <a:endParaRPr lang="en-GB" sz="2400" dirty="0"/>
          </a:p>
          <a:p>
            <a:pPr marL="0" indent="0">
              <a:buNone/>
            </a:pPr>
            <a:r>
              <a:rPr lang="en-GB" sz="2400" dirty="0"/>
              <a:t>Even though this article is aimed towards children, it can still be used with young-people and can still be just as effective, even in older people. </a:t>
            </a:r>
          </a:p>
          <a:p>
            <a:pPr marL="0" indent="0">
              <a:buNone/>
            </a:pPr>
            <a:endParaRPr lang="en-GB" dirty="0"/>
          </a:p>
          <a:p>
            <a:pPr marL="0" indent="0">
              <a:buNone/>
            </a:pPr>
            <a:endParaRPr lang="en-GB" dirty="0"/>
          </a:p>
        </p:txBody>
      </p:sp>
      <p:sp>
        <p:nvSpPr>
          <p:cNvPr id="4" name="Footer Placeholder 3">
            <a:extLst>
              <a:ext uri="{FF2B5EF4-FFF2-40B4-BE49-F238E27FC236}">
                <a16:creationId xmlns:a16="http://schemas.microsoft.com/office/drawing/2014/main" id="{DD5B8BA6-CDB4-EF9D-CC94-4C1090278471}"/>
              </a:ext>
            </a:extLst>
          </p:cNvPr>
          <p:cNvSpPr>
            <a:spLocks noGrp="1"/>
          </p:cNvSpPr>
          <p:nvPr>
            <p:ph type="ftr" sz="quarter" idx="10"/>
          </p:nvPr>
        </p:nvSpPr>
        <p:spPr/>
        <p:txBody>
          <a:bodyPr/>
          <a:lstStyle/>
          <a:p>
            <a:pPr rtl="0"/>
            <a:r>
              <a:rPr lang="en-GB"/>
              <a:t>Presentation title</a:t>
            </a:r>
            <a:endParaRPr lang="en-GB" dirty="0"/>
          </a:p>
        </p:txBody>
      </p:sp>
      <p:sp>
        <p:nvSpPr>
          <p:cNvPr id="5" name="Slide Number Placeholder 4">
            <a:extLst>
              <a:ext uri="{FF2B5EF4-FFF2-40B4-BE49-F238E27FC236}">
                <a16:creationId xmlns:a16="http://schemas.microsoft.com/office/drawing/2014/main" id="{AB5E2C72-082A-0D96-A42C-0CF0408C8CED}"/>
              </a:ext>
            </a:extLst>
          </p:cNvPr>
          <p:cNvSpPr>
            <a:spLocks noGrp="1"/>
          </p:cNvSpPr>
          <p:nvPr>
            <p:ph type="sldNum" sz="quarter" idx="11"/>
          </p:nvPr>
        </p:nvSpPr>
        <p:spPr/>
        <p:txBody>
          <a:bodyPr/>
          <a:lstStyle/>
          <a:p>
            <a:pPr rtl="0"/>
            <a:fld id="{294A09A9-5501-47C1-A89A-A340965A2BE2}" type="slidenum">
              <a:rPr lang="en-GB" smtClean="0"/>
              <a:pPr rtl="0"/>
              <a:t>14</a:t>
            </a:fld>
            <a:endParaRPr lang="en-GB" dirty="0"/>
          </a:p>
        </p:txBody>
      </p:sp>
      <p:pic>
        <p:nvPicPr>
          <p:cNvPr id="2052" name="Picture 4" descr="Youth Drama Sessions - DIY Theatre Company">
            <a:extLst>
              <a:ext uri="{FF2B5EF4-FFF2-40B4-BE49-F238E27FC236}">
                <a16:creationId xmlns:a16="http://schemas.microsoft.com/office/drawing/2014/main" id="{733C71E3-8C7F-9300-68DE-FCDEC126BFA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58062" y="1781174"/>
            <a:ext cx="4700588" cy="3133725"/>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66795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AD2B84-5C97-8209-0F81-733085455096}"/>
              </a:ext>
            </a:extLst>
          </p:cNvPr>
          <p:cNvSpPr>
            <a:spLocks noGrp="1"/>
          </p:cNvSpPr>
          <p:nvPr>
            <p:ph type="title"/>
          </p:nvPr>
        </p:nvSpPr>
        <p:spPr>
          <a:xfrm>
            <a:off x="772212" y="136525"/>
            <a:ext cx="10515600" cy="1325880"/>
          </a:xfrm>
        </p:spPr>
        <p:txBody>
          <a:bodyPr/>
          <a:lstStyle/>
          <a:p>
            <a:r>
              <a:rPr lang="en-GB" u="sng" dirty="0"/>
              <a:t>Building relations through Art and Drama in groups </a:t>
            </a:r>
          </a:p>
        </p:txBody>
      </p:sp>
      <p:sp>
        <p:nvSpPr>
          <p:cNvPr id="3" name="Content Placeholder 2">
            <a:extLst>
              <a:ext uri="{FF2B5EF4-FFF2-40B4-BE49-F238E27FC236}">
                <a16:creationId xmlns:a16="http://schemas.microsoft.com/office/drawing/2014/main" id="{3D139B4C-BCAA-432F-4C75-A49E3A6E543E}"/>
              </a:ext>
            </a:extLst>
          </p:cNvPr>
          <p:cNvSpPr>
            <a:spLocks noGrp="1"/>
          </p:cNvSpPr>
          <p:nvPr>
            <p:ph idx="1"/>
          </p:nvPr>
        </p:nvSpPr>
        <p:spPr/>
        <p:txBody>
          <a:bodyPr/>
          <a:lstStyle/>
          <a:p>
            <a:pPr marL="0" indent="0">
              <a:buNone/>
            </a:pPr>
            <a:r>
              <a:rPr lang="en-GB" dirty="0"/>
              <a:t>Art and drama can be used in groups and one-to-one, allowing for it to be an universal option for an occasion or activity. </a:t>
            </a:r>
          </a:p>
          <a:p>
            <a:pPr marL="0" indent="0">
              <a:buNone/>
            </a:pPr>
            <a:r>
              <a:rPr lang="en-GB" dirty="0"/>
              <a:t>Getting groups of young people together and involved in both art and drama allows for key skills such as communication, listening, team work and problem-solving skills to be improved and developed. </a:t>
            </a:r>
          </a:p>
          <a:p>
            <a:pPr marL="0" indent="0">
              <a:buNone/>
            </a:pPr>
            <a:r>
              <a:rPr lang="en-GB" dirty="0"/>
              <a:t>It also allows for us as the youth-worker to get involved and build positive relationships with the young people so that we may help them with any issues that may have outside of the youth groups and centres.</a:t>
            </a:r>
          </a:p>
        </p:txBody>
      </p:sp>
      <p:sp>
        <p:nvSpPr>
          <p:cNvPr id="4" name="Footer Placeholder 3">
            <a:extLst>
              <a:ext uri="{FF2B5EF4-FFF2-40B4-BE49-F238E27FC236}">
                <a16:creationId xmlns:a16="http://schemas.microsoft.com/office/drawing/2014/main" id="{D760DA3D-785A-2BE7-253B-694E325121A4}"/>
              </a:ext>
            </a:extLst>
          </p:cNvPr>
          <p:cNvSpPr>
            <a:spLocks noGrp="1"/>
          </p:cNvSpPr>
          <p:nvPr>
            <p:ph type="ftr" sz="quarter" idx="10"/>
          </p:nvPr>
        </p:nvSpPr>
        <p:spPr/>
        <p:txBody>
          <a:bodyPr/>
          <a:lstStyle/>
          <a:p>
            <a:pPr rtl="0"/>
            <a:r>
              <a:rPr lang="en-GB"/>
              <a:t>Presentation title</a:t>
            </a:r>
            <a:endParaRPr lang="en-GB" dirty="0"/>
          </a:p>
        </p:txBody>
      </p:sp>
      <p:sp>
        <p:nvSpPr>
          <p:cNvPr id="5" name="Slide Number Placeholder 4">
            <a:extLst>
              <a:ext uri="{FF2B5EF4-FFF2-40B4-BE49-F238E27FC236}">
                <a16:creationId xmlns:a16="http://schemas.microsoft.com/office/drawing/2014/main" id="{15B653F8-24E8-5620-CDE4-CBB1875F6504}"/>
              </a:ext>
            </a:extLst>
          </p:cNvPr>
          <p:cNvSpPr>
            <a:spLocks noGrp="1"/>
          </p:cNvSpPr>
          <p:nvPr>
            <p:ph type="sldNum" sz="quarter" idx="11"/>
          </p:nvPr>
        </p:nvSpPr>
        <p:spPr/>
        <p:txBody>
          <a:bodyPr/>
          <a:lstStyle/>
          <a:p>
            <a:pPr rtl="0"/>
            <a:fld id="{294A09A9-5501-47C1-A89A-A340965A2BE2}" type="slidenum">
              <a:rPr lang="en-GB" smtClean="0"/>
              <a:pPr rtl="0"/>
              <a:t>15</a:t>
            </a:fld>
            <a:endParaRPr lang="en-GB" dirty="0"/>
          </a:p>
        </p:txBody>
      </p:sp>
    </p:spTree>
    <p:extLst>
      <p:ext uri="{BB962C8B-B14F-4D97-AF65-F5344CB8AC3E}">
        <p14:creationId xmlns:p14="http://schemas.microsoft.com/office/powerpoint/2010/main" val="896282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80FE2B-7D3E-DD6D-11FF-B62BD00E2810}"/>
              </a:ext>
            </a:extLst>
          </p:cNvPr>
          <p:cNvSpPr>
            <a:spLocks noGrp="1"/>
          </p:cNvSpPr>
          <p:nvPr>
            <p:ph type="title"/>
          </p:nvPr>
        </p:nvSpPr>
        <p:spPr>
          <a:xfrm>
            <a:off x="838200" y="136525"/>
            <a:ext cx="10515600" cy="1325880"/>
          </a:xfrm>
        </p:spPr>
        <p:txBody>
          <a:bodyPr>
            <a:normAutofit/>
          </a:bodyPr>
          <a:lstStyle/>
          <a:p>
            <a:r>
              <a:rPr lang="en-GB" sz="4000" u="sng" dirty="0"/>
              <a:t>Building relationships with young people using art and drama on a one-to-one</a:t>
            </a:r>
          </a:p>
        </p:txBody>
      </p:sp>
      <p:sp>
        <p:nvSpPr>
          <p:cNvPr id="3" name="Content Placeholder 2">
            <a:extLst>
              <a:ext uri="{FF2B5EF4-FFF2-40B4-BE49-F238E27FC236}">
                <a16:creationId xmlns:a16="http://schemas.microsoft.com/office/drawing/2014/main" id="{AE5043B5-FA51-81BC-FCE0-14550AC53BDA}"/>
              </a:ext>
            </a:extLst>
          </p:cNvPr>
          <p:cNvSpPr>
            <a:spLocks noGrp="1"/>
          </p:cNvSpPr>
          <p:nvPr>
            <p:ph idx="1"/>
          </p:nvPr>
        </p:nvSpPr>
        <p:spPr/>
        <p:txBody>
          <a:bodyPr/>
          <a:lstStyle/>
          <a:p>
            <a:pPr marL="0" indent="0">
              <a:buNone/>
            </a:pPr>
            <a:r>
              <a:rPr lang="en-GB" dirty="0"/>
              <a:t>Sometimes when working one-to-one with a young person its good to introduce something that may grab their attention so that they don’t feel like their being spectated or observed. As always we want them to trust us and see us as an equal not an authority. </a:t>
            </a:r>
          </a:p>
          <a:p>
            <a:pPr marL="0" indent="0">
              <a:buNone/>
            </a:pPr>
            <a:endParaRPr lang="en-GB" dirty="0"/>
          </a:p>
          <a:p>
            <a:pPr marL="0" indent="0">
              <a:buNone/>
            </a:pPr>
            <a:r>
              <a:rPr lang="en-GB" dirty="0"/>
              <a:t>Using art and drama during one to one sessions allows us to work on our creativity, imaginatively and communication skills. </a:t>
            </a:r>
          </a:p>
          <a:p>
            <a:pPr marL="0" indent="0">
              <a:buNone/>
            </a:pPr>
            <a:r>
              <a:rPr lang="en-GB" dirty="0"/>
              <a:t>When we meet the young person at their level we also get to learn about them and build relationships with them while having fun at the same time. </a:t>
            </a:r>
          </a:p>
        </p:txBody>
      </p:sp>
      <p:sp>
        <p:nvSpPr>
          <p:cNvPr id="4" name="Footer Placeholder 3">
            <a:extLst>
              <a:ext uri="{FF2B5EF4-FFF2-40B4-BE49-F238E27FC236}">
                <a16:creationId xmlns:a16="http://schemas.microsoft.com/office/drawing/2014/main" id="{A50DF0FE-4F26-8D72-966F-335B4DAE863B}"/>
              </a:ext>
            </a:extLst>
          </p:cNvPr>
          <p:cNvSpPr>
            <a:spLocks noGrp="1"/>
          </p:cNvSpPr>
          <p:nvPr>
            <p:ph type="ftr" sz="quarter" idx="10"/>
          </p:nvPr>
        </p:nvSpPr>
        <p:spPr/>
        <p:txBody>
          <a:bodyPr/>
          <a:lstStyle/>
          <a:p>
            <a:pPr rtl="0"/>
            <a:r>
              <a:rPr lang="en-GB"/>
              <a:t>Presentation title</a:t>
            </a:r>
            <a:endParaRPr lang="en-GB" dirty="0"/>
          </a:p>
        </p:txBody>
      </p:sp>
      <p:sp>
        <p:nvSpPr>
          <p:cNvPr id="5" name="Slide Number Placeholder 4">
            <a:extLst>
              <a:ext uri="{FF2B5EF4-FFF2-40B4-BE49-F238E27FC236}">
                <a16:creationId xmlns:a16="http://schemas.microsoft.com/office/drawing/2014/main" id="{FA16664F-4C24-505C-67A3-8660FE6F721C}"/>
              </a:ext>
            </a:extLst>
          </p:cNvPr>
          <p:cNvSpPr>
            <a:spLocks noGrp="1"/>
          </p:cNvSpPr>
          <p:nvPr>
            <p:ph type="sldNum" sz="quarter" idx="11"/>
          </p:nvPr>
        </p:nvSpPr>
        <p:spPr/>
        <p:txBody>
          <a:bodyPr/>
          <a:lstStyle/>
          <a:p>
            <a:pPr rtl="0"/>
            <a:fld id="{294A09A9-5501-47C1-A89A-A340965A2BE2}" type="slidenum">
              <a:rPr lang="en-GB" smtClean="0"/>
              <a:pPr rtl="0"/>
              <a:t>16</a:t>
            </a:fld>
            <a:endParaRPr lang="en-GB" dirty="0"/>
          </a:p>
        </p:txBody>
      </p:sp>
    </p:spTree>
    <p:extLst>
      <p:ext uri="{BB962C8B-B14F-4D97-AF65-F5344CB8AC3E}">
        <p14:creationId xmlns:p14="http://schemas.microsoft.com/office/powerpoint/2010/main" val="15819532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3A36DF-B1EC-744C-BAE2-C9EC8F873EFA}"/>
              </a:ext>
            </a:extLst>
          </p:cNvPr>
          <p:cNvSpPr>
            <a:spLocks noGrp="1"/>
          </p:cNvSpPr>
          <p:nvPr>
            <p:ph type="title"/>
          </p:nvPr>
        </p:nvSpPr>
        <p:spPr>
          <a:xfrm>
            <a:off x="838200" y="136525"/>
            <a:ext cx="10515600" cy="1325880"/>
          </a:xfrm>
        </p:spPr>
        <p:txBody>
          <a:bodyPr/>
          <a:lstStyle/>
          <a:p>
            <a:r>
              <a:rPr lang="en-US" u="sng" dirty="0"/>
              <a:t>Conclusion</a:t>
            </a:r>
            <a:r>
              <a:rPr lang="en-US" dirty="0"/>
              <a:t> </a:t>
            </a:r>
          </a:p>
        </p:txBody>
      </p:sp>
      <p:sp>
        <p:nvSpPr>
          <p:cNvPr id="3" name="Content Placeholder 2">
            <a:extLst>
              <a:ext uri="{FF2B5EF4-FFF2-40B4-BE49-F238E27FC236}">
                <a16:creationId xmlns:a16="http://schemas.microsoft.com/office/drawing/2014/main" id="{F0C82071-89E3-5544-BCD7-83A6B1FF229D}"/>
              </a:ext>
            </a:extLst>
          </p:cNvPr>
          <p:cNvSpPr>
            <a:spLocks noGrp="1"/>
          </p:cNvSpPr>
          <p:nvPr>
            <p:ph idx="1"/>
          </p:nvPr>
        </p:nvSpPr>
        <p:spPr/>
        <p:txBody>
          <a:bodyPr>
            <a:normAutofit lnSpcReduction="10000"/>
          </a:bodyPr>
          <a:lstStyle/>
          <a:p>
            <a:pPr marL="0" indent="0">
              <a:buNone/>
            </a:pPr>
            <a:r>
              <a:rPr lang="en-US" dirty="0"/>
              <a:t>In conclusion having a positive and meaningful relationship with young people allows us as youth worker to have a more open and mindful connection with the young people. </a:t>
            </a:r>
          </a:p>
          <a:p>
            <a:pPr marL="0" indent="0">
              <a:buNone/>
            </a:pPr>
            <a:r>
              <a:rPr lang="en-US" dirty="0"/>
              <a:t>These connections allow us to council young people efficiently and professionally, given the way in which the world is changing we need these connections more now that ever. </a:t>
            </a:r>
          </a:p>
          <a:p>
            <a:pPr marL="0" indent="0">
              <a:buNone/>
            </a:pPr>
            <a:endParaRPr lang="en-US" dirty="0"/>
          </a:p>
          <a:p>
            <a:pPr marL="0" indent="0">
              <a:buNone/>
            </a:pPr>
            <a:r>
              <a:rPr lang="en-US" dirty="0"/>
              <a:t>As youth workers we are also responsible for improving upon our skills and tools so that we become more proficient at youth work, these skills are developed by studying and using wider reading and learning about the different approaches to practice. </a:t>
            </a:r>
          </a:p>
          <a:p>
            <a:pPr marL="0" indent="0">
              <a:buNone/>
            </a:pPr>
            <a:endParaRPr lang="en-US" dirty="0"/>
          </a:p>
        </p:txBody>
      </p:sp>
      <p:sp>
        <p:nvSpPr>
          <p:cNvPr id="4" name="Footer Placeholder 3">
            <a:extLst>
              <a:ext uri="{FF2B5EF4-FFF2-40B4-BE49-F238E27FC236}">
                <a16:creationId xmlns:a16="http://schemas.microsoft.com/office/drawing/2014/main" id="{6C3DA6BF-3DD2-A842-B478-92A350EA7225}"/>
              </a:ext>
            </a:extLst>
          </p:cNvPr>
          <p:cNvSpPr>
            <a:spLocks noGrp="1"/>
          </p:cNvSpPr>
          <p:nvPr>
            <p:ph type="ftr" sz="quarter" idx="10"/>
          </p:nvPr>
        </p:nvSpPr>
        <p:spPr/>
        <p:txBody>
          <a:bodyPr/>
          <a:lstStyle/>
          <a:p>
            <a:pPr rtl="0"/>
            <a:r>
              <a:rPr lang="en-GB"/>
              <a:t>Presentation title</a:t>
            </a:r>
            <a:endParaRPr lang="en-GB" dirty="0"/>
          </a:p>
        </p:txBody>
      </p:sp>
      <p:sp>
        <p:nvSpPr>
          <p:cNvPr id="5" name="Slide Number Placeholder 4">
            <a:extLst>
              <a:ext uri="{FF2B5EF4-FFF2-40B4-BE49-F238E27FC236}">
                <a16:creationId xmlns:a16="http://schemas.microsoft.com/office/drawing/2014/main" id="{FB34F1B9-EA66-6E4E-AAA6-A80EFB1B8FA5}"/>
              </a:ext>
            </a:extLst>
          </p:cNvPr>
          <p:cNvSpPr>
            <a:spLocks noGrp="1"/>
          </p:cNvSpPr>
          <p:nvPr>
            <p:ph type="sldNum" sz="quarter" idx="11"/>
          </p:nvPr>
        </p:nvSpPr>
        <p:spPr/>
        <p:txBody>
          <a:bodyPr/>
          <a:lstStyle/>
          <a:p>
            <a:pPr rtl="0"/>
            <a:fld id="{294A09A9-5501-47C1-A89A-A340965A2BE2}" type="slidenum">
              <a:rPr lang="en-GB" smtClean="0"/>
              <a:pPr rtl="0"/>
              <a:t>17</a:t>
            </a:fld>
            <a:endParaRPr lang="en-GB" dirty="0"/>
          </a:p>
        </p:txBody>
      </p:sp>
    </p:spTree>
    <p:extLst>
      <p:ext uri="{BB962C8B-B14F-4D97-AF65-F5344CB8AC3E}">
        <p14:creationId xmlns:p14="http://schemas.microsoft.com/office/powerpoint/2010/main" val="41354572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92C42-73CE-04BD-3343-4F3F971A47C5}"/>
              </a:ext>
            </a:extLst>
          </p:cNvPr>
          <p:cNvSpPr>
            <a:spLocks noGrp="1"/>
          </p:cNvSpPr>
          <p:nvPr>
            <p:ph type="title"/>
          </p:nvPr>
        </p:nvSpPr>
        <p:spPr>
          <a:xfrm>
            <a:off x="3298596" y="44136"/>
            <a:ext cx="10515600" cy="915027"/>
          </a:xfrm>
        </p:spPr>
        <p:txBody>
          <a:bodyPr/>
          <a:lstStyle/>
          <a:p>
            <a:r>
              <a:rPr lang="en-GB" u="sng" dirty="0"/>
              <a:t>ACTIVITY TIME!!</a:t>
            </a:r>
          </a:p>
        </p:txBody>
      </p:sp>
      <p:sp>
        <p:nvSpPr>
          <p:cNvPr id="3" name="Content Placeholder 2">
            <a:extLst>
              <a:ext uri="{FF2B5EF4-FFF2-40B4-BE49-F238E27FC236}">
                <a16:creationId xmlns:a16="http://schemas.microsoft.com/office/drawing/2014/main" id="{4C79DD0F-E9EB-CA47-C67E-F83964D78606}"/>
              </a:ext>
            </a:extLst>
          </p:cNvPr>
          <p:cNvSpPr>
            <a:spLocks noGrp="1"/>
          </p:cNvSpPr>
          <p:nvPr>
            <p:ph idx="1"/>
          </p:nvPr>
        </p:nvSpPr>
        <p:spPr>
          <a:xfrm>
            <a:off x="17282" y="959163"/>
            <a:ext cx="4537435" cy="5988705"/>
          </a:xfrm>
        </p:spPr>
        <p:txBody>
          <a:bodyPr>
            <a:normAutofit fontScale="77500" lnSpcReduction="20000"/>
          </a:bodyPr>
          <a:lstStyle/>
          <a:p>
            <a:pPr marL="0" indent="0">
              <a:buNone/>
            </a:pPr>
            <a:r>
              <a:rPr lang="en-GB" dirty="0"/>
              <a:t>Card creation, Each individual is given paper and pens and is asked to draw themselves, interests, hobbies and fears on the card, afterwards with the young person wants to they are welcome to communicate what they have put on the card, or leave it to the activity planner to guess.</a:t>
            </a:r>
          </a:p>
          <a:p>
            <a:pPr marL="0" indent="0">
              <a:buNone/>
            </a:pPr>
            <a:endParaRPr lang="en-GB" dirty="0"/>
          </a:p>
          <a:p>
            <a:pPr marL="0" indent="0">
              <a:buNone/>
            </a:pPr>
            <a:r>
              <a:rPr lang="en-GB" dirty="0"/>
              <a:t>This activity allows the youth-worker to learn more about the individual and also allows the young-people to learn about the youth-worker, in a fun and creative manner. </a:t>
            </a:r>
          </a:p>
          <a:p>
            <a:pPr marL="0" indent="0">
              <a:buNone/>
            </a:pPr>
            <a:endParaRPr lang="en-GB" dirty="0"/>
          </a:p>
          <a:p>
            <a:pPr marL="0" indent="0">
              <a:buNone/>
            </a:pPr>
            <a:r>
              <a:rPr lang="en-GB" dirty="0"/>
              <a:t>In return the youth worker will be able to get a greater understand of the young-person allowing for the possibility of building a bond. </a:t>
            </a:r>
          </a:p>
        </p:txBody>
      </p:sp>
      <p:sp>
        <p:nvSpPr>
          <p:cNvPr id="4" name="Footer Placeholder 3">
            <a:extLst>
              <a:ext uri="{FF2B5EF4-FFF2-40B4-BE49-F238E27FC236}">
                <a16:creationId xmlns:a16="http://schemas.microsoft.com/office/drawing/2014/main" id="{78F0F4E3-06FF-59B5-0309-61F4B187E6D5}"/>
              </a:ext>
            </a:extLst>
          </p:cNvPr>
          <p:cNvSpPr>
            <a:spLocks noGrp="1"/>
          </p:cNvSpPr>
          <p:nvPr>
            <p:ph type="ftr" sz="quarter" idx="10"/>
          </p:nvPr>
        </p:nvSpPr>
        <p:spPr/>
        <p:txBody>
          <a:bodyPr/>
          <a:lstStyle/>
          <a:p>
            <a:pPr rtl="0"/>
            <a:r>
              <a:rPr lang="en-GB"/>
              <a:t>Presentation title</a:t>
            </a:r>
            <a:endParaRPr lang="en-GB" dirty="0"/>
          </a:p>
        </p:txBody>
      </p:sp>
      <p:sp>
        <p:nvSpPr>
          <p:cNvPr id="5" name="Slide Number Placeholder 4">
            <a:extLst>
              <a:ext uri="{FF2B5EF4-FFF2-40B4-BE49-F238E27FC236}">
                <a16:creationId xmlns:a16="http://schemas.microsoft.com/office/drawing/2014/main" id="{5795BE15-6126-E2C1-265C-B859C457B867}"/>
              </a:ext>
            </a:extLst>
          </p:cNvPr>
          <p:cNvSpPr>
            <a:spLocks noGrp="1"/>
          </p:cNvSpPr>
          <p:nvPr>
            <p:ph type="sldNum" sz="quarter" idx="11"/>
          </p:nvPr>
        </p:nvSpPr>
        <p:spPr/>
        <p:txBody>
          <a:bodyPr/>
          <a:lstStyle/>
          <a:p>
            <a:pPr rtl="0"/>
            <a:fld id="{294A09A9-5501-47C1-A89A-A340965A2BE2}" type="slidenum">
              <a:rPr lang="en-GB" smtClean="0"/>
              <a:pPr rtl="0"/>
              <a:t>18</a:t>
            </a:fld>
            <a:endParaRPr lang="en-GB" dirty="0"/>
          </a:p>
        </p:txBody>
      </p:sp>
      <p:pic>
        <p:nvPicPr>
          <p:cNvPr id="1026" name="Picture 2" descr="Pen to Paper | Galleries | University of Leeds">
            <a:extLst>
              <a:ext uri="{FF2B5EF4-FFF2-40B4-BE49-F238E27FC236}">
                <a16:creationId xmlns:a16="http://schemas.microsoft.com/office/drawing/2014/main" id="{E8256F18-F6F8-C724-0D84-7877187B315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02807" y="959163"/>
            <a:ext cx="5927889" cy="296394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BCD5BD8E-831A-685D-BA4C-53CF8FAA550C}"/>
              </a:ext>
            </a:extLst>
          </p:cNvPr>
          <p:cNvSpPr txBox="1"/>
          <p:nvPr/>
        </p:nvSpPr>
        <p:spPr>
          <a:xfrm>
            <a:off x="5733068" y="4237970"/>
            <a:ext cx="5646656" cy="1200329"/>
          </a:xfrm>
          <a:prstGeom prst="rect">
            <a:avLst/>
          </a:prstGeom>
          <a:noFill/>
        </p:spPr>
        <p:txBody>
          <a:bodyPr wrap="square" rtlCol="0">
            <a:spAutoFit/>
          </a:bodyPr>
          <a:lstStyle/>
          <a:p>
            <a:r>
              <a:rPr lang="en-GB" dirty="0"/>
              <a:t>Activities are a smart and efficient way for youth-workers to get involved with the young-people by catering fun activities that get everyone involved! Forming friendships and relationships between the young-people and their peers. </a:t>
            </a:r>
          </a:p>
        </p:txBody>
      </p:sp>
    </p:spTree>
    <p:extLst>
      <p:ext uri="{BB962C8B-B14F-4D97-AF65-F5344CB8AC3E}">
        <p14:creationId xmlns:p14="http://schemas.microsoft.com/office/powerpoint/2010/main" val="9845879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AA84D7-5D67-B317-DA94-997E6268BA58}"/>
              </a:ext>
            </a:extLst>
          </p:cNvPr>
          <p:cNvSpPr>
            <a:spLocks noGrp="1"/>
          </p:cNvSpPr>
          <p:nvPr>
            <p:ph type="title"/>
          </p:nvPr>
        </p:nvSpPr>
        <p:spPr/>
        <p:txBody>
          <a:bodyPr/>
          <a:lstStyle/>
          <a:p>
            <a:r>
              <a:rPr lang="en-GB" dirty="0"/>
              <a:t>Bibliography</a:t>
            </a:r>
            <a:br>
              <a:rPr lang="en-GB" dirty="0"/>
            </a:br>
            <a:endParaRPr lang="en-GB" dirty="0"/>
          </a:p>
        </p:txBody>
      </p:sp>
      <p:sp>
        <p:nvSpPr>
          <p:cNvPr id="3" name="Content Placeholder 2">
            <a:extLst>
              <a:ext uri="{FF2B5EF4-FFF2-40B4-BE49-F238E27FC236}">
                <a16:creationId xmlns:a16="http://schemas.microsoft.com/office/drawing/2014/main" id="{95B9BC84-CB8F-771D-7D6C-6D40B7E67320}"/>
              </a:ext>
            </a:extLst>
          </p:cNvPr>
          <p:cNvSpPr>
            <a:spLocks noGrp="1"/>
          </p:cNvSpPr>
          <p:nvPr>
            <p:ph idx="1"/>
          </p:nvPr>
        </p:nvSpPr>
        <p:spPr/>
        <p:txBody>
          <a:bodyPr/>
          <a:lstStyle/>
          <a:p>
            <a:r>
              <a:rPr lang="en-GB" sz="2000" dirty="0"/>
              <a:t>Five Pillars of Youth Worker: </a:t>
            </a:r>
            <a:r>
              <a:rPr lang="en-GB" sz="2000" dirty="0">
                <a:hlinkClick r:id="rId2"/>
              </a:rPr>
              <a:t>https://www.nya.org.uk/career-in-youth-work/what-is-youth-work/</a:t>
            </a:r>
            <a:endParaRPr lang="en-GB" sz="2000" dirty="0"/>
          </a:p>
          <a:p>
            <a:r>
              <a:rPr lang="en-GB" sz="2000" dirty="0"/>
              <a:t>National Careers Service: </a:t>
            </a:r>
            <a:r>
              <a:rPr lang="en-GB" sz="2000" dirty="0">
                <a:hlinkClick r:id="rId3"/>
              </a:rPr>
              <a:t>https://nationalcareers.service.gov.uk/job-profiles/youth-worker</a:t>
            </a:r>
            <a:endParaRPr lang="en-GB" sz="2000" dirty="0"/>
          </a:p>
          <a:p>
            <a:r>
              <a:rPr lang="en-GB" sz="2000" dirty="0"/>
              <a:t>Youth-Link Scotland + Image: </a:t>
            </a:r>
            <a:r>
              <a:rPr lang="en-GB" sz="2000" dirty="0">
                <a:hlinkClick r:id="rId4"/>
              </a:rPr>
              <a:t>https://www.youthlinkscotland.org/programmes/youth-work-and-the-attainment-challenge/skills-framework/building-and-maintaining-positive-relationships/</a:t>
            </a:r>
            <a:endParaRPr lang="en-GB" sz="2000" dirty="0"/>
          </a:p>
          <a:p>
            <a:r>
              <a:rPr lang="en-GB" sz="2000" dirty="0"/>
              <a:t>Noodles Performance arts: </a:t>
            </a:r>
            <a:r>
              <a:rPr lang="en-GB" sz="2000" dirty="0">
                <a:hlinkClick r:id="rId5"/>
              </a:rPr>
              <a:t>https://www.noodleperformancearts.com/how-drama-can-boost-your-childs-development/#:~:text=Drama%20helps%20children%20learn%20about,social%20and%20problem%20solving%20skills</a:t>
            </a:r>
            <a:r>
              <a:rPr lang="en-GB" sz="2000" dirty="0"/>
              <a:t>.</a:t>
            </a:r>
          </a:p>
          <a:p>
            <a:r>
              <a:rPr lang="en-GB" sz="2000" dirty="0"/>
              <a:t>Samaritans: </a:t>
            </a:r>
            <a:r>
              <a:rPr lang="en-GB" sz="2000" dirty="0">
                <a:hlinkClick r:id="rId6"/>
              </a:rPr>
              <a:t>https://www.samaritans.org/wales/about-samaritans/research-policy/young-people-suicide/</a:t>
            </a:r>
            <a:endParaRPr lang="en-GB" sz="2000" dirty="0"/>
          </a:p>
          <a:p>
            <a:endParaRPr lang="en-GB" sz="2000" dirty="0"/>
          </a:p>
          <a:p>
            <a:endParaRPr lang="en-GB" sz="2000" dirty="0"/>
          </a:p>
          <a:p>
            <a:endParaRPr lang="en-GB" sz="2000" dirty="0"/>
          </a:p>
          <a:p>
            <a:endParaRPr lang="en-GB" sz="2000" dirty="0"/>
          </a:p>
          <a:p>
            <a:endParaRPr lang="en-GB" dirty="0"/>
          </a:p>
          <a:p>
            <a:endParaRPr lang="en-GB" dirty="0"/>
          </a:p>
        </p:txBody>
      </p:sp>
      <p:sp>
        <p:nvSpPr>
          <p:cNvPr id="4" name="Footer Placeholder 3">
            <a:extLst>
              <a:ext uri="{FF2B5EF4-FFF2-40B4-BE49-F238E27FC236}">
                <a16:creationId xmlns:a16="http://schemas.microsoft.com/office/drawing/2014/main" id="{22F7D78F-A90F-4A65-C18D-C8BC2D2A1C79}"/>
              </a:ext>
            </a:extLst>
          </p:cNvPr>
          <p:cNvSpPr>
            <a:spLocks noGrp="1"/>
          </p:cNvSpPr>
          <p:nvPr>
            <p:ph type="ftr" sz="quarter" idx="10"/>
          </p:nvPr>
        </p:nvSpPr>
        <p:spPr/>
        <p:txBody>
          <a:bodyPr/>
          <a:lstStyle/>
          <a:p>
            <a:pPr rtl="0"/>
            <a:r>
              <a:rPr lang="en-GB"/>
              <a:t>Presentation title</a:t>
            </a:r>
            <a:endParaRPr lang="en-GB" dirty="0"/>
          </a:p>
        </p:txBody>
      </p:sp>
      <p:sp>
        <p:nvSpPr>
          <p:cNvPr id="5" name="Slide Number Placeholder 4">
            <a:extLst>
              <a:ext uri="{FF2B5EF4-FFF2-40B4-BE49-F238E27FC236}">
                <a16:creationId xmlns:a16="http://schemas.microsoft.com/office/drawing/2014/main" id="{8FA9CE31-BBEA-C26A-0D46-085A18A06FE7}"/>
              </a:ext>
            </a:extLst>
          </p:cNvPr>
          <p:cNvSpPr>
            <a:spLocks noGrp="1"/>
          </p:cNvSpPr>
          <p:nvPr>
            <p:ph type="sldNum" sz="quarter" idx="11"/>
          </p:nvPr>
        </p:nvSpPr>
        <p:spPr>
          <a:xfrm>
            <a:off x="9220200" y="5991225"/>
            <a:ext cx="2743200" cy="365125"/>
          </a:xfrm>
        </p:spPr>
        <p:txBody>
          <a:bodyPr/>
          <a:lstStyle/>
          <a:p>
            <a:pPr rtl="0"/>
            <a:fld id="{294A09A9-5501-47C1-A89A-A340965A2BE2}" type="slidenum">
              <a:rPr lang="en-GB" smtClean="0"/>
              <a:pPr rtl="0"/>
              <a:t>19</a:t>
            </a:fld>
            <a:endParaRPr lang="en-GB" dirty="0"/>
          </a:p>
        </p:txBody>
      </p:sp>
    </p:spTree>
    <p:extLst>
      <p:ext uri="{BB962C8B-B14F-4D97-AF65-F5344CB8AC3E}">
        <p14:creationId xmlns:p14="http://schemas.microsoft.com/office/powerpoint/2010/main" val="1023301321"/>
      </p:ext>
    </p:extLst>
  </p:cSld>
  <p:clrMapOvr>
    <a:masterClrMapping/>
  </p:clrMapOvr>
</p:sld>
</file>

<file path=ppt/theme/theme1.xml><?xml version="1.0" encoding="utf-8"?>
<a:theme xmlns:a="http://schemas.openxmlformats.org/drawingml/2006/main" name="Office Theme">
  <a:themeElements>
    <a:clrScheme name="Custom 20">
      <a:dk1>
        <a:srgbClr val="000000"/>
      </a:dk1>
      <a:lt1>
        <a:srgbClr val="FFFFFF"/>
      </a:lt1>
      <a:dk2>
        <a:srgbClr val="CAD8D6"/>
      </a:dk2>
      <a:lt2>
        <a:srgbClr val="E7E6E6"/>
      </a:lt2>
      <a:accent1>
        <a:srgbClr val="7E8679"/>
      </a:accent1>
      <a:accent2>
        <a:srgbClr val="72292A"/>
      </a:accent2>
      <a:accent3>
        <a:srgbClr val="4A3A1C"/>
      </a:accent3>
      <a:accent4>
        <a:srgbClr val="E47D60"/>
      </a:accent4>
      <a:accent5>
        <a:srgbClr val="CEBBAF"/>
      </a:accent5>
      <a:accent6>
        <a:srgbClr val="E8DAC4"/>
      </a:accent6>
      <a:hlink>
        <a:srgbClr val="3968F6"/>
      </a:hlink>
      <a:folHlink>
        <a:srgbClr val="954F72"/>
      </a:folHlink>
    </a:clrScheme>
    <a:fontScheme name="Custom 23">
      <a:majorFont>
        <a:latin typeface="Baskerville Old Face"/>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68770997_TF56410444_Win32" id="{28F79E5F-1BE5-42C9-A610-CFFA28326A1C}" vid="{D035A384-0AAF-401E-9042-89215ED03EA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4" ma:contentTypeDescription="Create a new document." ma:contentTypeScope="" ma:versionID="2d714a3296df14eba7a100bb665443ca">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49549bf45bfbbfb6cffed527380e77e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14EFF02-EA18-493C-972D-813DB244CB6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FBB2F3B-6257-41BB-8B64-5AC7494F274B}">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9ACE2AAA-C718-435C-B4E6-95A08ACAC441}">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{CA083B7B-83CD-4262-AECB-991FBB946234}tf56410444_win32</Template>
  <TotalTime>482</TotalTime>
  <Words>2029</Words>
  <Application>Microsoft Macintosh PowerPoint</Application>
  <PresentationFormat>Widescreen</PresentationFormat>
  <Paragraphs>166</Paragraphs>
  <Slides>19</Slides>
  <Notes>5</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19</vt:i4>
      </vt:variant>
    </vt:vector>
  </HeadingPairs>
  <TitlesOfParts>
    <vt:vector size="27" baseType="lpstr">
      <vt:lpstr>Arial</vt:lpstr>
      <vt:lpstr>Baskerville</vt:lpstr>
      <vt:lpstr>Baskerville Old Face</vt:lpstr>
      <vt:lpstr>Calibri</vt:lpstr>
      <vt:lpstr>Gill Sans Light</vt:lpstr>
      <vt:lpstr>Gill Sans Nova</vt:lpstr>
      <vt:lpstr>Gill Sans Nova Light</vt:lpstr>
      <vt:lpstr>Office Theme</vt:lpstr>
      <vt:lpstr>Essential tools and skills in Youth-Work</vt:lpstr>
      <vt:lpstr>Contents</vt:lpstr>
      <vt:lpstr>Introduction </vt:lpstr>
      <vt:lpstr>The importance of building meaning full relationships with young people </vt:lpstr>
      <vt:lpstr>Importance of building positive relationships </vt:lpstr>
      <vt:lpstr>Skills</vt:lpstr>
      <vt:lpstr>Youth-Link Scotland </vt:lpstr>
      <vt:lpstr>Tools</vt:lpstr>
      <vt:lpstr>The Five Pillars of Youth-Work</vt:lpstr>
      <vt:lpstr>Medium of Art</vt:lpstr>
      <vt:lpstr>Medium of Art</vt:lpstr>
      <vt:lpstr>How does Art help to build meaningful relationships with young people</vt:lpstr>
      <vt:lpstr>Medium of Drama</vt:lpstr>
      <vt:lpstr>Noodles Performance Arts</vt:lpstr>
      <vt:lpstr>Building relations through Art and Drama in groups </vt:lpstr>
      <vt:lpstr>Building relationships with young people using art and drama on a one-to-one</vt:lpstr>
      <vt:lpstr>Conclusion </vt:lpstr>
      <vt:lpstr>ACTIVITY TIME!!</vt:lpstr>
      <vt:lpstr>Bibliography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Essential tools and skills in Youth-Work</dc:title>
  <dc:creator>caiden</dc:creator>
  <cp:lastModifiedBy>Kayden Thomas (2106794)</cp:lastModifiedBy>
  <cp:revision>9</cp:revision>
  <dcterms:created xsi:type="dcterms:W3CDTF">2023-02-25T23:17:18Z</dcterms:created>
  <dcterms:modified xsi:type="dcterms:W3CDTF">2023-03-01T20:47:17Z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