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Figtree" panose="020B0604020202020204" charset="0"/>
      <p:regular r:id="rId16"/>
      <p:bold r:id="rId17"/>
      <p:italic r:id="rId18"/>
      <p:boldItalic r:id="rId19"/>
    </p:embeddedFont>
    <p:embeddedFont>
      <p:font typeface="Figtree Light" panose="020B0604020202020204" charset="0"/>
      <p:regular r:id="rId20"/>
      <p:bold r:id="rId21"/>
      <p:italic r:id="rId22"/>
      <p:boldItalic r:id="rId23"/>
    </p:embeddedFont>
    <p:embeddedFont>
      <p:font typeface="Jost" panose="020B0604020202020204" charset="0"/>
      <p:regular r:id="rId24"/>
      <p:bold r:id="rId25"/>
      <p:italic r:id="rId26"/>
      <p:boldItalic r:id="rId27"/>
    </p:embeddedFont>
    <p:embeddedFont>
      <p:font typeface="Jost Light" panose="020B060402020202020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36bc45e631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36bc45e631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36bc45e6317_0_4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 name="Google Shape;441;g36bc45e6317_0_4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Being the Director of one of the UK-based companies that seek to establish a strategic partnership with a Chinese company, the cultural differences that may influence the process of negotiations must be studied and managed. This presentation is a critical assessment of the most important cultural aspects that may be barriers and includes pertinent intercultural communication theories and makes prescriptions on ways of successfully completing such challenges.</a:t>
            </a:r>
            <a:endParaRPr sz="1200">
              <a:solidFill>
                <a:srgbClr val="0A0A0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6"/>
        <p:cNvGrpSpPr/>
        <p:nvPr/>
      </p:nvGrpSpPr>
      <p:grpSpPr>
        <a:xfrm>
          <a:off x="0" y="0"/>
          <a:ext cx="0" cy="0"/>
          <a:chOff x="0" y="0"/>
          <a:chExt cx="0" cy="0"/>
        </a:xfrm>
      </p:grpSpPr>
      <p:sp>
        <p:nvSpPr>
          <p:cNvPr id="447" name="Google Shape;447;g36bc45e6317_0_4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8" name="Google Shape;448;g36bc45e6317_0_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 Mistrust, inefficiency, and an unsuccessful deal may develop after misunderstanding in international business negotiations due to cultural differences.</a:t>
            </a:r>
            <a:endParaRPr sz="1200">
              <a:solidFill>
                <a:srgbClr val="0A0A0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g36bc45e6317_0_4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5" name="Google Shape;455;g36bc45e6317_0_4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Power Distance: It is the acceptance of inequality of power. Decision making in Chinese organisation is usually top-down in nature as opposed to flat decision making in the U.K.</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Individualism vs. Collectivism: The UK is high on individualism whereby personal success is highly regarded; meanwhile, China believes in group solidarity as well as unanimity.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g36bc45e6317_0_4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2" name="Google Shape;462;g36bc45e6317_0_4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2. Individualism and Collectivism</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The UK ranks high in terms of individualism, which entails a value by people who favor autonomy and straightforwardness. China has received a low score, which implies collectivism in which the interests of groups and long-term relationships are prioritised.</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g36bc45e6317_0_4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9" name="Google Shape;469;g36bc45e6317_0_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Awareness of these dimensions will help business leaders realise how they can move forward in cross-cultural environments and develop a customised approach to negotiation.</a:t>
            </a:r>
            <a:endParaRPr sz="1200">
              <a:solidFill>
                <a:srgbClr val="0A0A0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36bc45e6317_0_4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36bc45e6317_0_4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3. Relationship Orientation</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In Chinese business culture, there is great importance in the concept of guanxi, or a network of relationships based on trust and reciprocity (</a:t>
            </a:r>
            <a:r>
              <a:rPr lang="en" sz="1200">
                <a:solidFill>
                  <a:srgbClr val="222222"/>
                </a:solidFill>
                <a:highlight>
                  <a:srgbClr val="FFFFFF"/>
                </a:highlight>
                <a:latin typeface="Times New Roman"/>
                <a:ea typeface="Times New Roman"/>
                <a:cs typeface="Times New Roman"/>
                <a:sym typeface="Times New Roman"/>
              </a:rPr>
              <a:t>Syarifudin and Kholis, 2024</a:t>
            </a:r>
            <a:r>
              <a:rPr lang="en" sz="1200">
                <a:solidFill>
                  <a:srgbClr val="0A0A0A"/>
                </a:solidFill>
                <a:latin typeface="Times New Roman"/>
                <a:ea typeface="Times New Roman"/>
                <a:cs typeface="Times New Roman"/>
                <a:sym typeface="Times New Roman"/>
              </a:rPr>
              <a:t>). British companies that fail to invest in related capital but proceed to do deals can be seen as being insincere or money grabbers.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36bc45e6317_0_4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36bc45e6317_0_4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5. Time Perception</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UK companies can prefer efficiency-seeking direct, linear negotiations (</a:t>
            </a:r>
            <a:r>
              <a:rPr lang="en" sz="1200">
                <a:solidFill>
                  <a:srgbClr val="222222"/>
                </a:solidFill>
                <a:highlight>
                  <a:srgbClr val="FFFFFF"/>
                </a:highlight>
                <a:latin typeface="Times New Roman"/>
                <a:ea typeface="Times New Roman"/>
                <a:cs typeface="Times New Roman"/>
                <a:sym typeface="Times New Roman"/>
              </a:rPr>
              <a:t>Pegoraro, Chidlow and De Propris, 2025</a:t>
            </a:r>
            <a:r>
              <a:rPr lang="en" sz="1200">
                <a:solidFill>
                  <a:srgbClr val="0A0A0A"/>
                </a:solidFill>
                <a:latin typeface="Times New Roman"/>
                <a:ea typeface="Times New Roman"/>
                <a:cs typeface="Times New Roman"/>
                <a:sym typeface="Times New Roman"/>
              </a:rPr>
              <a:t>). Conversely, Chinese negotiators sometimes require some time to do some considerations, develop trust, and make commitments. Strong-arming on quick decisions can be a springboard.</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g36bc45e6317_0_4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0" name="Google Shape;490;g36bc45e6317_0_4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3. Adapt Communications Styles</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A more subtle indirect communication style should be adopted by British negotiators where it is necessary. Listening non-verbally to cues, silence and implications will help understand and less misinterpret.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36bc45e6317_0_4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36bc45e6317_0_4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7. Be Loyal and Plan Ahead and Be Tactical</a:t>
            </a:r>
            <a:endParaRPr sz="1200">
              <a:solidFill>
                <a:srgbClr val="0A0A0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Chinese negotiators like a detailed presentation that is well researched. Excess assertiveness, however, turns out to be counterproductive. It is all about being confident, yet humble.</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g36bc45e6317_0_4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4" name="Google Shape;504;g36bc45e6317_0_4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A0A0A"/>
                </a:solidFill>
                <a:latin typeface="Times New Roman"/>
                <a:ea typeface="Times New Roman"/>
                <a:cs typeface="Times New Roman"/>
                <a:sym typeface="Times New Roman"/>
              </a:rPr>
              <a:t>With the help of building trust, acting as the demonstration of respect and making use of patience one will be able to not only achieve the success of the strategic partnership but even open the way to long-term cooperation with one of the most dynamic worlds.</a:t>
            </a:r>
            <a:endParaRPr sz="1200">
              <a:solidFill>
                <a:srgbClr val="0A0A0A"/>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36bc45e6317_0_4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36bc45e6317_0_4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g36bc45e6317_0_4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8" name="Google Shape;518;g36bc45e6317_0_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 Alt 1">
  <p:cSld name="CUSTOM_7_1_1_1_1_1_1_1_1_1_1_1_1_1_1_1_1">
    <p:spTree>
      <p:nvGrpSpPr>
        <p:cNvPr id="1" name="Shape 10"/>
        <p:cNvGrpSpPr/>
        <p:nvPr/>
      </p:nvGrpSpPr>
      <p:grpSpPr>
        <a:xfrm>
          <a:off x="0" y="0"/>
          <a:ext cx="0" cy="0"/>
          <a:chOff x="0" y="0"/>
          <a:chExt cx="0" cy="0"/>
        </a:xfrm>
      </p:grpSpPr>
      <p:pic>
        <p:nvPicPr>
          <p:cNvPr id="11" name="Google Shape;11;p2"/>
          <p:cNvPicPr preferRelativeResize="0"/>
          <p:nvPr/>
        </p:nvPicPr>
        <p:blipFill>
          <a:blip r:embed="rId2">
            <a:alphaModFix/>
          </a:blip>
          <a:stretch>
            <a:fillRect/>
          </a:stretch>
        </p:blipFill>
        <p:spPr>
          <a:xfrm>
            <a:off x="0" y="0"/>
            <a:ext cx="9144003" cy="5143501"/>
          </a:xfrm>
          <a:prstGeom prst="rect">
            <a:avLst/>
          </a:prstGeom>
          <a:noFill/>
          <a:ln>
            <a:noFill/>
          </a:ln>
        </p:spPr>
      </p:pic>
      <p:sp>
        <p:nvSpPr>
          <p:cNvPr id="12" name="Google Shape;12;p2"/>
          <p:cNvSpPr txBox="1">
            <a:spLocks noGrp="1"/>
          </p:cNvSpPr>
          <p:nvPr>
            <p:ph type="subTitle" idx="1"/>
          </p:nvPr>
        </p:nvSpPr>
        <p:spPr>
          <a:xfrm>
            <a:off x="228225" y="1298200"/>
            <a:ext cx="2712000" cy="174300"/>
          </a:xfrm>
          <a:prstGeom prst="rect">
            <a:avLst/>
          </a:prstGeom>
        </p:spPr>
        <p:txBody>
          <a:bodyPr spcFirstLastPara="1" wrap="square" lIns="0" tIns="0" rIns="0" bIns="0" anchor="t" anchorCtr="0">
            <a:sp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3" name="Google Shape;13;p2"/>
          <p:cNvSpPr txBox="1">
            <a:spLocks noGrp="1"/>
          </p:cNvSpPr>
          <p:nvPr>
            <p:ph type="title"/>
          </p:nvPr>
        </p:nvSpPr>
        <p:spPr>
          <a:xfrm>
            <a:off x="228225" y="4579187"/>
            <a:ext cx="7310400" cy="4050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Figtree Light"/>
              <a:buNone/>
              <a:defRPr sz="800">
                <a:latin typeface="Figtree Light"/>
                <a:ea typeface="Figtree Light"/>
                <a:cs typeface="Figtree Light"/>
                <a:sym typeface="Figtree Light"/>
              </a:defRPr>
            </a:lvl1pPr>
            <a:lvl2pPr lvl="1">
              <a:spcBef>
                <a:spcPts val="0"/>
              </a:spcBef>
              <a:spcAft>
                <a:spcPts val="0"/>
              </a:spcAft>
              <a:buClr>
                <a:schemeClr val="dk1"/>
              </a:buClr>
              <a:buSzPts val="1400"/>
              <a:buNone/>
              <a:defRPr/>
            </a:lvl2pPr>
            <a:lvl3pPr lvl="2">
              <a:spcBef>
                <a:spcPts val="0"/>
              </a:spcBef>
              <a:spcAft>
                <a:spcPts val="0"/>
              </a:spcAft>
              <a:buClr>
                <a:schemeClr val="dk1"/>
              </a:buClr>
              <a:buSzPts val="1400"/>
              <a:buNone/>
              <a:defRPr/>
            </a:lvl3pPr>
            <a:lvl4pPr lvl="3">
              <a:spcBef>
                <a:spcPts val="0"/>
              </a:spcBef>
              <a:spcAft>
                <a:spcPts val="0"/>
              </a:spcAft>
              <a:buClr>
                <a:schemeClr val="dk1"/>
              </a:buClr>
              <a:buSzPts val="1400"/>
              <a:buNone/>
              <a:defRPr/>
            </a:lvl4pPr>
            <a:lvl5pPr lvl="4">
              <a:spcBef>
                <a:spcPts val="0"/>
              </a:spcBef>
              <a:spcAft>
                <a:spcPts val="0"/>
              </a:spcAft>
              <a:buClr>
                <a:schemeClr val="dk1"/>
              </a:buClr>
              <a:buSzPts val="1400"/>
              <a:buNone/>
              <a:defRPr/>
            </a:lvl5pPr>
            <a:lvl6pPr lvl="5">
              <a:spcBef>
                <a:spcPts val="0"/>
              </a:spcBef>
              <a:spcAft>
                <a:spcPts val="0"/>
              </a:spcAft>
              <a:buClr>
                <a:schemeClr val="dk1"/>
              </a:buClr>
              <a:buSzPts val="1400"/>
              <a:buNone/>
              <a:defRPr/>
            </a:lvl6pPr>
            <a:lvl7pPr lvl="6">
              <a:spcBef>
                <a:spcPts val="0"/>
              </a:spcBef>
              <a:spcAft>
                <a:spcPts val="0"/>
              </a:spcAft>
              <a:buClr>
                <a:schemeClr val="dk1"/>
              </a:buClr>
              <a:buSzPts val="1400"/>
              <a:buNone/>
              <a:defRPr/>
            </a:lvl7pPr>
            <a:lvl8pPr lvl="7">
              <a:spcBef>
                <a:spcPts val="0"/>
              </a:spcBef>
              <a:spcAft>
                <a:spcPts val="0"/>
              </a:spcAft>
              <a:buClr>
                <a:schemeClr val="dk1"/>
              </a:buClr>
              <a:buSzPts val="1400"/>
              <a:buNone/>
              <a:defRPr/>
            </a:lvl8pPr>
            <a:lvl9pPr lvl="8">
              <a:spcBef>
                <a:spcPts val="0"/>
              </a:spcBef>
              <a:spcAft>
                <a:spcPts val="0"/>
              </a:spcAft>
              <a:buClr>
                <a:schemeClr val="dk1"/>
              </a:buClr>
              <a:buSzPts val="1400"/>
              <a:buNone/>
              <a:defRPr/>
            </a:lvl9pPr>
          </a:lstStyle>
          <a:p>
            <a:endParaRPr/>
          </a:p>
        </p:txBody>
      </p:sp>
      <p:sp>
        <p:nvSpPr>
          <p:cNvPr id="14" name="Google Shape;14;p2"/>
          <p:cNvSpPr txBox="1">
            <a:spLocks noGrp="1"/>
          </p:cNvSpPr>
          <p:nvPr>
            <p:ph type="subTitle" idx="2"/>
          </p:nvPr>
        </p:nvSpPr>
        <p:spPr>
          <a:xfrm>
            <a:off x="228225" y="2260925"/>
            <a:ext cx="5340300" cy="267000"/>
          </a:xfrm>
          <a:prstGeom prst="rect">
            <a:avLst/>
          </a:prstGeom>
        </p:spPr>
        <p:txBody>
          <a:bodyPr spcFirstLastPara="1" wrap="square" lIns="0" tIns="0" rIns="0" bIns="0" anchor="t" anchorCtr="0">
            <a:spAutoFit/>
          </a:bodyPr>
          <a:lstStyle>
            <a:lvl1pPr lvl="0">
              <a:spcBef>
                <a:spcPts val="0"/>
              </a:spcBef>
              <a:spcAft>
                <a:spcPts val="0"/>
              </a:spcAft>
              <a:buNone/>
              <a:defRPr sz="1200">
                <a:solidFill>
                  <a:schemeClr val="dk2"/>
                </a:solidFill>
              </a:defRPr>
            </a:lvl1pPr>
            <a:lvl2pPr lvl="1">
              <a:spcBef>
                <a:spcPts val="0"/>
              </a:spcBef>
              <a:spcAft>
                <a:spcPts val="0"/>
              </a:spcAft>
              <a:buNone/>
              <a:defRPr sz="1200">
                <a:solidFill>
                  <a:schemeClr val="dk2"/>
                </a:solidFill>
              </a:defRPr>
            </a:lvl2pPr>
            <a:lvl3pPr lvl="2">
              <a:spcBef>
                <a:spcPts val="0"/>
              </a:spcBef>
              <a:spcAft>
                <a:spcPts val="0"/>
              </a:spcAft>
              <a:buNone/>
              <a:defRPr sz="1200">
                <a:solidFill>
                  <a:schemeClr val="dk2"/>
                </a:solidFill>
              </a:defRPr>
            </a:lvl3pPr>
            <a:lvl4pPr lvl="3">
              <a:spcBef>
                <a:spcPts val="0"/>
              </a:spcBef>
              <a:spcAft>
                <a:spcPts val="0"/>
              </a:spcAft>
              <a:buNone/>
              <a:defRPr sz="1200">
                <a:solidFill>
                  <a:schemeClr val="dk2"/>
                </a:solidFill>
              </a:defRPr>
            </a:lvl4pPr>
            <a:lvl5pPr lvl="4">
              <a:spcBef>
                <a:spcPts val="0"/>
              </a:spcBef>
              <a:spcAft>
                <a:spcPts val="0"/>
              </a:spcAft>
              <a:buNone/>
              <a:defRPr sz="1200">
                <a:solidFill>
                  <a:schemeClr val="dk2"/>
                </a:solidFill>
              </a:defRPr>
            </a:lvl5pPr>
            <a:lvl6pPr lvl="5">
              <a:spcBef>
                <a:spcPts val="0"/>
              </a:spcBef>
              <a:spcAft>
                <a:spcPts val="0"/>
              </a:spcAft>
              <a:buNone/>
              <a:defRPr sz="1200">
                <a:solidFill>
                  <a:schemeClr val="dk2"/>
                </a:solidFill>
              </a:defRPr>
            </a:lvl6pPr>
            <a:lvl7pPr lvl="6">
              <a:spcBef>
                <a:spcPts val="0"/>
              </a:spcBef>
              <a:spcAft>
                <a:spcPts val="0"/>
              </a:spcAft>
              <a:buNone/>
              <a:defRPr sz="1200">
                <a:solidFill>
                  <a:schemeClr val="dk2"/>
                </a:solidFill>
              </a:defRPr>
            </a:lvl7pPr>
            <a:lvl8pPr lvl="7">
              <a:spcBef>
                <a:spcPts val="0"/>
              </a:spcBef>
              <a:spcAft>
                <a:spcPts val="0"/>
              </a:spcAft>
              <a:buNone/>
              <a:defRPr sz="1200">
                <a:solidFill>
                  <a:schemeClr val="dk2"/>
                </a:solidFill>
              </a:defRPr>
            </a:lvl8pPr>
            <a:lvl9pPr lvl="8">
              <a:spcBef>
                <a:spcPts val="0"/>
              </a:spcBef>
              <a:spcAft>
                <a:spcPts val="0"/>
              </a:spcAft>
              <a:buNone/>
              <a:defRPr sz="1200">
                <a:solidFill>
                  <a:schemeClr val="dk2"/>
                </a:solidFill>
              </a:defRPr>
            </a:lvl9pPr>
          </a:lstStyle>
          <a:p>
            <a:endParaRPr/>
          </a:p>
        </p:txBody>
      </p:sp>
      <p:sp>
        <p:nvSpPr>
          <p:cNvPr id="15" name="Google Shape;15;p2"/>
          <p:cNvSpPr txBox="1">
            <a:spLocks noGrp="1"/>
          </p:cNvSpPr>
          <p:nvPr>
            <p:ph type="title" idx="3"/>
          </p:nvPr>
        </p:nvSpPr>
        <p:spPr>
          <a:xfrm>
            <a:off x="189618" y="1545733"/>
            <a:ext cx="8278500" cy="1444200"/>
          </a:xfrm>
          <a:prstGeom prst="rect">
            <a:avLst/>
          </a:prstGeom>
        </p:spPr>
        <p:txBody>
          <a:bodyPr spcFirstLastPara="1" wrap="square" lIns="0" tIns="91425" rIns="91425" bIns="91425" anchor="t" anchorCtr="0">
            <a:noAutofit/>
          </a:bodyPr>
          <a:lstStyle>
            <a:lvl1pPr lvl="0">
              <a:lnSpc>
                <a:spcPct val="80000"/>
              </a:lnSpc>
              <a:spcBef>
                <a:spcPts val="0"/>
              </a:spcBef>
              <a:spcAft>
                <a:spcPts val="0"/>
              </a:spcAft>
              <a:buClr>
                <a:schemeClr val="dk1"/>
              </a:buClr>
              <a:buSzPts val="8000"/>
              <a:buFont typeface="Figtree"/>
              <a:buNone/>
              <a:defRPr sz="8000"/>
            </a:lvl1pPr>
            <a:lvl2pPr lvl="1">
              <a:spcBef>
                <a:spcPts val="0"/>
              </a:spcBef>
              <a:spcAft>
                <a:spcPts val="0"/>
              </a:spcAft>
              <a:buClr>
                <a:schemeClr val="dk1"/>
              </a:buClr>
              <a:buSzPts val="8000"/>
              <a:buNone/>
              <a:defRPr sz="8000">
                <a:solidFill>
                  <a:schemeClr val="dk1"/>
                </a:solidFill>
              </a:defRPr>
            </a:lvl2pPr>
            <a:lvl3pPr lvl="2">
              <a:spcBef>
                <a:spcPts val="0"/>
              </a:spcBef>
              <a:spcAft>
                <a:spcPts val="0"/>
              </a:spcAft>
              <a:buClr>
                <a:schemeClr val="dk1"/>
              </a:buClr>
              <a:buSzPts val="8000"/>
              <a:buNone/>
              <a:defRPr sz="8000">
                <a:solidFill>
                  <a:schemeClr val="dk1"/>
                </a:solidFill>
              </a:defRPr>
            </a:lvl3pPr>
            <a:lvl4pPr lvl="3">
              <a:spcBef>
                <a:spcPts val="0"/>
              </a:spcBef>
              <a:spcAft>
                <a:spcPts val="0"/>
              </a:spcAft>
              <a:buClr>
                <a:schemeClr val="dk1"/>
              </a:buClr>
              <a:buSzPts val="8000"/>
              <a:buNone/>
              <a:defRPr sz="8000">
                <a:solidFill>
                  <a:schemeClr val="dk1"/>
                </a:solidFill>
              </a:defRPr>
            </a:lvl4pPr>
            <a:lvl5pPr lvl="4">
              <a:spcBef>
                <a:spcPts val="0"/>
              </a:spcBef>
              <a:spcAft>
                <a:spcPts val="0"/>
              </a:spcAft>
              <a:buClr>
                <a:schemeClr val="dk1"/>
              </a:buClr>
              <a:buSzPts val="8000"/>
              <a:buNone/>
              <a:defRPr sz="8000">
                <a:solidFill>
                  <a:schemeClr val="dk1"/>
                </a:solidFill>
              </a:defRPr>
            </a:lvl5pPr>
            <a:lvl6pPr lvl="5">
              <a:spcBef>
                <a:spcPts val="0"/>
              </a:spcBef>
              <a:spcAft>
                <a:spcPts val="0"/>
              </a:spcAft>
              <a:buClr>
                <a:schemeClr val="dk1"/>
              </a:buClr>
              <a:buSzPts val="8000"/>
              <a:buNone/>
              <a:defRPr sz="8000">
                <a:solidFill>
                  <a:schemeClr val="dk1"/>
                </a:solidFill>
              </a:defRPr>
            </a:lvl6pPr>
            <a:lvl7pPr lvl="6">
              <a:spcBef>
                <a:spcPts val="0"/>
              </a:spcBef>
              <a:spcAft>
                <a:spcPts val="0"/>
              </a:spcAft>
              <a:buClr>
                <a:schemeClr val="dk1"/>
              </a:buClr>
              <a:buSzPts val="8000"/>
              <a:buNone/>
              <a:defRPr sz="8000">
                <a:solidFill>
                  <a:schemeClr val="dk1"/>
                </a:solidFill>
              </a:defRPr>
            </a:lvl7pPr>
            <a:lvl8pPr lvl="7">
              <a:spcBef>
                <a:spcPts val="0"/>
              </a:spcBef>
              <a:spcAft>
                <a:spcPts val="0"/>
              </a:spcAft>
              <a:buClr>
                <a:schemeClr val="dk1"/>
              </a:buClr>
              <a:buSzPts val="8000"/>
              <a:buNone/>
              <a:defRPr sz="8000">
                <a:solidFill>
                  <a:schemeClr val="dk1"/>
                </a:solidFill>
              </a:defRPr>
            </a:lvl8pPr>
            <a:lvl9pPr lvl="8">
              <a:spcBef>
                <a:spcPts val="0"/>
              </a:spcBef>
              <a:spcAft>
                <a:spcPts val="0"/>
              </a:spcAft>
              <a:buClr>
                <a:schemeClr val="dk1"/>
              </a:buClr>
              <a:buSzPts val="8000"/>
              <a:buNone/>
              <a:defRPr sz="80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Agenda - Alt 2">
  <p:cSld name="CUSTOM_1_1">
    <p:spTree>
      <p:nvGrpSpPr>
        <p:cNvPr id="1" name="Shape 16"/>
        <p:cNvGrpSpPr/>
        <p:nvPr/>
      </p:nvGrpSpPr>
      <p:grpSpPr>
        <a:xfrm>
          <a:off x="0" y="0"/>
          <a:ext cx="0" cy="0"/>
          <a:chOff x="0" y="0"/>
          <a:chExt cx="0" cy="0"/>
        </a:xfrm>
      </p:grpSpPr>
      <p:sp>
        <p:nvSpPr>
          <p:cNvPr id="17" name="Google Shape;17;p3"/>
          <p:cNvSpPr/>
          <p:nvPr/>
        </p:nvSpPr>
        <p:spPr>
          <a:xfrm>
            <a:off x="0" y="0"/>
            <a:ext cx="2406900" cy="24069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8" name="Google Shape;18;p3"/>
          <p:cNvSpPr/>
          <p:nvPr/>
        </p:nvSpPr>
        <p:spPr>
          <a:xfrm>
            <a:off x="7172525" y="0"/>
            <a:ext cx="1971600" cy="5143500"/>
          </a:xfrm>
          <a:prstGeom prst="rect">
            <a:avLst/>
          </a:prstGeom>
          <a:gradFill>
            <a:gsLst>
              <a:gs pos="0">
                <a:schemeClr val="accent6"/>
              </a:gs>
              <a:gs pos="100000">
                <a:schemeClr val="lt2"/>
              </a:gs>
            </a:gsLst>
            <a:lin ang="540001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9" name="Google Shape;19;p3"/>
          <p:cNvSpPr txBox="1">
            <a:spLocks noGrp="1"/>
          </p:cNvSpPr>
          <p:nvPr>
            <p:ph type="title"/>
          </p:nvPr>
        </p:nvSpPr>
        <p:spPr>
          <a:xfrm>
            <a:off x="3809850" y="12695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0" name="Google Shape;20;p3"/>
          <p:cNvSpPr txBox="1">
            <a:spLocks noGrp="1"/>
          </p:cNvSpPr>
          <p:nvPr>
            <p:ph type="title" idx="2"/>
          </p:nvPr>
        </p:nvSpPr>
        <p:spPr>
          <a:xfrm>
            <a:off x="3154650" y="3495050"/>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21" name="Google Shape;21;p3"/>
          <p:cNvSpPr txBox="1">
            <a:spLocks noGrp="1"/>
          </p:cNvSpPr>
          <p:nvPr>
            <p:ph type="title" idx="3"/>
          </p:nvPr>
        </p:nvSpPr>
        <p:spPr>
          <a:xfrm>
            <a:off x="230075" y="58625"/>
            <a:ext cx="2500500" cy="172200"/>
          </a:xfrm>
          <a:prstGeom prst="rect">
            <a:avLst/>
          </a:prstGeom>
        </p:spPr>
        <p:txBody>
          <a:bodyPr spcFirstLastPara="1" wrap="square" lIns="0" tIns="0" rIns="0" bIns="0" anchor="t" anchorCtr="0">
            <a:noAutofit/>
          </a:bodyPr>
          <a:lstStyle>
            <a:lvl1pPr lvl="0">
              <a:spcBef>
                <a:spcPts val="0"/>
              </a:spcBef>
              <a:spcAft>
                <a:spcPts val="0"/>
              </a:spcAft>
              <a:buNone/>
              <a:defRPr sz="7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2" name="Google Shape;22;p3"/>
          <p:cNvSpPr txBox="1">
            <a:spLocks noGrp="1"/>
          </p:cNvSpPr>
          <p:nvPr>
            <p:ph type="title" idx="4"/>
          </p:nvPr>
        </p:nvSpPr>
        <p:spPr>
          <a:xfrm>
            <a:off x="6414875" y="58625"/>
            <a:ext cx="2500500" cy="172200"/>
          </a:xfrm>
          <a:prstGeom prst="rect">
            <a:avLst/>
          </a:prstGeom>
        </p:spPr>
        <p:txBody>
          <a:bodyPr spcFirstLastPara="1" wrap="square" lIns="0" tIns="0" rIns="0" bIns="0" anchor="t" anchorCtr="0">
            <a:noAutofit/>
          </a:bodyPr>
          <a:lstStyle>
            <a:lvl1pPr lvl="0" algn="r">
              <a:spcBef>
                <a:spcPts val="0"/>
              </a:spcBef>
              <a:spcAft>
                <a:spcPts val="0"/>
              </a:spcAft>
              <a:buNone/>
              <a:defRPr sz="700"/>
            </a:lvl1pPr>
            <a:lvl2pPr lvl="1"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3" name="Google Shape;23;p3"/>
          <p:cNvSpPr txBox="1">
            <a:spLocks noGrp="1"/>
          </p:cNvSpPr>
          <p:nvPr>
            <p:ph type="title" idx="5"/>
          </p:nvPr>
        </p:nvSpPr>
        <p:spPr>
          <a:xfrm>
            <a:off x="3809850" y="17146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4" name="Google Shape;24;p3"/>
          <p:cNvSpPr txBox="1">
            <a:spLocks noGrp="1"/>
          </p:cNvSpPr>
          <p:nvPr>
            <p:ph type="title" idx="6"/>
          </p:nvPr>
        </p:nvSpPr>
        <p:spPr>
          <a:xfrm>
            <a:off x="3809850" y="21597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5" name="Google Shape;25;p3"/>
          <p:cNvSpPr txBox="1">
            <a:spLocks noGrp="1"/>
          </p:cNvSpPr>
          <p:nvPr>
            <p:ph type="title" idx="7"/>
          </p:nvPr>
        </p:nvSpPr>
        <p:spPr>
          <a:xfrm>
            <a:off x="3809850" y="2593988"/>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6" name="Google Shape;26;p3"/>
          <p:cNvSpPr txBox="1">
            <a:spLocks noGrp="1"/>
          </p:cNvSpPr>
          <p:nvPr>
            <p:ph type="title" idx="8"/>
          </p:nvPr>
        </p:nvSpPr>
        <p:spPr>
          <a:xfrm>
            <a:off x="3809850" y="3036613"/>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7" name="Google Shape;27;p3"/>
          <p:cNvSpPr txBox="1">
            <a:spLocks noGrp="1"/>
          </p:cNvSpPr>
          <p:nvPr>
            <p:ph type="title" idx="9"/>
          </p:nvPr>
        </p:nvSpPr>
        <p:spPr>
          <a:xfrm>
            <a:off x="3809850" y="3479238"/>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8" name="Google Shape;28;p3"/>
          <p:cNvSpPr txBox="1">
            <a:spLocks noGrp="1"/>
          </p:cNvSpPr>
          <p:nvPr>
            <p:ph type="title" idx="13"/>
          </p:nvPr>
        </p:nvSpPr>
        <p:spPr>
          <a:xfrm>
            <a:off x="3154650" y="3049925"/>
            <a:ext cx="592800" cy="368100"/>
          </a:xfrm>
          <a:prstGeom prst="rect">
            <a:avLst/>
          </a:prstGeom>
        </p:spPr>
        <p:txBody>
          <a:bodyPr spcFirstLastPara="1" wrap="square" lIns="0" tIns="0" rIns="91425" bIns="91425" anchor="ctr"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latin typeface="Figtree"/>
                <a:ea typeface="Figtree"/>
                <a:cs typeface="Figtree"/>
                <a:sym typeface="Figtree"/>
              </a:defRPr>
            </a:lvl2pPr>
            <a:lvl3pPr lvl="2">
              <a:spcBef>
                <a:spcPts val="0"/>
              </a:spcBef>
              <a:spcAft>
                <a:spcPts val="0"/>
              </a:spcAft>
              <a:buClr>
                <a:schemeClr val="dk1"/>
              </a:buClr>
              <a:buSzPts val="2400"/>
              <a:buFont typeface="Figtree"/>
              <a:buNone/>
              <a:defRPr sz="2400">
                <a:latin typeface="Figtree"/>
                <a:ea typeface="Figtree"/>
                <a:cs typeface="Figtree"/>
                <a:sym typeface="Figtree"/>
              </a:defRPr>
            </a:lvl3pPr>
            <a:lvl4pPr lvl="3">
              <a:spcBef>
                <a:spcPts val="0"/>
              </a:spcBef>
              <a:spcAft>
                <a:spcPts val="0"/>
              </a:spcAft>
              <a:buClr>
                <a:schemeClr val="dk1"/>
              </a:buClr>
              <a:buSzPts val="2400"/>
              <a:buFont typeface="Figtree"/>
              <a:buNone/>
              <a:defRPr sz="2400">
                <a:latin typeface="Figtree"/>
                <a:ea typeface="Figtree"/>
                <a:cs typeface="Figtree"/>
                <a:sym typeface="Figtree"/>
              </a:defRPr>
            </a:lvl4pPr>
            <a:lvl5pPr lvl="4">
              <a:spcBef>
                <a:spcPts val="0"/>
              </a:spcBef>
              <a:spcAft>
                <a:spcPts val="0"/>
              </a:spcAft>
              <a:buClr>
                <a:schemeClr val="dk1"/>
              </a:buClr>
              <a:buSzPts val="2400"/>
              <a:buFont typeface="Figtree"/>
              <a:buNone/>
              <a:defRPr sz="2400">
                <a:latin typeface="Figtree"/>
                <a:ea typeface="Figtree"/>
                <a:cs typeface="Figtree"/>
                <a:sym typeface="Figtree"/>
              </a:defRPr>
            </a:lvl5pPr>
            <a:lvl6pPr lvl="5">
              <a:spcBef>
                <a:spcPts val="0"/>
              </a:spcBef>
              <a:spcAft>
                <a:spcPts val="0"/>
              </a:spcAft>
              <a:buClr>
                <a:schemeClr val="dk1"/>
              </a:buClr>
              <a:buSzPts val="2400"/>
              <a:buFont typeface="Figtree"/>
              <a:buNone/>
              <a:defRPr sz="2400">
                <a:latin typeface="Figtree"/>
                <a:ea typeface="Figtree"/>
                <a:cs typeface="Figtree"/>
                <a:sym typeface="Figtree"/>
              </a:defRPr>
            </a:lvl6pPr>
            <a:lvl7pPr lvl="6">
              <a:spcBef>
                <a:spcPts val="0"/>
              </a:spcBef>
              <a:spcAft>
                <a:spcPts val="0"/>
              </a:spcAft>
              <a:buClr>
                <a:schemeClr val="dk1"/>
              </a:buClr>
              <a:buSzPts val="2400"/>
              <a:buFont typeface="Figtree"/>
              <a:buNone/>
              <a:defRPr sz="2400">
                <a:latin typeface="Figtree"/>
                <a:ea typeface="Figtree"/>
                <a:cs typeface="Figtree"/>
                <a:sym typeface="Figtree"/>
              </a:defRPr>
            </a:lvl7pPr>
            <a:lvl8pPr lvl="7">
              <a:spcBef>
                <a:spcPts val="0"/>
              </a:spcBef>
              <a:spcAft>
                <a:spcPts val="0"/>
              </a:spcAft>
              <a:buClr>
                <a:schemeClr val="dk1"/>
              </a:buClr>
              <a:buSzPts val="2400"/>
              <a:buFont typeface="Figtree"/>
              <a:buNone/>
              <a:defRPr sz="2400">
                <a:latin typeface="Figtree"/>
                <a:ea typeface="Figtree"/>
                <a:cs typeface="Figtree"/>
                <a:sym typeface="Figtree"/>
              </a:defRPr>
            </a:lvl8pPr>
            <a:lvl9pPr lvl="8">
              <a:spcBef>
                <a:spcPts val="0"/>
              </a:spcBef>
              <a:spcAft>
                <a:spcPts val="0"/>
              </a:spcAft>
              <a:buClr>
                <a:schemeClr val="dk1"/>
              </a:buClr>
              <a:buSzPts val="2400"/>
              <a:buFont typeface="Figtree"/>
              <a:buNone/>
              <a:defRPr sz="2400">
                <a:latin typeface="Figtree"/>
                <a:ea typeface="Figtree"/>
                <a:cs typeface="Figtree"/>
                <a:sym typeface="Figtree"/>
              </a:defRPr>
            </a:lvl9pPr>
          </a:lstStyle>
          <a:p>
            <a:endParaRPr/>
          </a:p>
        </p:txBody>
      </p:sp>
      <p:sp>
        <p:nvSpPr>
          <p:cNvPr id="29" name="Google Shape;29;p3"/>
          <p:cNvSpPr txBox="1">
            <a:spLocks noGrp="1"/>
          </p:cNvSpPr>
          <p:nvPr>
            <p:ph type="title" idx="14"/>
          </p:nvPr>
        </p:nvSpPr>
        <p:spPr>
          <a:xfrm>
            <a:off x="3154650" y="2604813"/>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0" name="Google Shape;30;p3"/>
          <p:cNvSpPr txBox="1">
            <a:spLocks noGrp="1"/>
          </p:cNvSpPr>
          <p:nvPr>
            <p:ph type="title" idx="15"/>
          </p:nvPr>
        </p:nvSpPr>
        <p:spPr>
          <a:xfrm>
            <a:off x="3154650" y="2159700"/>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1" name="Google Shape;31;p3"/>
          <p:cNvSpPr txBox="1">
            <a:spLocks noGrp="1"/>
          </p:cNvSpPr>
          <p:nvPr>
            <p:ph type="title" idx="16"/>
          </p:nvPr>
        </p:nvSpPr>
        <p:spPr>
          <a:xfrm>
            <a:off x="3154650" y="1714588"/>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2" name="Google Shape;32;p3"/>
          <p:cNvSpPr txBox="1">
            <a:spLocks noGrp="1"/>
          </p:cNvSpPr>
          <p:nvPr>
            <p:ph type="title" idx="17"/>
          </p:nvPr>
        </p:nvSpPr>
        <p:spPr>
          <a:xfrm>
            <a:off x="3154650" y="1269488"/>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3" name="Google Shape;33;p3"/>
          <p:cNvSpPr txBox="1">
            <a:spLocks noGrp="1"/>
          </p:cNvSpPr>
          <p:nvPr>
            <p:ph type="title" idx="18"/>
          </p:nvPr>
        </p:nvSpPr>
        <p:spPr>
          <a:xfrm>
            <a:off x="228600" y="457200"/>
            <a:ext cx="5762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he team - Alt 1">
  <p:cSld name="CUSTOM_2">
    <p:spTree>
      <p:nvGrpSpPr>
        <p:cNvPr id="1" name="Shape 34"/>
        <p:cNvGrpSpPr/>
        <p:nvPr/>
      </p:nvGrpSpPr>
      <p:grpSpPr>
        <a:xfrm>
          <a:off x="0" y="0"/>
          <a:ext cx="0" cy="0"/>
          <a:chOff x="0" y="0"/>
          <a:chExt cx="0" cy="0"/>
        </a:xfrm>
      </p:grpSpPr>
      <p:sp>
        <p:nvSpPr>
          <p:cNvPr id="35" name="Google Shape;35;p4"/>
          <p:cNvSpPr>
            <a:spLocks noGrp="1"/>
          </p:cNvSpPr>
          <p:nvPr>
            <p:ph type="pic" idx="2"/>
          </p:nvPr>
        </p:nvSpPr>
        <p:spPr>
          <a:xfrm>
            <a:off x="0" y="-9000"/>
            <a:ext cx="3054300" cy="3252900"/>
          </a:xfrm>
          <a:prstGeom prst="rect">
            <a:avLst/>
          </a:prstGeom>
          <a:noFill/>
          <a:ln>
            <a:noFill/>
          </a:ln>
        </p:spPr>
      </p:sp>
      <p:sp>
        <p:nvSpPr>
          <p:cNvPr id="36" name="Google Shape;36;p4"/>
          <p:cNvSpPr>
            <a:spLocks noGrp="1"/>
          </p:cNvSpPr>
          <p:nvPr>
            <p:ph type="pic" idx="3"/>
          </p:nvPr>
        </p:nvSpPr>
        <p:spPr>
          <a:xfrm>
            <a:off x="3044117" y="-9000"/>
            <a:ext cx="3054300" cy="3252900"/>
          </a:xfrm>
          <a:prstGeom prst="rect">
            <a:avLst/>
          </a:prstGeom>
          <a:noFill/>
          <a:ln>
            <a:noFill/>
          </a:ln>
        </p:spPr>
      </p:sp>
      <p:sp>
        <p:nvSpPr>
          <p:cNvPr id="37" name="Google Shape;37;p4"/>
          <p:cNvSpPr>
            <a:spLocks noGrp="1"/>
          </p:cNvSpPr>
          <p:nvPr>
            <p:ph type="pic" idx="4"/>
          </p:nvPr>
        </p:nvSpPr>
        <p:spPr>
          <a:xfrm>
            <a:off x="6088233" y="-9000"/>
            <a:ext cx="3054300" cy="3252900"/>
          </a:xfrm>
          <a:prstGeom prst="rect">
            <a:avLst/>
          </a:prstGeom>
          <a:noFill/>
          <a:ln>
            <a:noFill/>
          </a:ln>
        </p:spPr>
      </p:sp>
      <p:sp>
        <p:nvSpPr>
          <p:cNvPr id="38" name="Google Shape;38;p4"/>
          <p:cNvSpPr txBox="1">
            <a:spLocks noGrp="1"/>
          </p:cNvSpPr>
          <p:nvPr>
            <p:ph type="title"/>
          </p:nvPr>
        </p:nvSpPr>
        <p:spPr>
          <a:xfrm>
            <a:off x="228675" y="33378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39" name="Google Shape;39;p4"/>
          <p:cNvSpPr txBox="1">
            <a:spLocks noGrp="1"/>
          </p:cNvSpPr>
          <p:nvPr>
            <p:ph type="title" idx="5"/>
          </p:nvPr>
        </p:nvSpPr>
        <p:spPr>
          <a:xfrm>
            <a:off x="228675" y="35511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40" name="Google Shape;40;p4"/>
          <p:cNvSpPr txBox="1">
            <a:spLocks noGrp="1"/>
          </p:cNvSpPr>
          <p:nvPr>
            <p:ph type="body" idx="1"/>
          </p:nvPr>
        </p:nvSpPr>
        <p:spPr>
          <a:xfrm>
            <a:off x="228675" y="4256750"/>
            <a:ext cx="2660100" cy="426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41" name="Google Shape;41;p4"/>
          <p:cNvSpPr txBox="1">
            <a:spLocks noGrp="1"/>
          </p:cNvSpPr>
          <p:nvPr>
            <p:ph type="title" idx="6"/>
          </p:nvPr>
        </p:nvSpPr>
        <p:spPr>
          <a:xfrm>
            <a:off x="3235367" y="33378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latin typeface="Figtree"/>
                <a:ea typeface="Figtree"/>
                <a:cs typeface="Figtree"/>
                <a:sym typeface="Figtree"/>
              </a:defRPr>
            </a:lvl2pPr>
            <a:lvl3pPr lvl="2">
              <a:spcBef>
                <a:spcPts val="0"/>
              </a:spcBef>
              <a:spcAft>
                <a:spcPts val="0"/>
              </a:spcAft>
              <a:buClr>
                <a:schemeClr val="dk1"/>
              </a:buClr>
              <a:buSzPts val="1200"/>
              <a:buFont typeface="Figtree"/>
              <a:buNone/>
              <a:defRPr sz="1200">
                <a:latin typeface="Figtree"/>
                <a:ea typeface="Figtree"/>
                <a:cs typeface="Figtree"/>
                <a:sym typeface="Figtree"/>
              </a:defRPr>
            </a:lvl3pPr>
            <a:lvl4pPr lvl="3">
              <a:spcBef>
                <a:spcPts val="0"/>
              </a:spcBef>
              <a:spcAft>
                <a:spcPts val="0"/>
              </a:spcAft>
              <a:buClr>
                <a:schemeClr val="dk1"/>
              </a:buClr>
              <a:buSzPts val="1200"/>
              <a:buFont typeface="Figtree"/>
              <a:buNone/>
              <a:defRPr sz="1200">
                <a:latin typeface="Figtree"/>
                <a:ea typeface="Figtree"/>
                <a:cs typeface="Figtree"/>
                <a:sym typeface="Figtree"/>
              </a:defRPr>
            </a:lvl4pPr>
            <a:lvl5pPr lvl="4">
              <a:spcBef>
                <a:spcPts val="0"/>
              </a:spcBef>
              <a:spcAft>
                <a:spcPts val="0"/>
              </a:spcAft>
              <a:buClr>
                <a:schemeClr val="dk1"/>
              </a:buClr>
              <a:buSzPts val="1200"/>
              <a:buFont typeface="Figtree"/>
              <a:buNone/>
              <a:defRPr sz="1200">
                <a:latin typeface="Figtree"/>
                <a:ea typeface="Figtree"/>
                <a:cs typeface="Figtree"/>
                <a:sym typeface="Figtree"/>
              </a:defRPr>
            </a:lvl5pPr>
            <a:lvl6pPr lvl="5">
              <a:spcBef>
                <a:spcPts val="0"/>
              </a:spcBef>
              <a:spcAft>
                <a:spcPts val="0"/>
              </a:spcAft>
              <a:buClr>
                <a:schemeClr val="dk1"/>
              </a:buClr>
              <a:buSzPts val="1200"/>
              <a:buFont typeface="Figtree"/>
              <a:buNone/>
              <a:defRPr sz="1200">
                <a:latin typeface="Figtree"/>
                <a:ea typeface="Figtree"/>
                <a:cs typeface="Figtree"/>
                <a:sym typeface="Figtree"/>
              </a:defRPr>
            </a:lvl6pPr>
            <a:lvl7pPr lvl="6">
              <a:spcBef>
                <a:spcPts val="0"/>
              </a:spcBef>
              <a:spcAft>
                <a:spcPts val="0"/>
              </a:spcAft>
              <a:buClr>
                <a:schemeClr val="dk1"/>
              </a:buClr>
              <a:buSzPts val="1200"/>
              <a:buFont typeface="Figtree"/>
              <a:buNone/>
              <a:defRPr sz="1200">
                <a:latin typeface="Figtree"/>
                <a:ea typeface="Figtree"/>
                <a:cs typeface="Figtree"/>
                <a:sym typeface="Figtree"/>
              </a:defRPr>
            </a:lvl7pPr>
            <a:lvl8pPr lvl="7">
              <a:spcBef>
                <a:spcPts val="0"/>
              </a:spcBef>
              <a:spcAft>
                <a:spcPts val="0"/>
              </a:spcAft>
              <a:buClr>
                <a:schemeClr val="dk1"/>
              </a:buClr>
              <a:buSzPts val="1200"/>
              <a:buFont typeface="Figtree"/>
              <a:buNone/>
              <a:defRPr sz="1200">
                <a:latin typeface="Figtree"/>
                <a:ea typeface="Figtree"/>
                <a:cs typeface="Figtree"/>
                <a:sym typeface="Figtree"/>
              </a:defRPr>
            </a:lvl8pPr>
            <a:lvl9pPr lvl="8">
              <a:spcBef>
                <a:spcPts val="0"/>
              </a:spcBef>
              <a:spcAft>
                <a:spcPts val="0"/>
              </a:spcAft>
              <a:buClr>
                <a:schemeClr val="dk1"/>
              </a:buClr>
              <a:buSzPts val="1200"/>
              <a:buFont typeface="Figtree"/>
              <a:buNone/>
              <a:defRPr sz="1200">
                <a:latin typeface="Figtree"/>
                <a:ea typeface="Figtree"/>
                <a:cs typeface="Figtree"/>
                <a:sym typeface="Figtree"/>
              </a:defRPr>
            </a:lvl9pPr>
          </a:lstStyle>
          <a:p>
            <a:endParaRPr/>
          </a:p>
        </p:txBody>
      </p:sp>
      <p:sp>
        <p:nvSpPr>
          <p:cNvPr id="42" name="Google Shape;42;p4"/>
          <p:cNvSpPr txBox="1">
            <a:spLocks noGrp="1"/>
          </p:cNvSpPr>
          <p:nvPr>
            <p:ph type="title" idx="7"/>
          </p:nvPr>
        </p:nvSpPr>
        <p:spPr>
          <a:xfrm>
            <a:off x="3235367" y="35511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43" name="Google Shape;43;p4"/>
          <p:cNvSpPr txBox="1">
            <a:spLocks noGrp="1"/>
          </p:cNvSpPr>
          <p:nvPr>
            <p:ph type="body" idx="8"/>
          </p:nvPr>
        </p:nvSpPr>
        <p:spPr>
          <a:xfrm>
            <a:off x="3241214" y="4256750"/>
            <a:ext cx="2660100" cy="426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44" name="Google Shape;44;p4"/>
          <p:cNvSpPr txBox="1">
            <a:spLocks noGrp="1"/>
          </p:cNvSpPr>
          <p:nvPr>
            <p:ph type="title" idx="9"/>
          </p:nvPr>
        </p:nvSpPr>
        <p:spPr>
          <a:xfrm>
            <a:off x="6279483" y="33378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45" name="Google Shape;45;p4"/>
          <p:cNvSpPr txBox="1">
            <a:spLocks noGrp="1"/>
          </p:cNvSpPr>
          <p:nvPr>
            <p:ph type="title" idx="13"/>
          </p:nvPr>
        </p:nvSpPr>
        <p:spPr>
          <a:xfrm>
            <a:off x="6279483" y="3551100"/>
            <a:ext cx="2671800" cy="2133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46" name="Google Shape;46;p4"/>
          <p:cNvSpPr txBox="1">
            <a:spLocks noGrp="1"/>
          </p:cNvSpPr>
          <p:nvPr>
            <p:ph type="body" idx="14"/>
          </p:nvPr>
        </p:nvSpPr>
        <p:spPr>
          <a:xfrm>
            <a:off x="6285328" y="4256750"/>
            <a:ext cx="2660100" cy="426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he team - Alt 2">
  <p:cSld name="CUSTOM_11">
    <p:spTree>
      <p:nvGrpSpPr>
        <p:cNvPr id="1" name="Shape 47"/>
        <p:cNvGrpSpPr/>
        <p:nvPr/>
      </p:nvGrpSpPr>
      <p:grpSpPr>
        <a:xfrm>
          <a:off x="0" y="0"/>
          <a:ext cx="0" cy="0"/>
          <a:chOff x="0" y="0"/>
          <a:chExt cx="0" cy="0"/>
        </a:xfrm>
      </p:grpSpPr>
      <p:sp>
        <p:nvSpPr>
          <p:cNvPr id="48" name="Google Shape;48;p5"/>
          <p:cNvSpPr/>
          <p:nvPr/>
        </p:nvSpPr>
        <p:spPr>
          <a:xfrm rot="-2700000">
            <a:off x="1338758" y="-3230594"/>
            <a:ext cx="6464087" cy="6464087"/>
          </a:xfrm>
          <a:prstGeom prst="rtTriangle">
            <a:avLst/>
          </a:prstGeom>
          <a:gradFill>
            <a:gsLst>
              <a:gs pos="0">
                <a:schemeClr val="accent5"/>
              </a:gs>
              <a:gs pos="72000">
                <a:schemeClr val="lt1"/>
              </a:gs>
              <a:gs pos="100000">
                <a:schemeClr val="lt1"/>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49" name="Google Shape;49;p5"/>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50" name="Google Shape;50;p5"/>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51" name="Google Shape;51;p5"/>
          <p:cNvSpPr txBox="1">
            <a:spLocks noGrp="1"/>
          </p:cNvSpPr>
          <p:nvPr>
            <p:ph type="title" idx="3"/>
          </p:nvPr>
        </p:nvSpPr>
        <p:spPr>
          <a:xfrm>
            <a:off x="228600" y="457200"/>
            <a:ext cx="62823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52" name="Google Shape;52;p5"/>
          <p:cNvSpPr txBox="1">
            <a:spLocks noGrp="1"/>
          </p:cNvSpPr>
          <p:nvPr>
            <p:ph type="title" idx="4"/>
          </p:nvPr>
        </p:nvSpPr>
        <p:spPr>
          <a:xfrm>
            <a:off x="339875"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53" name="Google Shape;53;p5"/>
          <p:cNvSpPr txBox="1">
            <a:spLocks noGrp="1"/>
          </p:cNvSpPr>
          <p:nvPr>
            <p:ph type="title" idx="5"/>
          </p:nvPr>
        </p:nvSpPr>
        <p:spPr>
          <a:xfrm>
            <a:off x="339875"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Clr>
                <a:schemeClr val="dk1"/>
              </a:buClr>
              <a:buSzPts val="1200"/>
              <a:buFont typeface="Jost"/>
              <a:buNone/>
              <a:defRPr sz="1200">
                <a:solidFill>
                  <a:schemeClr val="dk1"/>
                </a:solidFill>
                <a:latin typeface="Jost"/>
                <a:ea typeface="Jost"/>
                <a:cs typeface="Jost"/>
                <a:sym typeface="Jost"/>
              </a:defRPr>
            </a:lvl2pPr>
            <a:lvl3pPr lvl="2">
              <a:spcBef>
                <a:spcPts val="0"/>
              </a:spcBef>
              <a:spcAft>
                <a:spcPts val="0"/>
              </a:spcAft>
              <a:buClr>
                <a:schemeClr val="dk1"/>
              </a:buClr>
              <a:buSzPts val="1200"/>
              <a:buFont typeface="Jost"/>
              <a:buNone/>
              <a:defRPr sz="1200">
                <a:solidFill>
                  <a:schemeClr val="dk1"/>
                </a:solidFill>
                <a:latin typeface="Jost"/>
                <a:ea typeface="Jost"/>
                <a:cs typeface="Jost"/>
                <a:sym typeface="Jost"/>
              </a:defRPr>
            </a:lvl3pPr>
            <a:lvl4pPr lvl="3">
              <a:spcBef>
                <a:spcPts val="0"/>
              </a:spcBef>
              <a:spcAft>
                <a:spcPts val="0"/>
              </a:spcAft>
              <a:buClr>
                <a:schemeClr val="dk1"/>
              </a:buClr>
              <a:buSzPts val="1200"/>
              <a:buFont typeface="Jost"/>
              <a:buNone/>
              <a:defRPr sz="1200">
                <a:solidFill>
                  <a:schemeClr val="dk1"/>
                </a:solidFill>
                <a:latin typeface="Jost"/>
                <a:ea typeface="Jost"/>
                <a:cs typeface="Jost"/>
                <a:sym typeface="Jost"/>
              </a:defRPr>
            </a:lvl4pPr>
            <a:lvl5pPr lvl="4">
              <a:spcBef>
                <a:spcPts val="0"/>
              </a:spcBef>
              <a:spcAft>
                <a:spcPts val="0"/>
              </a:spcAft>
              <a:buClr>
                <a:schemeClr val="dk1"/>
              </a:buClr>
              <a:buSzPts val="1200"/>
              <a:buFont typeface="Jost"/>
              <a:buNone/>
              <a:defRPr sz="1200">
                <a:solidFill>
                  <a:schemeClr val="dk1"/>
                </a:solidFill>
                <a:latin typeface="Jost"/>
                <a:ea typeface="Jost"/>
                <a:cs typeface="Jost"/>
                <a:sym typeface="Jost"/>
              </a:defRPr>
            </a:lvl5pPr>
            <a:lvl6pPr lvl="5">
              <a:spcBef>
                <a:spcPts val="0"/>
              </a:spcBef>
              <a:spcAft>
                <a:spcPts val="0"/>
              </a:spcAft>
              <a:buClr>
                <a:schemeClr val="dk1"/>
              </a:buClr>
              <a:buSzPts val="1200"/>
              <a:buFont typeface="Jost"/>
              <a:buNone/>
              <a:defRPr sz="1200">
                <a:solidFill>
                  <a:schemeClr val="dk1"/>
                </a:solidFill>
                <a:latin typeface="Jost"/>
                <a:ea typeface="Jost"/>
                <a:cs typeface="Jost"/>
                <a:sym typeface="Jost"/>
              </a:defRPr>
            </a:lvl6pPr>
            <a:lvl7pPr lvl="6">
              <a:spcBef>
                <a:spcPts val="0"/>
              </a:spcBef>
              <a:spcAft>
                <a:spcPts val="0"/>
              </a:spcAft>
              <a:buClr>
                <a:schemeClr val="dk1"/>
              </a:buClr>
              <a:buSzPts val="1200"/>
              <a:buFont typeface="Jost"/>
              <a:buNone/>
              <a:defRPr sz="1200">
                <a:solidFill>
                  <a:schemeClr val="dk1"/>
                </a:solidFill>
                <a:latin typeface="Jost"/>
                <a:ea typeface="Jost"/>
                <a:cs typeface="Jost"/>
                <a:sym typeface="Jost"/>
              </a:defRPr>
            </a:lvl7pPr>
            <a:lvl8pPr lvl="7">
              <a:spcBef>
                <a:spcPts val="0"/>
              </a:spcBef>
              <a:spcAft>
                <a:spcPts val="0"/>
              </a:spcAft>
              <a:buClr>
                <a:schemeClr val="dk1"/>
              </a:buClr>
              <a:buSzPts val="1200"/>
              <a:buFont typeface="Jost"/>
              <a:buNone/>
              <a:defRPr sz="1200">
                <a:solidFill>
                  <a:schemeClr val="dk1"/>
                </a:solidFill>
                <a:latin typeface="Jost"/>
                <a:ea typeface="Jost"/>
                <a:cs typeface="Jost"/>
                <a:sym typeface="Jost"/>
              </a:defRPr>
            </a:lvl8pPr>
            <a:lvl9pPr lvl="8">
              <a:spcBef>
                <a:spcPts val="0"/>
              </a:spcBef>
              <a:spcAft>
                <a:spcPts val="0"/>
              </a:spcAft>
              <a:buClr>
                <a:schemeClr val="dk1"/>
              </a:buClr>
              <a:buSzPts val="1200"/>
              <a:buFont typeface="Jost"/>
              <a:buNone/>
              <a:defRPr sz="1200">
                <a:solidFill>
                  <a:schemeClr val="dk1"/>
                </a:solidFill>
                <a:latin typeface="Jost"/>
                <a:ea typeface="Jost"/>
                <a:cs typeface="Jost"/>
                <a:sym typeface="Jost"/>
              </a:defRPr>
            </a:lvl9pPr>
          </a:lstStyle>
          <a:p>
            <a:endParaRPr/>
          </a:p>
        </p:txBody>
      </p:sp>
      <p:sp>
        <p:nvSpPr>
          <p:cNvPr id="54" name="Google Shape;54;p5"/>
          <p:cNvSpPr txBox="1">
            <a:spLocks noGrp="1"/>
          </p:cNvSpPr>
          <p:nvPr>
            <p:ph type="title" idx="6"/>
          </p:nvPr>
        </p:nvSpPr>
        <p:spPr>
          <a:xfrm>
            <a:off x="1807977"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55" name="Google Shape;55;p5"/>
          <p:cNvSpPr txBox="1">
            <a:spLocks noGrp="1"/>
          </p:cNvSpPr>
          <p:nvPr>
            <p:ph type="title" idx="7"/>
          </p:nvPr>
        </p:nvSpPr>
        <p:spPr>
          <a:xfrm>
            <a:off x="1807977"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SzPts val="1200"/>
              <a:buFont typeface="Jost"/>
              <a:buNone/>
              <a:defRPr sz="1200">
                <a:latin typeface="Jost"/>
                <a:ea typeface="Jost"/>
                <a:cs typeface="Jost"/>
                <a:sym typeface="Jost"/>
              </a:defRPr>
            </a:lvl2pPr>
            <a:lvl3pPr lvl="2">
              <a:spcBef>
                <a:spcPts val="0"/>
              </a:spcBef>
              <a:spcAft>
                <a:spcPts val="0"/>
              </a:spcAft>
              <a:buSzPts val="1200"/>
              <a:buFont typeface="Jost"/>
              <a:buNone/>
              <a:defRPr sz="1200">
                <a:latin typeface="Jost"/>
                <a:ea typeface="Jost"/>
                <a:cs typeface="Jost"/>
                <a:sym typeface="Jost"/>
              </a:defRPr>
            </a:lvl3pPr>
            <a:lvl4pPr lvl="3">
              <a:spcBef>
                <a:spcPts val="0"/>
              </a:spcBef>
              <a:spcAft>
                <a:spcPts val="0"/>
              </a:spcAft>
              <a:buSzPts val="1200"/>
              <a:buFont typeface="Jost"/>
              <a:buNone/>
              <a:defRPr sz="1200">
                <a:latin typeface="Jost"/>
                <a:ea typeface="Jost"/>
                <a:cs typeface="Jost"/>
                <a:sym typeface="Jost"/>
              </a:defRPr>
            </a:lvl4pPr>
            <a:lvl5pPr lvl="4">
              <a:spcBef>
                <a:spcPts val="0"/>
              </a:spcBef>
              <a:spcAft>
                <a:spcPts val="0"/>
              </a:spcAft>
              <a:buSzPts val="1200"/>
              <a:buFont typeface="Jost"/>
              <a:buNone/>
              <a:defRPr sz="1200">
                <a:latin typeface="Jost"/>
                <a:ea typeface="Jost"/>
                <a:cs typeface="Jost"/>
                <a:sym typeface="Jost"/>
              </a:defRPr>
            </a:lvl5pPr>
            <a:lvl6pPr lvl="5">
              <a:spcBef>
                <a:spcPts val="0"/>
              </a:spcBef>
              <a:spcAft>
                <a:spcPts val="0"/>
              </a:spcAft>
              <a:buSzPts val="1200"/>
              <a:buFont typeface="Jost"/>
              <a:buNone/>
              <a:defRPr sz="1200">
                <a:latin typeface="Jost"/>
                <a:ea typeface="Jost"/>
                <a:cs typeface="Jost"/>
                <a:sym typeface="Jost"/>
              </a:defRPr>
            </a:lvl6pPr>
            <a:lvl7pPr lvl="6">
              <a:spcBef>
                <a:spcPts val="0"/>
              </a:spcBef>
              <a:spcAft>
                <a:spcPts val="0"/>
              </a:spcAft>
              <a:buSzPts val="1200"/>
              <a:buFont typeface="Jost"/>
              <a:buNone/>
              <a:defRPr sz="1200">
                <a:latin typeface="Jost"/>
                <a:ea typeface="Jost"/>
                <a:cs typeface="Jost"/>
                <a:sym typeface="Jost"/>
              </a:defRPr>
            </a:lvl7pPr>
            <a:lvl8pPr lvl="7">
              <a:spcBef>
                <a:spcPts val="0"/>
              </a:spcBef>
              <a:spcAft>
                <a:spcPts val="0"/>
              </a:spcAft>
              <a:buSzPts val="1200"/>
              <a:buFont typeface="Jost"/>
              <a:buNone/>
              <a:defRPr sz="1200">
                <a:latin typeface="Jost"/>
                <a:ea typeface="Jost"/>
                <a:cs typeface="Jost"/>
                <a:sym typeface="Jost"/>
              </a:defRPr>
            </a:lvl8pPr>
            <a:lvl9pPr lvl="8">
              <a:spcBef>
                <a:spcPts val="0"/>
              </a:spcBef>
              <a:spcAft>
                <a:spcPts val="0"/>
              </a:spcAft>
              <a:buSzPts val="1200"/>
              <a:buFont typeface="Jost"/>
              <a:buNone/>
              <a:defRPr sz="1200">
                <a:latin typeface="Jost"/>
                <a:ea typeface="Jost"/>
                <a:cs typeface="Jost"/>
                <a:sym typeface="Jost"/>
              </a:defRPr>
            </a:lvl9pPr>
          </a:lstStyle>
          <a:p>
            <a:endParaRPr/>
          </a:p>
        </p:txBody>
      </p:sp>
      <p:sp>
        <p:nvSpPr>
          <p:cNvPr id="56" name="Google Shape;56;p5"/>
          <p:cNvSpPr txBox="1">
            <a:spLocks noGrp="1"/>
          </p:cNvSpPr>
          <p:nvPr>
            <p:ph type="title" idx="8"/>
          </p:nvPr>
        </p:nvSpPr>
        <p:spPr>
          <a:xfrm>
            <a:off x="3275545"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57" name="Google Shape;57;p5"/>
          <p:cNvSpPr txBox="1">
            <a:spLocks noGrp="1"/>
          </p:cNvSpPr>
          <p:nvPr>
            <p:ph type="title" idx="9"/>
          </p:nvPr>
        </p:nvSpPr>
        <p:spPr>
          <a:xfrm>
            <a:off x="3275545"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Clr>
                <a:schemeClr val="dk1"/>
              </a:buClr>
              <a:buSzPts val="1200"/>
              <a:buFont typeface="Jost"/>
              <a:buNone/>
              <a:defRPr sz="1200">
                <a:solidFill>
                  <a:schemeClr val="dk1"/>
                </a:solidFill>
                <a:latin typeface="Jost"/>
                <a:ea typeface="Jost"/>
                <a:cs typeface="Jost"/>
                <a:sym typeface="Jost"/>
              </a:defRPr>
            </a:lvl2pPr>
            <a:lvl3pPr lvl="2">
              <a:spcBef>
                <a:spcPts val="0"/>
              </a:spcBef>
              <a:spcAft>
                <a:spcPts val="0"/>
              </a:spcAft>
              <a:buClr>
                <a:schemeClr val="dk1"/>
              </a:buClr>
              <a:buSzPts val="1200"/>
              <a:buFont typeface="Jost"/>
              <a:buNone/>
              <a:defRPr sz="1200">
                <a:solidFill>
                  <a:schemeClr val="dk1"/>
                </a:solidFill>
                <a:latin typeface="Jost"/>
                <a:ea typeface="Jost"/>
                <a:cs typeface="Jost"/>
                <a:sym typeface="Jost"/>
              </a:defRPr>
            </a:lvl3pPr>
            <a:lvl4pPr lvl="3">
              <a:spcBef>
                <a:spcPts val="0"/>
              </a:spcBef>
              <a:spcAft>
                <a:spcPts val="0"/>
              </a:spcAft>
              <a:buClr>
                <a:schemeClr val="dk1"/>
              </a:buClr>
              <a:buSzPts val="1200"/>
              <a:buFont typeface="Jost"/>
              <a:buNone/>
              <a:defRPr sz="1200">
                <a:solidFill>
                  <a:schemeClr val="dk1"/>
                </a:solidFill>
                <a:latin typeface="Jost"/>
                <a:ea typeface="Jost"/>
                <a:cs typeface="Jost"/>
                <a:sym typeface="Jost"/>
              </a:defRPr>
            </a:lvl4pPr>
            <a:lvl5pPr lvl="4">
              <a:spcBef>
                <a:spcPts val="0"/>
              </a:spcBef>
              <a:spcAft>
                <a:spcPts val="0"/>
              </a:spcAft>
              <a:buClr>
                <a:schemeClr val="dk1"/>
              </a:buClr>
              <a:buSzPts val="1200"/>
              <a:buFont typeface="Jost"/>
              <a:buNone/>
              <a:defRPr sz="1200">
                <a:solidFill>
                  <a:schemeClr val="dk1"/>
                </a:solidFill>
                <a:latin typeface="Jost"/>
                <a:ea typeface="Jost"/>
                <a:cs typeface="Jost"/>
                <a:sym typeface="Jost"/>
              </a:defRPr>
            </a:lvl5pPr>
            <a:lvl6pPr lvl="5">
              <a:spcBef>
                <a:spcPts val="0"/>
              </a:spcBef>
              <a:spcAft>
                <a:spcPts val="0"/>
              </a:spcAft>
              <a:buClr>
                <a:schemeClr val="dk1"/>
              </a:buClr>
              <a:buSzPts val="1200"/>
              <a:buFont typeface="Jost"/>
              <a:buNone/>
              <a:defRPr sz="1200">
                <a:solidFill>
                  <a:schemeClr val="dk1"/>
                </a:solidFill>
                <a:latin typeface="Jost"/>
                <a:ea typeface="Jost"/>
                <a:cs typeface="Jost"/>
                <a:sym typeface="Jost"/>
              </a:defRPr>
            </a:lvl6pPr>
            <a:lvl7pPr lvl="6">
              <a:spcBef>
                <a:spcPts val="0"/>
              </a:spcBef>
              <a:spcAft>
                <a:spcPts val="0"/>
              </a:spcAft>
              <a:buClr>
                <a:schemeClr val="dk1"/>
              </a:buClr>
              <a:buSzPts val="1200"/>
              <a:buFont typeface="Jost"/>
              <a:buNone/>
              <a:defRPr sz="1200">
                <a:solidFill>
                  <a:schemeClr val="dk1"/>
                </a:solidFill>
                <a:latin typeface="Jost"/>
                <a:ea typeface="Jost"/>
                <a:cs typeface="Jost"/>
                <a:sym typeface="Jost"/>
              </a:defRPr>
            </a:lvl7pPr>
            <a:lvl8pPr lvl="7">
              <a:spcBef>
                <a:spcPts val="0"/>
              </a:spcBef>
              <a:spcAft>
                <a:spcPts val="0"/>
              </a:spcAft>
              <a:buClr>
                <a:schemeClr val="dk1"/>
              </a:buClr>
              <a:buSzPts val="1200"/>
              <a:buFont typeface="Jost"/>
              <a:buNone/>
              <a:defRPr sz="1200">
                <a:solidFill>
                  <a:schemeClr val="dk1"/>
                </a:solidFill>
                <a:latin typeface="Jost"/>
                <a:ea typeface="Jost"/>
                <a:cs typeface="Jost"/>
                <a:sym typeface="Jost"/>
              </a:defRPr>
            </a:lvl8pPr>
            <a:lvl9pPr lvl="8">
              <a:spcBef>
                <a:spcPts val="0"/>
              </a:spcBef>
              <a:spcAft>
                <a:spcPts val="0"/>
              </a:spcAft>
              <a:buClr>
                <a:schemeClr val="dk1"/>
              </a:buClr>
              <a:buSzPts val="1200"/>
              <a:buFont typeface="Jost"/>
              <a:buNone/>
              <a:defRPr sz="1200">
                <a:solidFill>
                  <a:schemeClr val="dk1"/>
                </a:solidFill>
                <a:latin typeface="Jost"/>
                <a:ea typeface="Jost"/>
                <a:cs typeface="Jost"/>
                <a:sym typeface="Jost"/>
              </a:defRPr>
            </a:lvl9pPr>
          </a:lstStyle>
          <a:p>
            <a:endParaRPr/>
          </a:p>
        </p:txBody>
      </p:sp>
      <p:sp>
        <p:nvSpPr>
          <p:cNvPr id="58" name="Google Shape;58;p5"/>
          <p:cNvSpPr txBox="1">
            <a:spLocks noGrp="1"/>
          </p:cNvSpPr>
          <p:nvPr>
            <p:ph type="title" idx="13"/>
          </p:nvPr>
        </p:nvSpPr>
        <p:spPr>
          <a:xfrm>
            <a:off x="4743373"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59" name="Google Shape;59;p5"/>
          <p:cNvSpPr txBox="1">
            <a:spLocks noGrp="1"/>
          </p:cNvSpPr>
          <p:nvPr>
            <p:ph type="title" idx="14"/>
          </p:nvPr>
        </p:nvSpPr>
        <p:spPr>
          <a:xfrm>
            <a:off x="4743373"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Clr>
                <a:schemeClr val="dk1"/>
              </a:buClr>
              <a:buSzPts val="1200"/>
              <a:buFont typeface="Jost"/>
              <a:buNone/>
              <a:defRPr sz="1200">
                <a:solidFill>
                  <a:schemeClr val="dk1"/>
                </a:solidFill>
                <a:latin typeface="Jost"/>
                <a:ea typeface="Jost"/>
                <a:cs typeface="Jost"/>
                <a:sym typeface="Jost"/>
              </a:defRPr>
            </a:lvl2pPr>
            <a:lvl3pPr lvl="2">
              <a:spcBef>
                <a:spcPts val="0"/>
              </a:spcBef>
              <a:spcAft>
                <a:spcPts val="0"/>
              </a:spcAft>
              <a:buClr>
                <a:schemeClr val="dk1"/>
              </a:buClr>
              <a:buSzPts val="1200"/>
              <a:buFont typeface="Jost"/>
              <a:buNone/>
              <a:defRPr sz="1200">
                <a:solidFill>
                  <a:schemeClr val="dk1"/>
                </a:solidFill>
                <a:latin typeface="Jost"/>
                <a:ea typeface="Jost"/>
                <a:cs typeface="Jost"/>
                <a:sym typeface="Jost"/>
              </a:defRPr>
            </a:lvl3pPr>
            <a:lvl4pPr lvl="3">
              <a:spcBef>
                <a:spcPts val="0"/>
              </a:spcBef>
              <a:spcAft>
                <a:spcPts val="0"/>
              </a:spcAft>
              <a:buClr>
                <a:schemeClr val="dk1"/>
              </a:buClr>
              <a:buSzPts val="1200"/>
              <a:buFont typeface="Jost"/>
              <a:buNone/>
              <a:defRPr sz="1200">
                <a:solidFill>
                  <a:schemeClr val="dk1"/>
                </a:solidFill>
                <a:latin typeface="Jost"/>
                <a:ea typeface="Jost"/>
                <a:cs typeface="Jost"/>
                <a:sym typeface="Jost"/>
              </a:defRPr>
            </a:lvl4pPr>
            <a:lvl5pPr lvl="4">
              <a:spcBef>
                <a:spcPts val="0"/>
              </a:spcBef>
              <a:spcAft>
                <a:spcPts val="0"/>
              </a:spcAft>
              <a:buClr>
                <a:schemeClr val="dk1"/>
              </a:buClr>
              <a:buSzPts val="1200"/>
              <a:buFont typeface="Jost"/>
              <a:buNone/>
              <a:defRPr sz="1200">
                <a:solidFill>
                  <a:schemeClr val="dk1"/>
                </a:solidFill>
                <a:latin typeface="Jost"/>
                <a:ea typeface="Jost"/>
                <a:cs typeface="Jost"/>
                <a:sym typeface="Jost"/>
              </a:defRPr>
            </a:lvl5pPr>
            <a:lvl6pPr lvl="5">
              <a:spcBef>
                <a:spcPts val="0"/>
              </a:spcBef>
              <a:spcAft>
                <a:spcPts val="0"/>
              </a:spcAft>
              <a:buClr>
                <a:schemeClr val="dk1"/>
              </a:buClr>
              <a:buSzPts val="1200"/>
              <a:buFont typeface="Jost"/>
              <a:buNone/>
              <a:defRPr sz="1200">
                <a:solidFill>
                  <a:schemeClr val="dk1"/>
                </a:solidFill>
                <a:latin typeface="Jost"/>
                <a:ea typeface="Jost"/>
                <a:cs typeface="Jost"/>
                <a:sym typeface="Jost"/>
              </a:defRPr>
            </a:lvl6pPr>
            <a:lvl7pPr lvl="6">
              <a:spcBef>
                <a:spcPts val="0"/>
              </a:spcBef>
              <a:spcAft>
                <a:spcPts val="0"/>
              </a:spcAft>
              <a:buClr>
                <a:schemeClr val="dk1"/>
              </a:buClr>
              <a:buSzPts val="1200"/>
              <a:buFont typeface="Jost"/>
              <a:buNone/>
              <a:defRPr sz="1200">
                <a:solidFill>
                  <a:schemeClr val="dk1"/>
                </a:solidFill>
                <a:latin typeface="Jost"/>
                <a:ea typeface="Jost"/>
                <a:cs typeface="Jost"/>
                <a:sym typeface="Jost"/>
              </a:defRPr>
            </a:lvl7pPr>
            <a:lvl8pPr lvl="7">
              <a:spcBef>
                <a:spcPts val="0"/>
              </a:spcBef>
              <a:spcAft>
                <a:spcPts val="0"/>
              </a:spcAft>
              <a:buClr>
                <a:schemeClr val="dk1"/>
              </a:buClr>
              <a:buSzPts val="1200"/>
              <a:buFont typeface="Jost"/>
              <a:buNone/>
              <a:defRPr sz="1200">
                <a:solidFill>
                  <a:schemeClr val="dk1"/>
                </a:solidFill>
                <a:latin typeface="Jost"/>
                <a:ea typeface="Jost"/>
                <a:cs typeface="Jost"/>
                <a:sym typeface="Jost"/>
              </a:defRPr>
            </a:lvl8pPr>
            <a:lvl9pPr lvl="8">
              <a:spcBef>
                <a:spcPts val="0"/>
              </a:spcBef>
              <a:spcAft>
                <a:spcPts val="0"/>
              </a:spcAft>
              <a:buClr>
                <a:schemeClr val="dk1"/>
              </a:buClr>
              <a:buSzPts val="1200"/>
              <a:buFont typeface="Jost"/>
              <a:buNone/>
              <a:defRPr sz="1200">
                <a:solidFill>
                  <a:schemeClr val="dk1"/>
                </a:solidFill>
                <a:latin typeface="Jost"/>
                <a:ea typeface="Jost"/>
                <a:cs typeface="Jost"/>
                <a:sym typeface="Jost"/>
              </a:defRPr>
            </a:lvl9pPr>
          </a:lstStyle>
          <a:p>
            <a:endParaRPr/>
          </a:p>
        </p:txBody>
      </p:sp>
      <p:sp>
        <p:nvSpPr>
          <p:cNvPr id="60" name="Google Shape;60;p5"/>
          <p:cNvSpPr txBox="1">
            <a:spLocks noGrp="1"/>
          </p:cNvSpPr>
          <p:nvPr>
            <p:ph type="title" idx="15"/>
          </p:nvPr>
        </p:nvSpPr>
        <p:spPr>
          <a:xfrm>
            <a:off x="6205996"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61" name="Google Shape;61;p5"/>
          <p:cNvSpPr txBox="1">
            <a:spLocks noGrp="1"/>
          </p:cNvSpPr>
          <p:nvPr>
            <p:ph type="title" idx="16"/>
          </p:nvPr>
        </p:nvSpPr>
        <p:spPr>
          <a:xfrm>
            <a:off x="6205996"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Clr>
                <a:schemeClr val="dk1"/>
              </a:buClr>
              <a:buSzPts val="1200"/>
              <a:buFont typeface="Jost"/>
              <a:buNone/>
              <a:defRPr sz="1200">
                <a:solidFill>
                  <a:schemeClr val="dk1"/>
                </a:solidFill>
                <a:latin typeface="Jost"/>
                <a:ea typeface="Jost"/>
                <a:cs typeface="Jost"/>
                <a:sym typeface="Jost"/>
              </a:defRPr>
            </a:lvl2pPr>
            <a:lvl3pPr lvl="2">
              <a:spcBef>
                <a:spcPts val="0"/>
              </a:spcBef>
              <a:spcAft>
                <a:spcPts val="0"/>
              </a:spcAft>
              <a:buClr>
                <a:schemeClr val="dk1"/>
              </a:buClr>
              <a:buSzPts val="1200"/>
              <a:buFont typeface="Jost"/>
              <a:buNone/>
              <a:defRPr sz="1200">
                <a:solidFill>
                  <a:schemeClr val="dk1"/>
                </a:solidFill>
                <a:latin typeface="Jost"/>
                <a:ea typeface="Jost"/>
                <a:cs typeface="Jost"/>
                <a:sym typeface="Jost"/>
              </a:defRPr>
            </a:lvl3pPr>
            <a:lvl4pPr lvl="3">
              <a:spcBef>
                <a:spcPts val="0"/>
              </a:spcBef>
              <a:spcAft>
                <a:spcPts val="0"/>
              </a:spcAft>
              <a:buClr>
                <a:schemeClr val="dk1"/>
              </a:buClr>
              <a:buSzPts val="1200"/>
              <a:buFont typeface="Jost"/>
              <a:buNone/>
              <a:defRPr sz="1200">
                <a:solidFill>
                  <a:schemeClr val="dk1"/>
                </a:solidFill>
                <a:latin typeface="Jost"/>
                <a:ea typeface="Jost"/>
                <a:cs typeface="Jost"/>
                <a:sym typeface="Jost"/>
              </a:defRPr>
            </a:lvl4pPr>
            <a:lvl5pPr lvl="4">
              <a:spcBef>
                <a:spcPts val="0"/>
              </a:spcBef>
              <a:spcAft>
                <a:spcPts val="0"/>
              </a:spcAft>
              <a:buClr>
                <a:schemeClr val="dk1"/>
              </a:buClr>
              <a:buSzPts val="1200"/>
              <a:buFont typeface="Jost"/>
              <a:buNone/>
              <a:defRPr sz="1200">
                <a:solidFill>
                  <a:schemeClr val="dk1"/>
                </a:solidFill>
                <a:latin typeface="Jost"/>
                <a:ea typeface="Jost"/>
                <a:cs typeface="Jost"/>
                <a:sym typeface="Jost"/>
              </a:defRPr>
            </a:lvl5pPr>
            <a:lvl6pPr lvl="5">
              <a:spcBef>
                <a:spcPts val="0"/>
              </a:spcBef>
              <a:spcAft>
                <a:spcPts val="0"/>
              </a:spcAft>
              <a:buClr>
                <a:schemeClr val="dk1"/>
              </a:buClr>
              <a:buSzPts val="1200"/>
              <a:buFont typeface="Jost"/>
              <a:buNone/>
              <a:defRPr sz="1200">
                <a:solidFill>
                  <a:schemeClr val="dk1"/>
                </a:solidFill>
                <a:latin typeface="Jost"/>
                <a:ea typeface="Jost"/>
                <a:cs typeface="Jost"/>
                <a:sym typeface="Jost"/>
              </a:defRPr>
            </a:lvl6pPr>
            <a:lvl7pPr lvl="6">
              <a:spcBef>
                <a:spcPts val="0"/>
              </a:spcBef>
              <a:spcAft>
                <a:spcPts val="0"/>
              </a:spcAft>
              <a:buClr>
                <a:schemeClr val="dk1"/>
              </a:buClr>
              <a:buSzPts val="1200"/>
              <a:buFont typeface="Jost"/>
              <a:buNone/>
              <a:defRPr sz="1200">
                <a:solidFill>
                  <a:schemeClr val="dk1"/>
                </a:solidFill>
                <a:latin typeface="Jost"/>
                <a:ea typeface="Jost"/>
                <a:cs typeface="Jost"/>
                <a:sym typeface="Jost"/>
              </a:defRPr>
            </a:lvl7pPr>
            <a:lvl8pPr lvl="7">
              <a:spcBef>
                <a:spcPts val="0"/>
              </a:spcBef>
              <a:spcAft>
                <a:spcPts val="0"/>
              </a:spcAft>
              <a:buClr>
                <a:schemeClr val="dk1"/>
              </a:buClr>
              <a:buSzPts val="1200"/>
              <a:buFont typeface="Jost"/>
              <a:buNone/>
              <a:defRPr sz="1200">
                <a:solidFill>
                  <a:schemeClr val="dk1"/>
                </a:solidFill>
                <a:latin typeface="Jost"/>
                <a:ea typeface="Jost"/>
                <a:cs typeface="Jost"/>
                <a:sym typeface="Jost"/>
              </a:defRPr>
            </a:lvl8pPr>
            <a:lvl9pPr lvl="8">
              <a:spcBef>
                <a:spcPts val="0"/>
              </a:spcBef>
              <a:spcAft>
                <a:spcPts val="0"/>
              </a:spcAft>
              <a:buClr>
                <a:schemeClr val="dk1"/>
              </a:buClr>
              <a:buSzPts val="1200"/>
              <a:buFont typeface="Jost"/>
              <a:buNone/>
              <a:defRPr sz="1200">
                <a:solidFill>
                  <a:schemeClr val="dk1"/>
                </a:solidFill>
                <a:latin typeface="Jost"/>
                <a:ea typeface="Jost"/>
                <a:cs typeface="Jost"/>
                <a:sym typeface="Jost"/>
              </a:defRPr>
            </a:lvl9pPr>
          </a:lstStyle>
          <a:p>
            <a:endParaRPr/>
          </a:p>
        </p:txBody>
      </p:sp>
      <p:sp>
        <p:nvSpPr>
          <p:cNvPr id="62" name="Google Shape;62;p5"/>
          <p:cNvSpPr txBox="1">
            <a:spLocks noGrp="1"/>
          </p:cNvSpPr>
          <p:nvPr>
            <p:ph type="title" idx="17"/>
          </p:nvPr>
        </p:nvSpPr>
        <p:spPr>
          <a:xfrm>
            <a:off x="7683660" y="3589925"/>
            <a:ext cx="1225200" cy="172200"/>
          </a:xfrm>
          <a:prstGeom prst="rect">
            <a:avLst/>
          </a:prstGeom>
        </p:spPr>
        <p:txBody>
          <a:bodyPr spcFirstLastPara="1" wrap="square" lIns="0" tIns="0" rIns="91425" bIns="91425" anchor="t" anchorCtr="0">
            <a:noAutofit/>
          </a:bodyPr>
          <a:lstStyle>
            <a:lvl1pPr lvl="0">
              <a:spcBef>
                <a:spcPts val="0"/>
              </a:spcBef>
              <a:spcAft>
                <a:spcPts val="0"/>
              </a:spcAft>
              <a:buNone/>
              <a:defRPr sz="10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63" name="Google Shape;63;p5"/>
          <p:cNvSpPr txBox="1">
            <a:spLocks noGrp="1"/>
          </p:cNvSpPr>
          <p:nvPr>
            <p:ph type="title" idx="18"/>
          </p:nvPr>
        </p:nvSpPr>
        <p:spPr>
          <a:xfrm>
            <a:off x="7683660" y="4026125"/>
            <a:ext cx="1225200" cy="207600"/>
          </a:xfrm>
          <a:prstGeom prst="rect">
            <a:avLst/>
          </a:prstGeom>
        </p:spPr>
        <p:txBody>
          <a:bodyPr spcFirstLastPara="1" wrap="square" lIns="0" tIns="0" rIns="91425" bIns="91425" anchor="t" anchorCtr="0">
            <a:noAutofit/>
          </a:bodyPr>
          <a:lstStyle>
            <a:lvl1pPr lvl="0">
              <a:spcBef>
                <a:spcPts val="0"/>
              </a:spcBef>
              <a:spcAft>
                <a:spcPts val="0"/>
              </a:spcAft>
              <a:buNone/>
              <a:defRPr sz="900">
                <a:latin typeface="Jost"/>
                <a:ea typeface="Jost"/>
                <a:cs typeface="Jost"/>
                <a:sym typeface="Jost"/>
              </a:defRPr>
            </a:lvl1pPr>
            <a:lvl2pPr lvl="1">
              <a:spcBef>
                <a:spcPts val="0"/>
              </a:spcBef>
              <a:spcAft>
                <a:spcPts val="0"/>
              </a:spcAft>
              <a:buClr>
                <a:schemeClr val="dk1"/>
              </a:buClr>
              <a:buSzPts val="1200"/>
              <a:buFont typeface="Jost"/>
              <a:buNone/>
              <a:defRPr sz="1200">
                <a:solidFill>
                  <a:schemeClr val="dk1"/>
                </a:solidFill>
                <a:latin typeface="Jost"/>
                <a:ea typeface="Jost"/>
                <a:cs typeface="Jost"/>
                <a:sym typeface="Jost"/>
              </a:defRPr>
            </a:lvl2pPr>
            <a:lvl3pPr lvl="2">
              <a:spcBef>
                <a:spcPts val="0"/>
              </a:spcBef>
              <a:spcAft>
                <a:spcPts val="0"/>
              </a:spcAft>
              <a:buClr>
                <a:schemeClr val="dk1"/>
              </a:buClr>
              <a:buSzPts val="1200"/>
              <a:buFont typeface="Jost"/>
              <a:buNone/>
              <a:defRPr sz="1200">
                <a:solidFill>
                  <a:schemeClr val="dk1"/>
                </a:solidFill>
                <a:latin typeface="Jost"/>
                <a:ea typeface="Jost"/>
                <a:cs typeface="Jost"/>
                <a:sym typeface="Jost"/>
              </a:defRPr>
            </a:lvl3pPr>
            <a:lvl4pPr lvl="3">
              <a:spcBef>
                <a:spcPts val="0"/>
              </a:spcBef>
              <a:spcAft>
                <a:spcPts val="0"/>
              </a:spcAft>
              <a:buClr>
                <a:schemeClr val="dk1"/>
              </a:buClr>
              <a:buSzPts val="1200"/>
              <a:buFont typeface="Jost"/>
              <a:buNone/>
              <a:defRPr sz="1200">
                <a:solidFill>
                  <a:schemeClr val="dk1"/>
                </a:solidFill>
                <a:latin typeface="Jost"/>
                <a:ea typeface="Jost"/>
                <a:cs typeface="Jost"/>
                <a:sym typeface="Jost"/>
              </a:defRPr>
            </a:lvl4pPr>
            <a:lvl5pPr lvl="4">
              <a:spcBef>
                <a:spcPts val="0"/>
              </a:spcBef>
              <a:spcAft>
                <a:spcPts val="0"/>
              </a:spcAft>
              <a:buClr>
                <a:schemeClr val="dk1"/>
              </a:buClr>
              <a:buSzPts val="1200"/>
              <a:buFont typeface="Jost"/>
              <a:buNone/>
              <a:defRPr sz="1200">
                <a:solidFill>
                  <a:schemeClr val="dk1"/>
                </a:solidFill>
                <a:latin typeface="Jost"/>
                <a:ea typeface="Jost"/>
                <a:cs typeface="Jost"/>
                <a:sym typeface="Jost"/>
              </a:defRPr>
            </a:lvl5pPr>
            <a:lvl6pPr lvl="5">
              <a:spcBef>
                <a:spcPts val="0"/>
              </a:spcBef>
              <a:spcAft>
                <a:spcPts val="0"/>
              </a:spcAft>
              <a:buClr>
                <a:schemeClr val="dk1"/>
              </a:buClr>
              <a:buSzPts val="1200"/>
              <a:buFont typeface="Jost"/>
              <a:buNone/>
              <a:defRPr sz="1200">
                <a:solidFill>
                  <a:schemeClr val="dk1"/>
                </a:solidFill>
                <a:latin typeface="Jost"/>
                <a:ea typeface="Jost"/>
                <a:cs typeface="Jost"/>
                <a:sym typeface="Jost"/>
              </a:defRPr>
            </a:lvl6pPr>
            <a:lvl7pPr lvl="6">
              <a:spcBef>
                <a:spcPts val="0"/>
              </a:spcBef>
              <a:spcAft>
                <a:spcPts val="0"/>
              </a:spcAft>
              <a:buClr>
                <a:schemeClr val="dk1"/>
              </a:buClr>
              <a:buSzPts val="1200"/>
              <a:buFont typeface="Jost"/>
              <a:buNone/>
              <a:defRPr sz="1200">
                <a:solidFill>
                  <a:schemeClr val="dk1"/>
                </a:solidFill>
                <a:latin typeface="Jost"/>
                <a:ea typeface="Jost"/>
                <a:cs typeface="Jost"/>
                <a:sym typeface="Jost"/>
              </a:defRPr>
            </a:lvl7pPr>
            <a:lvl8pPr lvl="7">
              <a:spcBef>
                <a:spcPts val="0"/>
              </a:spcBef>
              <a:spcAft>
                <a:spcPts val="0"/>
              </a:spcAft>
              <a:buClr>
                <a:schemeClr val="dk1"/>
              </a:buClr>
              <a:buSzPts val="1200"/>
              <a:buFont typeface="Jost"/>
              <a:buNone/>
              <a:defRPr sz="1200">
                <a:solidFill>
                  <a:schemeClr val="dk1"/>
                </a:solidFill>
                <a:latin typeface="Jost"/>
                <a:ea typeface="Jost"/>
                <a:cs typeface="Jost"/>
                <a:sym typeface="Jost"/>
              </a:defRPr>
            </a:lvl8pPr>
            <a:lvl9pPr lvl="8">
              <a:spcBef>
                <a:spcPts val="0"/>
              </a:spcBef>
              <a:spcAft>
                <a:spcPts val="0"/>
              </a:spcAft>
              <a:buClr>
                <a:schemeClr val="dk1"/>
              </a:buClr>
              <a:buSzPts val="1200"/>
              <a:buFont typeface="Jost"/>
              <a:buNone/>
              <a:defRPr sz="1200">
                <a:solidFill>
                  <a:schemeClr val="dk1"/>
                </a:solidFill>
                <a:latin typeface="Jost"/>
                <a:ea typeface="Jost"/>
                <a:cs typeface="Jost"/>
                <a:sym typeface="Jost"/>
              </a:defRPr>
            </a:lvl9pPr>
          </a:lstStyle>
          <a:p>
            <a:endParaRPr/>
          </a:p>
        </p:txBody>
      </p:sp>
      <p:sp>
        <p:nvSpPr>
          <p:cNvPr id="64" name="Google Shape;64;p5"/>
          <p:cNvSpPr>
            <a:spLocks noGrp="1"/>
          </p:cNvSpPr>
          <p:nvPr>
            <p:ph type="pic" idx="19"/>
          </p:nvPr>
        </p:nvSpPr>
        <p:spPr>
          <a:xfrm>
            <a:off x="1726022" y="1991825"/>
            <a:ext cx="1288500" cy="1363800"/>
          </a:xfrm>
          <a:prstGeom prst="roundRect">
            <a:avLst>
              <a:gd name="adj" fmla="val 6764"/>
            </a:avLst>
          </a:prstGeom>
          <a:noFill/>
          <a:ln>
            <a:noFill/>
          </a:ln>
        </p:spPr>
      </p:sp>
      <p:sp>
        <p:nvSpPr>
          <p:cNvPr id="65" name="Google Shape;65;p5"/>
          <p:cNvSpPr>
            <a:spLocks noGrp="1"/>
          </p:cNvSpPr>
          <p:nvPr>
            <p:ph type="pic" idx="20"/>
          </p:nvPr>
        </p:nvSpPr>
        <p:spPr>
          <a:xfrm>
            <a:off x="3194345" y="1991825"/>
            <a:ext cx="1288500" cy="1363800"/>
          </a:xfrm>
          <a:prstGeom prst="roundRect">
            <a:avLst>
              <a:gd name="adj" fmla="val 6764"/>
            </a:avLst>
          </a:prstGeom>
          <a:noFill/>
          <a:ln>
            <a:noFill/>
          </a:ln>
        </p:spPr>
      </p:sp>
      <p:sp>
        <p:nvSpPr>
          <p:cNvPr id="66" name="Google Shape;66;p5"/>
          <p:cNvSpPr>
            <a:spLocks noGrp="1"/>
          </p:cNvSpPr>
          <p:nvPr>
            <p:ph type="pic" idx="21"/>
          </p:nvPr>
        </p:nvSpPr>
        <p:spPr>
          <a:xfrm>
            <a:off x="4662668" y="1991825"/>
            <a:ext cx="1288500" cy="1363800"/>
          </a:xfrm>
          <a:prstGeom prst="roundRect">
            <a:avLst>
              <a:gd name="adj" fmla="val 6764"/>
            </a:avLst>
          </a:prstGeom>
          <a:noFill/>
          <a:ln>
            <a:noFill/>
          </a:ln>
        </p:spPr>
      </p:sp>
      <p:sp>
        <p:nvSpPr>
          <p:cNvPr id="67" name="Google Shape;67;p5"/>
          <p:cNvSpPr>
            <a:spLocks noGrp="1"/>
          </p:cNvSpPr>
          <p:nvPr>
            <p:ph type="pic" idx="22"/>
          </p:nvPr>
        </p:nvSpPr>
        <p:spPr>
          <a:xfrm>
            <a:off x="6130990" y="1991825"/>
            <a:ext cx="1288500" cy="1363800"/>
          </a:xfrm>
          <a:prstGeom prst="roundRect">
            <a:avLst>
              <a:gd name="adj" fmla="val 6764"/>
            </a:avLst>
          </a:prstGeom>
          <a:noFill/>
          <a:ln>
            <a:noFill/>
          </a:ln>
        </p:spPr>
      </p:sp>
      <p:sp>
        <p:nvSpPr>
          <p:cNvPr id="68" name="Google Shape;68;p5"/>
          <p:cNvSpPr>
            <a:spLocks noGrp="1"/>
          </p:cNvSpPr>
          <p:nvPr>
            <p:ph type="pic" idx="23"/>
          </p:nvPr>
        </p:nvSpPr>
        <p:spPr>
          <a:xfrm>
            <a:off x="7599313" y="1991825"/>
            <a:ext cx="1288500" cy="1363800"/>
          </a:xfrm>
          <a:prstGeom prst="roundRect">
            <a:avLst>
              <a:gd name="adj" fmla="val 6764"/>
            </a:avLst>
          </a:prstGeom>
          <a:noFill/>
          <a:ln>
            <a:noFill/>
          </a:ln>
        </p:spPr>
      </p:sp>
      <p:sp>
        <p:nvSpPr>
          <p:cNvPr id="69" name="Google Shape;69;p5"/>
          <p:cNvSpPr>
            <a:spLocks noGrp="1"/>
          </p:cNvSpPr>
          <p:nvPr>
            <p:ph type="pic" idx="24"/>
          </p:nvPr>
        </p:nvSpPr>
        <p:spPr>
          <a:xfrm>
            <a:off x="257700" y="1991825"/>
            <a:ext cx="1288500" cy="1363800"/>
          </a:xfrm>
          <a:prstGeom prst="roundRect">
            <a:avLst>
              <a:gd name="adj" fmla="val 6764"/>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 Alt 1">
  <p:cSld name="CUSTOM_8_1_1_1_1">
    <p:spTree>
      <p:nvGrpSpPr>
        <p:cNvPr id="1" name="Shape 70"/>
        <p:cNvGrpSpPr/>
        <p:nvPr/>
      </p:nvGrpSpPr>
      <p:grpSpPr>
        <a:xfrm>
          <a:off x="0" y="0"/>
          <a:ext cx="0" cy="0"/>
          <a:chOff x="0" y="0"/>
          <a:chExt cx="0" cy="0"/>
        </a:xfrm>
      </p:grpSpPr>
      <p:sp>
        <p:nvSpPr>
          <p:cNvPr id="71" name="Google Shape;71;p6"/>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72" name="Google Shape;72;p6"/>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73" name="Google Shape;73;p6"/>
          <p:cNvSpPr txBox="1">
            <a:spLocks noGrp="1"/>
          </p:cNvSpPr>
          <p:nvPr>
            <p:ph type="title" idx="3"/>
          </p:nvPr>
        </p:nvSpPr>
        <p:spPr>
          <a:xfrm>
            <a:off x="228600" y="457200"/>
            <a:ext cx="42966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tatement - Alt 1">
  <p:cSld name="CUSTOM_8_1_1_1_1_1_1_1_1_1_1_1_1_1_1_1_1_1_1_1">
    <p:spTree>
      <p:nvGrpSpPr>
        <p:cNvPr id="1" name="Shape 74"/>
        <p:cNvGrpSpPr/>
        <p:nvPr/>
      </p:nvGrpSpPr>
      <p:grpSpPr>
        <a:xfrm>
          <a:off x="0" y="0"/>
          <a:ext cx="0" cy="0"/>
          <a:chOff x="0" y="0"/>
          <a:chExt cx="0" cy="0"/>
        </a:xfrm>
      </p:grpSpPr>
      <p:sp>
        <p:nvSpPr>
          <p:cNvPr id="75" name="Google Shape;75;p7"/>
          <p:cNvSpPr/>
          <p:nvPr/>
        </p:nvSpPr>
        <p:spPr>
          <a:xfrm>
            <a:off x="0" y="0"/>
            <a:ext cx="2406900" cy="24069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76" name="Google Shape;76;p7"/>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77" name="Google Shape;77;p7"/>
          <p:cNvSpPr txBox="1">
            <a:spLocks noGrp="1"/>
          </p:cNvSpPr>
          <p:nvPr>
            <p:ph type="title" idx="2"/>
          </p:nvPr>
        </p:nvSpPr>
        <p:spPr>
          <a:xfrm>
            <a:off x="228600" y="457200"/>
            <a:ext cx="34326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pic>
        <p:nvPicPr>
          <p:cNvPr id="78" name="Google Shape;78;p7" descr="Free Images : landscape, nature, horizon, mountain, sky, night ..."/>
          <p:cNvPicPr preferRelativeResize="0"/>
          <p:nvPr/>
        </p:nvPicPr>
        <p:blipFill rotWithShape="1">
          <a:blip r:embed="rId2">
            <a:alphaModFix/>
          </a:blip>
          <a:srcRect l="23232" r="29975"/>
          <a:stretch/>
        </p:blipFill>
        <p:spPr>
          <a:xfrm>
            <a:off x="7541887" y="0"/>
            <a:ext cx="1604076" cy="5143501"/>
          </a:xfrm>
          <a:prstGeom prst="rect">
            <a:avLst/>
          </a:prstGeom>
          <a:noFill/>
          <a:ln>
            <a:noFill/>
          </a:ln>
        </p:spPr>
      </p:pic>
      <p:sp>
        <p:nvSpPr>
          <p:cNvPr id="79" name="Google Shape;79;p7"/>
          <p:cNvSpPr txBox="1">
            <a:spLocks noGrp="1"/>
          </p:cNvSpPr>
          <p:nvPr>
            <p:ph type="subTitle" idx="1"/>
          </p:nvPr>
        </p:nvSpPr>
        <p:spPr>
          <a:xfrm>
            <a:off x="228950" y="1419750"/>
            <a:ext cx="5154900" cy="2288100"/>
          </a:xfrm>
          <a:prstGeom prst="rect">
            <a:avLst/>
          </a:prstGeom>
        </p:spPr>
        <p:txBody>
          <a:bodyPr spcFirstLastPara="1" wrap="square" lIns="0" tIns="0" rIns="0" bIns="0" anchor="t" anchorCtr="0">
            <a:spAutoFit/>
          </a:bodyPr>
          <a:lstStyle>
            <a:lvl1pPr lvl="0">
              <a:spcBef>
                <a:spcPts val="0"/>
              </a:spcBef>
              <a:spcAft>
                <a:spcPts val="0"/>
              </a:spcAft>
              <a:buNone/>
              <a:defRPr sz="3600"/>
            </a:lvl1pPr>
            <a:lvl2pPr lvl="1">
              <a:spcBef>
                <a:spcPts val="0"/>
              </a:spcBef>
              <a:spcAft>
                <a:spcPts val="0"/>
              </a:spcAft>
              <a:buNone/>
              <a:defRPr sz="3600"/>
            </a:lvl2pPr>
            <a:lvl3pPr lvl="2">
              <a:spcBef>
                <a:spcPts val="0"/>
              </a:spcBef>
              <a:spcAft>
                <a:spcPts val="0"/>
              </a:spcAft>
              <a:buNone/>
              <a:defRPr sz="3600"/>
            </a:lvl3pPr>
            <a:lvl4pPr lvl="3">
              <a:spcBef>
                <a:spcPts val="0"/>
              </a:spcBef>
              <a:spcAft>
                <a:spcPts val="0"/>
              </a:spcAft>
              <a:buNone/>
              <a:defRPr sz="3600"/>
            </a:lvl4pPr>
            <a:lvl5pPr lvl="4">
              <a:spcBef>
                <a:spcPts val="0"/>
              </a:spcBef>
              <a:spcAft>
                <a:spcPts val="0"/>
              </a:spcAft>
              <a:buNone/>
              <a:defRPr sz="3600"/>
            </a:lvl5pPr>
            <a:lvl6pPr lvl="5">
              <a:spcBef>
                <a:spcPts val="0"/>
              </a:spcBef>
              <a:spcAft>
                <a:spcPts val="0"/>
              </a:spcAft>
              <a:buNone/>
              <a:defRPr sz="3600"/>
            </a:lvl6pPr>
            <a:lvl7pPr lvl="6">
              <a:spcBef>
                <a:spcPts val="0"/>
              </a:spcBef>
              <a:spcAft>
                <a:spcPts val="0"/>
              </a:spcAft>
              <a:buNone/>
              <a:defRPr sz="3600"/>
            </a:lvl7pPr>
            <a:lvl8pPr lvl="7">
              <a:spcBef>
                <a:spcPts val="0"/>
              </a:spcBef>
              <a:spcAft>
                <a:spcPts val="0"/>
              </a:spcAft>
              <a:buNone/>
              <a:defRPr sz="3600"/>
            </a:lvl8pPr>
            <a:lvl9pPr lvl="8">
              <a:spcBef>
                <a:spcPts val="0"/>
              </a:spcBef>
              <a:spcAft>
                <a:spcPts val="0"/>
              </a:spcAft>
              <a:buNone/>
              <a:defRPr sz="3600"/>
            </a:lvl9pPr>
          </a:lstStyle>
          <a:p>
            <a:endParaRPr/>
          </a:p>
        </p:txBody>
      </p:sp>
      <p:sp>
        <p:nvSpPr>
          <p:cNvPr id="80" name="Google Shape;80;p7"/>
          <p:cNvSpPr/>
          <p:nvPr/>
        </p:nvSpPr>
        <p:spPr>
          <a:xfrm>
            <a:off x="6077650" y="0"/>
            <a:ext cx="1462200" cy="5143500"/>
          </a:xfrm>
          <a:prstGeom prst="rect">
            <a:avLst/>
          </a:prstGeom>
          <a:gradFill>
            <a:gsLst>
              <a:gs pos="0">
                <a:schemeClr val="accent5"/>
              </a:gs>
              <a:gs pos="100000">
                <a:schemeClr val="lt2"/>
              </a:gs>
            </a:gsLst>
            <a:lin ang="540001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 Alt 1">
  <p:cSld name="CUSTOM_8_1_1_1_1_1_1_1_1_1_1_1_1_1_1_1_1_1_1_1_1">
    <p:spTree>
      <p:nvGrpSpPr>
        <p:cNvPr id="1" name="Shape 81"/>
        <p:cNvGrpSpPr/>
        <p:nvPr/>
      </p:nvGrpSpPr>
      <p:grpSpPr>
        <a:xfrm>
          <a:off x="0" y="0"/>
          <a:ext cx="0" cy="0"/>
          <a:chOff x="0" y="0"/>
          <a:chExt cx="0" cy="0"/>
        </a:xfrm>
      </p:grpSpPr>
      <p:sp>
        <p:nvSpPr>
          <p:cNvPr id="82" name="Google Shape;82;p8"/>
          <p:cNvSpPr/>
          <p:nvPr/>
        </p:nvSpPr>
        <p:spPr>
          <a:xfrm>
            <a:off x="0" y="0"/>
            <a:ext cx="3776100" cy="3776100"/>
          </a:xfrm>
          <a:prstGeom prst="rect">
            <a:avLst/>
          </a:prstGeom>
          <a:gradFill>
            <a:gsLst>
              <a:gs pos="0">
                <a:schemeClr val="accent6"/>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83" name="Google Shape;83;p8"/>
          <p:cNvSpPr/>
          <p:nvPr/>
        </p:nvSpPr>
        <p:spPr>
          <a:xfrm rot="10800000">
            <a:off x="3156575" y="250"/>
            <a:ext cx="5983500" cy="5147700"/>
          </a:xfrm>
          <a:prstGeom prst="rect">
            <a:avLst/>
          </a:prstGeom>
          <a:gradFill>
            <a:gsLst>
              <a:gs pos="0">
                <a:schemeClr val="accent6"/>
              </a:gs>
              <a:gs pos="100000">
                <a:schemeClr val="lt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84" name="Google Shape;84;p8"/>
          <p:cNvSpPr txBox="1"/>
          <p:nvPr/>
        </p:nvSpPr>
        <p:spPr>
          <a:xfrm>
            <a:off x="4102943" y="1042306"/>
            <a:ext cx="558600" cy="3684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7200" b="1">
                <a:solidFill>
                  <a:schemeClr val="dk1"/>
                </a:solidFill>
                <a:latin typeface="Figtree"/>
                <a:ea typeface="Figtree"/>
                <a:cs typeface="Figtree"/>
                <a:sym typeface="Figtree"/>
              </a:rPr>
              <a:t>“</a:t>
            </a:r>
            <a:endParaRPr sz="7200" b="1">
              <a:solidFill>
                <a:schemeClr val="dk1"/>
              </a:solidFill>
              <a:latin typeface="Figtree"/>
              <a:ea typeface="Figtree"/>
              <a:cs typeface="Figtree"/>
              <a:sym typeface="Figtree"/>
            </a:endParaRPr>
          </a:p>
        </p:txBody>
      </p:sp>
      <p:sp>
        <p:nvSpPr>
          <p:cNvPr id="85" name="Google Shape;85;p8"/>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86" name="Google Shape;86;p8"/>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87" name="Google Shape;87;p8"/>
          <p:cNvSpPr txBox="1">
            <a:spLocks noGrp="1"/>
          </p:cNvSpPr>
          <p:nvPr>
            <p:ph type="title" idx="3"/>
          </p:nvPr>
        </p:nvSpPr>
        <p:spPr>
          <a:xfrm>
            <a:off x="228600" y="457200"/>
            <a:ext cx="29259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88" name="Google Shape;88;p8"/>
          <p:cNvSpPr txBox="1">
            <a:spLocks noGrp="1"/>
          </p:cNvSpPr>
          <p:nvPr>
            <p:ph type="subTitle" idx="1"/>
          </p:nvPr>
        </p:nvSpPr>
        <p:spPr>
          <a:xfrm>
            <a:off x="4102950" y="1631400"/>
            <a:ext cx="4089000" cy="2288100"/>
          </a:xfrm>
          <a:prstGeom prst="rect">
            <a:avLst/>
          </a:prstGeom>
        </p:spPr>
        <p:txBody>
          <a:bodyPr spcFirstLastPara="1" wrap="square" lIns="0" tIns="0" rIns="0" bIns="0" anchor="t" anchorCtr="0">
            <a:spAutoFit/>
          </a:bodyPr>
          <a:lstStyle>
            <a:lvl1pPr lvl="0">
              <a:spcBef>
                <a:spcPts val="0"/>
              </a:spcBef>
              <a:spcAft>
                <a:spcPts val="0"/>
              </a:spcAft>
              <a:buNone/>
              <a:defRPr sz="2400"/>
            </a:lvl1pPr>
            <a:lvl2pPr lvl="1">
              <a:spcBef>
                <a:spcPts val="0"/>
              </a:spcBef>
              <a:spcAft>
                <a:spcPts val="0"/>
              </a:spcAft>
              <a:buNone/>
              <a:defRPr sz="2400"/>
            </a:lvl2pPr>
            <a:lvl3pPr lvl="2">
              <a:spcBef>
                <a:spcPts val="0"/>
              </a:spcBef>
              <a:spcAft>
                <a:spcPts val="0"/>
              </a:spcAft>
              <a:buNone/>
              <a:defRPr sz="2400"/>
            </a:lvl3pPr>
            <a:lvl4pPr lvl="3">
              <a:spcBef>
                <a:spcPts val="0"/>
              </a:spcBef>
              <a:spcAft>
                <a:spcPts val="0"/>
              </a:spcAft>
              <a:buNone/>
              <a:defRPr sz="2400"/>
            </a:lvl4pPr>
            <a:lvl5pPr lvl="4">
              <a:spcBef>
                <a:spcPts val="0"/>
              </a:spcBef>
              <a:spcAft>
                <a:spcPts val="0"/>
              </a:spcAft>
              <a:buNone/>
              <a:defRPr sz="2400"/>
            </a:lvl5pPr>
            <a:lvl6pPr lvl="5">
              <a:spcBef>
                <a:spcPts val="0"/>
              </a:spcBef>
              <a:spcAft>
                <a:spcPts val="0"/>
              </a:spcAft>
              <a:buNone/>
              <a:defRPr sz="2400"/>
            </a:lvl6pPr>
            <a:lvl7pPr lvl="6">
              <a:spcBef>
                <a:spcPts val="0"/>
              </a:spcBef>
              <a:spcAft>
                <a:spcPts val="0"/>
              </a:spcAft>
              <a:buNone/>
              <a:defRPr sz="2400"/>
            </a:lvl7pPr>
            <a:lvl8pPr lvl="7">
              <a:spcBef>
                <a:spcPts val="0"/>
              </a:spcBef>
              <a:spcAft>
                <a:spcPts val="0"/>
              </a:spcAft>
              <a:buNone/>
              <a:defRPr sz="2400"/>
            </a:lvl8pPr>
            <a:lvl9pPr lvl="8">
              <a:spcBef>
                <a:spcPts val="0"/>
              </a:spcBef>
              <a:spcAft>
                <a:spcPts val="0"/>
              </a:spcAft>
              <a:buNone/>
              <a:defRPr sz="2400"/>
            </a:lvl9pPr>
          </a:lstStyle>
          <a:p>
            <a:endParaRPr/>
          </a:p>
        </p:txBody>
      </p:sp>
      <p:sp>
        <p:nvSpPr>
          <p:cNvPr id="89" name="Google Shape;89;p8"/>
          <p:cNvSpPr txBox="1">
            <a:spLocks noGrp="1"/>
          </p:cNvSpPr>
          <p:nvPr>
            <p:ph type="subTitle" idx="4"/>
          </p:nvPr>
        </p:nvSpPr>
        <p:spPr>
          <a:xfrm>
            <a:off x="228600" y="3967700"/>
            <a:ext cx="2336400" cy="172200"/>
          </a:xfrm>
          <a:prstGeom prst="rect">
            <a:avLst/>
          </a:prstGeom>
        </p:spPr>
        <p:txBody>
          <a:bodyPr spcFirstLastPara="1" wrap="square" lIns="0" tIns="0" rIns="0" bIns="0" anchor="ctr"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90" name="Google Shape;90;p8"/>
          <p:cNvSpPr>
            <a:spLocks noGrp="1"/>
          </p:cNvSpPr>
          <p:nvPr>
            <p:ph type="pic" idx="5"/>
          </p:nvPr>
        </p:nvSpPr>
        <p:spPr>
          <a:xfrm>
            <a:off x="228800" y="1707600"/>
            <a:ext cx="1951200" cy="2068500"/>
          </a:xfrm>
          <a:prstGeom prst="rect">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 Alt 2">
  <p:cSld name="CUSTOM_8_1_1_1_1_1_1_1_1_1_1_1_1_1_1_1_1_1_1_1_1_2">
    <p:spTree>
      <p:nvGrpSpPr>
        <p:cNvPr id="1" name="Shape 91"/>
        <p:cNvGrpSpPr/>
        <p:nvPr/>
      </p:nvGrpSpPr>
      <p:grpSpPr>
        <a:xfrm>
          <a:off x="0" y="0"/>
          <a:ext cx="0" cy="0"/>
          <a:chOff x="0" y="0"/>
          <a:chExt cx="0" cy="0"/>
        </a:xfrm>
      </p:grpSpPr>
      <p:sp>
        <p:nvSpPr>
          <p:cNvPr id="92" name="Google Shape;92;p9"/>
          <p:cNvSpPr/>
          <p:nvPr/>
        </p:nvSpPr>
        <p:spPr>
          <a:xfrm rot="-5400000">
            <a:off x="3054300" y="1196700"/>
            <a:ext cx="3946800" cy="39468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93" name="Google Shape;93;p9"/>
          <p:cNvSpPr/>
          <p:nvPr/>
        </p:nvSpPr>
        <p:spPr>
          <a:xfrm rot="5400000">
            <a:off x="6262500" y="0"/>
            <a:ext cx="2881500" cy="2881500"/>
          </a:xfrm>
          <a:prstGeom prst="rect">
            <a:avLst/>
          </a:prstGeom>
          <a:gradFill>
            <a:gsLst>
              <a:gs pos="0">
                <a:schemeClr val="accent5"/>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94" name="Google Shape;94;p9"/>
          <p:cNvSpPr>
            <a:spLocks noGrp="1"/>
          </p:cNvSpPr>
          <p:nvPr>
            <p:ph type="pic" idx="2"/>
          </p:nvPr>
        </p:nvSpPr>
        <p:spPr>
          <a:xfrm>
            <a:off x="0" y="-9000"/>
            <a:ext cx="3054300" cy="3252900"/>
          </a:xfrm>
          <a:prstGeom prst="rect">
            <a:avLst/>
          </a:prstGeom>
          <a:noFill/>
          <a:ln>
            <a:noFill/>
          </a:ln>
        </p:spPr>
      </p:sp>
      <p:sp>
        <p:nvSpPr>
          <p:cNvPr id="95" name="Google Shape;95;p9"/>
          <p:cNvSpPr txBox="1"/>
          <p:nvPr/>
        </p:nvSpPr>
        <p:spPr>
          <a:xfrm>
            <a:off x="3455693" y="228206"/>
            <a:ext cx="558600" cy="3684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7200" b="1">
                <a:solidFill>
                  <a:schemeClr val="dk1"/>
                </a:solidFill>
                <a:latin typeface="Figtree"/>
                <a:ea typeface="Figtree"/>
                <a:cs typeface="Figtree"/>
                <a:sym typeface="Figtree"/>
              </a:rPr>
              <a:t>“</a:t>
            </a:r>
            <a:endParaRPr sz="7200" b="1">
              <a:solidFill>
                <a:schemeClr val="dk1"/>
              </a:solidFill>
              <a:latin typeface="Figtree"/>
              <a:ea typeface="Figtree"/>
              <a:cs typeface="Figtree"/>
              <a:sym typeface="Figtree"/>
            </a:endParaRPr>
          </a:p>
        </p:txBody>
      </p:sp>
      <p:sp>
        <p:nvSpPr>
          <p:cNvPr id="96" name="Google Shape;96;p9"/>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97" name="Google Shape;97;p9"/>
          <p:cNvSpPr txBox="1">
            <a:spLocks noGrp="1"/>
          </p:cNvSpPr>
          <p:nvPr>
            <p:ph type="title" idx="3"/>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98" name="Google Shape;98;p9"/>
          <p:cNvSpPr txBox="1">
            <a:spLocks noGrp="1"/>
          </p:cNvSpPr>
          <p:nvPr>
            <p:ph type="title" idx="4"/>
          </p:nvPr>
        </p:nvSpPr>
        <p:spPr>
          <a:xfrm>
            <a:off x="228600" y="3429000"/>
            <a:ext cx="3432600" cy="2811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99" name="Google Shape;99;p9"/>
          <p:cNvSpPr txBox="1">
            <a:spLocks noGrp="1"/>
          </p:cNvSpPr>
          <p:nvPr>
            <p:ph type="subTitle" idx="1"/>
          </p:nvPr>
        </p:nvSpPr>
        <p:spPr>
          <a:xfrm>
            <a:off x="3455700" y="817300"/>
            <a:ext cx="4959300" cy="2288100"/>
          </a:xfrm>
          <a:prstGeom prst="rect">
            <a:avLst/>
          </a:prstGeom>
        </p:spPr>
        <p:txBody>
          <a:bodyPr spcFirstLastPara="1" wrap="square" lIns="0" tIns="0" rIns="0" bIns="0" anchor="t" anchorCtr="0">
            <a:spAutoFit/>
          </a:bodyPr>
          <a:lstStyle>
            <a:lvl1pPr lvl="0">
              <a:spcBef>
                <a:spcPts val="0"/>
              </a:spcBef>
              <a:spcAft>
                <a:spcPts val="0"/>
              </a:spcAft>
              <a:buNone/>
              <a:defRPr sz="2400"/>
            </a:lvl1pPr>
            <a:lvl2pPr lvl="1">
              <a:spcBef>
                <a:spcPts val="0"/>
              </a:spcBef>
              <a:spcAft>
                <a:spcPts val="0"/>
              </a:spcAft>
              <a:buNone/>
              <a:defRPr sz="2400"/>
            </a:lvl2pPr>
            <a:lvl3pPr lvl="2">
              <a:spcBef>
                <a:spcPts val="0"/>
              </a:spcBef>
              <a:spcAft>
                <a:spcPts val="0"/>
              </a:spcAft>
              <a:buNone/>
              <a:defRPr sz="2400"/>
            </a:lvl3pPr>
            <a:lvl4pPr lvl="3">
              <a:spcBef>
                <a:spcPts val="0"/>
              </a:spcBef>
              <a:spcAft>
                <a:spcPts val="0"/>
              </a:spcAft>
              <a:buNone/>
              <a:defRPr sz="2400"/>
            </a:lvl4pPr>
            <a:lvl5pPr lvl="4">
              <a:spcBef>
                <a:spcPts val="0"/>
              </a:spcBef>
              <a:spcAft>
                <a:spcPts val="0"/>
              </a:spcAft>
              <a:buNone/>
              <a:defRPr sz="2400"/>
            </a:lvl5pPr>
            <a:lvl6pPr lvl="5">
              <a:spcBef>
                <a:spcPts val="0"/>
              </a:spcBef>
              <a:spcAft>
                <a:spcPts val="0"/>
              </a:spcAft>
              <a:buNone/>
              <a:defRPr sz="2400"/>
            </a:lvl6pPr>
            <a:lvl7pPr lvl="6">
              <a:spcBef>
                <a:spcPts val="0"/>
              </a:spcBef>
              <a:spcAft>
                <a:spcPts val="0"/>
              </a:spcAft>
              <a:buNone/>
              <a:defRPr sz="2400"/>
            </a:lvl7pPr>
            <a:lvl8pPr lvl="7">
              <a:spcBef>
                <a:spcPts val="0"/>
              </a:spcBef>
              <a:spcAft>
                <a:spcPts val="0"/>
              </a:spcAft>
              <a:buNone/>
              <a:defRPr sz="2400"/>
            </a:lvl8pPr>
            <a:lvl9pPr lvl="8">
              <a:spcBef>
                <a:spcPts val="0"/>
              </a:spcBef>
              <a:spcAft>
                <a:spcPts val="0"/>
              </a:spcAft>
              <a:buNone/>
              <a:defRPr sz="2400"/>
            </a:lvl9pPr>
          </a:lstStyle>
          <a:p>
            <a:endParaRPr/>
          </a:p>
        </p:txBody>
      </p:sp>
      <p:sp>
        <p:nvSpPr>
          <p:cNvPr id="100" name="Google Shape;100;p9"/>
          <p:cNvSpPr txBox="1">
            <a:spLocks noGrp="1"/>
          </p:cNvSpPr>
          <p:nvPr>
            <p:ph type="subTitle" idx="5"/>
          </p:nvPr>
        </p:nvSpPr>
        <p:spPr>
          <a:xfrm>
            <a:off x="228600" y="3739100"/>
            <a:ext cx="2336400" cy="172200"/>
          </a:xfrm>
          <a:prstGeom prst="rect">
            <a:avLst/>
          </a:prstGeom>
        </p:spPr>
        <p:txBody>
          <a:bodyPr spcFirstLastPara="1" wrap="square" lIns="0" tIns="0" rIns="0" bIns="0" anchor="ctr"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 Alt 3">
  <p:cSld name="CUSTOM_8_1_1_1_1_1_1_1_1_1_1_1_1_1_1_1_1_1_1_1_1_1">
    <p:spTree>
      <p:nvGrpSpPr>
        <p:cNvPr id="1" name="Shape 101"/>
        <p:cNvGrpSpPr/>
        <p:nvPr/>
      </p:nvGrpSpPr>
      <p:grpSpPr>
        <a:xfrm>
          <a:off x="0" y="0"/>
          <a:ext cx="0" cy="0"/>
          <a:chOff x="0" y="0"/>
          <a:chExt cx="0" cy="0"/>
        </a:xfrm>
      </p:grpSpPr>
      <p:sp>
        <p:nvSpPr>
          <p:cNvPr id="102" name="Google Shape;102;p10"/>
          <p:cNvSpPr/>
          <p:nvPr/>
        </p:nvSpPr>
        <p:spPr>
          <a:xfrm>
            <a:off x="0" y="0"/>
            <a:ext cx="3776100" cy="3776100"/>
          </a:xfrm>
          <a:prstGeom prst="rect">
            <a:avLst/>
          </a:prstGeom>
          <a:gradFill>
            <a:gsLst>
              <a:gs pos="0">
                <a:schemeClr val="accent6"/>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03" name="Google Shape;103;p10"/>
          <p:cNvSpPr/>
          <p:nvPr/>
        </p:nvSpPr>
        <p:spPr>
          <a:xfrm rot="10800000">
            <a:off x="4619975" y="250"/>
            <a:ext cx="4520100" cy="5147700"/>
          </a:xfrm>
          <a:prstGeom prst="rect">
            <a:avLst/>
          </a:prstGeom>
          <a:gradFill>
            <a:gsLst>
              <a:gs pos="0">
                <a:schemeClr val="accent6"/>
              </a:gs>
              <a:gs pos="100000">
                <a:schemeClr val="lt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04" name="Google Shape;104;p10"/>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05" name="Google Shape;105;p10"/>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06" name="Google Shape;106;p10"/>
          <p:cNvSpPr txBox="1">
            <a:spLocks noGrp="1"/>
          </p:cNvSpPr>
          <p:nvPr>
            <p:ph type="title" idx="3"/>
          </p:nvPr>
        </p:nvSpPr>
        <p:spPr>
          <a:xfrm>
            <a:off x="228600" y="457200"/>
            <a:ext cx="34326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07" name="Google Shape;107;p10"/>
          <p:cNvSpPr txBox="1">
            <a:spLocks noGrp="1"/>
          </p:cNvSpPr>
          <p:nvPr>
            <p:ph type="subTitle" idx="1"/>
          </p:nvPr>
        </p:nvSpPr>
        <p:spPr>
          <a:xfrm>
            <a:off x="230075" y="882000"/>
            <a:ext cx="3716700" cy="1122000"/>
          </a:xfrm>
          <a:prstGeom prst="rect">
            <a:avLst/>
          </a:prstGeom>
        </p:spPr>
        <p:txBody>
          <a:bodyPr spcFirstLastPara="1" wrap="square" lIns="0" tIns="0" rIns="0" bIns="0" anchor="t" anchorCtr="0">
            <a:sp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108" name="Google Shape;108;p10"/>
          <p:cNvSpPr txBox="1">
            <a:spLocks noGrp="1"/>
          </p:cNvSpPr>
          <p:nvPr>
            <p:ph type="body" idx="4"/>
          </p:nvPr>
        </p:nvSpPr>
        <p:spPr>
          <a:xfrm>
            <a:off x="230075" y="3492500"/>
            <a:ext cx="3462600" cy="714000"/>
          </a:xfrm>
          <a:prstGeom prst="rect">
            <a:avLst/>
          </a:prstGeom>
        </p:spPr>
        <p:txBody>
          <a:bodyPr spcFirstLastPara="1" wrap="square" lIns="0" tIns="0" rIns="0" bIns="0" anchor="b"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09" name="Google Shape;109;p10"/>
          <p:cNvSpPr>
            <a:spLocks noGrp="1"/>
          </p:cNvSpPr>
          <p:nvPr>
            <p:ph type="pic" idx="5"/>
          </p:nvPr>
        </p:nvSpPr>
        <p:spPr>
          <a:xfrm>
            <a:off x="5520400" y="921875"/>
            <a:ext cx="2724900" cy="3293100"/>
          </a:xfrm>
          <a:prstGeom prst="rect">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tatement - Alt 2">
  <p:cSld name="CUSTOM_8_1_1_1_1_1_1_1_1_1_1_1_1_1_1_1_1_1_1_1_1_1_1">
    <p:spTree>
      <p:nvGrpSpPr>
        <p:cNvPr id="1" name="Shape 110"/>
        <p:cNvGrpSpPr/>
        <p:nvPr/>
      </p:nvGrpSpPr>
      <p:grpSpPr>
        <a:xfrm>
          <a:off x="0" y="0"/>
          <a:ext cx="0" cy="0"/>
          <a:chOff x="0" y="0"/>
          <a:chExt cx="0" cy="0"/>
        </a:xfrm>
      </p:grpSpPr>
      <p:sp>
        <p:nvSpPr>
          <p:cNvPr id="111" name="Google Shape;111;p11"/>
          <p:cNvSpPr/>
          <p:nvPr/>
        </p:nvSpPr>
        <p:spPr>
          <a:xfrm rot="8100000">
            <a:off x="1338758" y="1905656"/>
            <a:ext cx="6464087" cy="6464087"/>
          </a:xfrm>
          <a:prstGeom prst="rtTriangle">
            <a:avLst/>
          </a:prstGeom>
          <a:gradFill>
            <a:gsLst>
              <a:gs pos="0">
                <a:schemeClr val="lt2"/>
              </a:gs>
              <a:gs pos="72000">
                <a:schemeClr val="lt1"/>
              </a:gs>
              <a:gs pos="100000">
                <a:schemeClr val="lt1"/>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112" name="Google Shape;112;p11"/>
          <p:cNvSpPr/>
          <p:nvPr/>
        </p:nvSpPr>
        <p:spPr>
          <a:xfrm rot="-2700000">
            <a:off x="3109572" y="-1459928"/>
            <a:ext cx="2922755" cy="2922755"/>
          </a:xfrm>
          <a:prstGeom prst="rtTriangle">
            <a:avLst/>
          </a:prstGeom>
          <a:gradFill>
            <a:gsLst>
              <a:gs pos="0">
                <a:schemeClr val="accent5"/>
              </a:gs>
              <a:gs pos="72000">
                <a:schemeClr val="lt1"/>
              </a:gs>
              <a:gs pos="100000">
                <a:schemeClr val="lt1"/>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113" name="Google Shape;113;p11"/>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114" name="Google Shape;114;p11"/>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115" name="Google Shape;115;p11"/>
          <p:cNvSpPr txBox="1">
            <a:spLocks noGrp="1"/>
          </p:cNvSpPr>
          <p:nvPr>
            <p:ph type="subTitle" idx="1"/>
          </p:nvPr>
        </p:nvSpPr>
        <p:spPr>
          <a:xfrm>
            <a:off x="230075" y="1548047"/>
            <a:ext cx="4653900" cy="303900"/>
          </a:xfrm>
          <a:prstGeom prst="rect">
            <a:avLst/>
          </a:prstGeom>
        </p:spPr>
        <p:txBody>
          <a:bodyPr spcFirstLastPara="1" wrap="square" lIns="0" tIns="0" rIns="0" bIns="0" anchor="ctr" anchorCtr="0">
            <a:noAutofit/>
          </a:bodyPr>
          <a:lstStyle>
            <a:lvl1pPr lvl="0">
              <a:spcBef>
                <a:spcPts val="0"/>
              </a:spcBef>
              <a:spcAft>
                <a:spcPts val="0"/>
              </a:spcAft>
              <a:buNone/>
              <a:defRPr>
                <a:latin typeface="Jost"/>
                <a:ea typeface="Jost"/>
                <a:cs typeface="Jost"/>
                <a:sym typeface="Jost"/>
              </a:defRPr>
            </a:lvl1pPr>
            <a:lvl2pPr lvl="1">
              <a:spcBef>
                <a:spcPts val="0"/>
              </a:spcBef>
              <a:spcAft>
                <a:spcPts val="0"/>
              </a:spcAft>
              <a:buNone/>
              <a:defRPr>
                <a:latin typeface="Jost"/>
                <a:ea typeface="Jost"/>
                <a:cs typeface="Jost"/>
                <a:sym typeface="Jost"/>
              </a:defRPr>
            </a:lvl2pPr>
            <a:lvl3pPr lvl="2">
              <a:spcBef>
                <a:spcPts val="0"/>
              </a:spcBef>
              <a:spcAft>
                <a:spcPts val="0"/>
              </a:spcAft>
              <a:buNone/>
              <a:defRPr>
                <a:latin typeface="Jost"/>
                <a:ea typeface="Jost"/>
                <a:cs typeface="Jost"/>
                <a:sym typeface="Jost"/>
              </a:defRPr>
            </a:lvl3pPr>
            <a:lvl4pPr lvl="3">
              <a:spcBef>
                <a:spcPts val="0"/>
              </a:spcBef>
              <a:spcAft>
                <a:spcPts val="0"/>
              </a:spcAft>
              <a:buNone/>
              <a:defRPr>
                <a:latin typeface="Jost"/>
                <a:ea typeface="Jost"/>
                <a:cs typeface="Jost"/>
                <a:sym typeface="Jost"/>
              </a:defRPr>
            </a:lvl4pPr>
            <a:lvl5pPr lvl="4">
              <a:spcBef>
                <a:spcPts val="0"/>
              </a:spcBef>
              <a:spcAft>
                <a:spcPts val="0"/>
              </a:spcAft>
              <a:buNone/>
              <a:defRPr>
                <a:latin typeface="Jost"/>
                <a:ea typeface="Jost"/>
                <a:cs typeface="Jost"/>
                <a:sym typeface="Jost"/>
              </a:defRPr>
            </a:lvl5pPr>
            <a:lvl6pPr lvl="5">
              <a:spcBef>
                <a:spcPts val="0"/>
              </a:spcBef>
              <a:spcAft>
                <a:spcPts val="0"/>
              </a:spcAft>
              <a:buNone/>
              <a:defRPr>
                <a:latin typeface="Jost"/>
                <a:ea typeface="Jost"/>
                <a:cs typeface="Jost"/>
                <a:sym typeface="Jost"/>
              </a:defRPr>
            </a:lvl6pPr>
            <a:lvl7pPr lvl="6">
              <a:spcBef>
                <a:spcPts val="0"/>
              </a:spcBef>
              <a:spcAft>
                <a:spcPts val="0"/>
              </a:spcAft>
              <a:buNone/>
              <a:defRPr>
                <a:latin typeface="Jost"/>
                <a:ea typeface="Jost"/>
                <a:cs typeface="Jost"/>
                <a:sym typeface="Jost"/>
              </a:defRPr>
            </a:lvl7pPr>
            <a:lvl8pPr lvl="7">
              <a:spcBef>
                <a:spcPts val="0"/>
              </a:spcBef>
              <a:spcAft>
                <a:spcPts val="0"/>
              </a:spcAft>
              <a:buNone/>
              <a:defRPr>
                <a:latin typeface="Jost"/>
                <a:ea typeface="Jost"/>
                <a:cs typeface="Jost"/>
                <a:sym typeface="Jost"/>
              </a:defRPr>
            </a:lvl8pPr>
            <a:lvl9pPr lvl="8">
              <a:spcBef>
                <a:spcPts val="0"/>
              </a:spcBef>
              <a:spcAft>
                <a:spcPts val="0"/>
              </a:spcAft>
              <a:buNone/>
              <a:defRPr>
                <a:latin typeface="Jost"/>
                <a:ea typeface="Jost"/>
                <a:cs typeface="Jost"/>
                <a:sym typeface="Jost"/>
              </a:defRPr>
            </a:lvl9pPr>
          </a:lstStyle>
          <a:p>
            <a:endParaRPr/>
          </a:p>
        </p:txBody>
      </p:sp>
      <p:sp>
        <p:nvSpPr>
          <p:cNvPr id="116" name="Google Shape;116;p11"/>
          <p:cNvSpPr txBox="1">
            <a:spLocks noGrp="1"/>
          </p:cNvSpPr>
          <p:nvPr>
            <p:ph type="title" idx="3"/>
          </p:nvPr>
        </p:nvSpPr>
        <p:spPr>
          <a:xfrm>
            <a:off x="228600" y="1960022"/>
            <a:ext cx="7224600" cy="12651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4500"/>
            </a:lvl1pPr>
            <a:lvl2pPr lvl="1">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2pPr>
            <a:lvl3pPr lvl="2">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3pPr>
            <a:lvl4pPr lvl="3">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4pPr>
            <a:lvl5pPr lvl="4">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5pPr>
            <a:lvl6pPr lvl="5">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6pPr>
            <a:lvl7pPr lvl="6">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7pPr>
            <a:lvl8pPr lvl="7">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8pPr>
            <a:lvl9pPr lvl="8">
              <a:lnSpc>
                <a:spcPct val="90000"/>
              </a:lnSpc>
              <a:spcBef>
                <a:spcPts val="0"/>
              </a:spcBef>
              <a:spcAft>
                <a:spcPts val="0"/>
              </a:spcAft>
              <a:buClr>
                <a:schemeClr val="dk1"/>
              </a:buClr>
              <a:buSzPts val="4500"/>
              <a:buFont typeface="Figtree"/>
              <a:buNone/>
              <a:defRPr sz="45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hart">
  <p:cSld name="CUSTOM_8_1_1_1_1_1_1_1_1_1_1_1_1_1_1_1_1_1_1_1_1_1_1_1">
    <p:spTree>
      <p:nvGrpSpPr>
        <p:cNvPr id="1" name="Shape 117"/>
        <p:cNvGrpSpPr/>
        <p:nvPr/>
      </p:nvGrpSpPr>
      <p:grpSpPr>
        <a:xfrm>
          <a:off x="0" y="0"/>
          <a:ext cx="0" cy="0"/>
          <a:chOff x="0" y="0"/>
          <a:chExt cx="0" cy="0"/>
        </a:xfrm>
      </p:grpSpPr>
      <p:sp>
        <p:nvSpPr>
          <p:cNvPr id="118" name="Google Shape;118;p12"/>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19" name="Google Shape;119;p12"/>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20" name="Google Shape;120;p12"/>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21" name="Google Shape;121;p12"/>
          <p:cNvSpPr txBox="1">
            <a:spLocks noGrp="1"/>
          </p:cNvSpPr>
          <p:nvPr>
            <p:ph type="subTitle" idx="1"/>
          </p:nvPr>
        </p:nvSpPr>
        <p:spPr>
          <a:xfrm>
            <a:off x="1638400" y="1547558"/>
            <a:ext cx="1372500" cy="431700"/>
          </a:xfrm>
          <a:prstGeom prst="rect">
            <a:avLst/>
          </a:prstGeom>
        </p:spPr>
        <p:txBody>
          <a:bodyPr spcFirstLastPara="1" wrap="square" lIns="0" tIns="0" rIns="0" bIns="0" anchor="ctr" anchorCtr="0">
            <a:noAutofit/>
          </a:bodyPr>
          <a:lstStyle>
            <a:lvl1pPr lvl="0" algn="ctr">
              <a:spcBef>
                <a:spcPts val="0"/>
              </a:spcBef>
              <a:spcAft>
                <a:spcPts val="0"/>
              </a:spcAft>
              <a:buNone/>
              <a:defRPr sz="1200"/>
            </a:lvl1pPr>
            <a:lvl2pPr lvl="1" algn="ctr">
              <a:spcBef>
                <a:spcPts val="0"/>
              </a:spcBef>
              <a:spcAft>
                <a:spcPts val="0"/>
              </a:spcAft>
              <a:buNone/>
              <a:defRPr sz="1200"/>
            </a:lvl2pPr>
            <a:lvl3pPr lvl="2" algn="ctr">
              <a:spcBef>
                <a:spcPts val="0"/>
              </a:spcBef>
              <a:spcAft>
                <a:spcPts val="0"/>
              </a:spcAft>
              <a:buNone/>
              <a:defRPr sz="1200"/>
            </a:lvl3pPr>
            <a:lvl4pPr lvl="3" algn="ctr">
              <a:spcBef>
                <a:spcPts val="0"/>
              </a:spcBef>
              <a:spcAft>
                <a:spcPts val="0"/>
              </a:spcAft>
              <a:buNone/>
              <a:defRPr sz="1200"/>
            </a:lvl4pPr>
            <a:lvl5pPr lvl="4" algn="ctr">
              <a:spcBef>
                <a:spcPts val="0"/>
              </a:spcBef>
              <a:spcAft>
                <a:spcPts val="0"/>
              </a:spcAft>
              <a:buNone/>
              <a:defRPr sz="1200"/>
            </a:lvl5pPr>
            <a:lvl6pPr lvl="5" algn="ctr">
              <a:spcBef>
                <a:spcPts val="0"/>
              </a:spcBef>
              <a:spcAft>
                <a:spcPts val="0"/>
              </a:spcAft>
              <a:buNone/>
              <a:defRPr sz="1200"/>
            </a:lvl6pPr>
            <a:lvl7pPr lvl="6" algn="ctr">
              <a:spcBef>
                <a:spcPts val="0"/>
              </a:spcBef>
              <a:spcAft>
                <a:spcPts val="0"/>
              </a:spcAft>
              <a:buNone/>
              <a:defRPr sz="1200"/>
            </a:lvl7pPr>
            <a:lvl8pPr lvl="7" algn="ctr">
              <a:spcBef>
                <a:spcPts val="0"/>
              </a:spcBef>
              <a:spcAft>
                <a:spcPts val="0"/>
              </a:spcAft>
              <a:buNone/>
              <a:defRPr sz="1200"/>
            </a:lvl8pPr>
            <a:lvl9pPr lvl="8" algn="ctr">
              <a:spcBef>
                <a:spcPts val="0"/>
              </a:spcBef>
              <a:spcAft>
                <a:spcPts val="0"/>
              </a:spcAft>
              <a:buNone/>
              <a:defRPr sz="1200"/>
            </a:lvl9pPr>
          </a:lstStyle>
          <a:p>
            <a:endParaRPr/>
          </a:p>
        </p:txBody>
      </p:sp>
      <p:sp>
        <p:nvSpPr>
          <p:cNvPr id="122" name="Google Shape;122;p12"/>
          <p:cNvSpPr txBox="1">
            <a:spLocks noGrp="1"/>
          </p:cNvSpPr>
          <p:nvPr>
            <p:ph type="subTitle" idx="4"/>
          </p:nvPr>
        </p:nvSpPr>
        <p:spPr>
          <a:xfrm>
            <a:off x="3099713" y="1547558"/>
            <a:ext cx="1372500" cy="431700"/>
          </a:xfrm>
          <a:prstGeom prst="rect">
            <a:avLst/>
          </a:prstGeom>
        </p:spPr>
        <p:txBody>
          <a:bodyPr spcFirstLastPara="1" wrap="square" lIns="0" tIns="0" rIns="0" bIns="0" anchor="ctr" anchorCtr="0">
            <a:noAutofit/>
          </a:bodyPr>
          <a:lstStyle>
            <a:lvl1pPr lvl="0" algn="ctr">
              <a:spcBef>
                <a:spcPts val="0"/>
              </a:spcBef>
              <a:spcAft>
                <a:spcPts val="0"/>
              </a:spcAft>
              <a:buNone/>
              <a:defRPr sz="1200"/>
            </a:lvl1pPr>
            <a:lvl2pPr lvl="1" algn="ctr">
              <a:spcBef>
                <a:spcPts val="0"/>
              </a:spcBef>
              <a:spcAft>
                <a:spcPts val="0"/>
              </a:spcAft>
              <a:buNone/>
              <a:defRPr sz="1200"/>
            </a:lvl2pPr>
            <a:lvl3pPr lvl="2" algn="ctr">
              <a:spcBef>
                <a:spcPts val="0"/>
              </a:spcBef>
              <a:spcAft>
                <a:spcPts val="0"/>
              </a:spcAft>
              <a:buNone/>
              <a:defRPr sz="1200"/>
            </a:lvl3pPr>
            <a:lvl4pPr lvl="3" algn="ctr">
              <a:spcBef>
                <a:spcPts val="0"/>
              </a:spcBef>
              <a:spcAft>
                <a:spcPts val="0"/>
              </a:spcAft>
              <a:buNone/>
              <a:defRPr sz="1200"/>
            </a:lvl4pPr>
            <a:lvl5pPr lvl="4" algn="ctr">
              <a:spcBef>
                <a:spcPts val="0"/>
              </a:spcBef>
              <a:spcAft>
                <a:spcPts val="0"/>
              </a:spcAft>
              <a:buNone/>
              <a:defRPr sz="1200"/>
            </a:lvl5pPr>
            <a:lvl6pPr lvl="5" algn="ctr">
              <a:spcBef>
                <a:spcPts val="0"/>
              </a:spcBef>
              <a:spcAft>
                <a:spcPts val="0"/>
              </a:spcAft>
              <a:buNone/>
              <a:defRPr sz="1200"/>
            </a:lvl6pPr>
            <a:lvl7pPr lvl="6" algn="ctr">
              <a:spcBef>
                <a:spcPts val="0"/>
              </a:spcBef>
              <a:spcAft>
                <a:spcPts val="0"/>
              </a:spcAft>
              <a:buNone/>
              <a:defRPr sz="1200"/>
            </a:lvl7pPr>
            <a:lvl8pPr lvl="7" algn="ctr">
              <a:spcBef>
                <a:spcPts val="0"/>
              </a:spcBef>
              <a:spcAft>
                <a:spcPts val="0"/>
              </a:spcAft>
              <a:buNone/>
              <a:defRPr sz="1200"/>
            </a:lvl8pPr>
            <a:lvl9pPr lvl="8" algn="ctr">
              <a:spcBef>
                <a:spcPts val="0"/>
              </a:spcBef>
              <a:spcAft>
                <a:spcPts val="0"/>
              </a:spcAft>
              <a:buNone/>
              <a:defRPr sz="1200"/>
            </a:lvl9pPr>
          </a:lstStyle>
          <a:p>
            <a:endParaRPr/>
          </a:p>
        </p:txBody>
      </p:sp>
      <p:sp>
        <p:nvSpPr>
          <p:cNvPr id="123" name="Google Shape;123;p12"/>
          <p:cNvSpPr txBox="1">
            <a:spLocks noGrp="1"/>
          </p:cNvSpPr>
          <p:nvPr>
            <p:ph type="subTitle" idx="5"/>
          </p:nvPr>
        </p:nvSpPr>
        <p:spPr>
          <a:xfrm>
            <a:off x="4563613" y="1547558"/>
            <a:ext cx="1372500" cy="431700"/>
          </a:xfrm>
          <a:prstGeom prst="rect">
            <a:avLst/>
          </a:prstGeom>
        </p:spPr>
        <p:txBody>
          <a:bodyPr spcFirstLastPara="1" wrap="square" lIns="0" tIns="0" rIns="0" bIns="0" anchor="ctr" anchorCtr="0">
            <a:noAutofit/>
          </a:bodyPr>
          <a:lstStyle>
            <a:lvl1pPr lvl="0" algn="ctr">
              <a:spcBef>
                <a:spcPts val="0"/>
              </a:spcBef>
              <a:spcAft>
                <a:spcPts val="0"/>
              </a:spcAft>
              <a:buNone/>
              <a:defRPr sz="1200"/>
            </a:lvl1pPr>
            <a:lvl2pPr lvl="1" algn="ctr">
              <a:spcBef>
                <a:spcPts val="0"/>
              </a:spcBef>
              <a:spcAft>
                <a:spcPts val="0"/>
              </a:spcAft>
              <a:buNone/>
              <a:defRPr sz="1200"/>
            </a:lvl2pPr>
            <a:lvl3pPr lvl="2" algn="ctr">
              <a:spcBef>
                <a:spcPts val="0"/>
              </a:spcBef>
              <a:spcAft>
                <a:spcPts val="0"/>
              </a:spcAft>
              <a:buNone/>
              <a:defRPr sz="1200"/>
            </a:lvl3pPr>
            <a:lvl4pPr lvl="3" algn="ctr">
              <a:spcBef>
                <a:spcPts val="0"/>
              </a:spcBef>
              <a:spcAft>
                <a:spcPts val="0"/>
              </a:spcAft>
              <a:buNone/>
              <a:defRPr sz="1200"/>
            </a:lvl4pPr>
            <a:lvl5pPr lvl="4" algn="ctr">
              <a:spcBef>
                <a:spcPts val="0"/>
              </a:spcBef>
              <a:spcAft>
                <a:spcPts val="0"/>
              </a:spcAft>
              <a:buNone/>
              <a:defRPr sz="1200"/>
            </a:lvl5pPr>
            <a:lvl6pPr lvl="5" algn="ctr">
              <a:spcBef>
                <a:spcPts val="0"/>
              </a:spcBef>
              <a:spcAft>
                <a:spcPts val="0"/>
              </a:spcAft>
              <a:buNone/>
              <a:defRPr sz="1200"/>
            </a:lvl6pPr>
            <a:lvl7pPr lvl="6" algn="ctr">
              <a:spcBef>
                <a:spcPts val="0"/>
              </a:spcBef>
              <a:spcAft>
                <a:spcPts val="0"/>
              </a:spcAft>
              <a:buNone/>
              <a:defRPr sz="1200"/>
            </a:lvl7pPr>
            <a:lvl8pPr lvl="7" algn="ctr">
              <a:spcBef>
                <a:spcPts val="0"/>
              </a:spcBef>
              <a:spcAft>
                <a:spcPts val="0"/>
              </a:spcAft>
              <a:buNone/>
              <a:defRPr sz="1200"/>
            </a:lvl8pPr>
            <a:lvl9pPr lvl="8" algn="ctr">
              <a:spcBef>
                <a:spcPts val="0"/>
              </a:spcBef>
              <a:spcAft>
                <a:spcPts val="0"/>
              </a:spcAft>
              <a:buNone/>
              <a:defRPr sz="1200"/>
            </a:lvl9pPr>
          </a:lstStyle>
          <a:p>
            <a:endParaRPr/>
          </a:p>
        </p:txBody>
      </p:sp>
      <p:sp>
        <p:nvSpPr>
          <p:cNvPr id="124" name="Google Shape;124;p12"/>
          <p:cNvSpPr txBox="1">
            <a:spLocks noGrp="1"/>
          </p:cNvSpPr>
          <p:nvPr>
            <p:ph type="subTitle" idx="6"/>
          </p:nvPr>
        </p:nvSpPr>
        <p:spPr>
          <a:xfrm>
            <a:off x="6024925" y="1547558"/>
            <a:ext cx="1372500" cy="431700"/>
          </a:xfrm>
          <a:prstGeom prst="rect">
            <a:avLst/>
          </a:prstGeom>
        </p:spPr>
        <p:txBody>
          <a:bodyPr spcFirstLastPara="1" wrap="square" lIns="0" tIns="0" rIns="0" bIns="0" anchor="ctr" anchorCtr="0">
            <a:noAutofit/>
          </a:bodyPr>
          <a:lstStyle>
            <a:lvl1pPr lvl="0" algn="ctr">
              <a:spcBef>
                <a:spcPts val="0"/>
              </a:spcBef>
              <a:spcAft>
                <a:spcPts val="0"/>
              </a:spcAft>
              <a:buNone/>
              <a:defRPr sz="1200"/>
            </a:lvl1pPr>
            <a:lvl2pPr lvl="1" algn="ctr">
              <a:spcBef>
                <a:spcPts val="0"/>
              </a:spcBef>
              <a:spcAft>
                <a:spcPts val="0"/>
              </a:spcAft>
              <a:buNone/>
              <a:defRPr sz="1200"/>
            </a:lvl2pPr>
            <a:lvl3pPr lvl="2" algn="ctr">
              <a:spcBef>
                <a:spcPts val="0"/>
              </a:spcBef>
              <a:spcAft>
                <a:spcPts val="0"/>
              </a:spcAft>
              <a:buNone/>
              <a:defRPr sz="1200"/>
            </a:lvl3pPr>
            <a:lvl4pPr lvl="3" algn="ctr">
              <a:spcBef>
                <a:spcPts val="0"/>
              </a:spcBef>
              <a:spcAft>
                <a:spcPts val="0"/>
              </a:spcAft>
              <a:buNone/>
              <a:defRPr sz="1200"/>
            </a:lvl4pPr>
            <a:lvl5pPr lvl="4" algn="ctr">
              <a:spcBef>
                <a:spcPts val="0"/>
              </a:spcBef>
              <a:spcAft>
                <a:spcPts val="0"/>
              </a:spcAft>
              <a:buNone/>
              <a:defRPr sz="1200"/>
            </a:lvl5pPr>
            <a:lvl6pPr lvl="5" algn="ctr">
              <a:spcBef>
                <a:spcPts val="0"/>
              </a:spcBef>
              <a:spcAft>
                <a:spcPts val="0"/>
              </a:spcAft>
              <a:buNone/>
              <a:defRPr sz="1200"/>
            </a:lvl6pPr>
            <a:lvl7pPr lvl="6" algn="ctr">
              <a:spcBef>
                <a:spcPts val="0"/>
              </a:spcBef>
              <a:spcAft>
                <a:spcPts val="0"/>
              </a:spcAft>
              <a:buNone/>
              <a:defRPr sz="1200"/>
            </a:lvl7pPr>
            <a:lvl8pPr lvl="7" algn="ctr">
              <a:spcBef>
                <a:spcPts val="0"/>
              </a:spcBef>
              <a:spcAft>
                <a:spcPts val="0"/>
              </a:spcAft>
              <a:buNone/>
              <a:defRPr sz="1200"/>
            </a:lvl8pPr>
            <a:lvl9pPr lvl="8" algn="ctr">
              <a:spcBef>
                <a:spcPts val="0"/>
              </a:spcBef>
              <a:spcAft>
                <a:spcPts val="0"/>
              </a:spcAft>
              <a:buNone/>
              <a:defRPr sz="1200"/>
            </a:lvl9pPr>
          </a:lstStyle>
          <a:p>
            <a:endParaRPr/>
          </a:p>
        </p:txBody>
      </p:sp>
      <p:sp>
        <p:nvSpPr>
          <p:cNvPr id="125" name="Google Shape;125;p12"/>
          <p:cNvSpPr txBox="1">
            <a:spLocks noGrp="1"/>
          </p:cNvSpPr>
          <p:nvPr>
            <p:ph type="subTitle" idx="7"/>
          </p:nvPr>
        </p:nvSpPr>
        <p:spPr>
          <a:xfrm>
            <a:off x="7521175" y="1547546"/>
            <a:ext cx="1372500" cy="431700"/>
          </a:xfrm>
          <a:prstGeom prst="rect">
            <a:avLst/>
          </a:prstGeom>
        </p:spPr>
        <p:txBody>
          <a:bodyPr spcFirstLastPara="1" wrap="square" lIns="0" tIns="0" rIns="0" bIns="0" anchor="ctr" anchorCtr="0">
            <a:noAutofit/>
          </a:bodyPr>
          <a:lstStyle>
            <a:lvl1pPr lvl="0" algn="ctr">
              <a:spcBef>
                <a:spcPts val="0"/>
              </a:spcBef>
              <a:spcAft>
                <a:spcPts val="0"/>
              </a:spcAft>
              <a:buNone/>
              <a:defRPr sz="1200"/>
            </a:lvl1pPr>
            <a:lvl2pPr lvl="1" algn="ctr">
              <a:spcBef>
                <a:spcPts val="0"/>
              </a:spcBef>
              <a:spcAft>
                <a:spcPts val="0"/>
              </a:spcAft>
              <a:buNone/>
              <a:defRPr sz="1200"/>
            </a:lvl2pPr>
            <a:lvl3pPr lvl="2" algn="ctr">
              <a:spcBef>
                <a:spcPts val="0"/>
              </a:spcBef>
              <a:spcAft>
                <a:spcPts val="0"/>
              </a:spcAft>
              <a:buNone/>
              <a:defRPr sz="1200"/>
            </a:lvl3pPr>
            <a:lvl4pPr lvl="3" algn="ctr">
              <a:spcBef>
                <a:spcPts val="0"/>
              </a:spcBef>
              <a:spcAft>
                <a:spcPts val="0"/>
              </a:spcAft>
              <a:buNone/>
              <a:defRPr sz="1200"/>
            </a:lvl4pPr>
            <a:lvl5pPr lvl="4" algn="ctr">
              <a:spcBef>
                <a:spcPts val="0"/>
              </a:spcBef>
              <a:spcAft>
                <a:spcPts val="0"/>
              </a:spcAft>
              <a:buNone/>
              <a:defRPr sz="1200"/>
            </a:lvl5pPr>
            <a:lvl6pPr lvl="5" algn="ctr">
              <a:spcBef>
                <a:spcPts val="0"/>
              </a:spcBef>
              <a:spcAft>
                <a:spcPts val="0"/>
              </a:spcAft>
              <a:buNone/>
              <a:defRPr sz="1200"/>
            </a:lvl6pPr>
            <a:lvl7pPr lvl="6" algn="ctr">
              <a:spcBef>
                <a:spcPts val="0"/>
              </a:spcBef>
              <a:spcAft>
                <a:spcPts val="0"/>
              </a:spcAft>
              <a:buNone/>
              <a:defRPr sz="1200"/>
            </a:lvl7pPr>
            <a:lvl8pPr lvl="7" algn="ctr">
              <a:spcBef>
                <a:spcPts val="0"/>
              </a:spcBef>
              <a:spcAft>
                <a:spcPts val="0"/>
              </a:spcAft>
              <a:buNone/>
              <a:defRPr sz="1200"/>
            </a:lvl8pPr>
            <a:lvl9pPr lvl="8" algn="ctr">
              <a:spcBef>
                <a:spcPts val="0"/>
              </a:spcBef>
              <a:spcAft>
                <a:spcPts val="0"/>
              </a:spcAft>
              <a:buNone/>
              <a:defRPr sz="1200"/>
            </a:lvl9pPr>
          </a:lstStyle>
          <a:p>
            <a:endParaRPr/>
          </a:p>
        </p:txBody>
      </p:sp>
      <p:sp>
        <p:nvSpPr>
          <p:cNvPr id="126" name="Google Shape;126;p12"/>
          <p:cNvSpPr txBox="1">
            <a:spLocks noGrp="1"/>
          </p:cNvSpPr>
          <p:nvPr>
            <p:ph type="subTitle" idx="8"/>
          </p:nvPr>
        </p:nvSpPr>
        <p:spPr>
          <a:xfrm>
            <a:off x="381000" y="2131483"/>
            <a:ext cx="1105800" cy="4317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27" name="Google Shape;127;p12"/>
          <p:cNvSpPr txBox="1">
            <a:spLocks noGrp="1"/>
          </p:cNvSpPr>
          <p:nvPr>
            <p:ph type="subTitle" idx="9"/>
          </p:nvPr>
        </p:nvSpPr>
        <p:spPr>
          <a:xfrm>
            <a:off x="381000" y="2687933"/>
            <a:ext cx="1105800" cy="4317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28" name="Google Shape;128;p12"/>
          <p:cNvSpPr txBox="1">
            <a:spLocks noGrp="1"/>
          </p:cNvSpPr>
          <p:nvPr>
            <p:ph type="subTitle" idx="13"/>
          </p:nvPr>
        </p:nvSpPr>
        <p:spPr>
          <a:xfrm>
            <a:off x="381000" y="3238608"/>
            <a:ext cx="1105800" cy="4317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29" name="Google Shape;129;p12"/>
          <p:cNvSpPr txBox="1">
            <a:spLocks noGrp="1"/>
          </p:cNvSpPr>
          <p:nvPr>
            <p:ph type="subTitle" idx="14"/>
          </p:nvPr>
        </p:nvSpPr>
        <p:spPr>
          <a:xfrm>
            <a:off x="381000" y="3795058"/>
            <a:ext cx="1105800" cy="4317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30" name="Google Shape;130;p12"/>
          <p:cNvSpPr txBox="1">
            <a:spLocks noGrp="1"/>
          </p:cNvSpPr>
          <p:nvPr>
            <p:ph type="subTitle" idx="15"/>
          </p:nvPr>
        </p:nvSpPr>
        <p:spPr>
          <a:xfrm>
            <a:off x="381000" y="4351508"/>
            <a:ext cx="1105800" cy="4317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ersona - Alt 1">
  <p:cSld name="CUSTOM_8_1_1_1_1_1_1_1_1_1_1_1_1_1_1_1_1_1_1_1_1_1_1_1_2">
    <p:spTree>
      <p:nvGrpSpPr>
        <p:cNvPr id="1" name="Shape 131"/>
        <p:cNvGrpSpPr/>
        <p:nvPr/>
      </p:nvGrpSpPr>
      <p:grpSpPr>
        <a:xfrm>
          <a:off x="0" y="0"/>
          <a:ext cx="0" cy="0"/>
          <a:chOff x="0" y="0"/>
          <a:chExt cx="0" cy="0"/>
        </a:xfrm>
      </p:grpSpPr>
      <p:sp>
        <p:nvSpPr>
          <p:cNvPr id="132" name="Google Shape;132;p13"/>
          <p:cNvSpPr/>
          <p:nvPr/>
        </p:nvSpPr>
        <p:spPr>
          <a:xfrm flipH="1">
            <a:off x="6286500" y="0"/>
            <a:ext cx="2857500" cy="28575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33" name="Google Shape;133;p13"/>
          <p:cNvSpPr/>
          <p:nvPr/>
        </p:nvSpPr>
        <p:spPr>
          <a:xfrm rot="10800000">
            <a:off x="0" y="250"/>
            <a:ext cx="4520100" cy="5147700"/>
          </a:xfrm>
          <a:prstGeom prst="rect">
            <a:avLst/>
          </a:prstGeom>
          <a:gradFill>
            <a:gsLst>
              <a:gs pos="0">
                <a:schemeClr val="accent6"/>
              </a:gs>
              <a:gs pos="100000">
                <a:schemeClr val="lt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34" name="Google Shape;134;p13"/>
          <p:cNvSpPr txBox="1">
            <a:spLocks noGrp="1"/>
          </p:cNvSpPr>
          <p:nvPr>
            <p:ph type="body" idx="1"/>
          </p:nvPr>
        </p:nvSpPr>
        <p:spPr>
          <a:xfrm>
            <a:off x="4903325" y="1072775"/>
            <a:ext cx="36816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35" name="Google Shape;135;p13"/>
          <p:cNvSpPr txBox="1">
            <a:spLocks noGrp="1"/>
          </p:cNvSpPr>
          <p:nvPr>
            <p:ph type="body" idx="2"/>
          </p:nvPr>
        </p:nvSpPr>
        <p:spPr>
          <a:xfrm>
            <a:off x="4903325" y="2018675"/>
            <a:ext cx="36816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36" name="Google Shape;136;p13"/>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37" name="Google Shape;137;p13"/>
          <p:cNvSpPr txBox="1">
            <a:spLocks noGrp="1"/>
          </p:cNvSpPr>
          <p:nvPr>
            <p:ph type="title" idx="3"/>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38" name="Google Shape;138;p13"/>
          <p:cNvSpPr>
            <a:spLocks noGrp="1"/>
          </p:cNvSpPr>
          <p:nvPr>
            <p:ph type="pic" idx="4"/>
          </p:nvPr>
        </p:nvSpPr>
        <p:spPr>
          <a:xfrm>
            <a:off x="230075" y="457200"/>
            <a:ext cx="3681600" cy="2309700"/>
          </a:xfrm>
          <a:prstGeom prst="rect">
            <a:avLst/>
          </a:prstGeom>
          <a:noFill/>
          <a:ln>
            <a:noFill/>
          </a:ln>
        </p:spPr>
      </p:sp>
      <p:sp>
        <p:nvSpPr>
          <p:cNvPr id="139" name="Google Shape;139;p13"/>
          <p:cNvSpPr txBox="1">
            <a:spLocks noGrp="1"/>
          </p:cNvSpPr>
          <p:nvPr>
            <p:ph type="title" idx="5"/>
          </p:nvPr>
        </p:nvSpPr>
        <p:spPr>
          <a:xfrm>
            <a:off x="230075" y="2993600"/>
            <a:ext cx="3681600" cy="34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40" name="Google Shape;140;p13"/>
          <p:cNvSpPr txBox="1">
            <a:spLocks noGrp="1"/>
          </p:cNvSpPr>
          <p:nvPr>
            <p:ph type="body" idx="6"/>
          </p:nvPr>
        </p:nvSpPr>
        <p:spPr>
          <a:xfrm>
            <a:off x="230075" y="3515700"/>
            <a:ext cx="3681600" cy="9135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41" name="Google Shape;141;p13"/>
          <p:cNvSpPr txBox="1">
            <a:spLocks noGrp="1"/>
          </p:cNvSpPr>
          <p:nvPr>
            <p:ph type="body" idx="7"/>
          </p:nvPr>
        </p:nvSpPr>
        <p:spPr>
          <a:xfrm>
            <a:off x="4903325" y="2964575"/>
            <a:ext cx="3681600" cy="445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42" name="Google Shape;142;p13"/>
          <p:cNvSpPr txBox="1">
            <a:spLocks noGrp="1"/>
          </p:cNvSpPr>
          <p:nvPr>
            <p:ph type="subTitle" idx="8"/>
          </p:nvPr>
        </p:nvSpPr>
        <p:spPr>
          <a:xfrm>
            <a:off x="4903325" y="2653700"/>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43" name="Google Shape;143;p13"/>
          <p:cNvSpPr txBox="1">
            <a:spLocks noGrp="1"/>
          </p:cNvSpPr>
          <p:nvPr>
            <p:ph type="subTitle" idx="9"/>
          </p:nvPr>
        </p:nvSpPr>
        <p:spPr>
          <a:xfrm>
            <a:off x="4903325" y="1707800"/>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44" name="Google Shape;144;p13"/>
          <p:cNvSpPr txBox="1">
            <a:spLocks noGrp="1"/>
          </p:cNvSpPr>
          <p:nvPr>
            <p:ph type="subTitle" idx="13"/>
          </p:nvPr>
        </p:nvSpPr>
        <p:spPr>
          <a:xfrm>
            <a:off x="4903325" y="761900"/>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cards">
  <p:cSld name="CUSTOM_8_1_1_1_1_1_1_1_1_1_1_1_1_1_1_1_1_1_1_1_1_1_1_1_1">
    <p:spTree>
      <p:nvGrpSpPr>
        <p:cNvPr id="1" name="Shape 145"/>
        <p:cNvGrpSpPr/>
        <p:nvPr/>
      </p:nvGrpSpPr>
      <p:grpSpPr>
        <a:xfrm>
          <a:off x="0" y="0"/>
          <a:ext cx="0" cy="0"/>
          <a:chOff x="0" y="0"/>
          <a:chExt cx="0" cy="0"/>
        </a:xfrm>
      </p:grpSpPr>
      <p:sp>
        <p:nvSpPr>
          <p:cNvPr id="146" name="Google Shape;146;p14"/>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47" name="Google Shape;147;p14"/>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48" name="Google Shape;148;p14"/>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49" name="Google Shape;149;p14"/>
          <p:cNvSpPr txBox="1">
            <a:spLocks noGrp="1"/>
          </p:cNvSpPr>
          <p:nvPr>
            <p:ph type="body" idx="1"/>
          </p:nvPr>
        </p:nvSpPr>
        <p:spPr>
          <a:xfrm>
            <a:off x="228600" y="882000"/>
            <a:ext cx="2514300" cy="6438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50" name="Google Shape;150;p14"/>
          <p:cNvSpPr txBox="1">
            <a:spLocks noGrp="1"/>
          </p:cNvSpPr>
          <p:nvPr>
            <p:ph type="subTitle" idx="4"/>
          </p:nvPr>
        </p:nvSpPr>
        <p:spPr>
          <a:xfrm>
            <a:off x="343325" y="2026000"/>
            <a:ext cx="23622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151" name="Google Shape;151;p14"/>
          <p:cNvSpPr txBox="1">
            <a:spLocks noGrp="1"/>
          </p:cNvSpPr>
          <p:nvPr>
            <p:ph type="subTitle" idx="5"/>
          </p:nvPr>
        </p:nvSpPr>
        <p:spPr>
          <a:xfrm>
            <a:off x="4733675" y="2026000"/>
            <a:ext cx="23622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List">
  <p:cSld name="CUSTOM_8_1_1_1_1_1_1_1_1_1_1_1_1_1_1_1_1_1_1_1_1_1_1_1_1_1">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54" name="Google Shape;154;p15"/>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55" name="Google Shape;155;p15"/>
          <p:cNvSpPr txBox="1">
            <a:spLocks noGrp="1"/>
          </p:cNvSpPr>
          <p:nvPr>
            <p:ph type="body" idx="1"/>
          </p:nvPr>
        </p:nvSpPr>
        <p:spPr>
          <a:xfrm>
            <a:off x="4637600" y="432627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56" name="Google Shape;156;p15"/>
          <p:cNvSpPr txBox="1">
            <a:spLocks noGrp="1"/>
          </p:cNvSpPr>
          <p:nvPr>
            <p:ph type="subTitle" idx="3"/>
          </p:nvPr>
        </p:nvSpPr>
        <p:spPr>
          <a:xfrm>
            <a:off x="1603898" y="4342896"/>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57" name="Google Shape;157;p15"/>
          <p:cNvSpPr txBox="1">
            <a:spLocks noGrp="1"/>
          </p:cNvSpPr>
          <p:nvPr>
            <p:ph type="subTitle" idx="4"/>
          </p:nvPr>
        </p:nvSpPr>
        <p:spPr>
          <a:xfrm>
            <a:off x="330825" y="4189325"/>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58" name="Google Shape;158;p15"/>
          <p:cNvSpPr txBox="1">
            <a:spLocks noGrp="1"/>
          </p:cNvSpPr>
          <p:nvPr>
            <p:ph type="body" idx="5"/>
          </p:nvPr>
        </p:nvSpPr>
        <p:spPr>
          <a:xfrm>
            <a:off x="4637600" y="332264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59" name="Google Shape;159;p15"/>
          <p:cNvSpPr txBox="1">
            <a:spLocks noGrp="1"/>
          </p:cNvSpPr>
          <p:nvPr>
            <p:ph type="subTitle" idx="6"/>
          </p:nvPr>
        </p:nvSpPr>
        <p:spPr>
          <a:xfrm>
            <a:off x="1603898" y="3339267"/>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0" name="Google Shape;160;p15"/>
          <p:cNvSpPr txBox="1">
            <a:spLocks noGrp="1"/>
          </p:cNvSpPr>
          <p:nvPr>
            <p:ph type="subTitle" idx="7"/>
          </p:nvPr>
        </p:nvSpPr>
        <p:spPr>
          <a:xfrm>
            <a:off x="330825" y="3185695"/>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1" name="Google Shape;161;p15"/>
          <p:cNvSpPr txBox="1">
            <a:spLocks noGrp="1"/>
          </p:cNvSpPr>
          <p:nvPr>
            <p:ph type="body" idx="8"/>
          </p:nvPr>
        </p:nvSpPr>
        <p:spPr>
          <a:xfrm>
            <a:off x="4637600" y="234198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62" name="Google Shape;162;p15"/>
          <p:cNvSpPr txBox="1">
            <a:spLocks noGrp="1"/>
          </p:cNvSpPr>
          <p:nvPr>
            <p:ph type="subTitle" idx="9"/>
          </p:nvPr>
        </p:nvSpPr>
        <p:spPr>
          <a:xfrm>
            <a:off x="1603898" y="2358608"/>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3" name="Google Shape;163;p15"/>
          <p:cNvSpPr txBox="1">
            <a:spLocks noGrp="1"/>
          </p:cNvSpPr>
          <p:nvPr>
            <p:ph type="subTitle" idx="13"/>
          </p:nvPr>
        </p:nvSpPr>
        <p:spPr>
          <a:xfrm>
            <a:off x="330825" y="2205037"/>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4" name="Google Shape;164;p15"/>
          <p:cNvSpPr txBox="1">
            <a:spLocks noGrp="1"/>
          </p:cNvSpPr>
          <p:nvPr>
            <p:ph type="body" idx="14"/>
          </p:nvPr>
        </p:nvSpPr>
        <p:spPr>
          <a:xfrm>
            <a:off x="4637600" y="136132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65" name="Google Shape;165;p15"/>
          <p:cNvSpPr txBox="1">
            <a:spLocks noGrp="1"/>
          </p:cNvSpPr>
          <p:nvPr>
            <p:ph type="subTitle" idx="15"/>
          </p:nvPr>
        </p:nvSpPr>
        <p:spPr>
          <a:xfrm>
            <a:off x="1603898" y="1377949"/>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6" name="Google Shape;166;p15"/>
          <p:cNvSpPr txBox="1">
            <a:spLocks noGrp="1"/>
          </p:cNvSpPr>
          <p:nvPr>
            <p:ph type="subTitle" idx="16"/>
          </p:nvPr>
        </p:nvSpPr>
        <p:spPr>
          <a:xfrm>
            <a:off x="330825" y="1224378"/>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7" name="Google Shape;167;p15"/>
          <p:cNvSpPr txBox="1">
            <a:spLocks noGrp="1"/>
          </p:cNvSpPr>
          <p:nvPr>
            <p:ph type="title" idx="17"/>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cards">
  <p:cSld name="CUSTOM_8_1_1_1_1_1_1_1_1_1_1_1_1_1_1_1_1_1_1_1_1_1_1_1_1_1_1">
    <p:spTree>
      <p:nvGrpSpPr>
        <p:cNvPr id="1" name="Shape 168"/>
        <p:cNvGrpSpPr/>
        <p:nvPr/>
      </p:nvGrpSpPr>
      <p:grpSpPr>
        <a:xfrm>
          <a:off x="0" y="0"/>
          <a:ext cx="0" cy="0"/>
          <a:chOff x="0" y="0"/>
          <a:chExt cx="0" cy="0"/>
        </a:xfrm>
      </p:grpSpPr>
      <p:sp>
        <p:nvSpPr>
          <p:cNvPr id="169" name="Google Shape;169;p16"/>
          <p:cNvSpPr txBox="1">
            <a:spLocks noGrp="1"/>
          </p:cNvSpPr>
          <p:nvPr>
            <p:ph type="body" idx="1"/>
          </p:nvPr>
        </p:nvSpPr>
        <p:spPr>
          <a:xfrm>
            <a:off x="3316788" y="1516150"/>
            <a:ext cx="2513100" cy="7140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70" name="Google Shape;170;p16"/>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71" name="Google Shape;171;p16"/>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72" name="Google Shape;172;p16"/>
          <p:cNvSpPr txBox="1">
            <a:spLocks noGrp="1"/>
          </p:cNvSpPr>
          <p:nvPr>
            <p:ph type="subTitle" idx="3"/>
          </p:nvPr>
        </p:nvSpPr>
        <p:spPr>
          <a:xfrm>
            <a:off x="355609" y="549950"/>
            <a:ext cx="24339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600"/>
            </a:lvl1pPr>
            <a:lvl2pPr lvl="1">
              <a:lnSpc>
                <a:spcPct val="95000"/>
              </a:lnSpc>
              <a:spcBef>
                <a:spcPts val="0"/>
              </a:spcBef>
              <a:spcAft>
                <a:spcPts val="0"/>
              </a:spcAft>
              <a:buNone/>
              <a:defRPr sz="1600"/>
            </a:lvl2pPr>
            <a:lvl3pPr lvl="2">
              <a:lnSpc>
                <a:spcPct val="95000"/>
              </a:lnSpc>
              <a:spcBef>
                <a:spcPts val="0"/>
              </a:spcBef>
              <a:spcAft>
                <a:spcPts val="0"/>
              </a:spcAft>
              <a:buNone/>
              <a:defRPr sz="1600"/>
            </a:lvl3pPr>
            <a:lvl4pPr lvl="3">
              <a:lnSpc>
                <a:spcPct val="95000"/>
              </a:lnSpc>
              <a:spcBef>
                <a:spcPts val="0"/>
              </a:spcBef>
              <a:spcAft>
                <a:spcPts val="0"/>
              </a:spcAft>
              <a:buNone/>
              <a:defRPr sz="1600"/>
            </a:lvl4pPr>
            <a:lvl5pPr lvl="4">
              <a:lnSpc>
                <a:spcPct val="95000"/>
              </a:lnSpc>
              <a:spcBef>
                <a:spcPts val="0"/>
              </a:spcBef>
              <a:spcAft>
                <a:spcPts val="0"/>
              </a:spcAft>
              <a:buNone/>
              <a:defRPr sz="1600"/>
            </a:lvl5pPr>
            <a:lvl6pPr lvl="5">
              <a:lnSpc>
                <a:spcPct val="95000"/>
              </a:lnSpc>
              <a:spcBef>
                <a:spcPts val="0"/>
              </a:spcBef>
              <a:spcAft>
                <a:spcPts val="0"/>
              </a:spcAft>
              <a:buNone/>
              <a:defRPr sz="1600"/>
            </a:lvl6pPr>
            <a:lvl7pPr lvl="6">
              <a:lnSpc>
                <a:spcPct val="95000"/>
              </a:lnSpc>
              <a:spcBef>
                <a:spcPts val="0"/>
              </a:spcBef>
              <a:spcAft>
                <a:spcPts val="0"/>
              </a:spcAft>
              <a:buNone/>
              <a:defRPr sz="1600"/>
            </a:lvl7pPr>
            <a:lvl8pPr lvl="7">
              <a:lnSpc>
                <a:spcPct val="95000"/>
              </a:lnSpc>
              <a:spcBef>
                <a:spcPts val="0"/>
              </a:spcBef>
              <a:spcAft>
                <a:spcPts val="0"/>
              </a:spcAft>
              <a:buNone/>
              <a:defRPr sz="1600"/>
            </a:lvl8pPr>
            <a:lvl9pPr lvl="8">
              <a:lnSpc>
                <a:spcPct val="95000"/>
              </a:lnSpc>
              <a:spcBef>
                <a:spcPts val="0"/>
              </a:spcBef>
              <a:spcAft>
                <a:spcPts val="0"/>
              </a:spcAft>
              <a:buNone/>
              <a:defRPr sz="1600"/>
            </a:lvl9pPr>
          </a:lstStyle>
          <a:p>
            <a:endParaRPr/>
          </a:p>
        </p:txBody>
      </p:sp>
      <p:sp>
        <p:nvSpPr>
          <p:cNvPr id="173" name="Google Shape;173;p16"/>
          <p:cNvSpPr txBox="1">
            <a:spLocks noGrp="1"/>
          </p:cNvSpPr>
          <p:nvPr>
            <p:ph type="body" idx="4"/>
          </p:nvPr>
        </p:nvSpPr>
        <p:spPr>
          <a:xfrm>
            <a:off x="387450" y="1516150"/>
            <a:ext cx="2513100" cy="7140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74" name="Google Shape;174;p16"/>
          <p:cNvSpPr txBox="1">
            <a:spLocks noGrp="1"/>
          </p:cNvSpPr>
          <p:nvPr>
            <p:ph type="subTitle" idx="5"/>
          </p:nvPr>
        </p:nvSpPr>
        <p:spPr>
          <a:xfrm>
            <a:off x="3284965" y="549950"/>
            <a:ext cx="24339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600"/>
            </a:lvl1pPr>
            <a:lvl2pPr lvl="1">
              <a:lnSpc>
                <a:spcPct val="95000"/>
              </a:lnSpc>
              <a:spcBef>
                <a:spcPts val="0"/>
              </a:spcBef>
              <a:spcAft>
                <a:spcPts val="0"/>
              </a:spcAft>
              <a:buNone/>
              <a:defRPr sz="1600"/>
            </a:lvl2pPr>
            <a:lvl3pPr lvl="2">
              <a:lnSpc>
                <a:spcPct val="95000"/>
              </a:lnSpc>
              <a:spcBef>
                <a:spcPts val="0"/>
              </a:spcBef>
              <a:spcAft>
                <a:spcPts val="0"/>
              </a:spcAft>
              <a:buNone/>
              <a:defRPr sz="1600"/>
            </a:lvl3pPr>
            <a:lvl4pPr lvl="3">
              <a:lnSpc>
                <a:spcPct val="95000"/>
              </a:lnSpc>
              <a:spcBef>
                <a:spcPts val="0"/>
              </a:spcBef>
              <a:spcAft>
                <a:spcPts val="0"/>
              </a:spcAft>
              <a:buNone/>
              <a:defRPr sz="1600"/>
            </a:lvl4pPr>
            <a:lvl5pPr lvl="4">
              <a:lnSpc>
                <a:spcPct val="95000"/>
              </a:lnSpc>
              <a:spcBef>
                <a:spcPts val="0"/>
              </a:spcBef>
              <a:spcAft>
                <a:spcPts val="0"/>
              </a:spcAft>
              <a:buNone/>
              <a:defRPr sz="1600"/>
            </a:lvl5pPr>
            <a:lvl6pPr lvl="5">
              <a:lnSpc>
                <a:spcPct val="95000"/>
              </a:lnSpc>
              <a:spcBef>
                <a:spcPts val="0"/>
              </a:spcBef>
              <a:spcAft>
                <a:spcPts val="0"/>
              </a:spcAft>
              <a:buNone/>
              <a:defRPr sz="1600"/>
            </a:lvl6pPr>
            <a:lvl7pPr lvl="6">
              <a:lnSpc>
                <a:spcPct val="95000"/>
              </a:lnSpc>
              <a:spcBef>
                <a:spcPts val="0"/>
              </a:spcBef>
              <a:spcAft>
                <a:spcPts val="0"/>
              </a:spcAft>
              <a:buNone/>
              <a:defRPr sz="1600"/>
            </a:lvl7pPr>
            <a:lvl8pPr lvl="7">
              <a:lnSpc>
                <a:spcPct val="95000"/>
              </a:lnSpc>
              <a:spcBef>
                <a:spcPts val="0"/>
              </a:spcBef>
              <a:spcAft>
                <a:spcPts val="0"/>
              </a:spcAft>
              <a:buNone/>
              <a:defRPr sz="1600"/>
            </a:lvl8pPr>
            <a:lvl9pPr lvl="8">
              <a:lnSpc>
                <a:spcPct val="95000"/>
              </a:lnSpc>
              <a:spcBef>
                <a:spcPts val="0"/>
              </a:spcBef>
              <a:spcAft>
                <a:spcPts val="0"/>
              </a:spcAft>
              <a:buNone/>
              <a:defRPr sz="1600"/>
            </a:lvl9pPr>
          </a:lstStyle>
          <a:p>
            <a:endParaRPr/>
          </a:p>
        </p:txBody>
      </p:sp>
      <p:sp>
        <p:nvSpPr>
          <p:cNvPr id="175" name="Google Shape;175;p16"/>
          <p:cNvSpPr txBox="1">
            <a:spLocks noGrp="1"/>
          </p:cNvSpPr>
          <p:nvPr>
            <p:ph type="subTitle" idx="6"/>
          </p:nvPr>
        </p:nvSpPr>
        <p:spPr>
          <a:xfrm>
            <a:off x="6213059" y="560550"/>
            <a:ext cx="24339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600"/>
            </a:lvl1pPr>
            <a:lvl2pPr lvl="1">
              <a:lnSpc>
                <a:spcPct val="95000"/>
              </a:lnSpc>
              <a:spcBef>
                <a:spcPts val="0"/>
              </a:spcBef>
              <a:spcAft>
                <a:spcPts val="0"/>
              </a:spcAft>
              <a:buNone/>
              <a:defRPr sz="1600"/>
            </a:lvl2pPr>
            <a:lvl3pPr lvl="2">
              <a:lnSpc>
                <a:spcPct val="95000"/>
              </a:lnSpc>
              <a:spcBef>
                <a:spcPts val="0"/>
              </a:spcBef>
              <a:spcAft>
                <a:spcPts val="0"/>
              </a:spcAft>
              <a:buNone/>
              <a:defRPr sz="1600"/>
            </a:lvl3pPr>
            <a:lvl4pPr lvl="3">
              <a:lnSpc>
                <a:spcPct val="95000"/>
              </a:lnSpc>
              <a:spcBef>
                <a:spcPts val="0"/>
              </a:spcBef>
              <a:spcAft>
                <a:spcPts val="0"/>
              </a:spcAft>
              <a:buNone/>
              <a:defRPr sz="1600"/>
            </a:lvl4pPr>
            <a:lvl5pPr lvl="4">
              <a:lnSpc>
                <a:spcPct val="95000"/>
              </a:lnSpc>
              <a:spcBef>
                <a:spcPts val="0"/>
              </a:spcBef>
              <a:spcAft>
                <a:spcPts val="0"/>
              </a:spcAft>
              <a:buNone/>
              <a:defRPr sz="1600"/>
            </a:lvl5pPr>
            <a:lvl6pPr lvl="5">
              <a:lnSpc>
                <a:spcPct val="95000"/>
              </a:lnSpc>
              <a:spcBef>
                <a:spcPts val="0"/>
              </a:spcBef>
              <a:spcAft>
                <a:spcPts val="0"/>
              </a:spcAft>
              <a:buNone/>
              <a:defRPr sz="1600"/>
            </a:lvl6pPr>
            <a:lvl7pPr lvl="6">
              <a:lnSpc>
                <a:spcPct val="95000"/>
              </a:lnSpc>
              <a:spcBef>
                <a:spcPts val="0"/>
              </a:spcBef>
              <a:spcAft>
                <a:spcPts val="0"/>
              </a:spcAft>
              <a:buNone/>
              <a:defRPr sz="1600"/>
            </a:lvl7pPr>
            <a:lvl8pPr lvl="7">
              <a:lnSpc>
                <a:spcPct val="95000"/>
              </a:lnSpc>
              <a:spcBef>
                <a:spcPts val="0"/>
              </a:spcBef>
              <a:spcAft>
                <a:spcPts val="0"/>
              </a:spcAft>
              <a:buNone/>
              <a:defRPr sz="1600"/>
            </a:lvl8pPr>
            <a:lvl9pPr lvl="8">
              <a:lnSpc>
                <a:spcPct val="95000"/>
              </a:lnSpc>
              <a:spcBef>
                <a:spcPts val="0"/>
              </a:spcBef>
              <a:spcAft>
                <a:spcPts val="0"/>
              </a:spcAft>
              <a:buNone/>
              <a:defRPr sz="1600"/>
            </a:lvl9pPr>
          </a:lstStyle>
          <a:p>
            <a:endParaRPr/>
          </a:p>
        </p:txBody>
      </p:sp>
      <p:sp>
        <p:nvSpPr>
          <p:cNvPr id="176" name="Google Shape;176;p16"/>
          <p:cNvSpPr txBox="1">
            <a:spLocks noGrp="1"/>
          </p:cNvSpPr>
          <p:nvPr>
            <p:ph type="body" idx="7"/>
          </p:nvPr>
        </p:nvSpPr>
        <p:spPr>
          <a:xfrm>
            <a:off x="6244900" y="1526750"/>
            <a:ext cx="2513100" cy="7140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ersona - Alt 2">
  <p:cSld name="CUSTOM_8_1_1_1_1_1_1_1_1_1_1_1_1_1_1_1_1_1_1_1_1_1_1_1_1_1_1_1">
    <p:spTree>
      <p:nvGrpSpPr>
        <p:cNvPr id="1" name="Shape 177"/>
        <p:cNvGrpSpPr/>
        <p:nvPr/>
      </p:nvGrpSpPr>
      <p:grpSpPr>
        <a:xfrm>
          <a:off x="0" y="0"/>
          <a:ext cx="0" cy="0"/>
          <a:chOff x="0" y="0"/>
          <a:chExt cx="0" cy="0"/>
        </a:xfrm>
      </p:grpSpPr>
      <p:sp>
        <p:nvSpPr>
          <p:cNvPr id="178" name="Google Shape;178;p17"/>
          <p:cNvSpPr/>
          <p:nvPr/>
        </p:nvSpPr>
        <p:spPr>
          <a:xfrm rot="10800000">
            <a:off x="-25" y="250"/>
            <a:ext cx="3066900" cy="5147700"/>
          </a:xfrm>
          <a:prstGeom prst="rect">
            <a:avLst/>
          </a:prstGeom>
          <a:gradFill>
            <a:gsLst>
              <a:gs pos="0">
                <a:schemeClr val="accent6"/>
              </a:gs>
              <a:gs pos="100000">
                <a:schemeClr val="lt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179" name="Google Shape;179;p17"/>
          <p:cNvSpPr txBox="1"/>
          <p:nvPr/>
        </p:nvSpPr>
        <p:spPr>
          <a:xfrm>
            <a:off x="230934" y="1805263"/>
            <a:ext cx="372000" cy="246300"/>
          </a:xfrm>
          <a:prstGeom prst="rect">
            <a:avLst/>
          </a:prstGeom>
          <a:noFill/>
          <a:ln>
            <a:noFill/>
          </a:ln>
        </p:spPr>
        <p:txBody>
          <a:bodyPr spcFirstLastPara="1" wrap="square" lIns="0" tIns="0" rIns="0" bIns="0" anchor="t" anchorCtr="0">
            <a:spAutoFit/>
          </a:bodyPr>
          <a:lstStyle/>
          <a:p>
            <a:pPr marL="0" lvl="0" indent="0" algn="l" rtl="0">
              <a:spcBef>
                <a:spcPts val="0"/>
              </a:spcBef>
              <a:spcAft>
                <a:spcPts val="0"/>
              </a:spcAft>
              <a:buNone/>
            </a:pPr>
            <a:r>
              <a:rPr lang="en" sz="1600">
                <a:solidFill>
                  <a:schemeClr val="dk1"/>
                </a:solidFill>
                <a:latin typeface="Jost"/>
                <a:ea typeface="Jost"/>
                <a:cs typeface="Jost"/>
                <a:sym typeface="Jost"/>
              </a:rPr>
              <a:t>🡖</a:t>
            </a:r>
            <a:endParaRPr sz="1600">
              <a:solidFill>
                <a:schemeClr val="dk1"/>
              </a:solidFill>
              <a:latin typeface="Jost"/>
              <a:ea typeface="Jost"/>
              <a:cs typeface="Jost"/>
              <a:sym typeface="Jost"/>
            </a:endParaRPr>
          </a:p>
        </p:txBody>
      </p:sp>
      <p:sp>
        <p:nvSpPr>
          <p:cNvPr id="180" name="Google Shape;180;p17"/>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81" name="Google Shape;181;p17"/>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82" name="Google Shape;182;p17"/>
          <p:cNvSpPr txBox="1">
            <a:spLocks noGrp="1"/>
          </p:cNvSpPr>
          <p:nvPr>
            <p:ph type="title" idx="3"/>
          </p:nvPr>
        </p:nvSpPr>
        <p:spPr>
          <a:xfrm>
            <a:off x="230937" y="1593450"/>
            <a:ext cx="2378700" cy="343200"/>
          </a:xfrm>
          <a:prstGeom prst="rect">
            <a:avLst/>
          </a:prstGeom>
        </p:spPr>
        <p:txBody>
          <a:bodyPr spcFirstLastPara="1" wrap="square" lIns="0" tIns="0" rIns="0" bIns="0" anchor="t" anchorCtr="0">
            <a:noAutofit/>
          </a:bodyPr>
          <a:lstStyle>
            <a:lvl1pPr lvl="0">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83" name="Google Shape;183;p17"/>
          <p:cNvSpPr txBox="1">
            <a:spLocks noGrp="1"/>
          </p:cNvSpPr>
          <p:nvPr>
            <p:ph type="body" idx="1"/>
          </p:nvPr>
        </p:nvSpPr>
        <p:spPr>
          <a:xfrm>
            <a:off x="230938" y="2041800"/>
            <a:ext cx="2378700" cy="9627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4" name="Google Shape;184;p17"/>
          <p:cNvSpPr txBox="1">
            <a:spLocks noGrp="1"/>
          </p:cNvSpPr>
          <p:nvPr>
            <p:ph type="body" idx="4"/>
          </p:nvPr>
        </p:nvSpPr>
        <p:spPr>
          <a:xfrm>
            <a:off x="3439371" y="907600"/>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5" name="Google Shape;185;p17"/>
          <p:cNvSpPr txBox="1">
            <a:spLocks noGrp="1"/>
          </p:cNvSpPr>
          <p:nvPr>
            <p:ph type="subTitle" idx="5"/>
          </p:nvPr>
        </p:nvSpPr>
        <p:spPr>
          <a:xfrm>
            <a:off x="3439363" y="618975"/>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86" name="Google Shape;186;p17"/>
          <p:cNvSpPr txBox="1">
            <a:spLocks noGrp="1"/>
          </p:cNvSpPr>
          <p:nvPr>
            <p:ph type="body" idx="6"/>
          </p:nvPr>
        </p:nvSpPr>
        <p:spPr>
          <a:xfrm>
            <a:off x="3439371" y="2532294"/>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7" name="Google Shape;187;p17"/>
          <p:cNvSpPr txBox="1">
            <a:spLocks noGrp="1"/>
          </p:cNvSpPr>
          <p:nvPr>
            <p:ph type="subTitle" idx="7"/>
          </p:nvPr>
        </p:nvSpPr>
        <p:spPr>
          <a:xfrm>
            <a:off x="3439363" y="2243669"/>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88" name="Google Shape;188;p17"/>
          <p:cNvSpPr txBox="1">
            <a:spLocks noGrp="1"/>
          </p:cNvSpPr>
          <p:nvPr>
            <p:ph type="body" idx="8"/>
          </p:nvPr>
        </p:nvSpPr>
        <p:spPr>
          <a:xfrm>
            <a:off x="6313271" y="907600"/>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9" name="Google Shape;189;p17"/>
          <p:cNvSpPr txBox="1">
            <a:spLocks noGrp="1"/>
          </p:cNvSpPr>
          <p:nvPr>
            <p:ph type="subTitle" idx="9"/>
          </p:nvPr>
        </p:nvSpPr>
        <p:spPr>
          <a:xfrm>
            <a:off x="6313263" y="618975"/>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90" name="Google Shape;190;p17"/>
          <p:cNvSpPr txBox="1">
            <a:spLocks noGrp="1"/>
          </p:cNvSpPr>
          <p:nvPr>
            <p:ph type="body" idx="13"/>
          </p:nvPr>
        </p:nvSpPr>
        <p:spPr>
          <a:xfrm>
            <a:off x="6313271" y="2532294"/>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91" name="Google Shape;191;p17"/>
          <p:cNvSpPr txBox="1">
            <a:spLocks noGrp="1"/>
          </p:cNvSpPr>
          <p:nvPr>
            <p:ph type="subTitle" idx="14"/>
          </p:nvPr>
        </p:nvSpPr>
        <p:spPr>
          <a:xfrm>
            <a:off x="6313263" y="2243669"/>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92" name="Google Shape;192;p17"/>
          <p:cNvSpPr txBox="1">
            <a:spLocks noGrp="1"/>
          </p:cNvSpPr>
          <p:nvPr>
            <p:ph type="body" idx="15"/>
          </p:nvPr>
        </p:nvSpPr>
        <p:spPr>
          <a:xfrm>
            <a:off x="230650" y="3875100"/>
            <a:ext cx="2378700" cy="913500"/>
          </a:xfrm>
          <a:prstGeom prst="rect">
            <a:avLst/>
          </a:prstGeom>
        </p:spPr>
        <p:txBody>
          <a:bodyPr spcFirstLastPara="1" wrap="square" lIns="0" tIns="0" rIns="0" bIns="0" anchor="t" anchorCtr="0">
            <a:spAutoFit/>
          </a:bodyPr>
          <a:lstStyle>
            <a:lvl1pPr marL="457200" lvl="0" indent="-304800">
              <a:spcBef>
                <a:spcPts val="0"/>
              </a:spcBef>
              <a:spcAft>
                <a:spcPts val="0"/>
              </a:spcAft>
              <a:buClr>
                <a:schemeClr val="dk1"/>
              </a:buClr>
              <a:buSzPts val="1200"/>
              <a:buFont typeface="Figtree"/>
              <a:buChar char="●"/>
              <a:defRPr>
                <a:latin typeface="Figtree"/>
                <a:ea typeface="Figtree"/>
                <a:cs typeface="Figtree"/>
                <a:sym typeface="Figtree"/>
              </a:defRPr>
            </a:lvl1pPr>
            <a:lvl2pPr marL="914400" lvl="1" indent="-304800">
              <a:spcBef>
                <a:spcPts val="0"/>
              </a:spcBef>
              <a:spcAft>
                <a:spcPts val="0"/>
              </a:spcAft>
              <a:buClr>
                <a:schemeClr val="dk1"/>
              </a:buClr>
              <a:buSzPts val="1200"/>
              <a:buFont typeface="Figtree"/>
              <a:buChar char="○"/>
              <a:defRPr>
                <a:latin typeface="Figtree"/>
                <a:ea typeface="Figtree"/>
                <a:cs typeface="Figtree"/>
                <a:sym typeface="Figtree"/>
              </a:defRPr>
            </a:lvl2pPr>
            <a:lvl3pPr marL="1371600" lvl="2" indent="-304800">
              <a:spcBef>
                <a:spcPts val="0"/>
              </a:spcBef>
              <a:spcAft>
                <a:spcPts val="0"/>
              </a:spcAft>
              <a:buClr>
                <a:schemeClr val="dk1"/>
              </a:buClr>
              <a:buSzPts val="1200"/>
              <a:buFont typeface="Figtree"/>
              <a:buChar char="■"/>
              <a:defRPr>
                <a:latin typeface="Figtree"/>
                <a:ea typeface="Figtree"/>
                <a:cs typeface="Figtree"/>
                <a:sym typeface="Figtree"/>
              </a:defRPr>
            </a:lvl3pPr>
            <a:lvl4pPr marL="1828800" lvl="3" indent="-304800">
              <a:spcBef>
                <a:spcPts val="0"/>
              </a:spcBef>
              <a:spcAft>
                <a:spcPts val="0"/>
              </a:spcAft>
              <a:buClr>
                <a:schemeClr val="dk1"/>
              </a:buClr>
              <a:buSzPts val="1200"/>
              <a:buFont typeface="Figtree"/>
              <a:buChar char="●"/>
              <a:defRPr>
                <a:latin typeface="Figtree"/>
                <a:ea typeface="Figtree"/>
                <a:cs typeface="Figtree"/>
                <a:sym typeface="Figtree"/>
              </a:defRPr>
            </a:lvl4pPr>
            <a:lvl5pPr marL="2286000" lvl="4" indent="-304800">
              <a:spcBef>
                <a:spcPts val="0"/>
              </a:spcBef>
              <a:spcAft>
                <a:spcPts val="0"/>
              </a:spcAft>
              <a:buClr>
                <a:schemeClr val="dk1"/>
              </a:buClr>
              <a:buSzPts val="1200"/>
              <a:buFont typeface="Figtree"/>
              <a:buChar char="○"/>
              <a:defRPr>
                <a:latin typeface="Figtree"/>
                <a:ea typeface="Figtree"/>
                <a:cs typeface="Figtree"/>
                <a:sym typeface="Figtree"/>
              </a:defRPr>
            </a:lvl5pPr>
            <a:lvl6pPr marL="2743200" lvl="5" indent="-304800">
              <a:spcBef>
                <a:spcPts val="0"/>
              </a:spcBef>
              <a:spcAft>
                <a:spcPts val="0"/>
              </a:spcAft>
              <a:buClr>
                <a:schemeClr val="dk1"/>
              </a:buClr>
              <a:buSzPts val="1200"/>
              <a:buFont typeface="Figtree"/>
              <a:buChar char="■"/>
              <a:defRPr>
                <a:latin typeface="Figtree"/>
                <a:ea typeface="Figtree"/>
                <a:cs typeface="Figtree"/>
                <a:sym typeface="Figtree"/>
              </a:defRPr>
            </a:lvl6pPr>
            <a:lvl7pPr marL="3200400" lvl="6" indent="-304800">
              <a:spcBef>
                <a:spcPts val="0"/>
              </a:spcBef>
              <a:spcAft>
                <a:spcPts val="0"/>
              </a:spcAft>
              <a:buClr>
                <a:schemeClr val="dk1"/>
              </a:buClr>
              <a:buSzPts val="1200"/>
              <a:buFont typeface="Figtree"/>
              <a:buChar char="●"/>
              <a:defRPr>
                <a:latin typeface="Figtree"/>
                <a:ea typeface="Figtree"/>
                <a:cs typeface="Figtree"/>
                <a:sym typeface="Figtree"/>
              </a:defRPr>
            </a:lvl7pPr>
            <a:lvl8pPr marL="3657600" lvl="7" indent="-304800">
              <a:spcBef>
                <a:spcPts val="0"/>
              </a:spcBef>
              <a:spcAft>
                <a:spcPts val="0"/>
              </a:spcAft>
              <a:buClr>
                <a:schemeClr val="dk1"/>
              </a:buClr>
              <a:buSzPts val="1200"/>
              <a:buFont typeface="Figtree"/>
              <a:buChar char="○"/>
              <a:defRPr>
                <a:latin typeface="Figtree"/>
                <a:ea typeface="Figtree"/>
                <a:cs typeface="Figtree"/>
                <a:sym typeface="Figtree"/>
              </a:defRPr>
            </a:lvl8pPr>
            <a:lvl9pPr marL="4114800" lvl="8" indent="-304800">
              <a:spcBef>
                <a:spcPts val="0"/>
              </a:spcBef>
              <a:spcAft>
                <a:spcPts val="0"/>
              </a:spcAft>
              <a:buClr>
                <a:schemeClr val="dk1"/>
              </a:buClr>
              <a:buSzPts val="1200"/>
              <a:buFont typeface="Figtree"/>
              <a:buChar char="■"/>
              <a:defRPr>
                <a:latin typeface="Figtree"/>
                <a:ea typeface="Figtree"/>
                <a:cs typeface="Figtree"/>
                <a:sym typeface="Figtree"/>
              </a:defRPr>
            </a:lvl9pPr>
          </a:lstStyle>
          <a:p>
            <a:endParaRPr/>
          </a:p>
        </p:txBody>
      </p:sp>
      <p:sp>
        <p:nvSpPr>
          <p:cNvPr id="193" name="Google Shape;193;p17"/>
          <p:cNvSpPr>
            <a:spLocks noGrp="1"/>
          </p:cNvSpPr>
          <p:nvPr>
            <p:ph type="pic" idx="16"/>
          </p:nvPr>
        </p:nvSpPr>
        <p:spPr>
          <a:xfrm>
            <a:off x="230350" y="457200"/>
            <a:ext cx="853200" cy="1031100"/>
          </a:xfrm>
          <a:prstGeom prst="rect">
            <a:avLst/>
          </a:prstGeom>
          <a:noFill/>
          <a:ln>
            <a:no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cards">
  <p:cSld name="CUSTOM_14">
    <p:spTree>
      <p:nvGrpSpPr>
        <p:cNvPr id="1" name="Shape 194"/>
        <p:cNvGrpSpPr/>
        <p:nvPr/>
      </p:nvGrpSpPr>
      <p:grpSpPr>
        <a:xfrm>
          <a:off x="0" y="0"/>
          <a:ext cx="0" cy="0"/>
          <a:chOff x="0" y="0"/>
          <a:chExt cx="0" cy="0"/>
        </a:xfrm>
      </p:grpSpPr>
      <p:sp>
        <p:nvSpPr>
          <p:cNvPr id="195" name="Google Shape;195;p18"/>
          <p:cNvSpPr/>
          <p:nvPr/>
        </p:nvSpPr>
        <p:spPr>
          <a:xfrm rot="-2700000">
            <a:off x="1338758" y="-3230594"/>
            <a:ext cx="6464087" cy="6464087"/>
          </a:xfrm>
          <a:prstGeom prst="rtTriangle">
            <a:avLst/>
          </a:prstGeom>
          <a:gradFill>
            <a:gsLst>
              <a:gs pos="0">
                <a:schemeClr val="lt2"/>
              </a:gs>
              <a:gs pos="72000">
                <a:schemeClr val="lt1"/>
              </a:gs>
              <a:gs pos="100000">
                <a:schemeClr val="lt1"/>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196" name="Google Shape;196;p18"/>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700"/>
              <a:buFont typeface="Figtree"/>
              <a:buNone/>
              <a:defRPr sz="700"/>
            </a:lvl2pPr>
            <a:lvl3pPr lvl="2">
              <a:spcBef>
                <a:spcPts val="0"/>
              </a:spcBef>
              <a:spcAft>
                <a:spcPts val="0"/>
              </a:spcAft>
              <a:buSzPts val="700"/>
              <a:buFont typeface="Figtree"/>
              <a:buNone/>
              <a:defRPr sz="700"/>
            </a:lvl3pPr>
            <a:lvl4pPr lvl="3">
              <a:spcBef>
                <a:spcPts val="0"/>
              </a:spcBef>
              <a:spcAft>
                <a:spcPts val="0"/>
              </a:spcAft>
              <a:buSzPts val="700"/>
              <a:buFont typeface="Figtree"/>
              <a:buNone/>
              <a:defRPr sz="700"/>
            </a:lvl4pPr>
            <a:lvl5pPr lvl="4">
              <a:spcBef>
                <a:spcPts val="0"/>
              </a:spcBef>
              <a:spcAft>
                <a:spcPts val="0"/>
              </a:spcAft>
              <a:buSzPts val="700"/>
              <a:buFont typeface="Figtree"/>
              <a:buNone/>
              <a:defRPr sz="700"/>
            </a:lvl5pPr>
            <a:lvl6pPr lvl="5">
              <a:spcBef>
                <a:spcPts val="0"/>
              </a:spcBef>
              <a:spcAft>
                <a:spcPts val="0"/>
              </a:spcAft>
              <a:buSzPts val="700"/>
              <a:buFont typeface="Figtree"/>
              <a:buNone/>
              <a:defRPr sz="700"/>
            </a:lvl6pPr>
            <a:lvl7pPr lvl="6">
              <a:spcBef>
                <a:spcPts val="0"/>
              </a:spcBef>
              <a:spcAft>
                <a:spcPts val="0"/>
              </a:spcAft>
              <a:buSzPts val="700"/>
              <a:buFont typeface="Figtree"/>
              <a:buNone/>
              <a:defRPr sz="700"/>
            </a:lvl7pPr>
            <a:lvl8pPr lvl="7">
              <a:spcBef>
                <a:spcPts val="0"/>
              </a:spcBef>
              <a:spcAft>
                <a:spcPts val="0"/>
              </a:spcAft>
              <a:buSzPts val="700"/>
              <a:buFont typeface="Figtree"/>
              <a:buNone/>
              <a:defRPr sz="700"/>
            </a:lvl8pPr>
            <a:lvl9pPr lvl="8">
              <a:spcBef>
                <a:spcPts val="0"/>
              </a:spcBef>
              <a:spcAft>
                <a:spcPts val="0"/>
              </a:spcAft>
              <a:buSzPts val="700"/>
              <a:buFont typeface="Figtree"/>
              <a:buNone/>
              <a:defRPr sz="700"/>
            </a:lvl9pPr>
          </a:lstStyle>
          <a:p>
            <a:endParaRPr/>
          </a:p>
        </p:txBody>
      </p:sp>
      <p:sp>
        <p:nvSpPr>
          <p:cNvPr id="197" name="Google Shape;197;p18"/>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700"/>
              <a:buFont typeface="Figtree"/>
              <a:buNone/>
              <a:defRPr sz="700"/>
            </a:lvl2pPr>
            <a:lvl3pPr lvl="2">
              <a:spcBef>
                <a:spcPts val="0"/>
              </a:spcBef>
              <a:spcAft>
                <a:spcPts val="0"/>
              </a:spcAft>
              <a:buSzPts val="700"/>
              <a:buFont typeface="Figtree"/>
              <a:buNone/>
              <a:defRPr sz="700"/>
            </a:lvl3pPr>
            <a:lvl4pPr lvl="3">
              <a:spcBef>
                <a:spcPts val="0"/>
              </a:spcBef>
              <a:spcAft>
                <a:spcPts val="0"/>
              </a:spcAft>
              <a:buSzPts val="700"/>
              <a:buFont typeface="Figtree"/>
              <a:buNone/>
              <a:defRPr sz="700"/>
            </a:lvl4pPr>
            <a:lvl5pPr lvl="4">
              <a:spcBef>
                <a:spcPts val="0"/>
              </a:spcBef>
              <a:spcAft>
                <a:spcPts val="0"/>
              </a:spcAft>
              <a:buSzPts val="700"/>
              <a:buFont typeface="Figtree"/>
              <a:buNone/>
              <a:defRPr sz="700"/>
            </a:lvl5pPr>
            <a:lvl6pPr lvl="5">
              <a:spcBef>
                <a:spcPts val="0"/>
              </a:spcBef>
              <a:spcAft>
                <a:spcPts val="0"/>
              </a:spcAft>
              <a:buSzPts val="700"/>
              <a:buFont typeface="Figtree"/>
              <a:buNone/>
              <a:defRPr sz="700"/>
            </a:lvl6pPr>
            <a:lvl7pPr lvl="6">
              <a:spcBef>
                <a:spcPts val="0"/>
              </a:spcBef>
              <a:spcAft>
                <a:spcPts val="0"/>
              </a:spcAft>
              <a:buSzPts val="700"/>
              <a:buFont typeface="Figtree"/>
              <a:buNone/>
              <a:defRPr sz="700"/>
            </a:lvl7pPr>
            <a:lvl8pPr lvl="7">
              <a:spcBef>
                <a:spcPts val="0"/>
              </a:spcBef>
              <a:spcAft>
                <a:spcPts val="0"/>
              </a:spcAft>
              <a:buSzPts val="700"/>
              <a:buFont typeface="Figtree"/>
              <a:buNone/>
              <a:defRPr sz="700"/>
            </a:lvl8pPr>
            <a:lvl9pPr lvl="8">
              <a:spcBef>
                <a:spcPts val="0"/>
              </a:spcBef>
              <a:spcAft>
                <a:spcPts val="0"/>
              </a:spcAft>
              <a:buSzPts val="700"/>
              <a:buFont typeface="Figtree"/>
              <a:buNone/>
              <a:defRPr sz="700"/>
            </a:lvl9pPr>
          </a:lstStyle>
          <a:p>
            <a:endParaRPr/>
          </a:p>
        </p:txBody>
      </p:sp>
      <p:sp>
        <p:nvSpPr>
          <p:cNvPr id="198" name="Google Shape;198;p18"/>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99" name="Google Shape;199;p18"/>
          <p:cNvSpPr txBox="1">
            <a:spLocks noGrp="1"/>
          </p:cNvSpPr>
          <p:nvPr>
            <p:ph type="body" idx="1"/>
          </p:nvPr>
        </p:nvSpPr>
        <p:spPr>
          <a:xfrm>
            <a:off x="429350" y="1801500"/>
            <a:ext cx="16833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00" name="Google Shape;200;p18"/>
          <p:cNvSpPr txBox="1">
            <a:spLocks noGrp="1"/>
          </p:cNvSpPr>
          <p:nvPr>
            <p:ph type="subTitle" idx="4"/>
          </p:nvPr>
        </p:nvSpPr>
        <p:spPr>
          <a:xfrm>
            <a:off x="429350" y="1286000"/>
            <a:ext cx="16833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01" name="Google Shape;201;p18"/>
          <p:cNvSpPr txBox="1">
            <a:spLocks noGrp="1"/>
          </p:cNvSpPr>
          <p:nvPr>
            <p:ph type="body" idx="5"/>
          </p:nvPr>
        </p:nvSpPr>
        <p:spPr>
          <a:xfrm>
            <a:off x="4833813" y="1801500"/>
            <a:ext cx="16833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02" name="Google Shape;202;p18"/>
          <p:cNvSpPr txBox="1">
            <a:spLocks noGrp="1"/>
          </p:cNvSpPr>
          <p:nvPr>
            <p:ph type="subTitle" idx="6"/>
          </p:nvPr>
        </p:nvSpPr>
        <p:spPr>
          <a:xfrm>
            <a:off x="4833813" y="1286000"/>
            <a:ext cx="16833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03" name="Google Shape;203;p18"/>
          <p:cNvSpPr txBox="1">
            <a:spLocks noGrp="1"/>
          </p:cNvSpPr>
          <p:nvPr>
            <p:ph type="body" idx="7"/>
          </p:nvPr>
        </p:nvSpPr>
        <p:spPr>
          <a:xfrm>
            <a:off x="2631588" y="2360650"/>
            <a:ext cx="16833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04" name="Google Shape;204;p18"/>
          <p:cNvSpPr txBox="1">
            <a:spLocks noGrp="1"/>
          </p:cNvSpPr>
          <p:nvPr>
            <p:ph type="subTitle" idx="8"/>
          </p:nvPr>
        </p:nvSpPr>
        <p:spPr>
          <a:xfrm>
            <a:off x="2631588" y="1845150"/>
            <a:ext cx="16833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05" name="Google Shape;205;p18"/>
          <p:cNvSpPr txBox="1">
            <a:spLocks noGrp="1"/>
          </p:cNvSpPr>
          <p:nvPr>
            <p:ph type="body" idx="9"/>
          </p:nvPr>
        </p:nvSpPr>
        <p:spPr>
          <a:xfrm>
            <a:off x="7036075" y="2360650"/>
            <a:ext cx="16833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06" name="Google Shape;206;p18"/>
          <p:cNvSpPr txBox="1">
            <a:spLocks noGrp="1"/>
          </p:cNvSpPr>
          <p:nvPr>
            <p:ph type="subTitle" idx="13"/>
          </p:nvPr>
        </p:nvSpPr>
        <p:spPr>
          <a:xfrm>
            <a:off x="7036075" y="1845150"/>
            <a:ext cx="1683300" cy="4317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Graphic">
  <p:cSld name="CUSTOM_8_1_1_1_1_1_1_1_1_1_1_1_1_1_1_1_1_1_1_1_1_1_1_1_1_1_1_1_1_1">
    <p:spTree>
      <p:nvGrpSpPr>
        <p:cNvPr id="1" name="Shape 207"/>
        <p:cNvGrpSpPr/>
        <p:nvPr/>
      </p:nvGrpSpPr>
      <p:grpSpPr>
        <a:xfrm>
          <a:off x="0" y="0"/>
          <a:ext cx="0" cy="0"/>
          <a:chOff x="0" y="0"/>
          <a:chExt cx="0" cy="0"/>
        </a:xfrm>
      </p:grpSpPr>
      <p:sp>
        <p:nvSpPr>
          <p:cNvPr id="208" name="Google Shape;208;p19"/>
          <p:cNvSpPr/>
          <p:nvPr/>
        </p:nvSpPr>
        <p:spPr>
          <a:xfrm>
            <a:off x="0" y="0"/>
            <a:ext cx="3177300" cy="31773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209" name="Google Shape;209;p19"/>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10" name="Google Shape;210;p19"/>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11" name="Google Shape;211;p19"/>
          <p:cNvSpPr txBox="1">
            <a:spLocks noGrp="1"/>
          </p:cNvSpPr>
          <p:nvPr>
            <p:ph type="body" idx="1"/>
          </p:nvPr>
        </p:nvSpPr>
        <p:spPr>
          <a:xfrm>
            <a:off x="337797" y="1044075"/>
            <a:ext cx="28395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12" name="Google Shape;212;p19"/>
          <p:cNvSpPr txBox="1">
            <a:spLocks noGrp="1"/>
          </p:cNvSpPr>
          <p:nvPr>
            <p:ph type="body" idx="3"/>
          </p:nvPr>
        </p:nvSpPr>
        <p:spPr>
          <a:xfrm>
            <a:off x="5967566" y="1044075"/>
            <a:ext cx="28557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13" name="Google Shape;213;p19"/>
          <p:cNvSpPr txBox="1">
            <a:spLocks noGrp="1"/>
          </p:cNvSpPr>
          <p:nvPr>
            <p:ph type="body" idx="4"/>
          </p:nvPr>
        </p:nvSpPr>
        <p:spPr>
          <a:xfrm>
            <a:off x="321474" y="3385428"/>
            <a:ext cx="28395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14" name="Google Shape;214;p19"/>
          <p:cNvSpPr txBox="1">
            <a:spLocks noGrp="1"/>
          </p:cNvSpPr>
          <p:nvPr>
            <p:ph type="body" idx="5"/>
          </p:nvPr>
        </p:nvSpPr>
        <p:spPr>
          <a:xfrm>
            <a:off x="5951149" y="3385428"/>
            <a:ext cx="28557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15" name="Google Shape;215;p19"/>
          <p:cNvSpPr txBox="1">
            <a:spLocks noGrp="1"/>
          </p:cNvSpPr>
          <p:nvPr>
            <p:ph type="subTitle" idx="6"/>
          </p:nvPr>
        </p:nvSpPr>
        <p:spPr>
          <a:xfrm>
            <a:off x="3505113" y="2005475"/>
            <a:ext cx="1000200" cy="172200"/>
          </a:xfrm>
          <a:prstGeom prst="rect">
            <a:avLst/>
          </a:prstGeom>
        </p:spPr>
        <p:txBody>
          <a:bodyPr spcFirstLastPara="1" wrap="square" lIns="0" tIns="0" rIns="0" bIns="0" anchor="ctr" anchorCtr="0">
            <a:noAutofit/>
          </a:bodyPr>
          <a:lstStyle>
            <a:lvl1pPr lvl="0" algn="ctr">
              <a:spcBef>
                <a:spcPts val="0"/>
              </a:spcBef>
              <a:spcAft>
                <a:spcPts val="0"/>
              </a:spcAft>
              <a:buNone/>
              <a:defRPr sz="1000"/>
            </a:lvl1pPr>
            <a:lvl2pPr lvl="1" algn="ctr">
              <a:spcBef>
                <a:spcPts val="0"/>
              </a:spcBef>
              <a:spcAft>
                <a:spcPts val="0"/>
              </a:spcAft>
              <a:buNone/>
              <a:defRPr sz="1000"/>
            </a:lvl2pPr>
            <a:lvl3pPr lvl="2" algn="ctr">
              <a:spcBef>
                <a:spcPts val="0"/>
              </a:spcBef>
              <a:spcAft>
                <a:spcPts val="0"/>
              </a:spcAft>
              <a:buNone/>
              <a:defRPr sz="1000"/>
            </a:lvl3pPr>
            <a:lvl4pPr lvl="3" algn="ctr">
              <a:spcBef>
                <a:spcPts val="0"/>
              </a:spcBef>
              <a:spcAft>
                <a:spcPts val="0"/>
              </a:spcAft>
              <a:buNone/>
              <a:defRPr sz="1000"/>
            </a:lvl4pPr>
            <a:lvl5pPr lvl="4" algn="ctr">
              <a:spcBef>
                <a:spcPts val="0"/>
              </a:spcBef>
              <a:spcAft>
                <a:spcPts val="0"/>
              </a:spcAft>
              <a:buNone/>
              <a:defRPr sz="1000"/>
            </a:lvl5pPr>
            <a:lvl6pPr lvl="5" algn="ctr">
              <a:spcBef>
                <a:spcPts val="0"/>
              </a:spcBef>
              <a:spcAft>
                <a:spcPts val="0"/>
              </a:spcAft>
              <a:buNone/>
              <a:defRPr sz="1000"/>
            </a:lvl6pPr>
            <a:lvl7pPr lvl="6" algn="ctr">
              <a:spcBef>
                <a:spcPts val="0"/>
              </a:spcBef>
              <a:spcAft>
                <a:spcPts val="0"/>
              </a:spcAft>
              <a:buNone/>
              <a:defRPr sz="1000"/>
            </a:lvl7pPr>
            <a:lvl8pPr lvl="7" algn="ctr">
              <a:spcBef>
                <a:spcPts val="0"/>
              </a:spcBef>
              <a:spcAft>
                <a:spcPts val="0"/>
              </a:spcAft>
              <a:buNone/>
              <a:defRPr sz="1000"/>
            </a:lvl8pPr>
            <a:lvl9pPr lvl="8" algn="ctr">
              <a:spcBef>
                <a:spcPts val="0"/>
              </a:spcBef>
              <a:spcAft>
                <a:spcPts val="0"/>
              </a:spcAft>
              <a:buNone/>
              <a:defRPr sz="1000"/>
            </a:lvl9pPr>
          </a:lstStyle>
          <a:p>
            <a:endParaRPr/>
          </a:p>
        </p:txBody>
      </p:sp>
      <p:sp>
        <p:nvSpPr>
          <p:cNvPr id="216" name="Google Shape;216;p19"/>
          <p:cNvSpPr txBox="1">
            <a:spLocks noGrp="1"/>
          </p:cNvSpPr>
          <p:nvPr>
            <p:ph type="subTitle" idx="7"/>
          </p:nvPr>
        </p:nvSpPr>
        <p:spPr>
          <a:xfrm>
            <a:off x="4638638" y="2005475"/>
            <a:ext cx="1000200" cy="172200"/>
          </a:xfrm>
          <a:prstGeom prst="rect">
            <a:avLst/>
          </a:prstGeom>
        </p:spPr>
        <p:txBody>
          <a:bodyPr spcFirstLastPara="1" wrap="square" lIns="0" tIns="0" rIns="0" bIns="0" anchor="ctr" anchorCtr="0">
            <a:noAutofit/>
          </a:bodyPr>
          <a:lstStyle>
            <a:lvl1pPr lvl="0" algn="ctr">
              <a:spcBef>
                <a:spcPts val="0"/>
              </a:spcBef>
              <a:spcAft>
                <a:spcPts val="0"/>
              </a:spcAft>
              <a:buNone/>
              <a:defRPr sz="1000"/>
            </a:lvl1pPr>
            <a:lvl2pPr lvl="1" algn="ctr">
              <a:spcBef>
                <a:spcPts val="0"/>
              </a:spcBef>
              <a:spcAft>
                <a:spcPts val="0"/>
              </a:spcAft>
              <a:buNone/>
              <a:defRPr sz="1000"/>
            </a:lvl2pPr>
            <a:lvl3pPr lvl="2" algn="ctr">
              <a:spcBef>
                <a:spcPts val="0"/>
              </a:spcBef>
              <a:spcAft>
                <a:spcPts val="0"/>
              </a:spcAft>
              <a:buNone/>
              <a:defRPr sz="1000"/>
            </a:lvl3pPr>
            <a:lvl4pPr lvl="3" algn="ctr">
              <a:spcBef>
                <a:spcPts val="0"/>
              </a:spcBef>
              <a:spcAft>
                <a:spcPts val="0"/>
              </a:spcAft>
              <a:buNone/>
              <a:defRPr sz="1000"/>
            </a:lvl4pPr>
            <a:lvl5pPr lvl="4" algn="ctr">
              <a:spcBef>
                <a:spcPts val="0"/>
              </a:spcBef>
              <a:spcAft>
                <a:spcPts val="0"/>
              </a:spcAft>
              <a:buNone/>
              <a:defRPr sz="1000"/>
            </a:lvl5pPr>
            <a:lvl6pPr lvl="5" algn="ctr">
              <a:spcBef>
                <a:spcPts val="0"/>
              </a:spcBef>
              <a:spcAft>
                <a:spcPts val="0"/>
              </a:spcAft>
              <a:buNone/>
              <a:defRPr sz="1000"/>
            </a:lvl6pPr>
            <a:lvl7pPr lvl="6" algn="ctr">
              <a:spcBef>
                <a:spcPts val="0"/>
              </a:spcBef>
              <a:spcAft>
                <a:spcPts val="0"/>
              </a:spcAft>
              <a:buNone/>
              <a:defRPr sz="1000"/>
            </a:lvl7pPr>
            <a:lvl8pPr lvl="7" algn="ctr">
              <a:spcBef>
                <a:spcPts val="0"/>
              </a:spcBef>
              <a:spcAft>
                <a:spcPts val="0"/>
              </a:spcAft>
              <a:buNone/>
              <a:defRPr sz="1000"/>
            </a:lvl8pPr>
            <a:lvl9pPr lvl="8" algn="ctr">
              <a:spcBef>
                <a:spcPts val="0"/>
              </a:spcBef>
              <a:spcAft>
                <a:spcPts val="0"/>
              </a:spcAft>
              <a:buNone/>
              <a:defRPr sz="1000"/>
            </a:lvl9pPr>
          </a:lstStyle>
          <a:p>
            <a:endParaRPr/>
          </a:p>
        </p:txBody>
      </p:sp>
      <p:sp>
        <p:nvSpPr>
          <p:cNvPr id="217" name="Google Shape;217;p19"/>
          <p:cNvSpPr txBox="1">
            <a:spLocks noGrp="1"/>
          </p:cNvSpPr>
          <p:nvPr>
            <p:ph type="subTitle" idx="8"/>
          </p:nvPr>
        </p:nvSpPr>
        <p:spPr>
          <a:xfrm>
            <a:off x="3505525" y="2965825"/>
            <a:ext cx="1000200" cy="172200"/>
          </a:xfrm>
          <a:prstGeom prst="rect">
            <a:avLst/>
          </a:prstGeom>
        </p:spPr>
        <p:txBody>
          <a:bodyPr spcFirstLastPara="1" wrap="square" lIns="0" tIns="0" rIns="0" bIns="0" anchor="ctr" anchorCtr="0">
            <a:noAutofit/>
          </a:bodyPr>
          <a:lstStyle>
            <a:lvl1pPr lvl="0" algn="ctr">
              <a:spcBef>
                <a:spcPts val="0"/>
              </a:spcBef>
              <a:spcAft>
                <a:spcPts val="0"/>
              </a:spcAft>
              <a:buNone/>
              <a:defRPr sz="1000"/>
            </a:lvl1pPr>
            <a:lvl2pPr lvl="1" algn="ctr">
              <a:spcBef>
                <a:spcPts val="0"/>
              </a:spcBef>
              <a:spcAft>
                <a:spcPts val="0"/>
              </a:spcAft>
              <a:buNone/>
              <a:defRPr sz="1000"/>
            </a:lvl2pPr>
            <a:lvl3pPr lvl="2" algn="ctr">
              <a:spcBef>
                <a:spcPts val="0"/>
              </a:spcBef>
              <a:spcAft>
                <a:spcPts val="0"/>
              </a:spcAft>
              <a:buNone/>
              <a:defRPr sz="1000"/>
            </a:lvl3pPr>
            <a:lvl4pPr lvl="3" algn="ctr">
              <a:spcBef>
                <a:spcPts val="0"/>
              </a:spcBef>
              <a:spcAft>
                <a:spcPts val="0"/>
              </a:spcAft>
              <a:buNone/>
              <a:defRPr sz="1000"/>
            </a:lvl4pPr>
            <a:lvl5pPr lvl="4" algn="ctr">
              <a:spcBef>
                <a:spcPts val="0"/>
              </a:spcBef>
              <a:spcAft>
                <a:spcPts val="0"/>
              </a:spcAft>
              <a:buNone/>
              <a:defRPr sz="1000"/>
            </a:lvl5pPr>
            <a:lvl6pPr lvl="5" algn="ctr">
              <a:spcBef>
                <a:spcPts val="0"/>
              </a:spcBef>
              <a:spcAft>
                <a:spcPts val="0"/>
              </a:spcAft>
              <a:buNone/>
              <a:defRPr sz="1000"/>
            </a:lvl6pPr>
            <a:lvl7pPr lvl="6" algn="ctr">
              <a:spcBef>
                <a:spcPts val="0"/>
              </a:spcBef>
              <a:spcAft>
                <a:spcPts val="0"/>
              </a:spcAft>
              <a:buNone/>
              <a:defRPr sz="1000"/>
            </a:lvl7pPr>
            <a:lvl8pPr lvl="7" algn="ctr">
              <a:spcBef>
                <a:spcPts val="0"/>
              </a:spcBef>
              <a:spcAft>
                <a:spcPts val="0"/>
              </a:spcAft>
              <a:buNone/>
              <a:defRPr sz="1000"/>
            </a:lvl8pPr>
            <a:lvl9pPr lvl="8" algn="ctr">
              <a:spcBef>
                <a:spcPts val="0"/>
              </a:spcBef>
              <a:spcAft>
                <a:spcPts val="0"/>
              </a:spcAft>
              <a:buNone/>
              <a:defRPr sz="1000"/>
            </a:lvl9pPr>
          </a:lstStyle>
          <a:p>
            <a:endParaRPr/>
          </a:p>
        </p:txBody>
      </p:sp>
      <p:sp>
        <p:nvSpPr>
          <p:cNvPr id="218" name="Google Shape;218;p19"/>
          <p:cNvSpPr txBox="1">
            <a:spLocks noGrp="1"/>
          </p:cNvSpPr>
          <p:nvPr>
            <p:ph type="subTitle" idx="9"/>
          </p:nvPr>
        </p:nvSpPr>
        <p:spPr>
          <a:xfrm>
            <a:off x="4639050" y="2965825"/>
            <a:ext cx="1000200" cy="172200"/>
          </a:xfrm>
          <a:prstGeom prst="rect">
            <a:avLst/>
          </a:prstGeom>
        </p:spPr>
        <p:txBody>
          <a:bodyPr spcFirstLastPara="1" wrap="square" lIns="0" tIns="0" rIns="0" bIns="0" anchor="ctr" anchorCtr="0">
            <a:noAutofit/>
          </a:bodyPr>
          <a:lstStyle>
            <a:lvl1pPr lvl="0" algn="ctr">
              <a:spcBef>
                <a:spcPts val="0"/>
              </a:spcBef>
              <a:spcAft>
                <a:spcPts val="0"/>
              </a:spcAft>
              <a:buNone/>
              <a:defRPr sz="1000"/>
            </a:lvl1pPr>
            <a:lvl2pPr lvl="1" algn="ctr">
              <a:spcBef>
                <a:spcPts val="0"/>
              </a:spcBef>
              <a:spcAft>
                <a:spcPts val="0"/>
              </a:spcAft>
              <a:buNone/>
              <a:defRPr sz="1000"/>
            </a:lvl2pPr>
            <a:lvl3pPr lvl="2" algn="ctr">
              <a:spcBef>
                <a:spcPts val="0"/>
              </a:spcBef>
              <a:spcAft>
                <a:spcPts val="0"/>
              </a:spcAft>
              <a:buNone/>
              <a:defRPr sz="1000"/>
            </a:lvl3pPr>
            <a:lvl4pPr lvl="3" algn="ctr">
              <a:spcBef>
                <a:spcPts val="0"/>
              </a:spcBef>
              <a:spcAft>
                <a:spcPts val="0"/>
              </a:spcAft>
              <a:buNone/>
              <a:defRPr sz="1000"/>
            </a:lvl4pPr>
            <a:lvl5pPr lvl="4" algn="ctr">
              <a:spcBef>
                <a:spcPts val="0"/>
              </a:spcBef>
              <a:spcAft>
                <a:spcPts val="0"/>
              </a:spcAft>
              <a:buNone/>
              <a:defRPr sz="1000"/>
            </a:lvl5pPr>
            <a:lvl6pPr lvl="5" algn="ctr">
              <a:spcBef>
                <a:spcPts val="0"/>
              </a:spcBef>
              <a:spcAft>
                <a:spcPts val="0"/>
              </a:spcAft>
              <a:buNone/>
              <a:defRPr sz="1000"/>
            </a:lvl6pPr>
            <a:lvl7pPr lvl="6" algn="ctr">
              <a:spcBef>
                <a:spcPts val="0"/>
              </a:spcBef>
              <a:spcAft>
                <a:spcPts val="0"/>
              </a:spcAft>
              <a:buNone/>
              <a:defRPr sz="1000"/>
            </a:lvl7pPr>
            <a:lvl8pPr lvl="7" algn="ctr">
              <a:spcBef>
                <a:spcPts val="0"/>
              </a:spcBef>
              <a:spcAft>
                <a:spcPts val="0"/>
              </a:spcAft>
              <a:buNone/>
              <a:defRPr sz="1000"/>
            </a:lvl8pPr>
            <a:lvl9pPr lvl="8" algn="ctr">
              <a:spcBef>
                <a:spcPts val="0"/>
              </a:spcBef>
              <a:spcAft>
                <a:spcPts val="0"/>
              </a:spcAft>
              <a:buNone/>
              <a:defRPr sz="1000"/>
            </a:lvl9pPr>
          </a:lstStyle>
          <a:p>
            <a:endParaRPr/>
          </a:p>
        </p:txBody>
      </p:sp>
      <p:sp>
        <p:nvSpPr>
          <p:cNvPr id="219" name="Google Shape;219;p19"/>
          <p:cNvSpPr txBox="1">
            <a:spLocks noGrp="1"/>
          </p:cNvSpPr>
          <p:nvPr>
            <p:ph type="subTitle" idx="13"/>
          </p:nvPr>
        </p:nvSpPr>
        <p:spPr>
          <a:xfrm>
            <a:off x="4319044" y="2485650"/>
            <a:ext cx="506700" cy="172200"/>
          </a:xfrm>
          <a:prstGeom prst="rect">
            <a:avLst/>
          </a:prstGeom>
        </p:spPr>
        <p:txBody>
          <a:bodyPr spcFirstLastPara="1" wrap="square" lIns="0" tIns="0" rIns="0" bIns="0" anchor="ctr" anchorCtr="0">
            <a:noAutofit/>
          </a:bodyPr>
          <a:lstStyle>
            <a:lvl1pPr lvl="0" algn="ctr">
              <a:spcBef>
                <a:spcPts val="0"/>
              </a:spcBef>
              <a:spcAft>
                <a:spcPts val="0"/>
              </a:spcAft>
              <a:buNone/>
              <a:defRPr sz="1000"/>
            </a:lvl1pPr>
            <a:lvl2pPr lvl="1" algn="ctr">
              <a:spcBef>
                <a:spcPts val="0"/>
              </a:spcBef>
              <a:spcAft>
                <a:spcPts val="0"/>
              </a:spcAft>
              <a:buNone/>
              <a:defRPr sz="1000"/>
            </a:lvl2pPr>
            <a:lvl3pPr lvl="2" algn="ctr">
              <a:spcBef>
                <a:spcPts val="0"/>
              </a:spcBef>
              <a:spcAft>
                <a:spcPts val="0"/>
              </a:spcAft>
              <a:buNone/>
              <a:defRPr sz="1000"/>
            </a:lvl3pPr>
            <a:lvl4pPr lvl="3" algn="ctr">
              <a:spcBef>
                <a:spcPts val="0"/>
              </a:spcBef>
              <a:spcAft>
                <a:spcPts val="0"/>
              </a:spcAft>
              <a:buNone/>
              <a:defRPr sz="1000"/>
            </a:lvl4pPr>
            <a:lvl5pPr lvl="4" algn="ctr">
              <a:spcBef>
                <a:spcPts val="0"/>
              </a:spcBef>
              <a:spcAft>
                <a:spcPts val="0"/>
              </a:spcAft>
              <a:buNone/>
              <a:defRPr sz="1000"/>
            </a:lvl5pPr>
            <a:lvl6pPr lvl="5" algn="ctr">
              <a:spcBef>
                <a:spcPts val="0"/>
              </a:spcBef>
              <a:spcAft>
                <a:spcPts val="0"/>
              </a:spcAft>
              <a:buNone/>
              <a:defRPr sz="1000"/>
            </a:lvl6pPr>
            <a:lvl7pPr lvl="6" algn="ctr">
              <a:spcBef>
                <a:spcPts val="0"/>
              </a:spcBef>
              <a:spcAft>
                <a:spcPts val="0"/>
              </a:spcAft>
              <a:buNone/>
              <a:defRPr sz="1000"/>
            </a:lvl7pPr>
            <a:lvl8pPr lvl="7" algn="ctr">
              <a:spcBef>
                <a:spcPts val="0"/>
              </a:spcBef>
              <a:spcAft>
                <a:spcPts val="0"/>
              </a:spcAft>
              <a:buNone/>
              <a:defRPr sz="1000"/>
            </a:lvl8pPr>
            <a:lvl9pPr lvl="8" algn="ctr">
              <a:spcBef>
                <a:spcPts val="0"/>
              </a:spcBef>
              <a:spcAft>
                <a:spcPts val="0"/>
              </a:spcAft>
              <a:buNone/>
              <a:defRPr sz="1000"/>
            </a:lvl9pPr>
          </a:lstStyle>
          <a:p>
            <a:endParaRPr/>
          </a:p>
        </p:txBody>
      </p:sp>
      <p:sp>
        <p:nvSpPr>
          <p:cNvPr id="220" name="Google Shape;220;p19"/>
          <p:cNvSpPr txBox="1">
            <a:spLocks noGrp="1"/>
          </p:cNvSpPr>
          <p:nvPr>
            <p:ph type="title" idx="14"/>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Roadmap - Alt 1">
  <p:cSld name="CUSTOM_8_1_1_1_1_1_1_1_1_1_1_1_1_1_1_1_1_1_1_1_1_1_1_1_1_1_1_1_1_1_1_1">
    <p:spTree>
      <p:nvGrpSpPr>
        <p:cNvPr id="1" name="Shape 221"/>
        <p:cNvGrpSpPr/>
        <p:nvPr/>
      </p:nvGrpSpPr>
      <p:grpSpPr>
        <a:xfrm>
          <a:off x="0" y="0"/>
          <a:ext cx="0" cy="0"/>
          <a:chOff x="0" y="0"/>
          <a:chExt cx="0" cy="0"/>
        </a:xfrm>
      </p:grpSpPr>
      <p:sp>
        <p:nvSpPr>
          <p:cNvPr id="222" name="Google Shape;222;p20"/>
          <p:cNvSpPr/>
          <p:nvPr/>
        </p:nvSpPr>
        <p:spPr>
          <a:xfrm rot="5400000" flipH="1">
            <a:off x="6563025" y="657900"/>
            <a:ext cx="1358100" cy="3792600"/>
          </a:xfrm>
          <a:prstGeom prst="rect">
            <a:avLst/>
          </a:prstGeom>
          <a:gradFill>
            <a:gsLst>
              <a:gs pos="0">
                <a:schemeClr val="accent4"/>
              </a:gs>
              <a:gs pos="100000">
                <a:schemeClr val="lt2"/>
              </a:gs>
            </a:gsLst>
            <a:lin ang="13500032"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223" name="Google Shape;223;p20"/>
          <p:cNvSpPr/>
          <p:nvPr/>
        </p:nvSpPr>
        <p:spPr>
          <a:xfrm rot="5400000">
            <a:off x="580600" y="1292250"/>
            <a:ext cx="1358100" cy="2523900"/>
          </a:xfrm>
          <a:prstGeom prst="rect">
            <a:avLst/>
          </a:prstGeom>
          <a:gradFill>
            <a:gsLst>
              <a:gs pos="0">
                <a:schemeClr val="accent6"/>
              </a:gs>
              <a:gs pos="100000">
                <a:schemeClr val="lt2"/>
              </a:gs>
            </a:gsLst>
            <a:lin ang="16200038"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pic>
        <p:nvPicPr>
          <p:cNvPr id="224" name="Google Shape;224;p20" descr="A landscape shot of a marshland at dusk. "/>
          <p:cNvPicPr preferRelativeResize="0"/>
          <p:nvPr/>
        </p:nvPicPr>
        <p:blipFill rotWithShape="1">
          <a:blip r:embed="rId2">
            <a:alphaModFix/>
          </a:blip>
          <a:srcRect t="14413" b="14406"/>
          <a:stretch/>
        </p:blipFill>
        <p:spPr>
          <a:xfrm>
            <a:off x="2517525" y="1875150"/>
            <a:ext cx="2822973" cy="1350004"/>
          </a:xfrm>
          <a:prstGeom prst="rect">
            <a:avLst/>
          </a:prstGeom>
          <a:noFill/>
          <a:ln>
            <a:noFill/>
          </a:ln>
        </p:spPr>
      </p:pic>
      <p:sp>
        <p:nvSpPr>
          <p:cNvPr id="225" name="Google Shape;225;p20"/>
          <p:cNvSpPr txBox="1">
            <a:spLocks noGrp="1"/>
          </p:cNvSpPr>
          <p:nvPr>
            <p:ph type="body" idx="1"/>
          </p:nvPr>
        </p:nvSpPr>
        <p:spPr>
          <a:xfrm>
            <a:off x="3272950" y="2558125"/>
            <a:ext cx="1149900" cy="5049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26" name="Google Shape;226;p20"/>
          <p:cNvSpPr txBox="1">
            <a:spLocks noGrp="1"/>
          </p:cNvSpPr>
          <p:nvPr>
            <p:ph type="body" idx="2"/>
          </p:nvPr>
        </p:nvSpPr>
        <p:spPr>
          <a:xfrm>
            <a:off x="1806550" y="2558125"/>
            <a:ext cx="1149900" cy="5049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27" name="Google Shape;227;p20"/>
          <p:cNvSpPr txBox="1">
            <a:spLocks noGrp="1"/>
          </p:cNvSpPr>
          <p:nvPr>
            <p:ph type="body" idx="3"/>
          </p:nvPr>
        </p:nvSpPr>
        <p:spPr>
          <a:xfrm>
            <a:off x="335425" y="1201925"/>
            <a:ext cx="1149900" cy="5028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28" name="Google Shape;228;p20"/>
          <p:cNvSpPr txBox="1">
            <a:spLocks noGrp="1"/>
          </p:cNvSpPr>
          <p:nvPr>
            <p:ph type="body" idx="4"/>
          </p:nvPr>
        </p:nvSpPr>
        <p:spPr>
          <a:xfrm>
            <a:off x="4721725" y="1229725"/>
            <a:ext cx="1149900" cy="5049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29" name="Google Shape;229;p20"/>
          <p:cNvSpPr txBox="1">
            <a:spLocks noGrp="1"/>
          </p:cNvSpPr>
          <p:nvPr>
            <p:ph type="body" idx="5"/>
          </p:nvPr>
        </p:nvSpPr>
        <p:spPr>
          <a:xfrm>
            <a:off x="6193925" y="2623525"/>
            <a:ext cx="1149900" cy="5049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30" name="Google Shape;230;p20"/>
          <p:cNvSpPr txBox="1">
            <a:spLocks noGrp="1"/>
          </p:cNvSpPr>
          <p:nvPr>
            <p:ph type="subTitle" idx="6"/>
          </p:nvPr>
        </p:nvSpPr>
        <p:spPr>
          <a:xfrm>
            <a:off x="3273038" y="3269975"/>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1" name="Google Shape;231;p20"/>
          <p:cNvSpPr txBox="1">
            <a:spLocks noGrp="1"/>
          </p:cNvSpPr>
          <p:nvPr>
            <p:ph type="subTitle" idx="7"/>
          </p:nvPr>
        </p:nvSpPr>
        <p:spPr>
          <a:xfrm>
            <a:off x="1806638" y="3269975"/>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2" name="Google Shape;232;p20"/>
          <p:cNvSpPr txBox="1">
            <a:spLocks noGrp="1"/>
          </p:cNvSpPr>
          <p:nvPr>
            <p:ph type="subTitle" idx="8"/>
          </p:nvPr>
        </p:nvSpPr>
        <p:spPr>
          <a:xfrm>
            <a:off x="335513" y="1913775"/>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3" name="Google Shape;233;p20"/>
          <p:cNvSpPr txBox="1">
            <a:spLocks noGrp="1"/>
          </p:cNvSpPr>
          <p:nvPr>
            <p:ph type="subTitle" idx="9"/>
          </p:nvPr>
        </p:nvSpPr>
        <p:spPr>
          <a:xfrm>
            <a:off x="4721813" y="1941575"/>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4" name="Google Shape;234;p20"/>
          <p:cNvSpPr txBox="1">
            <a:spLocks noGrp="1"/>
          </p:cNvSpPr>
          <p:nvPr>
            <p:ph type="subTitle" idx="13"/>
          </p:nvPr>
        </p:nvSpPr>
        <p:spPr>
          <a:xfrm>
            <a:off x="6194013" y="3335375"/>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5" name="Google Shape;235;p20"/>
          <p:cNvSpPr txBox="1">
            <a:spLocks noGrp="1"/>
          </p:cNvSpPr>
          <p:nvPr>
            <p:ph type="subTitle" idx="14"/>
          </p:nvPr>
        </p:nvSpPr>
        <p:spPr>
          <a:xfrm>
            <a:off x="7658713" y="4312650"/>
            <a:ext cx="1149900" cy="431700"/>
          </a:xfrm>
          <a:prstGeom prst="rect">
            <a:avLst/>
          </a:prstGeom>
        </p:spPr>
        <p:txBody>
          <a:bodyPr spcFirstLastPara="1" wrap="square" lIns="0" tIns="0" rIns="0" bIns="0" anchor="b" anchorCtr="0">
            <a:noAutofit/>
          </a:bodyPr>
          <a:lstStyle>
            <a:lvl1pPr lvl="0">
              <a:lnSpc>
                <a:spcPct val="95000"/>
              </a:lnSpc>
              <a:spcBef>
                <a:spcPts val="0"/>
              </a:spcBef>
              <a:spcAft>
                <a:spcPts val="0"/>
              </a:spcAft>
              <a:buNone/>
              <a:defRPr sz="1200"/>
            </a:lvl1pPr>
            <a:lvl2pPr lvl="1">
              <a:lnSpc>
                <a:spcPct val="95000"/>
              </a:lnSpc>
              <a:spcBef>
                <a:spcPts val="0"/>
              </a:spcBef>
              <a:spcAft>
                <a:spcPts val="0"/>
              </a:spcAft>
              <a:buNone/>
              <a:defRPr sz="1200"/>
            </a:lvl2pPr>
            <a:lvl3pPr lvl="2">
              <a:lnSpc>
                <a:spcPct val="95000"/>
              </a:lnSpc>
              <a:spcBef>
                <a:spcPts val="0"/>
              </a:spcBef>
              <a:spcAft>
                <a:spcPts val="0"/>
              </a:spcAft>
              <a:buNone/>
              <a:defRPr sz="1200"/>
            </a:lvl3pPr>
            <a:lvl4pPr lvl="3">
              <a:lnSpc>
                <a:spcPct val="95000"/>
              </a:lnSpc>
              <a:spcBef>
                <a:spcPts val="0"/>
              </a:spcBef>
              <a:spcAft>
                <a:spcPts val="0"/>
              </a:spcAft>
              <a:buNone/>
              <a:defRPr sz="1200"/>
            </a:lvl4pPr>
            <a:lvl5pPr lvl="4">
              <a:lnSpc>
                <a:spcPct val="95000"/>
              </a:lnSpc>
              <a:spcBef>
                <a:spcPts val="0"/>
              </a:spcBef>
              <a:spcAft>
                <a:spcPts val="0"/>
              </a:spcAft>
              <a:buNone/>
              <a:defRPr sz="1200"/>
            </a:lvl5pPr>
            <a:lvl6pPr lvl="5">
              <a:lnSpc>
                <a:spcPct val="95000"/>
              </a:lnSpc>
              <a:spcBef>
                <a:spcPts val="0"/>
              </a:spcBef>
              <a:spcAft>
                <a:spcPts val="0"/>
              </a:spcAft>
              <a:buNone/>
              <a:defRPr sz="1200"/>
            </a:lvl6pPr>
            <a:lvl7pPr lvl="6">
              <a:lnSpc>
                <a:spcPct val="95000"/>
              </a:lnSpc>
              <a:spcBef>
                <a:spcPts val="0"/>
              </a:spcBef>
              <a:spcAft>
                <a:spcPts val="0"/>
              </a:spcAft>
              <a:buNone/>
              <a:defRPr sz="1200"/>
            </a:lvl7pPr>
            <a:lvl8pPr lvl="7">
              <a:lnSpc>
                <a:spcPct val="95000"/>
              </a:lnSpc>
              <a:spcBef>
                <a:spcPts val="0"/>
              </a:spcBef>
              <a:spcAft>
                <a:spcPts val="0"/>
              </a:spcAft>
              <a:buNone/>
              <a:defRPr sz="1200"/>
            </a:lvl8pPr>
            <a:lvl9pPr lvl="8">
              <a:lnSpc>
                <a:spcPct val="95000"/>
              </a:lnSpc>
              <a:spcBef>
                <a:spcPts val="0"/>
              </a:spcBef>
              <a:spcAft>
                <a:spcPts val="0"/>
              </a:spcAft>
              <a:buNone/>
              <a:defRPr sz="1200"/>
            </a:lvl9pPr>
          </a:lstStyle>
          <a:p>
            <a:endParaRPr/>
          </a:p>
        </p:txBody>
      </p:sp>
      <p:sp>
        <p:nvSpPr>
          <p:cNvPr id="236" name="Google Shape;236;p20"/>
          <p:cNvSpPr txBox="1">
            <a:spLocks noGrp="1"/>
          </p:cNvSpPr>
          <p:nvPr>
            <p:ph type="body" idx="15"/>
          </p:nvPr>
        </p:nvSpPr>
        <p:spPr>
          <a:xfrm>
            <a:off x="7658625" y="3600800"/>
            <a:ext cx="1149900" cy="5049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37" name="Google Shape;237;p20"/>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38" name="Google Shape;238;p20"/>
          <p:cNvSpPr txBox="1">
            <a:spLocks noGrp="1"/>
          </p:cNvSpPr>
          <p:nvPr>
            <p:ph type="title" idx="16"/>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39" name="Google Shape;239;p20"/>
          <p:cNvSpPr txBox="1">
            <a:spLocks noGrp="1"/>
          </p:cNvSpPr>
          <p:nvPr>
            <p:ph type="title" idx="17"/>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Roadmap - Alt 2">
  <p:cSld name="CUSTOM_8_1_1_1_1_1_1_1_1_1_1_1_1_1_1_1_1_1_1_1_1_1_1_1_1_1_1_1_1_1_1_1_1">
    <p:spTree>
      <p:nvGrpSpPr>
        <p:cNvPr id="1" name="Shape 240"/>
        <p:cNvGrpSpPr/>
        <p:nvPr/>
      </p:nvGrpSpPr>
      <p:grpSpPr>
        <a:xfrm>
          <a:off x="0" y="0"/>
          <a:ext cx="0" cy="0"/>
          <a:chOff x="0" y="0"/>
          <a:chExt cx="0" cy="0"/>
        </a:xfrm>
      </p:grpSpPr>
      <p:sp>
        <p:nvSpPr>
          <p:cNvPr id="241" name="Google Shape;241;p21"/>
          <p:cNvSpPr/>
          <p:nvPr/>
        </p:nvSpPr>
        <p:spPr>
          <a:xfrm flipH="1">
            <a:off x="5961300" y="0"/>
            <a:ext cx="3177300" cy="31773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242" name="Google Shape;242;p21"/>
          <p:cNvSpPr/>
          <p:nvPr/>
        </p:nvSpPr>
        <p:spPr>
          <a:xfrm rot="5400000">
            <a:off x="3888975" y="-2016150"/>
            <a:ext cx="1358100" cy="9140700"/>
          </a:xfrm>
          <a:prstGeom prst="rect">
            <a:avLst/>
          </a:prstGeom>
          <a:gradFill>
            <a:gsLst>
              <a:gs pos="0">
                <a:schemeClr val="accent6"/>
              </a:gs>
              <a:gs pos="100000">
                <a:schemeClr val="lt2"/>
              </a:gs>
            </a:gsLst>
            <a:lin ang="16200038"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Jost"/>
              <a:ea typeface="Jost"/>
              <a:cs typeface="Jost"/>
              <a:sym typeface="Jost"/>
            </a:endParaRPr>
          </a:p>
        </p:txBody>
      </p:sp>
      <p:sp>
        <p:nvSpPr>
          <p:cNvPr id="243" name="Google Shape;243;p21"/>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700"/>
              <a:buFont typeface="Figtree"/>
              <a:buNone/>
              <a:defRPr sz="700"/>
            </a:lvl2pPr>
            <a:lvl3pPr lvl="2">
              <a:spcBef>
                <a:spcPts val="0"/>
              </a:spcBef>
              <a:spcAft>
                <a:spcPts val="0"/>
              </a:spcAft>
              <a:buSzPts val="700"/>
              <a:buFont typeface="Figtree"/>
              <a:buNone/>
              <a:defRPr sz="700"/>
            </a:lvl3pPr>
            <a:lvl4pPr lvl="3">
              <a:spcBef>
                <a:spcPts val="0"/>
              </a:spcBef>
              <a:spcAft>
                <a:spcPts val="0"/>
              </a:spcAft>
              <a:buSzPts val="700"/>
              <a:buFont typeface="Figtree"/>
              <a:buNone/>
              <a:defRPr sz="700"/>
            </a:lvl4pPr>
            <a:lvl5pPr lvl="4">
              <a:spcBef>
                <a:spcPts val="0"/>
              </a:spcBef>
              <a:spcAft>
                <a:spcPts val="0"/>
              </a:spcAft>
              <a:buSzPts val="700"/>
              <a:buFont typeface="Figtree"/>
              <a:buNone/>
              <a:defRPr sz="700"/>
            </a:lvl5pPr>
            <a:lvl6pPr lvl="5">
              <a:spcBef>
                <a:spcPts val="0"/>
              </a:spcBef>
              <a:spcAft>
                <a:spcPts val="0"/>
              </a:spcAft>
              <a:buSzPts val="700"/>
              <a:buFont typeface="Figtree"/>
              <a:buNone/>
              <a:defRPr sz="700"/>
            </a:lvl6pPr>
            <a:lvl7pPr lvl="6">
              <a:spcBef>
                <a:spcPts val="0"/>
              </a:spcBef>
              <a:spcAft>
                <a:spcPts val="0"/>
              </a:spcAft>
              <a:buSzPts val="700"/>
              <a:buFont typeface="Figtree"/>
              <a:buNone/>
              <a:defRPr sz="700"/>
            </a:lvl7pPr>
            <a:lvl8pPr lvl="7">
              <a:spcBef>
                <a:spcPts val="0"/>
              </a:spcBef>
              <a:spcAft>
                <a:spcPts val="0"/>
              </a:spcAft>
              <a:buSzPts val="700"/>
              <a:buFont typeface="Figtree"/>
              <a:buNone/>
              <a:defRPr sz="700"/>
            </a:lvl8pPr>
            <a:lvl9pPr lvl="8">
              <a:spcBef>
                <a:spcPts val="0"/>
              </a:spcBef>
              <a:spcAft>
                <a:spcPts val="0"/>
              </a:spcAft>
              <a:buSzPts val="700"/>
              <a:buFont typeface="Figtree"/>
              <a:buNone/>
              <a:defRPr sz="700"/>
            </a:lvl9pPr>
          </a:lstStyle>
          <a:p>
            <a:endParaRPr/>
          </a:p>
        </p:txBody>
      </p:sp>
      <p:sp>
        <p:nvSpPr>
          <p:cNvPr id="244" name="Google Shape;244;p21"/>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45" name="Google Shape;245;p21"/>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46" name="Google Shape;246;p21"/>
          <p:cNvSpPr txBox="1">
            <a:spLocks noGrp="1"/>
          </p:cNvSpPr>
          <p:nvPr>
            <p:ph type="subTitle" idx="1"/>
          </p:nvPr>
        </p:nvSpPr>
        <p:spPr>
          <a:xfrm>
            <a:off x="486625" y="1307025"/>
            <a:ext cx="2281500" cy="2076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a:lvl1pPr>
            <a:lvl2pPr lvl="1">
              <a:lnSpc>
                <a:spcPct val="95000"/>
              </a:lnSpc>
              <a:spcBef>
                <a:spcPts val="0"/>
              </a:spcBef>
              <a:spcAft>
                <a:spcPts val="0"/>
              </a:spcAft>
              <a:buNone/>
              <a:defRPr/>
            </a:lvl2pPr>
            <a:lvl3pPr lvl="2">
              <a:lnSpc>
                <a:spcPct val="95000"/>
              </a:lnSpc>
              <a:spcBef>
                <a:spcPts val="0"/>
              </a:spcBef>
              <a:spcAft>
                <a:spcPts val="0"/>
              </a:spcAft>
              <a:buNone/>
              <a:defRPr/>
            </a:lvl3pPr>
            <a:lvl4pPr lvl="3">
              <a:lnSpc>
                <a:spcPct val="95000"/>
              </a:lnSpc>
              <a:spcBef>
                <a:spcPts val="0"/>
              </a:spcBef>
              <a:spcAft>
                <a:spcPts val="0"/>
              </a:spcAft>
              <a:buNone/>
              <a:defRPr/>
            </a:lvl4pPr>
            <a:lvl5pPr lvl="4">
              <a:lnSpc>
                <a:spcPct val="95000"/>
              </a:lnSpc>
              <a:spcBef>
                <a:spcPts val="0"/>
              </a:spcBef>
              <a:spcAft>
                <a:spcPts val="0"/>
              </a:spcAft>
              <a:buNone/>
              <a:defRPr/>
            </a:lvl5pPr>
            <a:lvl6pPr lvl="5">
              <a:lnSpc>
                <a:spcPct val="95000"/>
              </a:lnSpc>
              <a:spcBef>
                <a:spcPts val="0"/>
              </a:spcBef>
              <a:spcAft>
                <a:spcPts val="0"/>
              </a:spcAft>
              <a:buNone/>
              <a:defRPr/>
            </a:lvl6pPr>
            <a:lvl7pPr lvl="6">
              <a:lnSpc>
                <a:spcPct val="95000"/>
              </a:lnSpc>
              <a:spcBef>
                <a:spcPts val="0"/>
              </a:spcBef>
              <a:spcAft>
                <a:spcPts val="0"/>
              </a:spcAft>
              <a:buNone/>
              <a:defRPr/>
            </a:lvl7pPr>
            <a:lvl8pPr lvl="7">
              <a:lnSpc>
                <a:spcPct val="95000"/>
              </a:lnSpc>
              <a:spcBef>
                <a:spcPts val="0"/>
              </a:spcBef>
              <a:spcAft>
                <a:spcPts val="0"/>
              </a:spcAft>
              <a:buNone/>
              <a:defRPr/>
            </a:lvl8pPr>
            <a:lvl9pPr lvl="8">
              <a:lnSpc>
                <a:spcPct val="95000"/>
              </a:lnSpc>
              <a:spcBef>
                <a:spcPts val="0"/>
              </a:spcBef>
              <a:spcAft>
                <a:spcPts val="0"/>
              </a:spcAft>
              <a:buNone/>
              <a:defRPr/>
            </a:lvl9pPr>
          </a:lstStyle>
          <a:p>
            <a:endParaRPr/>
          </a:p>
        </p:txBody>
      </p:sp>
      <p:sp>
        <p:nvSpPr>
          <p:cNvPr id="247" name="Google Shape;247;p21"/>
          <p:cNvSpPr txBox="1">
            <a:spLocks noGrp="1"/>
          </p:cNvSpPr>
          <p:nvPr>
            <p:ph type="body" idx="4"/>
          </p:nvPr>
        </p:nvSpPr>
        <p:spPr>
          <a:xfrm>
            <a:off x="486650" y="1623430"/>
            <a:ext cx="22815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48" name="Google Shape;248;p21"/>
          <p:cNvSpPr txBox="1">
            <a:spLocks noGrp="1"/>
          </p:cNvSpPr>
          <p:nvPr>
            <p:ph type="subTitle" idx="5"/>
          </p:nvPr>
        </p:nvSpPr>
        <p:spPr>
          <a:xfrm>
            <a:off x="3431225" y="1668075"/>
            <a:ext cx="2281500" cy="2076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a:lvl1pPr>
            <a:lvl2pPr lvl="1">
              <a:lnSpc>
                <a:spcPct val="95000"/>
              </a:lnSpc>
              <a:spcBef>
                <a:spcPts val="0"/>
              </a:spcBef>
              <a:spcAft>
                <a:spcPts val="0"/>
              </a:spcAft>
              <a:buNone/>
              <a:defRPr/>
            </a:lvl2pPr>
            <a:lvl3pPr lvl="2">
              <a:lnSpc>
                <a:spcPct val="95000"/>
              </a:lnSpc>
              <a:spcBef>
                <a:spcPts val="0"/>
              </a:spcBef>
              <a:spcAft>
                <a:spcPts val="0"/>
              </a:spcAft>
              <a:buNone/>
              <a:defRPr/>
            </a:lvl3pPr>
            <a:lvl4pPr lvl="3">
              <a:lnSpc>
                <a:spcPct val="95000"/>
              </a:lnSpc>
              <a:spcBef>
                <a:spcPts val="0"/>
              </a:spcBef>
              <a:spcAft>
                <a:spcPts val="0"/>
              </a:spcAft>
              <a:buNone/>
              <a:defRPr/>
            </a:lvl4pPr>
            <a:lvl5pPr lvl="4">
              <a:lnSpc>
                <a:spcPct val="95000"/>
              </a:lnSpc>
              <a:spcBef>
                <a:spcPts val="0"/>
              </a:spcBef>
              <a:spcAft>
                <a:spcPts val="0"/>
              </a:spcAft>
              <a:buNone/>
              <a:defRPr/>
            </a:lvl5pPr>
            <a:lvl6pPr lvl="5">
              <a:lnSpc>
                <a:spcPct val="95000"/>
              </a:lnSpc>
              <a:spcBef>
                <a:spcPts val="0"/>
              </a:spcBef>
              <a:spcAft>
                <a:spcPts val="0"/>
              </a:spcAft>
              <a:buNone/>
              <a:defRPr/>
            </a:lvl6pPr>
            <a:lvl7pPr lvl="6">
              <a:lnSpc>
                <a:spcPct val="95000"/>
              </a:lnSpc>
              <a:spcBef>
                <a:spcPts val="0"/>
              </a:spcBef>
              <a:spcAft>
                <a:spcPts val="0"/>
              </a:spcAft>
              <a:buNone/>
              <a:defRPr/>
            </a:lvl7pPr>
            <a:lvl8pPr lvl="7">
              <a:lnSpc>
                <a:spcPct val="95000"/>
              </a:lnSpc>
              <a:spcBef>
                <a:spcPts val="0"/>
              </a:spcBef>
              <a:spcAft>
                <a:spcPts val="0"/>
              </a:spcAft>
              <a:buNone/>
              <a:defRPr/>
            </a:lvl8pPr>
            <a:lvl9pPr lvl="8">
              <a:lnSpc>
                <a:spcPct val="95000"/>
              </a:lnSpc>
              <a:spcBef>
                <a:spcPts val="0"/>
              </a:spcBef>
              <a:spcAft>
                <a:spcPts val="0"/>
              </a:spcAft>
              <a:buNone/>
              <a:defRPr/>
            </a:lvl9pPr>
          </a:lstStyle>
          <a:p>
            <a:endParaRPr/>
          </a:p>
        </p:txBody>
      </p:sp>
      <p:sp>
        <p:nvSpPr>
          <p:cNvPr id="249" name="Google Shape;249;p21"/>
          <p:cNvSpPr txBox="1">
            <a:spLocks noGrp="1"/>
          </p:cNvSpPr>
          <p:nvPr>
            <p:ph type="body" idx="6"/>
          </p:nvPr>
        </p:nvSpPr>
        <p:spPr>
          <a:xfrm>
            <a:off x="3431250" y="1984480"/>
            <a:ext cx="22815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50" name="Google Shape;250;p21"/>
          <p:cNvSpPr txBox="1">
            <a:spLocks noGrp="1"/>
          </p:cNvSpPr>
          <p:nvPr>
            <p:ph type="subTitle" idx="7"/>
          </p:nvPr>
        </p:nvSpPr>
        <p:spPr>
          <a:xfrm>
            <a:off x="6375825" y="1307025"/>
            <a:ext cx="2281500" cy="207600"/>
          </a:xfrm>
          <a:prstGeom prst="rect">
            <a:avLst/>
          </a:prstGeom>
        </p:spPr>
        <p:txBody>
          <a:bodyPr spcFirstLastPara="1" wrap="square" lIns="0" tIns="0" rIns="0" bIns="0" anchor="t" anchorCtr="0">
            <a:noAutofit/>
          </a:bodyPr>
          <a:lstStyle>
            <a:lvl1pPr lvl="0">
              <a:lnSpc>
                <a:spcPct val="95000"/>
              </a:lnSpc>
              <a:spcBef>
                <a:spcPts val="0"/>
              </a:spcBef>
              <a:spcAft>
                <a:spcPts val="0"/>
              </a:spcAft>
              <a:buNone/>
              <a:defRPr/>
            </a:lvl1pPr>
            <a:lvl2pPr lvl="1">
              <a:lnSpc>
                <a:spcPct val="95000"/>
              </a:lnSpc>
              <a:spcBef>
                <a:spcPts val="0"/>
              </a:spcBef>
              <a:spcAft>
                <a:spcPts val="0"/>
              </a:spcAft>
              <a:buNone/>
              <a:defRPr/>
            </a:lvl2pPr>
            <a:lvl3pPr lvl="2">
              <a:lnSpc>
                <a:spcPct val="95000"/>
              </a:lnSpc>
              <a:spcBef>
                <a:spcPts val="0"/>
              </a:spcBef>
              <a:spcAft>
                <a:spcPts val="0"/>
              </a:spcAft>
              <a:buNone/>
              <a:defRPr/>
            </a:lvl3pPr>
            <a:lvl4pPr lvl="3">
              <a:lnSpc>
                <a:spcPct val="95000"/>
              </a:lnSpc>
              <a:spcBef>
                <a:spcPts val="0"/>
              </a:spcBef>
              <a:spcAft>
                <a:spcPts val="0"/>
              </a:spcAft>
              <a:buNone/>
              <a:defRPr/>
            </a:lvl4pPr>
            <a:lvl5pPr lvl="4">
              <a:lnSpc>
                <a:spcPct val="95000"/>
              </a:lnSpc>
              <a:spcBef>
                <a:spcPts val="0"/>
              </a:spcBef>
              <a:spcAft>
                <a:spcPts val="0"/>
              </a:spcAft>
              <a:buNone/>
              <a:defRPr/>
            </a:lvl5pPr>
            <a:lvl6pPr lvl="5">
              <a:lnSpc>
                <a:spcPct val="95000"/>
              </a:lnSpc>
              <a:spcBef>
                <a:spcPts val="0"/>
              </a:spcBef>
              <a:spcAft>
                <a:spcPts val="0"/>
              </a:spcAft>
              <a:buNone/>
              <a:defRPr/>
            </a:lvl6pPr>
            <a:lvl7pPr lvl="6">
              <a:lnSpc>
                <a:spcPct val="95000"/>
              </a:lnSpc>
              <a:spcBef>
                <a:spcPts val="0"/>
              </a:spcBef>
              <a:spcAft>
                <a:spcPts val="0"/>
              </a:spcAft>
              <a:buNone/>
              <a:defRPr/>
            </a:lvl7pPr>
            <a:lvl8pPr lvl="7">
              <a:lnSpc>
                <a:spcPct val="95000"/>
              </a:lnSpc>
              <a:spcBef>
                <a:spcPts val="0"/>
              </a:spcBef>
              <a:spcAft>
                <a:spcPts val="0"/>
              </a:spcAft>
              <a:buNone/>
              <a:defRPr/>
            </a:lvl8pPr>
            <a:lvl9pPr lvl="8">
              <a:lnSpc>
                <a:spcPct val="95000"/>
              </a:lnSpc>
              <a:spcBef>
                <a:spcPts val="0"/>
              </a:spcBef>
              <a:spcAft>
                <a:spcPts val="0"/>
              </a:spcAft>
              <a:buNone/>
              <a:defRPr/>
            </a:lvl9pPr>
          </a:lstStyle>
          <a:p>
            <a:endParaRPr/>
          </a:p>
        </p:txBody>
      </p:sp>
      <p:sp>
        <p:nvSpPr>
          <p:cNvPr id="251" name="Google Shape;251;p21"/>
          <p:cNvSpPr txBox="1">
            <a:spLocks noGrp="1"/>
          </p:cNvSpPr>
          <p:nvPr>
            <p:ph type="body" idx="8"/>
          </p:nvPr>
        </p:nvSpPr>
        <p:spPr>
          <a:xfrm>
            <a:off x="6375850" y="1623430"/>
            <a:ext cx="2281500" cy="7140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Metrics display - Alt 1">
  <p:cSld name="CUSTOM_8_1_1_1_1_1_1_1_1_1_1_1_1_1_1_1_1_1_1_1_1_1_1_1_1_1_1_1_1_1_1_1_1_1">
    <p:spTree>
      <p:nvGrpSpPr>
        <p:cNvPr id="1" name="Shape 252"/>
        <p:cNvGrpSpPr/>
        <p:nvPr/>
      </p:nvGrpSpPr>
      <p:grpSpPr>
        <a:xfrm>
          <a:off x="0" y="0"/>
          <a:ext cx="0" cy="0"/>
          <a:chOff x="0" y="0"/>
          <a:chExt cx="0" cy="0"/>
        </a:xfrm>
      </p:grpSpPr>
      <p:sp>
        <p:nvSpPr>
          <p:cNvPr id="253" name="Google Shape;253;p22"/>
          <p:cNvSpPr/>
          <p:nvPr/>
        </p:nvSpPr>
        <p:spPr>
          <a:xfrm>
            <a:off x="7529650" y="250"/>
            <a:ext cx="1614900" cy="5147700"/>
          </a:xfrm>
          <a:prstGeom prst="rect">
            <a:avLst/>
          </a:prstGeom>
          <a:gradFill>
            <a:gsLst>
              <a:gs pos="0">
                <a:schemeClr val="accent6"/>
              </a:gs>
              <a:gs pos="100000">
                <a:schemeClr val="lt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254" name="Google Shape;254;p22"/>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55" name="Google Shape;255;p22"/>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56" name="Google Shape;256;p22"/>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57" name="Google Shape;257;p22"/>
          <p:cNvSpPr txBox="1">
            <a:spLocks noGrp="1"/>
          </p:cNvSpPr>
          <p:nvPr>
            <p:ph type="body" idx="1"/>
          </p:nvPr>
        </p:nvSpPr>
        <p:spPr>
          <a:xfrm>
            <a:off x="230075" y="990150"/>
            <a:ext cx="3612900" cy="3534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58" name="Google Shape;258;p22"/>
          <p:cNvSpPr txBox="1">
            <a:spLocks noGrp="1"/>
          </p:cNvSpPr>
          <p:nvPr>
            <p:ph type="subTitle" idx="4"/>
          </p:nvPr>
        </p:nvSpPr>
        <p:spPr>
          <a:xfrm>
            <a:off x="228600"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59" name="Google Shape;259;p22"/>
          <p:cNvSpPr txBox="1">
            <a:spLocks noGrp="1"/>
          </p:cNvSpPr>
          <p:nvPr>
            <p:ph type="subTitle" idx="5"/>
          </p:nvPr>
        </p:nvSpPr>
        <p:spPr>
          <a:xfrm>
            <a:off x="230075"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0" name="Google Shape;260;p22"/>
          <p:cNvSpPr txBox="1">
            <a:spLocks noGrp="1"/>
          </p:cNvSpPr>
          <p:nvPr>
            <p:ph type="subTitle" idx="6"/>
          </p:nvPr>
        </p:nvSpPr>
        <p:spPr>
          <a:xfrm>
            <a:off x="1983338"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1" name="Google Shape;261;p22"/>
          <p:cNvSpPr txBox="1">
            <a:spLocks noGrp="1"/>
          </p:cNvSpPr>
          <p:nvPr>
            <p:ph type="subTitle" idx="7"/>
          </p:nvPr>
        </p:nvSpPr>
        <p:spPr>
          <a:xfrm>
            <a:off x="1984813"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2" name="Google Shape;262;p22"/>
          <p:cNvSpPr txBox="1">
            <a:spLocks noGrp="1"/>
          </p:cNvSpPr>
          <p:nvPr>
            <p:ph type="subTitle" idx="8"/>
          </p:nvPr>
        </p:nvSpPr>
        <p:spPr>
          <a:xfrm>
            <a:off x="3739563"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3" name="Google Shape;263;p22"/>
          <p:cNvSpPr txBox="1">
            <a:spLocks noGrp="1"/>
          </p:cNvSpPr>
          <p:nvPr>
            <p:ph type="subTitle" idx="9"/>
          </p:nvPr>
        </p:nvSpPr>
        <p:spPr>
          <a:xfrm>
            <a:off x="3741038"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4" name="Google Shape;264;p22"/>
          <p:cNvSpPr txBox="1">
            <a:spLocks noGrp="1"/>
          </p:cNvSpPr>
          <p:nvPr>
            <p:ph type="subTitle" idx="13"/>
          </p:nvPr>
        </p:nvSpPr>
        <p:spPr>
          <a:xfrm>
            <a:off x="228600" y="3211175"/>
            <a:ext cx="3130200" cy="303900"/>
          </a:xfrm>
          <a:prstGeom prst="rect">
            <a:avLst/>
          </a:prstGeom>
        </p:spPr>
        <p:txBody>
          <a:bodyPr spcFirstLastPara="1" wrap="square" lIns="0" tIns="0" rIns="0" bIns="0" anchor="ctr" anchorCtr="0">
            <a:noAutofit/>
          </a:bodyPr>
          <a:lstStyle>
            <a:lvl1pPr lvl="0">
              <a:spcBef>
                <a:spcPts val="0"/>
              </a:spcBef>
              <a:spcAft>
                <a:spcPts val="0"/>
              </a:spcAft>
              <a:buNone/>
              <a:defRPr sz="1600"/>
            </a:lvl1pPr>
            <a:lvl2pPr lvl="1">
              <a:spcBef>
                <a:spcPts val="0"/>
              </a:spcBef>
              <a:spcAft>
                <a:spcPts val="0"/>
              </a:spcAft>
              <a:buNone/>
              <a:defRPr sz="1600"/>
            </a:lvl2pPr>
            <a:lvl3pPr lvl="2">
              <a:spcBef>
                <a:spcPts val="0"/>
              </a:spcBef>
              <a:spcAft>
                <a:spcPts val="0"/>
              </a:spcAft>
              <a:buNone/>
              <a:defRPr sz="1600"/>
            </a:lvl3pPr>
            <a:lvl4pPr lvl="3">
              <a:spcBef>
                <a:spcPts val="0"/>
              </a:spcBef>
              <a:spcAft>
                <a:spcPts val="0"/>
              </a:spcAft>
              <a:buNone/>
              <a:defRPr sz="1600"/>
            </a:lvl4pPr>
            <a:lvl5pPr lvl="4">
              <a:spcBef>
                <a:spcPts val="0"/>
              </a:spcBef>
              <a:spcAft>
                <a:spcPts val="0"/>
              </a:spcAft>
              <a:buNone/>
              <a:defRPr sz="1600"/>
            </a:lvl5pPr>
            <a:lvl6pPr lvl="5">
              <a:spcBef>
                <a:spcPts val="0"/>
              </a:spcBef>
              <a:spcAft>
                <a:spcPts val="0"/>
              </a:spcAft>
              <a:buNone/>
              <a:defRPr sz="1600"/>
            </a:lvl6pPr>
            <a:lvl7pPr lvl="6">
              <a:spcBef>
                <a:spcPts val="0"/>
              </a:spcBef>
              <a:spcAft>
                <a:spcPts val="0"/>
              </a:spcAft>
              <a:buNone/>
              <a:defRPr sz="1600"/>
            </a:lvl7pPr>
            <a:lvl8pPr lvl="7">
              <a:spcBef>
                <a:spcPts val="0"/>
              </a:spcBef>
              <a:spcAft>
                <a:spcPts val="0"/>
              </a:spcAft>
              <a:buNone/>
              <a:defRPr sz="1600"/>
            </a:lvl8pPr>
            <a:lvl9pPr lvl="8">
              <a:spcBef>
                <a:spcPts val="0"/>
              </a:spcBef>
              <a:spcAft>
                <a:spcPts val="0"/>
              </a:spcAft>
              <a:buNone/>
              <a:defRPr sz="1600"/>
            </a:lvl9pPr>
          </a:lstStyle>
          <a:p>
            <a:endParaRPr/>
          </a:p>
        </p:txBody>
      </p:sp>
      <p:sp>
        <p:nvSpPr>
          <p:cNvPr id="265" name="Google Shape;265;p22"/>
          <p:cNvSpPr txBox="1">
            <a:spLocks noGrp="1"/>
          </p:cNvSpPr>
          <p:nvPr>
            <p:ph type="subTitle" idx="14"/>
          </p:nvPr>
        </p:nvSpPr>
        <p:spPr>
          <a:xfrm>
            <a:off x="228600"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6" name="Google Shape;266;p22"/>
          <p:cNvSpPr txBox="1">
            <a:spLocks noGrp="1"/>
          </p:cNvSpPr>
          <p:nvPr>
            <p:ph type="subTitle" idx="15"/>
          </p:nvPr>
        </p:nvSpPr>
        <p:spPr>
          <a:xfrm>
            <a:off x="230075"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7" name="Google Shape;267;p22"/>
          <p:cNvSpPr txBox="1">
            <a:spLocks noGrp="1"/>
          </p:cNvSpPr>
          <p:nvPr>
            <p:ph type="subTitle" idx="16"/>
          </p:nvPr>
        </p:nvSpPr>
        <p:spPr>
          <a:xfrm>
            <a:off x="1983338"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8" name="Google Shape;268;p22"/>
          <p:cNvSpPr txBox="1">
            <a:spLocks noGrp="1"/>
          </p:cNvSpPr>
          <p:nvPr>
            <p:ph type="subTitle" idx="17"/>
          </p:nvPr>
        </p:nvSpPr>
        <p:spPr>
          <a:xfrm>
            <a:off x="1984813"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9" name="Google Shape;269;p22"/>
          <p:cNvSpPr txBox="1">
            <a:spLocks noGrp="1"/>
          </p:cNvSpPr>
          <p:nvPr>
            <p:ph type="subTitle" idx="18"/>
          </p:nvPr>
        </p:nvSpPr>
        <p:spPr>
          <a:xfrm>
            <a:off x="3739563"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70" name="Google Shape;270;p22"/>
          <p:cNvSpPr txBox="1">
            <a:spLocks noGrp="1"/>
          </p:cNvSpPr>
          <p:nvPr>
            <p:ph type="subTitle" idx="19"/>
          </p:nvPr>
        </p:nvSpPr>
        <p:spPr>
          <a:xfrm>
            <a:off x="3741038"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71" name="Google Shape;271;p22"/>
          <p:cNvSpPr txBox="1">
            <a:spLocks noGrp="1"/>
          </p:cNvSpPr>
          <p:nvPr>
            <p:ph type="subTitle" idx="20"/>
          </p:nvPr>
        </p:nvSpPr>
        <p:spPr>
          <a:xfrm>
            <a:off x="228600" y="1718663"/>
            <a:ext cx="3130200" cy="303900"/>
          </a:xfrm>
          <a:prstGeom prst="rect">
            <a:avLst/>
          </a:prstGeom>
        </p:spPr>
        <p:txBody>
          <a:bodyPr spcFirstLastPara="1" wrap="square" lIns="0" tIns="0" rIns="0" bIns="0" anchor="ctr" anchorCtr="0">
            <a:noAutofit/>
          </a:bodyPr>
          <a:lstStyle>
            <a:lvl1pPr lvl="0">
              <a:spcBef>
                <a:spcPts val="0"/>
              </a:spcBef>
              <a:spcAft>
                <a:spcPts val="0"/>
              </a:spcAft>
              <a:buNone/>
              <a:defRPr sz="1600"/>
            </a:lvl1pPr>
            <a:lvl2pPr lvl="1">
              <a:spcBef>
                <a:spcPts val="0"/>
              </a:spcBef>
              <a:spcAft>
                <a:spcPts val="0"/>
              </a:spcAft>
              <a:buNone/>
              <a:defRPr sz="1600"/>
            </a:lvl2pPr>
            <a:lvl3pPr lvl="2">
              <a:spcBef>
                <a:spcPts val="0"/>
              </a:spcBef>
              <a:spcAft>
                <a:spcPts val="0"/>
              </a:spcAft>
              <a:buNone/>
              <a:defRPr sz="1600"/>
            </a:lvl3pPr>
            <a:lvl4pPr lvl="3">
              <a:spcBef>
                <a:spcPts val="0"/>
              </a:spcBef>
              <a:spcAft>
                <a:spcPts val="0"/>
              </a:spcAft>
              <a:buNone/>
              <a:defRPr sz="1600"/>
            </a:lvl4pPr>
            <a:lvl5pPr lvl="4">
              <a:spcBef>
                <a:spcPts val="0"/>
              </a:spcBef>
              <a:spcAft>
                <a:spcPts val="0"/>
              </a:spcAft>
              <a:buNone/>
              <a:defRPr sz="1600"/>
            </a:lvl5pPr>
            <a:lvl6pPr lvl="5">
              <a:spcBef>
                <a:spcPts val="0"/>
              </a:spcBef>
              <a:spcAft>
                <a:spcPts val="0"/>
              </a:spcAft>
              <a:buNone/>
              <a:defRPr sz="1600"/>
            </a:lvl6pPr>
            <a:lvl7pPr lvl="6">
              <a:spcBef>
                <a:spcPts val="0"/>
              </a:spcBef>
              <a:spcAft>
                <a:spcPts val="0"/>
              </a:spcAft>
              <a:buNone/>
              <a:defRPr sz="1600"/>
            </a:lvl7pPr>
            <a:lvl8pPr lvl="7">
              <a:spcBef>
                <a:spcPts val="0"/>
              </a:spcBef>
              <a:spcAft>
                <a:spcPts val="0"/>
              </a:spcAft>
              <a:buNone/>
              <a:defRPr sz="1600"/>
            </a:lvl8pPr>
            <a:lvl9pPr lvl="8">
              <a:spcBef>
                <a:spcPts val="0"/>
              </a:spcBef>
              <a:spcAft>
                <a:spcPts val="0"/>
              </a:spcAft>
              <a:buNone/>
              <a:defRPr sz="16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meline - Alt 1">
  <p:cSld name="CUSTOM_8_1_1_1_1_1_1_1_1_1_1_1_1_1_1_1_1_1_1_1_1_1_1_1_1_1_1_1_1_1_1_1_1_1_1_1">
    <p:spTree>
      <p:nvGrpSpPr>
        <p:cNvPr id="1" name="Shape 272"/>
        <p:cNvGrpSpPr/>
        <p:nvPr/>
      </p:nvGrpSpPr>
      <p:grpSpPr>
        <a:xfrm>
          <a:off x="0" y="0"/>
          <a:ext cx="0" cy="0"/>
          <a:chOff x="0" y="0"/>
          <a:chExt cx="0" cy="0"/>
        </a:xfrm>
      </p:grpSpPr>
      <p:sp>
        <p:nvSpPr>
          <p:cNvPr id="273" name="Google Shape;273;p23"/>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74" name="Google Shape;274;p23"/>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75" name="Google Shape;275;p23"/>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76" name="Google Shape;276;p23"/>
          <p:cNvSpPr txBox="1">
            <a:spLocks noGrp="1"/>
          </p:cNvSpPr>
          <p:nvPr>
            <p:ph type="subTitle" idx="1"/>
          </p:nvPr>
        </p:nvSpPr>
        <p:spPr>
          <a:xfrm>
            <a:off x="228600" y="792994"/>
            <a:ext cx="3130200" cy="172200"/>
          </a:xfrm>
          <a:prstGeom prst="rect">
            <a:avLst/>
          </a:prstGeom>
        </p:spPr>
        <p:txBody>
          <a:bodyPr spcFirstLastPara="1" wrap="square" lIns="0" tIns="0" rIns="0" bIns="0" anchor="t"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77" name="Google Shape;277;p23"/>
          <p:cNvSpPr txBox="1">
            <a:spLocks noGrp="1"/>
          </p:cNvSpPr>
          <p:nvPr>
            <p:ph type="subTitle" idx="4"/>
          </p:nvPr>
        </p:nvSpPr>
        <p:spPr>
          <a:xfrm>
            <a:off x="419070"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78" name="Google Shape;278;p23"/>
          <p:cNvSpPr txBox="1">
            <a:spLocks noGrp="1"/>
          </p:cNvSpPr>
          <p:nvPr>
            <p:ph type="subTitle" idx="5"/>
          </p:nvPr>
        </p:nvSpPr>
        <p:spPr>
          <a:xfrm>
            <a:off x="419075"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79" name="Google Shape;279;p23"/>
          <p:cNvSpPr txBox="1">
            <a:spLocks noGrp="1"/>
          </p:cNvSpPr>
          <p:nvPr>
            <p:ph type="subTitle" idx="6"/>
          </p:nvPr>
        </p:nvSpPr>
        <p:spPr>
          <a:xfrm>
            <a:off x="419076"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0" name="Google Shape;280;p23"/>
          <p:cNvSpPr txBox="1">
            <a:spLocks noGrp="1"/>
          </p:cNvSpPr>
          <p:nvPr>
            <p:ph type="subTitle" idx="7"/>
          </p:nvPr>
        </p:nvSpPr>
        <p:spPr>
          <a:xfrm>
            <a:off x="2624407"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1" name="Google Shape;281;p23"/>
          <p:cNvSpPr txBox="1">
            <a:spLocks noGrp="1"/>
          </p:cNvSpPr>
          <p:nvPr>
            <p:ph type="subTitle" idx="8"/>
          </p:nvPr>
        </p:nvSpPr>
        <p:spPr>
          <a:xfrm>
            <a:off x="2624413"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2" name="Google Shape;282;p23"/>
          <p:cNvSpPr txBox="1">
            <a:spLocks noGrp="1"/>
          </p:cNvSpPr>
          <p:nvPr>
            <p:ph type="subTitle" idx="9"/>
          </p:nvPr>
        </p:nvSpPr>
        <p:spPr>
          <a:xfrm>
            <a:off x="2624413"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3" name="Google Shape;283;p23"/>
          <p:cNvSpPr txBox="1">
            <a:spLocks noGrp="1"/>
          </p:cNvSpPr>
          <p:nvPr>
            <p:ph type="subTitle" idx="13"/>
          </p:nvPr>
        </p:nvSpPr>
        <p:spPr>
          <a:xfrm>
            <a:off x="4815495"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4" name="Google Shape;284;p23"/>
          <p:cNvSpPr txBox="1">
            <a:spLocks noGrp="1"/>
          </p:cNvSpPr>
          <p:nvPr>
            <p:ph type="subTitle" idx="14"/>
          </p:nvPr>
        </p:nvSpPr>
        <p:spPr>
          <a:xfrm>
            <a:off x="4815500"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5" name="Google Shape;285;p23"/>
          <p:cNvSpPr txBox="1">
            <a:spLocks noGrp="1"/>
          </p:cNvSpPr>
          <p:nvPr>
            <p:ph type="subTitle" idx="15"/>
          </p:nvPr>
        </p:nvSpPr>
        <p:spPr>
          <a:xfrm>
            <a:off x="4815501"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6" name="Google Shape;286;p23"/>
          <p:cNvSpPr txBox="1">
            <a:spLocks noGrp="1"/>
          </p:cNvSpPr>
          <p:nvPr>
            <p:ph type="subTitle" idx="16"/>
          </p:nvPr>
        </p:nvSpPr>
        <p:spPr>
          <a:xfrm>
            <a:off x="7006607"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7" name="Google Shape;287;p23"/>
          <p:cNvSpPr txBox="1">
            <a:spLocks noGrp="1"/>
          </p:cNvSpPr>
          <p:nvPr>
            <p:ph type="subTitle" idx="17"/>
          </p:nvPr>
        </p:nvSpPr>
        <p:spPr>
          <a:xfrm>
            <a:off x="7006613"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8" name="Google Shape;288;p23"/>
          <p:cNvSpPr txBox="1">
            <a:spLocks noGrp="1"/>
          </p:cNvSpPr>
          <p:nvPr>
            <p:ph type="subTitle" idx="18"/>
          </p:nvPr>
        </p:nvSpPr>
        <p:spPr>
          <a:xfrm>
            <a:off x="7006613"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Metrics display 2">
  <p:cSld name="CUSTOM_8_1_1_1_1_1_1_1_1_1_1_1_1_1_1_1_1_1_1_1_1_1_1_1_1_1_1_1_1_1_1_1_1_1_1_2">
    <p:spTree>
      <p:nvGrpSpPr>
        <p:cNvPr id="1" name="Shape 289"/>
        <p:cNvGrpSpPr/>
        <p:nvPr/>
      </p:nvGrpSpPr>
      <p:grpSpPr>
        <a:xfrm>
          <a:off x="0" y="0"/>
          <a:ext cx="0" cy="0"/>
          <a:chOff x="0" y="0"/>
          <a:chExt cx="0" cy="0"/>
        </a:xfrm>
      </p:grpSpPr>
      <p:sp>
        <p:nvSpPr>
          <p:cNvPr id="290" name="Google Shape;290;p24"/>
          <p:cNvSpPr/>
          <p:nvPr/>
        </p:nvSpPr>
        <p:spPr>
          <a:xfrm rot="-5400000">
            <a:off x="0" y="816600"/>
            <a:ext cx="4326900" cy="43269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291" name="Google Shape;291;p24"/>
          <p:cNvSpPr/>
          <p:nvPr/>
        </p:nvSpPr>
        <p:spPr>
          <a:xfrm rot="5400000">
            <a:off x="4817100" y="0"/>
            <a:ext cx="4326900" cy="4326900"/>
          </a:xfrm>
          <a:prstGeom prst="rect">
            <a:avLst/>
          </a:prstGeom>
          <a:gradFill>
            <a:gsLst>
              <a:gs pos="0">
                <a:schemeClr val="accent5"/>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292" name="Google Shape;292;p24"/>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93" name="Google Shape;293;p24"/>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94" name="Google Shape;294;p24"/>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95" name="Google Shape;295;p24"/>
          <p:cNvSpPr txBox="1">
            <a:spLocks noGrp="1"/>
          </p:cNvSpPr>
          <p:nvPr>
            <p:ph type="subTitle" idx="1"/>
          </p:nvPr>
        </p:nvSpPr>
        <p:spPr>
          <a:xfrm>
            <a:off x="3238050" y="1804700"/>
            <a:ext cx="26679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a:lvl1pPr>
            <a:lvl2pPr lvl="1" algn="ctr">
              <a:lnSpc>
                <a:spcPct val="95000"/>
              </a:lnSpc>
              <a:spcBef>
                <a:spcPts val="0"/>
              </a:spcBef>
              <a:spcAft>
                <a:spcPts val="0"/>
              </a:spcAft>
              <a:buNone/>
              <a:defRPr/>
            </a:lvl2pPr>
            <a:lvl3pPr lvl="2" algn="ctr">
              <a:lnSpc>
                <a:spcPct val="95000"/>
              </a:lnSpc>
              <a:spcBef>
                <a:spcPts val="0"/>
              </a:spcBef>
              <a:spcAft>
                <a:spcPts val="0"/>
              </a:spcAft>
              <a:buNone/>
              <a:defRPr/>
            </a:lvl3pPr>
            <a:lvl4pPr lvl="3" algn="ctr">
              <a:lnSpc>
                <a:spcPct val="95000"/>
              </a:lnSpc>
              <a:spcBef>
                <a:spcPts val="0"/>
              </a:spcBef>
              <a:spcAft>
                <a:spcPts val="0"/>
              </a:spcAft>
              <a:buNone/>
              <a:defRPr/>
            </a:lvl4pPr>
            <a:lvl5pPr lvl="4" algn="ctr">
              <a:lnSpc>
                <a:spcPct val="95000"/>
              </a:lnSpc>
              <a:spcBef>
                <a:spcPts val="0"/>
              </a:spcBef>
              <a:spcAft>
                <a:spcPts val="0"/>
              </a:spcAft>
              <a:buNone/>
              <a:defRPr/>
            </a:lvl5pPr>
            <a:lvl6pPr lvl="5" algn="ctr">
              <a:lnSpc>
                <a:spcPct val="95000"/>
              </a:lnSpc>
              <a:spcBef>
                <a:spcPts val="0"/>
              </a:spcBef>
              <a:spcAft>
                <a:spcPts val="0"/>
              </a:spcAft>
              <a:buNone/>
              <a:defRPr/>
            </a:lvl6pPr>
            <a:lvl7pPr lvl="6" algn="ctr">
              <a:lnSpc>
                <a:spcPct val="95000"/>
              </a:lnSpc>
              <a:spcBef>
                <a:spcPts val="0"/>
              </a:spcBef>
              <a:spcAft>
                <a:spcPts val="0"/>
              </a:spcAft>
              <a:buNone/>
              <a:defRPr/>
            </a:lvl7pPr>
            <a:lvl8pPr lvl="7" algn="ctr">
              <a:lnSpc>
                <a:spcPct val="95000"/>
              </a:lnSpc>
              <a:spcBef>
                <a:spcPts val="0"/>
              </a:spcBef>
              <a:spcAft>
                <a:spcPts val="0"/>
              </a:spcAft>
              <a:buNone/>
              <a:defRPr/>
            </a:lvl8pPr>
            <a:lvl9pPr lvl="8" algn="ctr">
              <a:lnSpc>
                <a:spcPct val="95000"/>
              </a:lnSpc>
              <a:spcBef>
                <a:spcPts val="0"/>
              </a:spcBef>
              <a:spcAft>
                <a:spcPts val="0"/>
              </a:spcAft>
              <a:buNone/>
              <a:defRPr/>
            </a:lvl9pPr>
          </a:lstStyle>
          <a:p>
            <a:endParaRPr/>
          </a:p>
        </p:txBody>
      </p:sp>
      <p:sp>
        <p:nvSpPr>
          <p:cNvPr id="296" name="Google Shape;296;p24"/>
          <p:cNvSpPr txBox="1">
            <a:spLocks noGrp="1"/>
          </p:cNvSpPr>
          <p:nvPr>
            <p:ph type="subTitle" idx="4"/>
          </p:nvPr>
        </p:nvSpPr>
        <p:spPr>
          <a:xfrm>
            <a:off x="4056600" y="2688550"/>
            <a:ext cx="11247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3000">
                <a:solidFill>
                  <a:schemeClr val="dk2"/>
                </a:solidFill>
              </a:defRPr>
            </a:lvl1pPr>
            <a:lvl2pPr lvl="1" algn="ctr">
              <a:lnSpc>
                <a:spcPct val="95000"/>
              </a:lnSpc>
              <a:spcBef>
                <a:spcPts val="0"/>
              </a:spcBef>
              <a:spcAft>
                <a:spcPts val="0"/>
              </a:spcAft>
              <a:buNone/>
              <a:defRPr sz="3000">
                <a:solidFill>
                  <a:schemeClr val="dk2"/>
                </a:solidFill>
              </a:defRPr>
            </a:lvl2pPr>
            <a:lvl3pPr lvl="2" algn="ctr">
              <a:lnSpc>
                <a:spcPct val="95000"/>
              </a:lnSpc>
              <a:spcBef>
                <a:spcPts val="0"/>
              </a:spcBef>
              <a:spcAft>
                <a:spcPts val="0"/>
              </a:spcAft>
              <a:buNone/>
              <a:defRPr sz="3000">
                <a:solidFill>
                  <a:schemeClr val="dk2"/>
                </a:solidFill>
              </a:defRPr>
            </a:lvl3pPr>
            <a:lvl4pPr lvl="3" algn="ctr">
              <a:lnSpc>
                <a:spcPct val="95000"/>
              </a:lnSpc>
              <a:spcBef>
                <a:spcPts val="0"/>
              </a:spcBef>
              <a:spcAft>
                <a:spcPts val="0"/>
              </a:spcAft>
              <a:buNone/>
              <a:defRPr sz="3000">
                <a:solidFill>
                  <a:schemeClr val="dk2"/>
                </a:solidFill>
              </a:defRPr>
            </a:lvl4pPr>
            <a:lvl5pPr lvl="4" algn="ctr">
              <a:lnSpc>
                <a:spcPct val="95000"/>
              </a:lnSpc>
              <a:spcBef>
                <a:spcPts val="0"/>
              </a:spcBef>
              <a:spcAft>
                <a:spcPts val="0"/>
              </a:spcAft>
              <a:buNone/>
              <a:defRPr sz="3000">
                <a:solidFill>
                  <a:schemeClr val="dk2"/>
                </a:solidFill>
              </a:defRPr>
            </a:lvl5pPr>
            <a:lvl6pPr lvl="5" algn="ctr">
              <a:lnSpc>
                <a:spcPct val="95000"/>
              </a:lnSpc>
              <a:spcBef>
                <a:spcPts val="0"/>
              </a:spcBef>
              <a:spcAft>
                <a:spcPts val="0"/>
              </a:spcAft>
              <a:buNone/>
              <a:defRPr sz="3000">
                <a:solidFill>
                  <a:schemeClr val="dk2"/>
                </a:solidFill>
              </a:defRPr>
            </a:lvl6pPr>
            <a:lvl7pPr lvl="6" algn="ctr">
              <a:lnSpc>
                <a:spcPct val="95000"/>
              </a:lnSpc>
              <a:spcBef>
                <a:spcPts val="0"/>
              </a:spcBef>
              <a:spcAft>
                <a:spcPts val="0"/>
              </a:spcAft>
              <a:buNone/>
              <a:defRPr sz="3000">
                <a:solidFill>
                  <a:schemeClr val="dk2"/>
                </a:solidFill>
              </a:defRPr>
            </a:lvl7pPr>
            <a:lvl8pPr lvl="7" algn="ctr">
              <a:lnSpc>
                <a:spcPct val="95000"/>
              </a:lnSpc>
              <a:spcBef>
                <a:spcPts val="0"/>
              </a:spcBef>
              <a:spcAft>
                <a:spcPts val="0"/>
              </a:spcAft>
              <a:buNone/>
              <a:defRPr sz="3000">
                <a:solidFill>
                  <a:schemeClr val="dk2"/>
                </a:solidFill>
              </a:defRPr>
            </a:lvl8pPr>
            <a:lvl9pPr lvl="8" algn="ctr">
              <a:lnSpc>
                <a:spcPct val="95000"/>
              </a:lnSpc>
              <a:spcBef>
                <a:spcPts val="0"/>
              </a:spcBef>
              <a:spcAft>
                <a:spcPts val="0"/>
              </a:spcAft>
              <a:buNone/>
              <a:defRPr sz="3000">
                <a:solidFill>
                  <a:schemeClr val="dk2"/>
                </a:solidFill>
              </a:defRPr>
            </a:lvl9pPr>
          </a:lstStyle>
          <a:p>
            <a:endParaRPr/>
          </a:p>
        </p:txBody>
      </p:sp>
      <p:sp>
        <p:nvSpPr>
          <p:cNvPr id="297" name="Google Shape;297;p24"/>
          <p:cNvSpPr txBox="1">
            <a:spLocks noGrp="1"/>
          </p:cNvSpPr>
          <p:nvPr>
            <p:ph type="subTitle" idx="5"/>
          </p:nvPr>
        </p:nvSpPr>
        <p:spPr>
          <a:xfrm>
            <a:off x="3457950" y="2233425"/>
            <a:ext cx="22281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1000"/>
            </a:lvl1pPr>
            <a:lvl2pPr lvl="1" algn="ctr">
              <a:lnSpc>
                <a:spcPct val="95000"/>
              </a:lnSpc>
              <a:spcBef>
                <a:spcPts val="0"/>
              </a:spcBef>
              <a:spcAft>
                <a:spcPts val="0"/>
              </a:spcAft>
              <a:buNone/>
              <a:defRPr sz="1000"/>
            </a:lvl2pPr>
            <a:lvl3pPr lvl="2" algn="ctr">
              <a:lnSpc>
                <a:spcPct val="95000"/>
              </a:lnSpc>
              <a:spcBef>
                <a:spcPts val="0"/>
              </a:spcBef>
              <a:spcAft>
                <a:spcPts val="0"/>
              </a:spcAft>
              <a:buNone/>
              <a:defRPr sz="1000"/>
            </a:lvl3pPr>
            <a:lvl4pPr lvl="3" algn="ctr">
              <a:lnSpc>
                <a:spcPct val="95000"/>
              </a:lnSpc>
              <a:spcBef>
                <a:spcPts val="0"/>
              </a:spcBef>
              <a:spcAft>
                <a:spcPts val="0"/>
              </a:spcAft>
              <a:buNone/>
              <a:defRPr sz="1000"/>
            </a:lvl4pPr>
            <a:lvl5pPr lvl="4" algn="ctr">
              <a:lnSpc>
                <a:spcPct val="95000"/>
              </a:lnSpc>
              <a:spcBef>
                <a:spcPts val="0"/>
              </a:spcBef>
              <a:spcAft>
                <a:spcPts val="0"/>
              </a:spcAft>
              <a:buNone/>
              <a:defRPr sz="1000"/>
            </a:lvl5pPr>
            <a:lvl6pPr lvl="5" algn="ctr">
              <a:lnSpc>
                <a:spcPct val="95000"/>
              </a:lnSpc>
              <a:spcBef>
                <a:spcPts val="0"/>
              </a:spcBef>
              <a:spcAft>
                <a:spcPts val="0"/>
              </a:spcAft>
              <a:buNone/>
              <a:defRPr sz="1000"/>
            </a:lvl6pPr>
            <a:lvl7pPr lvl="6" algn="ctr">
              <a:lnSpc>
                <a:spcPct val="95000"/>
              </a:lnSpc>
              <a:spcBef>
                <a:spcPts val="0"/>
              </a:spcBef>
              <a:spcAft>
                <a:spcPts val="0"/>
              </a:spcAft>
              <a:buNone/>
              <a:defRPr sz="1000"/>
            </a:lvl7pPr>
            <a:lvl8pPr lvl="7" algn="ctr">
              <a:lnSpc>
                <a:spcPct val="95000"/>
              </a:lnSpc>
              <a:spcBef>
                <a:spcPts val="0"/>
              </a:spcBef>
              <a:spcAft>
                <a:spcPts val="0"/>
              </a:spcAft>
              <a:buNone/>
              <a:defRPr sz="1000"/>
            </a:lvl8pPr>
            <a:lvl9pPr lvl="8" algn="ctr">
              <a:lnSpc>
                <a:spcPct val="95000"/>
              </a:lnSpc>
              <a:spcBef>
                <a:spcPts val="0"/>
              </a:spcBef>
              <a:spcAft>
                <a:spcPts val="0"/>
              </a:spcAft>
              <a:buNone/>
              <a:defRPr sz="1000"/>
            </a:lvl9pPr>
          </a:lstStyle>
          <a:p>
            <a:endParaRPr/>
          </a:p>
        </p:txBody>
      </p:sp>
      <p:sp>
        <p:nvSpPr>
          <p:cNvPr id="298" name="Google Shape;298;p24"/>
          <p:cNvSpPr txBox="1">
            <a:spLocks noGrp="1"/>
          </p:cNvSpPr>
          <p:nvPr>
            <p:ph type="subTitle" idx="6"/>
          </p:nvPr>
        </p:nvSpPr>
        <p:spPr>
          <a:xfrm>
            <a:off x="803225" y="1817900"/>
            <a:ext cx="26679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a:lvl1pPr>
            <a:lvl2pPr lvl="1" algn="ctr">
              <a:lnSpc>
                <a:spcPct val="95000"/>
              </a:lnSpc>
              <a:spcBef>
                <a:spcPts val="0"/>
              </a:spcBef>
              <a:spcAft>
                <a:spcPts val="0"/>
              </a:spcAft>
              <a:buNone/>
              <a:defRPr/>
            </a:lvl2pPr>
            <a:lvl3pPr lvl="2" algn="ctr">
              <a:lnSpc>
                <a:spcPct val="95000"/>
              </a:lnSpc>
              <a:spcBef>
                <a:spcPts val="0"/>
              </a:spcBef>
              <a:spcAft>
                <a:spcPts val="0"/>
              </a:spcAft>
              <a:buNone/>
              <a:defRPr/>
            </a:lvl3pPr>
            <a:lvl4pPr lvl="3" algn="ctr">
              <a:lnSpc>
                <a:spcPct val="95000"/>
              </a:lnSpc>
              <a:spcBef>
                <a:spcPts val="0"/>
              </a:spcBef>
              <a:spcAft>
                <a:spcPts val="0"/>
              </a:spcAft>
              <a:buNone/>
              <a:defRPr/>
            </a:lvl4pPr>
            <a:lvl5pPr lvl="4" algn="ctr">
              <a:lnSpc>
                <a:spcPct val="95000"/>
              </a:lnSpc>
              <a:spcBef>
                <a:spcPts val="0"/>
              </a:spcBef>
              <a:spcAft>
                <a:spcPts val="0"/>
              </a:spcAft>
              <a:buNone/>
              <a:defRPr/>
            </a:lvl5pPr>
            <a:lvl6pPr lvl="5" algn="ctr">
              <a:lnSpc>
                <a:spcPct val="95000"/>
              </a:lnSpc>
              <a:spcBef>
                <a:spcPts val="0"/>
              </a:spcBef>
              <a:spcAft>
                <a:spcPts val="0"/>
              </a:spcAft>
              <a:buNone/>
              <a:defRPr/>
            </a:lvl6pPr>
            <a:lvl7pPr lvl="6" algn="ctr">
              <a:lnSpc>
                <a:spcPct val="95000"/>
              </a:lnSpc>
              <a:spcBef>
                <a:spcPts val="0"/>
              </a:spcBef>
              <a:spcAft>
                <a:spcPts val="0"/>
              </a:spcAft>
              <a:buNone/>
              <a:defRPr/>
            </a:lvl7pPr>
            <a:lvl8pPr lvl="7" algn="ctr">
              <a:lnSpc>
                <a:spcPct val="95000"/>
              </a:lnSpc>
              <a:spcBef>
                <a:spcPts val="0"/>
              </a:spcBef>
              <a:spcAft>
                <a:spcPts val="0"/>
              </a:spcAft>
              <a:buNone/>
              <a:defRPr/>
            </a:lvl8pPr>
            <a:lvl9pPr lvl="8" algn="ctr">
              <a:lnSpc>
                <a:spcPct val="95000"/>
              </a:lnSpc>
              <a:spcBef>
                <a:spcPts val="0"/>
              </a:spcBef>
              <a:spcAft>
                <a:spcPts val="0"/>
              </a:spcAft>
              <a:buNone/>
              <a:defRPr/>
            </a:lvl9pPr>
          </a:lstStyle>
          <a:p>
            <a:endParaRPr/>
          </a:p>
        </p:txBody>
      </p:sp>
      <p:sp>
        <p:nvSpPr>
          <p:cNvPr id="299" name="Google Shape;299;p24"/>
          <p:cNvSpPr txBox="1">
            <a:spLocks noGrp="1"/>
          </p:cNvSpPr>
          <p:nvPr>
            <p:ph type="subTitle" idx="7"/>
          </p:nvPr>
        </p:nvSpPr>
        <p:spPr>
          <a:xfrm>
            <a:off x="1621775" y="2701750"/>
            <a:ext cx="11247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3000">
                <a:solidFill>
                  <a:schemeClr val="dk2"/>
                </a:solidFill>
              </a:defRPr>
            </a:lvl1pPr>
            <a:lvl2pPr lvl="1" algn="ctr">
              <a:lnSpc>
                <a:spcPct val="95000"/>
              </a:lnSpc>
              <a:spcBef>
                <a:spcPts val="0"/>
              </a:spcBef>
              <a:spcAft>
                <a:spcPts val="0"/>
              </a:spcAft>
              <a:buNone/>
              <a:defRPr sz="3000">
                <a:solidFill>
                  <a:schemeClr val="dk2"/>
                </a:solidFill>
              </a:defRPr>
            </a:lvl2pPr>
            <a:lvl3pPr lvl="2" algn="ctr">
              <a:lnSpc>
                <a:spcPct val="95000"/>
              </a:lnSpc>
              <a:spcBef>
                <a:spcPts val="0"/>
              </a:spcBef>
              <a:spcAft>
                <a:spcPts val="0"/>
              </a:spcAft>
              <a:buNone/>
              <a:defRPr sz="3000">
                <a:solidFill>
                  <a:schemeClr val="dk2"/>
                </a:solidFill>
              </a:defRPr>
            </a:lvl3pPr>
            <a:lvl4pPr lvl="3" algn="ctr">
              <a:lnSpc>
                <a:spcPct val="95000"/>
              </a:lnSpc>
              <a:spcBef>
                <a:spcPts val="0"/>
              </a:spcBef>
              <a:spcAft>
                <a:spcPts val="0"/>
              </a:spcAft>
              <a:buNone/>
              <a:defRPr sz="3000">
                <a:solidFill>
                  <a:schemeClr val="dk2"/>
                </a:solidFill>
              </a:defRPr>
            </a:lvl4pPr>
            <a:lvl5pPr lvl="4" algn="ctr">
              <a:lnSpc>
                <a:spcPct val="95000"/>
              </a:lnSpc>
              <a:spcBef>
                <a:spcPts val="0"/>
              </a:spcBef>
              <a:spcAft>
                <a:spcPts val="0"/>
              </a:spcAft>
              <a:buNone/>
              <a:defRPr sz="3000">
                <a:solidFill>
                  <a:schemeClr val="dk2"/>
                </a:solidFill>
              </a:defRPr>
            </a:lvl5pPr>
            <a:lvl6pPr lvl="5" algn="ctr">
              <a:lnSpc>
                <a:spcPct val="95000"/>
              </a:lnSpc>
              <a:spcBef>
                <a:spcPts val="0"/>
              </a:spcBef>
              <a:spcAft>
                <a:spcPts val="0"/>
              </a:spcAft>
              <a:buNone/>
              <a:defRPr sz="3000">
                <a:solidFill>
                  <a:schemeClr val="dk2"/>
                </a:solidFill>
              </a:defRPr>
            </a:lvl6pPr>
            <a:lvl7pPr lvl="6" algn="ctr">
              <a:lnSpc>
                <a:spcPct val="95000"/>
              </a:lnSpc>
              <a:spcBef>
                <a:spcPts val="0"/>
              </a:spcBef>
              <a:spcAft>
                <a:spcPts val="0"/>
              </a:spcAft>
              <a:buNone/>
              <a:defRPr sz="3000">
                <a:solidFill>
                  <a:schemeClr val="dk2"/>
                </a:solidFill>
              </a:defRPr>
            </a:lvl7pPr>
            <a:lvl8pPr lvl="7" algn="ctr">
              <a:lnSpc>
                <a:spcPct val="95000"/>
              </a:lnSpc>
              <a:spcBef>
                <a:spcPts val="0"/>
              </a:spcBef>
              <a:spcAft>
                <a:spcPts val="0"/>
              </a:spcAft>
              <a:buNone/>
              <a:defRPr sz="3000">
                <a:solidFill>
                  <a:schemeClr val="dk2"/>
                </a:solidFill>
              </a:defRPr>
            </a:lvl8pPr>
            <a:lvl9pPr lvl="8" algn="ctr">
              <a:lnSpc>
                <a:spcPct val="95000"/>
              </a:lnSpc>
              <a:spcBef>
                <a:spcPts val="0"/>
              </a:spcBef>
              <a:spcAft>
                <a:spcPts val="0"/>
              </a:spcAft>
              <a:buNone/>
              <a:defRPr sz="3000">
                <a:solidFill>
                  <a:schemeClr val="dk2"/>
                </a:solidFill>
              </a:defRPr>
            </a:lvl9pPr>
          </a:lstStyle>
          <a:p>
            <a:endParaRPr/>
          </a:p>
        </p:txBody>
      </p:sp>
      <p:sp>
        <p:nvSpPr>
          <p:cNvPr id="300" name="Google Shape;300;p24"/>
          <p:cNvSpPr txBox="1">
            <a:spLocks noGrp="1"/>
          </p:cNvSpPr>
          <p:nvPr>
            <p:ph type="subTitle" idx="8"/>
          </p:nvPr>
        </p:nvSpPr>
        <p:spPr>
          <a:xfrm>
            <a:off x="1023125" y="2246625"/>
            <a:ext cx="22281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1000"/>
            </a:lvl1pPr>
            <a:lvl2pPr lvl="1" algn="ctr">
              <a:lnSpc>
                <a:spcPct val="95000"/>
              </a:lnSpc>
              <a:spcBef>
                <a:spcPts val="0"/>
              </a:spcBef>
              <a:spcAft>
                <a:spcPts val="0"/>
              </a:spcAft>
              <a:buNone/>
              <a:defRPr sz="1000"/>
            </a:lvl2pPr>
            <a:lvl3pPr lvl="2" algn="ctr">
              <a:lnSpc>
                <a:spcPct val="95000"/>
              </a:lnSpc>
              <a:spcBef>
                <a:spcPts val="0"/>
              </a:spcBef>
              <a:spcAft>
                <a:spcPts val="0"/>
              </a:spcAft>
              <a:buNone/>
              <a:defRPr sz="1000"/>
            </a:lvl3pPr>
            <a:lvl4pPr lvl="3" algn="ctr">
              <a:lnSpc>
                <a:spcPct val="95000"/>
              </a:lnSpc>
              <a:spcBef>
                <a:spcPts val="0"/>
              </a:spcBef>
              <a:spcAft>
                <a:spcPts val="0"/>
              </a:spcAft>
              <a:buNone/>
              <a:defRPr sz="1000"/>
            </a:lvl4pPr>
            <a:lvl5pPr lvl="4" algn="ctr">
              <a:lnSpc>
                <a:spcPct val="95000"/>
              </a:lnSpc>
              <a:spcBef>
                <a:spcPts val="0"/>
              </a:spcBef>
              <a:spcAft>
                <a:spcPts val="0"/>
              </a:spcAft>
              <a:buNone/>
              <a:defRPr sz="1000"/>
            </a:lvl5pPr>
            <a:lvl6pPr lvl="5" algn="ctr">
              <a:lnSpc>
                <a:spcPct val="95000"/>
              </a:lnSpc>
              <a:spcBef>
                <a:spcPts val="0"/>
              </a:spcBef>
              <a:spcAft>
                <a:spcPts val="0"/>
              </a:spcAft>
              <a:buNone/>
              <a:defRPr sz="1000"/>
            </a:lvl6pPr>
            <a:lvl7pPr lvl="6" algn="ctr">
              <a:lnSpc>
                <a:spcPct val="95000"/>
              </a:lnSpc>
              <a:spcBef>
                <a:spcPts val="0"/>
              </a:spcBef>
              <a:spcAft>
                <a:spcPts val="0"/>
              </a:spcAft>
              <a:buNone/>
              <a:defRPr sz="1000"/>
            </a:lvl7pPr>
            <a:lvl8pPr lvl="7" algn="ctr">
              <a:lnSpc>
                <a:spcPct val="95000"/>
              </a:lnSpc>
              <a:spcBef>
                <a:spcPts val="0"/>
              </a:spcBef>
              <a:spcAft>
                <a:spcPts val="0"/>
              </a:spcAft>
              <a:buNone/>
              <a:defRPr sz="1000"/>
            </a:lvl8pPr>
            <a:lvl9pPr lvl="8" algn="ctr">
              <a:lnSpc>
                <a:spcPct val="95000"/>
              </a:lnSpc>
              <a:spcBef>
                <a:spcPts val="0"/>
              </a:spcBef>
              <a:spcAft>
                <a:spcPts val="0"/>
              </a:spcAft>
              <a:buNone/>
              <a:defRPr sz="1000"/>
            </a:lvl9pPr>
          </a:lstStyle>
          <a:p>
            <a:endParaRPr/>
          </a:p>
        </p:txBody>
      </p:sp>
      <p:sp>
        <p:nvSpPr>
          <p:cNvPr id="301" name="Google Shape;301;p24"/>
          <p:cNvSpPr txBox="1">
            <a:spLocks noGrp="1"/>
          </p:cNvSpPr>
          <p:nvPr>
            <p:ph type="subTitle" idx="9"/>
          </p:nvPr>
        </p:nvSpPr>
        <p:spPr>
          <a:xfrm>
            <a:off x="5672875" y="1804700"/>
            <a:ext cx="26679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a:lvl1pPr>
            <a:lvl2pPr lvl="1" algn="ctr">
              <a:lnSpc>
                <a:spcPct val="95000"/>
              </a:lnSpc>
              <a:spcBef>
                <a:spcPts val="0"/>
              </a:spcBef>
              <a:spcAft>
                <a:spcPts val="0"/>
              </a:spcAft>
              <a:buNone/>
              <a:defRPr/>
            </a:lvl2pPr>
            <a:lvl3pPr lvl="2" algn="ctr">
              <a:lnSpc>
                <a:spcPct val="95000"/>
              </a:lnSpc>
              <a:spcBef>
                <a:spcPts val="0"/>
              </a:spcBef>
              <a:spcAft>
                <a:spcPts val="0"/>
              </a:spcAft>
              <a:buNone/>
              <a:defRPr/>
            </a:lvl3pPr>
            <a:lvl4pPr lvl="3" algn="ctr">
              <a:lnSpc>
                <a:spcPct val="95000"/>
              </a:lnSpc>
              <a:spcBef>
                <a:spcPts val="0"/>
              </a:spcBef>
              <a:spcAft>
                <a:spcPts val="0"/>
              </a:spcAft>
              <a:buNone/>
              <a:defRPr/>
            </a:lvl4pPr>
            <a:lvl5pPr lvl="4" algn="ctr">
              <a:lnSpc>
                <a:spcPct val="95000"/>
              </a:lnSpc>
              <a:spcBef>
                <a:spcPts val="0"/>
              </a:spcBef>
              <a:spcAft>
                <a:spcPts val="0"/>
              </a:spcAft>
              <a:buNone/>
              <a:defRPr/>
            </a:lvl5pPr>
            <a:lvl6pPr lvl="5" algn="ctr">
              <a:lnSpc>
                <a:spcPct val="95000"/>
              </a:lnSpc>
              <a:spcBef>
                <a:spcPts val="0"/>
              </a:spcBef>
              <a:spcAft>
                <a:spcPts val="0"/>
              </a:spcAft>
              <a:buNone/>
              <a:defRPr/>
            </a:lvl6pPr>
            <a:lvl7pPr lvl="6" algn="ctr">
              <a:lnSpc>
                <a:spcPct val="95000"/>
              </a:lnSpc>
              <a:spcBef>
                <a:spcPts val="0"/>
              </a:spcBef>
              <a:spcAft>
                <a:spcPts val="0"/>
              </a:spcAft>
              <a:buNone/>
              <a:defRPr/>
            </a:lvl7pPr>
            <a:lvl8pPr lvl="7" algn="ctr">
              <a:lnSpc>
                <a:spcPct val="95000"/>
              </a:lnSpc>
              <a:spcBef>
                <a:spcPts val="0"/>
              </a:spcBef>
              <a:spcAft>
                <a:spcPts val="0"/>
              </a:spcAft>
              <a:buNone/>
              <a:defRPr/>
            </a:lvl8pPr>
            <a:lvl9pPr lvl="8" algn="ctr">
              <a:lnSpc>
                <a:spcPct val="95000"/>
              </a:lnSpc>
              <a:spcBef>
                <a:spcPts val="0"/>
              </a:spcBef>
              <a:spcAft>
                <a:spcPts val="0"/>
              </a:spcAft>
              <a:buNone/>
              <a:defRPr/>
            </a:lvl9pPr>
          </a:lstStyle>
          <a:p>
            <a:endParaRPr/>
          </a:p>
        </p:txBody>
      </p:sp>
      <p:sp>
        <p:nvSpPr>
          <p:cNvPr id="302" name="Google Shape;302;p24"/>
          <p:cNvSpPr txBox="1">
            <a:spLocks noGrp="1"/>
          </p:cNvSpPr>
          <p:nvPr>
            <p:ph type="subTitle" idx="13"/>
          </p:nvPr>
        </p:nvSpPr>
        <p:spPr>
          <a:xfrm>
            <a:off x="6491425" y="2688550"/>
            <a:ext cx="11247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3000">
                <a:solidFill>
                  <a:schemeClr val="dk2"/>
                </a:solidFill>
              </a:defRPr>
            </a:lvl1pPr>
            <a:lvl2pPr lvl="1" algn="ctr">
              <a:lnSpc>
                <a:spcPct val="95000"/>
              </a:lnSpc>
              <a:spcBef>
                <a:spcPts val="0"/>
              </a:spcBef>
              <a:spcAft>
                <a:spcPts val="0"/>
              </a:spcAft>
              <a:buNone/>
              <a:defRPr sz="3000">
                <a:solidFill>
                  <a:schemeClr val="dk2"/>
                </a:solidFill>
              </a:defRPr>
            </a:lvl2pPr>
            <a:lvl3pPr lvl="2" algn="ctr">
              <a:lnSpc>
                <a:spcPct val="95000"/>
              </a:lnSpc>
              <a:spcBef>
                <a:spcPts val="0"/>
              </a:spcBef>
              <a:spcAft>
                <a:spcPts val="0"/>
              </a:spcAft>
              <a:buNone/>
              <a:defRPr sz="3000">
                <a:solidFill>
                  <a:schemeClr val="dk2"/>
                </a:solidFill>
              </a:defRPr>
            </a:lvl3pPr>
            <a:lvl4pPr lvl="3" algn="ctr">
              <a:lnSpc>
                <a:spcPct val="95000"/>
              </a:lnSpc>
              <a:spcBef>
                <a:spcPts val="0"/>
              </a:spcBef>
              <a:spcAft>
                <a:spcPts val="0"/>
              </a:spcAft>
              <a:buNone/>
              <a:defRPr sz="3000">
                <a:solidFill>
                  <a:schemeClr val="dk2"/>
                </a:solidFill>
              </a:defRPr>
            </a:lvl4pPr>
            <a:lvl5pPr lvl="4" algn="ctr">
              <a:lnSpc>
                <a:spcPct val="95000"/>
              </a:lnSpc>
              <a:spcBef>
                <a:spcPts val="0"/>
              </a:spcBef>
              <a:spcAft>
                <a:spcPts val="0"/>
              </a:spcAft>
              <a:buNone/>
              <a:defRPr sz="3000">
                <a:solidFill>
                  <a:schemeClr val="dk2"/>
                </a:solidFill>
              </a:defRPr>
            </a:lvl5pPr>
            <a:lvl6pPr lvl="5" algn="ctr">
              <a:lnSpc>
                <a:spcPct val="95000"/>
              </a:lnSpc>
              <a:spcBef>
                <a:spcPts val="0"/>
              </a:spcBef>
              <a:spcAft>
                <a:spcPts val="0"/>
              </a:spcAft>
              <a:buNone/>
              <a:defRPr sz="3000">
                <a:solidFill>
                  <a:schemeClr val="dk2"/>
                </a:solidFill>
              </a:defRPr>
            </a:lvl6pPr>
            <a:lvl7pPr lvl="6" algn="ctr">
              <a:lnSpc>
                <a:spcPct val="95000"/>
              </a:lnSpc>
              <a:spcBef>
                <a:spcPts val="0"/>
              </a:spcBef>
              <a:spcAft>
                <a:spcPts val="0"/>
              </a:spcAft>
              <a:buNone/>
              <a:defRPr sz="3000">
                <a:solidFill>
                  <a:schemeClr val="dk2"/>
                </a:solidFill>
              </a:defRPr>
            </a:lvl7pPr>
            <a:lvl8pPr lvl="7" algn="ctr">
              <a:lnSpc>
                <a:spcPct val="95000"/>
              </a:lnSpc>
              <a:spcBef>
                <a:spcPts val="0"/>
              </a:spcBef>
              <a:spcAft>
                <a:spcPts val="0"/>
              </a:spcAft>
              <a:buNone/>
              <a:defRPr sz="3000">
                <a:solidFill>
                  <a:schemeClr val="dk2"/>
                </a:solidFill>
              </a:defRPr>
            </a:lvl8pPr>
            <a:lvl9pPr lvl="8" algn="ctr">
              <a:lnSpc>
                <a:spcPct val="95000"/>
              </a:lnSpc>
              <a:spcBef>
                <a:spcPts val="0"/>
              </a:spcBef>
              <a:spcAft>
                <a:spcPts val="0"/>
              </a:spcAft>
              <a:buNone/>
              <a:defRPr sz="3000">
                <a:solidFill>
                  <a:schemeClr val="dk2"/>
                </a:solidFill>
              </a:defRPr>
            </a:lvl9pPr>
          </a:lstStyle>
          <a:p>
            <a:endParaRPr/>
          </a:p>
        </p:txBody>
      </p:sp>
      <p:sp>
        <p:nvSpPr>
          <p:cNvPr id="303" name="Google Shape;303;p24"/>
          <p:cNvSpPr txBox="1">
            <a:spLocks noGrp="1"/>
          </p:cNvSpPr>
          <p:nvPr>
            <p:ph type="subTitle" idx="14"/>
          </p:nvPr>
        </p:nvSpPr>
        <p:spPr>
          <a:xfrm>
            <a:off x="5892775" y="2233425"/>
            <a:ext cx="2228100" cy="5331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sz="1000"/>
            </a:lvl1pPr>
            <a:lvl2pPr lvl="1" algn="ctr">
              <a:lnSpc>
                <a:spcPct val="95000"/>
              </a:lnSpc>
              <a:spcBef>
                <a:spcPts val="0"/>
              </a:spcBef>
              <a:spcAft>
                <a:spcPts val="0"/>
              </a:spcAft>
              <a:buNone/>
              <a:defRPr sz="1000"/>
            </a:lvl2pPr>
            <a:lvl3pPr lvl="2" algn="ctr">
              <a:lnSpc>
                <a:spcPct val="95000"/>
              </a:lnSpc>
              <a:spcBef>
                <a:spcPts val="0"/>
              </a:spcBef>
              <a:spcAft>
                <a:spcPts val="0"/>
              </a:spcAft>
              <a:buNone/>
              <a:defRPr sz="1000"/>
            </a:lvl3pPr>
            <a:lvl4pPr lvl="3" algn="ctr">
              <a:lnSpc>
                <a:spcPct val="95000"/>
              </a:lnSpc>
              <a:spcBef>
                <a:spcPts val="0"/>
              </a:spcBef>
              <a:spcAft>
                <a:spcPts val="0"/>
              </a:spcAft>
              <a:buNone/>
              <a:defRPr sz="1000"/>
            </a:lvl4pPr>
            <a:lvl5pPr lvl="4" algn="ctr">
              <a:lnSpc>
                <a:spcPct val="95000"/>
              </a:lnSpc>
              <a:spcBef>
                <a:spcPts val="0"/>
              </a:spcBef>
              <a:spcAft>
                <a:spcPts val="0"/>
              </a:spcAft>
              <a:buNone/>
              <a:defRPr sz="1000"/>
            </a:lvl5pPr>
            <a:lvl6pPr lvl="5" algn="ctr">
              <a:lnSpc>
                <a:spcPct val="95000"/>
              </a:lnSpc>
              <a:spcBef>
                <a:spcPts val="0"/>
              </a:spcBef>
              <a:spcAft>
                <a:spcPts val="0"/>
              </a:spcAft>
              <a:buNone/>
              <a:defRPr sz="1000"/>
            </a:lvl6pPr>
            <a:lvl7pPr lvl="6" algn="ctr">
              <a:lnSpc>
                <a:spcPct val="95000"/>
              </a:lnSpc>
              <a:spcBef>
                <a:spcPts val="0"/>
              </a:spcBef>
              <a:spcAft>
                <a:spcPts val="0"/>
              </a:spcAft>
              <a:buNone/>
              <a:defRPr sz="1000"/>
            </a:lvl7pPr>
            <a:lvl8pPr lvl="7" algn="ctr">
              <a:lnSpc>
                <a:spcPct val="95000"/>
              </a:lnSpc>
              <a:spcBef>
                <a:spcPts val="0"/>
              </a:spcBef>
              <a:spcAft>
                <a:spcPts val="0"/>
              </a:spcAft>
              <a:buNone/>
              <a:defRPr sz="1000"/>
            </a:lvl8pPr>
            <a:lvl9pPr lvl="8" algn="ctr">
              <a:lnSpc>
                <a:spcPct val="95000"/>
              </a:lnSpc>
              <a:spcBef>
                <a:spcPts val="0"/>
              </a:spcBef>
              <a:spcAft>
                <a:spcPts val="0"/>
              </a:spcAft>
              <a:buNone/>
              <a:defRPr sz="1000"/>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meline 2">
  <p:cSld name="CUSTOM_8_1_1_1_1_1_1_1_1_1_1_1_1_1_1_1_1_1_1_1_1_1_1_1_1_1_1_1_1_1_1_1_1_1_1_1_1_1">
    <p:spTree>
      <p:nvGrpSpPr>
        <p:cNvPr id="1" name="Shape 304"/>
        <p:cNvGrpSpPr/>
        <p:nvPr/>
      </p:nvGrpSpPr>
      <p:grpSpPr>
        <a:xfrm>
          <a:off x="0" y="0"/>
          <a:ext cx="0" cy="0"/>
          <a:chOff x="0" y="0"/>
          <a:chExt cx="0" cy="0"/>
        </a:xfrm>
      </p:grpSpPr>
      <p:sp>
        <p:nvSpPr>
          <p:cNvPr id="305" name="Google Shape;305;p25"/>
          <p:cNvSpPr/>
          <p:nvPr/>
        </p:nvSpPr>
        <p:spPr>
          <a:xfrm rot="5400000">
            <a:off x="5473500" y="0"/>
            <a:ext cx="3670500" cy="3670500"/>
          </a:xfrm>
          <a:prstGeom prst="rect">
            <a:avLst/>
          </a:prstGeom>
          <a:gradFill>
            <a:gsLst>
              <a:gs pos="0">
                <a:schemeClr val="accent5"/>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306" name="Google Shape;306;p25"/>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07" name="Google Shape;307;p25"/>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08" name="Google Shape;308;p25"/>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SzPts val="2000"/>
              <a:buFont typeface="Figtree"/>
              <a:buNone/>
              <a:defRPr sz="2000">
                <a:latin typeface="Figtree"/>
                <a:ea typeface="Figtree"/>
                <a:cs typeface="Figtree"/>
                <a:sym typeface="Figtree"/>
              </a:defRPr>
            </a:lvl2pPr>
            <a:lvl3pPr lvl="2">
              <a:spcBef>
                <a:spcPts val="0"/>
              </a:spcBef>
              <a:spcAft>
                <a:spcPts val="0"/>
              </a:spcAft>
              <a:buSzPts val="2000"/>
              <a:buFont typeface="Figtree"/>
              <a:buNone/>
              <a:defRPr sz="2000">
                <a:latin typeface="Figtree"/>
                <a:ea typeface="Figtree"/>
                <a:cs typeface="Figtree"/>
                <a:sym typeface="Figtree"/>
              </a:defRPr>
            </a:lvl3pPr>
            <a:lvl4pPr lvl="3">
              <a:spcBef>
                <a:spcPts val="0"/>
              </a:spcBef>
              <a:spcAft>
                <a:spcPts val="0"/>
              </a:spcAft>
              <a:buSzPts val="2000"/>
              <a:buFont typeface="Figtree"/>
              <a:buNone/>
              <a:defRPr sz="2000">
                <a:latin typeface="Figtree"/>
                <a:ea typeface="Figtree"/>
                <a:cs typeface="Figtree"/>
                <a:sym typeface="Figtree"/>
              </a:defRPr>
            </a:lvl4pPr>
            <a:lvl5pPr lvl="4">
              <a:spcBef>
                <a:spcPts val="0"/>
              </a:spcBef>
              <a:spcAft>
                <a:spcPts val="0"/>
              </a:spcAft>
              <a:buSzPts val="2000"/>
              <a:buFont typeface="Figtree"/>
              <a:buNone/>
              <a:defRPr sz="2000">
                <a:latin typeface="Figtree"/>
                <a:ea typeface="Figtree"/>
                <a:cs typeface="Figtree"/>
                <a:sym typeface="Figtree"/>
              </a:defRPr>
            </a:lvl5pPr>
            <a:lvl6pPr lvl="5">
              <a:spcBef>
                <a:spcPts val="0"/>
              </a:spcBef>
              <a:spcAft>
                <a:spcPts val="0"/>
              </a:spcAft>
              <a:buSzPts val="2000"/>
              <a:buFont typeface="Figtree"/>
              <a:buNone/>
              <a:defRPr sz="2000">
                <a:latin typeface="Figtree"/>
                <a:ea typeface="Figtree"/>
                <a:cs typeface="Figtree"/>
                <a:sym typeface="Figtree"/>
              </a:defRPr>
            </a:lvl6pPr>
            <a:lvl7pPr lvl="6">
              <a:spcBef>
                <a:spcPts val="0"/>
              </a:spcBef>
              <a:spcAft>
                <a:spcPts val="0"/>
              </a:spcAft>
              <a:buSzPts val="2000"/>
              <a:buFont typeface="Figtree"/>
              <a:buNone/>
              <a:defRPr sz="2000">
                <a:latin typeface="Figtree"/>
                <a:ea typeface="Figtree"/>
                <a:cs typeface="Figtree"/>
                <a:sym typeface="Figtree"/>
              </a:defRPr>
            </a:lvl7pPr>
            <a:lvl8pPr lvl="7">
              <a:spcBef>
                <a:spcPts val="0"/>
              </a:spcBef>
              <a:spcAft>
                <a:spcPts val="0"/>
              </a:spcAft>
              <a:buSzPts val="2000"/>
              <a:buFont typeface="Figtree"/>
              <a:buNone/>
              <a:defRPr sz="2000">
                <a:latin typeface="Figtree"/>
                <a:ea typeface="Figtree"/>
                <a:cs typeface="Figtree"/>
                <a:sym typeface="Figtree"/>
              </a:defRPr>
            </a:lvl8pPr>
            <a:lvl9pPr lvl="8">
              <a:spcBef>
                <a:spcPts val="0"/>
              </a:spcBef>
              <a:spcAft>
                <a:spcPts val="0"/>
              </a:spcAft>
              <a:buSzPts val="2000"/>
              <a:buFont typeface="Figtree"/>
              <a:buNone/>
              <a:defRPr sz="2000">
                <a:latin typeface="Figtree"/>
                <a:ea typeface="Figtree"/>
                <a:cs typeface="Figtree"/>
                <a:sym typeface="Figtree"/>
              </a:defRPr>
            </a:lvl9pPr>
          </a:lstStyle>
          <a:p>
            <a:endParaRPr/>
          </a:p>
        </p:txBody>
      </p:sp>
      <p:sp>
        <p:nvSpPr>
          <p:cNvPr id="309" name="Google Shape;309;p25"/>
          <p:cNvSpPr txBox="1">
            <a:spLocks noGrp="1"/>
          </p:cNvSpPr>
          <p:nvPr>
            <p:ph type="subTitle" idx="1"/>
          </p:nvPr>
        </p:nvSpPr>
        <p:spPr>
          <a:xfrm>
            <a:off x="228600" y="792994"/>
            <a:ext cx="3130200" cy="172200"/>
          </a:xfrm>
          <a:prstGeom prst="rect">
            <a:avLst/>
          </a:prstGeom>
        </p:spPr>
        <p:txBody>
          <a:bodyPr spcFirstLastPara="1" wrap="square" lIns="0" tIns="0" rIns="0" bIns="0" anchor="t"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310" name="Google Shape;310;p25"/>
          <p:cNvSpPr txBox="1">
            <a:spLocks noGrp="1"/>
          </p:cNvSpPr>
          <p:nvPr>
            <p:ph type="title" idx="4"/>
          </p:nvPr>
        </p:nvSpPr>
        <p:spPr>
          <a:xfrm>
            <a:off x="91525"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1" name="Google Shape;311;p25"/>
          <p:cNvSpPr txBox="1">
            <a:spLocks noGrp="1"/>
          </p:cNvSpPr>
          <p:nvPr>
            <p:ph type="title" idx="5"/>
          </p:nvPr>
        </p:nvSpPr>
        <p:spPr>
          <a:xfrm>
            <a:off x="284950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2" name="Google Shape;312;p25"/>
          <p:cNvSpPr txBox="1">
            <a:spLocks noGrp="1"/>
          </p:cNvSpPr>
          <p:nvPr>
            <p:ph type="title" idx="6"/>
          </p:nvPr>
        </p:nvSpPr>
        <p:spPr>
          <a:xfrm>
            <a:off x="429895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3" name="Google Shape;313;p25"/>
          <p:cNvSpPr txBox="1">
            <a:spLocks noGrp="1"/>
          </p:cNvSpPr>
          <p:nvPr>
            <p:ph type="title" idx="7"/>
          </p:nvPr>
        </p:nvSpPr>
        <p:spPr>
          <a:xfrm>
            <a:off x="729850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4" name="Google Shape;314;p25"/>
          <p:cNvSpPr txBox="1">
            <a:spLocks noGrp="1"/>
          </p:cNvSpPr>
          <p:nvPr>
            <p:ph type="subTitle" idx="8"/>
          </p:nvPr>
        </p:nvSpPr>
        <p:spPr>
          <a:xfrm>
            <a:off x="442900" y="3172725"/>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15" name="Google Shape;315;p25"/>
          <p:cNvSpPr txBox="1">
            <a:spLocks noGrp="1"/>
          </p:cNvSpPr>
          <p:nvPr>
            <p:ph type="subTitle" idx="9"/>
          </p:nvPr>
        </p:nvSpPr>
        <p:spPr>
          <a:xfrm>
            <a:off x="442900" y="3418396"/>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16" name="Google Shape;316;p25"/>
          <p:cNvSpPr txBox="1">
            <a:spLocks noGrp="1"/>
          </p:cNvSpPr>
          <p:nvPr>
            <p:ph type="body" idx="13"/>
          </p:nvPr>
        </p:nvSpPr>
        <p:spPr>
          <a:xfrm>
            <a:off x="442898" y="3850550"/>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17" name="Google Shape;317;p25"/>
          <p:cNvSpPr txBox="1">
            <a:spLocks noGrp="1"/>
          </p:cNvSpPr>
          <p:nvPr>
            <p:ph type="subTitle" idx="14"/>
          </p:nvPr>
        </p:nvSpPr>
        <p:spPr>
          <a:xfrm>
            <a:off x="3201413" y="3173750"/>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18" name="Google Shape;318;p25"/>
          <p:cNvSpPr txBox="1">
            <a:spLocks noGrp="1"/>
          </p:cNvSpPr>
          <p:nvPr>
            <p:ph type="subTitle" idx="15"/>
          </p:nvPr>
        </p:nvSpPr>
        <p:spPr>
          <a:xfrm>
            <a:off x="3201413" y="3419421"/>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19" name="Google Shape;319;p25"/>
          <p:cNvSpPr txBox="1">
            <a:spLocks noGrp="1"/>
          </p:cNvSpPr>
          <p:nvPr>
            <p:ph type="body" idx="16"/>
          </p:nvPr>
        </p:nvSpPr>
        <p:spPr>
          <a:xfrm>
            <a:off x="3201411" y="3851575"/>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20" name="Google Shape;320;p25"/>
          <p:cNvSpPr txBox="1">
            <a:spLocks noGrp="1"/>
          </p:cNvSpPr>
          <p:nvPr>
            <p:ph type="subTitle" idx="17"/>
          </p:nvPr>
        </p:nvSpPr>
        <p:spPr>
          <a:xfrm>
            <a:off x="4652727" y="3173750"/>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21" name="Google Shape;321;p25"/>
          <p:cNvSpPr txBox="1">
            <a:spLocks noGrp="1"/>
          </p:cNvSpPr>
          <p:nvPr>
            <p:ph type="subTitle" idx="18"/>
          </p:nvPr>
        </p:nvSpPr>
        <p:spPr>
          <a:xfrm>
            <a:off x="4652727" y="3419421"/>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22" name="Google Shape;322;p25"/>
          <p:cNvSpPr txBox="1">
            <a:spLocks noGrp="1"/>
          </p:cNvSpPr>
          <p:nvPr>
            <p:ph type="body" idx="19"/>
          </p:nvPr>
        </p:nvSpPr>
        <p:spPr>
          <a:xfrm>
            <a:off x="4652725" y="3851575"/>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23" name="Google Shape;323;p25"/>
          <p:cNvSpPr txBox="1">
            <a:spLocks noGrp="1"/>
          </p:cNvSpPr>
          <p:nvPr>
            <p:ph type="subTitle" idx="20"/>
          </p:nvPr>
        </p:nvSpPr>
        <p:spPr>
          <a:xfrm>
            <a:off x="7646687" y="3172725"/>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24" name="Google Shape;324;p25"/>
          <p:cNvSpPr txBox="1">
            <a:spLocks noGrp="1"/>
          </p:cNvSpPr>
          <p:nvPr>
            <p:ph type="subTitle" idx="21"/>
          </p:nvPr>
        </p:nvSpPr>
        <p:spPr>
          <a:xfrm>
            <a:off x="7646687" y="3418396"/>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25" name="Google Shape;325;p25"/>
          <p:cNvSpPr txBox="1">
            <a:spLocks noGrp="1"/>
          </p:cNvSpPr>
          <p:nvPr>
            <p:ph type="body" idx="22"/>
          </p:nvPr>
        </p:nvSpPr>
        <p:spPr>
          <a:xfrm>
            <a:off x="7646686" y="3850550"/>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 you - Alt 2">
  <p:cSld name="CUSTOM_8_1_1_1_1_1_1_1_1_1_1_1_1_1_1_1_1_1_1_1_1_1_1_1_1_1_1_1_1_1_1_2_1">
    <p:spTree>
      <p:nvGrpSpPr>
        <p:cNvPr id="1" name="Shape 326"/>
        <p:cNvGrpSpPr/>
        <p:nvPr/>
      </p:nvGrpSpPr>
      <p:grpSpPr>
        <a:xfrm>
          <a:off x="0" y="0"/>
          <a:ext cx="0" cy="0"/>
          <a:chOff x="0" y="0"/>
          <a:chExt cx="0" cy="0"/>
        </a:xfrm>
      </p:grpSpPr>
      <p:sp>
        <p:nvSpPr>
          <p:cNvPr id="327" name="Google Shape;327;p26"/>
          <p:cNvSpPr/>
          <p:nvPr/>
        </p:nvSpPr>
        <p:spPr>
          <a:xfrm rot="-5400000">
            <a:off x="0" y="816600"/>
            <a:ext cx="4326900" cy="4326900"/>
          </a:xfrm>
          <a:prstGeom prst="rect">
            <a:avLst/>
          </a:prstGeom>
          <a:gradFill>
            <a:gsLst>
              <a:gs pos="0">
                <a:schemeClr val="lt2"/>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328" name="Google Shape;328;p26"/>
          <p:cNvSpPr/>
          <p:nvPr/>
        </p:nvSpPr>
        <p:spPr>
          <a:xfrm rot="5400000">
            <a:off x="4817100" y="0"/>
            <a:ext cx="4326900" cy="4326900"/>
          </a:xfrm>
          <a:prstGeom prst="rect">
            <a:avLst/>
          </a:prstGeom>
          <a:gradFill>
            <a:gsLst>
              <a:gs pos="0">
                <a:schemeClr val="accent6"/>
              </a:gs>
              <a:gs pos="72000">
                <a:schemeClr val="lt1"/>
              </a:gs>
              <a:gs pos="100000">
                <a:schemeClr val="lt1"/>
              </a:gs>
            </a:gsLst>
            <a:path path="circle">
              <a:fillToRect r="100000" b="100000"/>
            </a:path>
            <a:tileRect l="-100000" t="-10000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Figtree"/>
              <a:ea typeface="Figtree"/>
              <a:cs typeface="Figtree"/>
              <a:sym typeface="Figtree"/>
            </a:endParaRPr>
          </a:p>
        </p:txBody>
      </p:sp>
      <p:sp>
        <p:nvSpPr>
          <p:cNvPr id="329" name="Google Shape;329;p26"/>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30" name="Google Shape;330;p26"/>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31" name="Google Shape;331;p26"/>
          <p:cNvSpPr/>
          <p:nvPr/>
        </p:nvSpPr>
        <p:spPr>
          <a:xfrm>
            <a:off x="228650" y="457200"/>
            <a:ext cx="8686800" cy="4226400"/>
          </a:xfrm>
          <a:prstGeom prst="roundRect">
            <a:avLst>
              <a:gd name="adj" fmla="val 6822"/>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lt1"/>
                </a:solidFill>
                <a:latin typeface="Figtree"/>
                <a:ea typeface="Figtree"/>
                <a:cs typeface="Figtree"/>
                <a:sym typeface="Figtree"/>
              </a:rPr>
              <a:t>v</a:t>
            </a:r>
            <a:endParaRPr>
              <a:solidFill>
                <a:schemeClr val="lt1"/>
              </a:solidFill>
              <a:latin typeface="Figtree"/>
              <a:ea typeface="Figtree"/>
              <a:cs typeface="Figtree"/>
              <a:sym typeface="Figtree"/>
            </a:endParaRPr>
          </a:p>
        </p:txBody>
      </p:sp>
      <p:sp>
        <p:nvSpPr>
          <p:cNvPr id="332" name="Google Shape;332;p26"/>
          <p:cNvSpPr txBox="1">
            <a:spLocks noGrp="1"/>
          </p:cNvSpPr>
          <p:nvPr>
            <p:ph type="title" idx="3"/>
          </p:nvPr>
        </p:nvSpPr>
        <p:spPr>
          <a:xfrm>
            <a:off x="1254050" y="1703407"/>
            <a:ext cx="6636000" cy="1279500"/>
          </a:xfrm>
          <a:prstGeom prst="rect">
            <a:avLst/>
          </a:prstGeom>
        </p:spPr>
        <p:txBody>
          <a:bodyPr spcFirstLastPara="1" wrap="square" lIns="0" tIns="0" rIns="0" bIns="0" anchor="t" anchorCtr="0">
            <a:noAutofit/>
          </a:bodyPr>
          <a:lstStyle>
            <a:lvl1pPr lvl="0" algn="ctr">
              <a:lnSpc>
                <a:spcPct val="90000"/>
              </a:lnSpc>
              <a:spcBef>
                <a:spcPts val="0"/>
              </a:spcBef>
              <a:spcAft>
                <a:spcPts val="0"/>
              </a:spcAft>
              <a:buNone/>
              <a:defRPr sz="8000"/>
            </a:lvl1pPr>
            <a:lvl2pPr lvl="1"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2pPr>
            <a:lvl3pPr lvl="2"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3pPr>
            <a:lvl4pPr lvl="3"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4pPr>
            <a:lvl5pPr lvl="4"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5pPr>
            <a:lvl6pPr lvl="5"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6pPr>
            <a:lvl7pPr lvl="6"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7pPr>
            <a:lvl8pPr lvl="7"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8pPr>
            <a:lvl9pPr lvl="8" algn="ctr">
              <a:lnSpc>
                <a:spcPct val="90000"/>
              </a:lnSpc>
              <a:spcBef>
                <a:spcPts val="0"/>
              </a:spcBef>
              <a:spcAft>
                <a:spcPts val="0"/>
              </a:spcAft>
              <a:buClr>
                <a:schemeClr val="dk1"/>
              </a:buClr>
              <a:buSzPts val="8000"/>
              <a:buFont typeface="Figtree"/>
              <a:buNone/>
              <a:defRPr sz="8000">
                <a:solidFill>
                  <a:schemeClr val="dk1"/>
                </a:solidFill>
                <a:latin typeface="Figtree"/>
                <a:ea typeface="Figtree"/>
                <a:cs typeface="Figtree"/>
                <a:sym typeface="Figtree"/>
              </a:defRPr>
            </a:lvl9pPr>
          </a:lstStyle>
          <a:p>
            <a:endParaRPr/>
          </a:p>
        </p:txBody>
      </p:sp>
      <p:sp>
        <p:nvSpPr>
          <p:cNvPr id="333" name="Google Shape;333;p26"/>
          <p:cNvSpPr txBox="1">
            <a:spLocks noGrp="1"/>
          </p:cNvSpPr>
          <p:nvPr>
            <p:ph type="subTitle" idx="1"/>
          </p:nvPr>
        </p:nvSpPr>
        <p:spPr>
          <a:xfrm>
            <a:off x="1643100" y="2881050"/>
            <a:ext cx="5857800" cy="431700"/>
          </a:xfrm>
          <a:prstGeom prst="rect">
            <a:avLst/>
          </a:prstGeom>
        </p:spPr>
        <p:txBody>
          <a:bodyPr spcFirstLastPara="1" wrap="square" lIns="0" tIns="0" rIns="0" bIns="0" anchor="ctr" anchorCtr="0">
            <a:noAutofit/>
          </a:bodyPr>
          <a:lstStyle>
            <a:lvl1pPr lvl="0" algn="ctr">
              <a:lnSpc>
                <a:spcPct val="95000"/>
              </a:lnSpc>
              <a:spcBef>
                <a:spcPts val="0"/>
              </a:spcBef>
              <a:spcAft>
                <a:spcPts val="0"/>
              </a:spcAft>
              <a:buNone/>
              <a:defRPr>
                <a:solidFill>
                  <a:schemeClr val="dk2"/>
                </a:solidFill>
                <a:latin typeface="Jost"/>
                <a:ea typeface="Jost"/>
                <a:cs typeface="Jost"/>
                <a:sym typeface="Jost"/>
              </a:defRPr>
            </a:lvl1pPr>
            <a:lvl2pPr lvl="1" algn="ctr">
              <a:lnSpc>
                <a:spcPct val="95000"/>
              </a:lnSpc>
              <a:spcBef>
                <a:spcPts val="0"/>
              </a:spcBef>
              <a:spcAft>
                <a:spcPts val="0"/>
              </a:spcAft>
              <a:buNone/>
              <a:defRPr>
                <a:solidFill>
                  <a:schemeClr val="dk2"/>
                </a:solidFill>
                <a:latin typeface="Jost"/>
                <a:ea typeface="Jost"/>
                <a:cs typeface="Jost"/>
                <a:sym typeface="Jost"/>
              </a:defRPr>
            </a:lvl2pPr>
            <a:lvl3pPr lvl="2" algn="ctr">
              <a:lnSpc>
                <a:spcPct val="95000"/>
              </a:lnSpc>
              <a:spcBef>
                <a:spcPts val="0"/>
              </a:spcBef>
              <a:spcAft>
                <a:spcPts val="0"/>
              </a:spcAft>
              <a:buNone/>
              <a:defRPr>
                <a:solidFill>
                  <a:schemeClr val="dk2"/>
                </a:solidFill>
                <a:latin typeface="Jost"/>
                <a:ea typeface="Jost"/>
                <a:cs typeface="Jost"/>
                <a:sym typeface="Jost"/>
              </a:defRPr>
            </a:lvl3pPr>
            <a:lvl4pPr lvl="3" algn="ctr">
              <a:lnSpc>
                <a:spcPct val="95000"/>
              </a:lnSpc>
              <a:spcBef>
                <a:spcPts val="0"/>
              </a:spcBef>
              <a:spcAft>
                <a:spcPts val="0"/>
              </a:spcAft>
              <a:buNone/>
              <a:defRPr>
                <a:solidFill>
                  <a:schemeClr val="dk2"/>
                </a:solidFill>
                <a:latin typeface="Jost"/>
                <a:ea typeface="Jost"/>
                <a:cs typeface="Jost"/>
                <a:sym typeface="Jost"/>
              </a:defRPr>
            </a:lvl4pPr>
            <a:lvl5pPr lvl="4" algn="ctr">
              <a:lnSpc>
                <a:spcPct val="95000"/>
              </a:lnSpc>
              <a:spcBef>
                <a:spcPts val="0"/>
              </a:spcBef>
              <a:spcAft>
                <a:spcPts val="0"/>
              </a:spcAft>
              <a:buNone/>
              <a:defRPr>
                <a:solidFill>
                  <a:schemeClr val="dk2"/>
                </a:solidFill>
                <a:latin typeface="Jost"/>
                <a:ea typeface="Jost"/>
                <a:cs typeface="Jost"/>
                <a:sym typeface="Jost"/>
              </a:defRPr>
            </a:lvl5pPr>
            <a:lvl6pPr lvl="5" algn="ctr">
              <a:lnSpc>
                <a:spcPct val="95000"/>
              </a:lnSpc>
              <a:spcBef>
                <a:spcPts val="0"/>
              </a:spcBef>
              <a:spcAft>
                <a:spcPts val="0"/>
              </a:spcAft>
              <a:buNone/>
              <a:defRPr>
                <a:solidFill>
                  <a:schemeClr val="dk2"/>
                </a:solidFill>
                <a:latin typeface="Jost"/>
                <a:ea typeface="Jost"/>
                <a:cs typeface="Jost"/>
                <a:sym typeface="Jost"/>
              </a:defRPr>
            </a:lvl6pPr>
            <a:lvl7pPr lvl="6" algn="ctr">
              <a:lnSpc>
                <a:spcPct val="95000"/>
              </a:lnSpc>
              <a:spcBef>
                <a:spcPts val="0"/>
              </a:spcBef>
              <a:spcAft>
                <a:spcPts val="0"/>
              </a:spcAft>
              <a:buNone/>
              <a:defRPr>
                <a:solidFill>
                  <a:schemeClr val="dk2"/>
                </a:solidFill>
                <a:latin typeface="Jost"/>
                <a:ea typeface="Jost"/>
                <a:cs typeface="Jost"/>
                <a:sym typeface="Jost"/>
              </a:defRPr>
            </a:lvl7pPr>
            <a:lvl8pPr lvl="7" algn="ctr">
              <a:lnSpc>
                <a:spcPct val="95000"/>
              </a:lnSpc>
              <a:spcBef>
                <a:spcPts val="0"/>
              </a:spcBef>
              <a:spcAft>
                <a:spcPts val="0"/>
              </a:spcAft>
              <a:buNone/>
              <a:defRPr>
                <a:solidFill>
                  <a:schemeClr val="dk2"/>
                </a:solidFill>
                <a:latin typeface="Jost"/>
                <a:ea typeface="Jost"/>
                <a:cs typeface="Jost"/>
                <a:sym typeface="Jost"/>
              </a:defRPr>
            </a:lvl8pPr>
            <a:lvl9pPr lvl="8" algn="ctr">
              <a:lnSpc>
                <a:spcPct val="95000"/>
              </a:lnSpc>
              <a:spcBef>
                <a:spcPts val="0"/>
              </a:spcBef>
              <a:spcAft>
                <a:spcPts val="0"/>
              </a:spcAft>
              <a:buNone/>
              <a:defRPr>
                <a:solidFill>
                  <a:schemeClr val="dk2"/>
                </a:solidFill>
                <a:latin typeface="Jost"/>
                <a:ea typeface="Jost"/>
                <a:cs typeface="Jost"/>
                <a:sym typeface="Jost"/>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34"/>
        <p:cNvGrpSpPr/>
        <p:nvPr/>
      </p:nvGrpSpPr>
      <p:grpSpPr>
        <a:xfrm>
          <a:off x="0" y="0"/>
          <a:ext cx="0" cy="0"/>
          <a:chOff x="0" y="0"/>
          <a:chExt cx="0" cy="0"/>
        </a:xfrm>
      </p:grpSpPr>
      <p:sp>
        <p:nvSpPr>
          <p:cNvPr id="335" name="Google Shape;335;p27"/>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336" name="Google Shape;336;p27"/>
          <p:cNvSpPr txBox="1">
            <a:spLocks noGrp="1"/>
          </p:cNvSpPr>
          <p:nvPr>
            <p:ph type="subTitle" idx="1"/>
          </p:nvPr>
        </p:nvSpPr>
        <p:spPr>
          <a:xfrm>
            <a:off x="311700" y="2834125"/>
            <a:ext cx="8520600" cy="792600"/>
          </a:xfrm>
          <a:prstGeom prst="rect">
            <a:avLst/>
          </a:prstGeom>
        </p:spPr>
        <p:txBody>
          <a:bodyPr spcFirstLastPara="1" wrap="square" lIns="0" tIns="0" rIns="0" bIns="0" anchor="t" anchorCtr="0">
            <a:sp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37"/>
        <p:cNvGrpSpPr/>
        <p:nvPr/>
      </p:nvGrpSpPr>
      <p:grpSpPr>
        <a:xfrm>
          <a:off x="0" y="0"/>
          <a:ext cx="0" cy="0"/>
          <a:chOff x="0" y="0"/>
          <a:chExt cx="0" cy="0"/>
        </a:xfrm>
      </p:grpSpPr>
      <p:sp>
        <p:nvSpPr>
          <p:cNvPr id="338" name="Google Shape;338;p28"/>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39"/>
        <p:cNvGrpSpPr/>
        <p:nvPr/>
      </p:nvGrpSpPr>
      <p:grpSpPr>
        <a:xfrm>
          <a:off x="0" y="0"/>
          <a:ext cx="0" cy="0"/>
          <a:chOff x="0" y="0"/>
          <a:chExt cx="0" cy="0"/>
        </a:xfrm>
      </p:grpSpPr>
      <p:sp>
        <p:nvSpPr>
          <p:cNvPr id="340" name="Google Shape;340;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1" name="Google Shape;341;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42"/>
        <p:cNvGrpSpPr/>
        <p:nvPr/>
      </p:nvGrpSpPr>
      <p:grpSpPr>
        <a:xfrm>
          <a:off x="0" y="0"/>
          <a:ext cx="0" cy="0"/>
          <a:chOff x="0" y="0"/>
          <a:chExt cx="0" cy="0"/>
        </a:xfrm>
      </p:grpSpPr>
      <p:sp>
        <p:nvSpPr>
          <p:cNvPr id="343" name="Google Shape;343;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4" name="Google Shape;344;p30"/>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45" name="Google Shape;345;p30"/>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46"/>
        <p:cNvGrpSpPr/>
        <p:nvPr/>
      </p:nvGrpSpPr>
      <p:grpSpPr>
        <a:xfrm>
          <a:off x="0" y="0"/>
          <a:ext cx="0" cy="0"/>
          <a:chOff x="0" y="0"/>
          <a:chExt cx="0" cy="0"/>
        </a:xfrm>
      </p:grpSpPr>
      <p:sp>
        <p:nvSpPr>
          <p:cNvPr id="347" name="Google Shape;347;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48"/>
        <p:cNvGrpSpPr/>
        <p:nvPr/>
      </p:nvGrpSpPr>
      <p:grpSpPr>
        <a:xfrm>
          <a:off x="0" y="0"/>
          <a:ext cx="0" cy="0"/>
          <a:chOff x="0" y="0"/>
          <a:chExt cx="0" cy="0"/>
        </a:xfrm>
      </p:grpSpPr>
      <p:sp>
        <p:nvSpPr>
          <p:cNvPr id="349" name="Google Shape;349;p32"/>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50" name="Google Shape;350;p32"/>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51"/>
        <p:cNvGrpSpPr/>
        <p:nvPr/>
      </p:nvGrpSpPr>
      <p:grpSpPr>
        <a:xfrm>
          <a:off x="0" y="0"/>
          <a:ext cx="0" cy="0"/>
          <a:chOff x="0" y="0"/>
          <a:chExt cx="0" cy="0"/>
        </a:xfrm>
      </p:grpSpPr>
      <p:sp>
        <p:nvSpPr>
          <p:cNvPr id="352" name="Google Shape;352;p33"/>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3"/>
        <p:cNvGrpSpPr/>
        <p:nvPr/>
      </p:nvGrpSpPr>
      <p:grpSpPr>
        <a:xfrm>
          <a:off x="0" y="0"/>
          <a:ext cx="0" cy="0"/>
          <a:chOff x="0" y="0"/>
          <a:chExt cx="0" cy="0"/>
        </a:xfrm>
      </p:grpSpPr>
      <p:sp>
        <p:nvSpPr>
          <p:cNvPr id="354" name="Google Shape;354;p34"/>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55" name="Google Shape;355;p34"/>
          <p:cNvSpPr txBox="1">
            <a:spLocks noGrp="1"/>
          </p:cNvSpPr>
          <p:nvPr>
            <p:ph type="subTitle" idx="1"/>
          </p:nvPr>
        </p:nvSpPr>
        <p:spPr>
          <a:xfrm>
            <a:off x="265500" y="2803075"/>
            <a:ext cx="4045200" cy="1235100"/>
          </a:xfrm>
          <a:prstGeom prst="rect">
            <a:avLst/>
          </a:prstGeom>
        </p:spPr>
        <p:txBody>
          <a:bodyPr spcFirstLastPara="1" wrap="square" lIns="0" tIns="0" rIns="0" bIns="0" anchor="t" anchorCtr="0">
            <a:sp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56" name="Google Shape;356;p34"/>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57"/>
        <p:cNvGrpSpPr/>
        <p:nvPr/>
      </p:nvGrpSpPr>
      <p:grpSpPr>
        <a:xfrm>
          <a:off x="0" y="0"/>
          <a:ext cx="0" cy="0"/>
          <a:chOff x="0" y="0"/>
          <a:chExt cx="0" cy="0"/>
        </a:xfrm>
      </p:grpSpPr>
      <p:sp>
        <p:nvSpPr>
          <p:cNvPr id="358" name="Google Shape;358;p35"/>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spcBef>
                <a:spcPts val="0"/>
              </a:spcBef>
              <a:spcAft>
                <a:spcPts val="0"/>
              </a:spcAft>
              <a:buSzPts val="1200"/>
              <a:buNone/>
              <a:defRPr/>
            </a:lvl1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59"/>
        <p:cNvGrpSpPr/>
        <p:nvPr/>
      </p:nvGrpSpPr>
      <p:grpSpPr>
        <a:xfrm>
          <a:off x="0" y="0"/>
          <a:ext cx="0" cy="0"/>
          <a:chOff x="0" y="0"/>
          <a:chExt cx="0" cy="0"/>
        </a:xfrm>
      </p:grpSpPr>
      <p:sp>
        <p:nvSpPr>
          <p:cNvPr id="360" name="Google Shape;360;p36"/>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361" name="Google Shape;361;p36"/>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04800" algn="ctr">
              <a:spcBef>
                <a:spcPts val="0"/>
              </a:spcBef>
              <a:spcAft>
                <a:spcPts val="0"/>
              </a:spcAft>
              <a:buSzPts val="1200"/>
              <a:buChar char="●"/>
              <a:defRPr/>
            </a:lvl1pPr>
            <a:lvl2pPr marL="914400" lvl="1" indent="-304800" algn="ctr">
              <a:spcBef>
                <a:spcPts val="0"/>
              </a:spcBef>
              <a:spcAft>
                <a:spcPts val="0"/>
              </a:spcAft>
              <a:buSzPts val="1200"/>
              <a:buChar char="○"/>
              <a:defRPr/>
            </a:lvl2pPr>
            <a:lvl3pPr marL="1371600" lvl="2" indent="-304800" algn="ctr">
              <a:spcBef>
                <a:spcPts val="0"/>
              </a:spcBef>
              <a:spcAft>
                <a:spcPts val="0"/>
              </a:spcAft>
              <a:buSzPts val="1200"/>
              <a:buChar char="■"/>
              <a:defRPr/>
            </a:lvl3pPr>
            <a:lvl4pPr marL="1828800" lvl="3" indent="-304800" algn="ctr">
              <a:spcBef>
                <a:spcPts val="0"/>
              </a:spcBef>
              <a:spcAft>
                <a:spcPts val="0"/>
              </a:spcAft>
              <a:buSzPts val="1200"/>
              <a:buChar char="●"/>
              <a:defRPr/>
            </a:lvl4pPr>
            <a:lvl5pPr marL="2286000" lvl="4" indent="-304800" algn="ctr">
              <a:spcBef>
                <a:spcPts val="0"/>
              </a:spcBef>
              <a:spcAft>
                <a:spcPts val="0"/>
              </a:spcAft>
              <a:buSzPts val="1200"/>
              <a:buChar char="○"/>
              <a:defRPr/>
            </a:lvl5pPr>
            <a:lvl6pPr marL="2743200" lvl="5" indent="-304800" algn="ctr">
              <a:spcBef>
                <a:spcPts val="0"/>
              </a:spcBef>
              <a:spcAft>
                <a:spcPts val="0"/>
              </a:spcAft>
              <a:buSzPts val="1200"/>
              <a:buChar char="■"/>
              <a:defRPr/>
            </a:lvl6pPr>
            <a:lvl7pPr marL="3200400" lvl="6" indent="-304800" algn="ctr">
              <a:spcBef>
                <a:spcPts val="0"/>
              </a:spcBef>
              <a:spcAft>
                <a:spcPts val="0"/>
              </a:spcAft>
              <a:buSzPts val="1200"/>
              <a:buChar char="●"/>
              <a:defRPr/>
            </a:lvl7pPr>
            <a:lvl8pPr marL="3657600" lvl="7" indent="-304800" algn="ctr">
              <a:spcBef>
                <a:spcPts val="0"/>
              </a:spcBef>
              <a:spcAft>
                <a:spcPts val="0"/>
              </a:spcAft>
              <a:buSzPts val="1200"/>
              <a:buChar char="○"/>
              <a:defRPr/>
            </a:lvl8pPr>
            <a:lvl9pPr marL="4114800" lvl="8" indent="-304800" algn="ctr">
              <a:spcBef>
                <a:spcPts val="0"/>
              </a:spcBef>
              <a:spcAft>
                <a:spcPts val="0"/>
              </a:spcAft>
              <a:buSzPts val="12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62"/>
        <p:cNvGrpSpPr/>
        <p:nvPr/>
      </p:nvGrpSpPr>
      <p:grpSpPr>
        <a:xfrm>
          <a:off x="0" y="0"/>
          <a:ext cx="0" cy="0"/>
          <a:chOff x="0" y="0"/>
          <a:chExt cx="0" cy="0"/>
        </a:xfrm>
      </p:grpSpPr>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63"/>
        <p:cNvGrpSpPr/>
        <p:nvPr/>
      </p:nvGrpSpPr>
      <p:grpSpPr>
        <a:xfrm>
          <a:off x="0" y="0"/>
          <a:ext cx="0" cy="0"/>
          <a:chOff x="0" y="0"/>
          <a:chExt cx="0" cy="0"/>
        </a:xfrm>
      </p:grpSpPr>
      <p:sp>
        <p:nvSpPr>
          <p:cNvPr id="364" name="Google Shape;364;p38"/>
          <p:cNvSpPr txBox="1">
            <a:spLocks noGrp="1"/>
          </p:cNvSpPr>
          <p:nvPr>
            <p:ph type="title"/>
          </p:nvPr>
        </p:nvSpPr>
        <p:spPr>
          <a:xfrm>
            <a:off x="677325" y="1832775"/>
            <a:ext cx="3217200" cy="14841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5" name="Google Shape;365;p38"/>
          <p:cNvSpPr txBox="1">
            <a:spLocks noGrp="1"/>
          </p:cNvSpPr>
          <p:nvPr>
            <p:ph type="subTitle" idx="1"/>
          </p:nvPr>
        </p:nvSpPr>
        <p:spPr>
          <a:xfrm>
            <a:off x="4406650" y="39375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6" name="Google Shape;366;p38"/>
          <p:cNvSpPr txBox="1">
            <a:spLocks noGrp="1"/>
          </p:cNvSpPr>
          <p:nvPr>
            <p:ph type="subTitle" idx="2"/>
          </p:nvPr>
        </p:nvSpPr>
        <p:spPr>
          <a:xfrm>
            <a:off x="4406650" y="115170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7" name="Google Shape;367;p38"/>
          <p:cNvSpPr txBox="1">
            <a:spLocks noGrp="1"/>
          </p:cNvSpPr>
          <p:nvPr>
            <p:ph type="subTitle" idx="3"/>
          </p:nvPr>
        </p:nvSpPr>
        <p:spPr>
          <a:xfrm>
            <a:off x="4406650" y="342557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8" name="Google Shape;368;p38"/>
          <p:cNvSpPr txBox="1">
            <a:spLocks noGrp="1"/>
          </p:cNvSpPr>
          <p:nvPr>
            <p:ph type="subTitle" idx="4"/>
          </p:nvPr>
        </p:nvSpPr>
        <p:spPr>
          <a:xfrm>
            <a:off x="4406650" y="190966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9" name="Google Shape;369;p38"/>
          <p:cNvSpPr txBox="1">
            <a:spLocks noGrp="1"/>
          </p:cNvSpPr>
          <p:nvPr>
            <p:ph type="subTitle" idx="5"/>
          </p:nvPr>
        </p:nvSpPr>
        <p:spPr>
          <a:xfrm>
            <a:off x="4406650" y="418352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0" name="Google Shape;370;p38"/>
          <p:cNvSpPr txBox="1">
            <a:spLocks noGrp="1"/>
          </p:cNvSpPr>
          <p:nvPr>
            <p:ph type="subTitle" idx="6"/>
          </p:nvPr>
        </p:nvSpPr>
        <p:spPr>
          <a:xfrm>
            <a:off x="4406650" y="266761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71"/>
        <p:cNvGrpSpPr/>
        <p:nvPr/>
      </p:nvGrpSpPr>
      <p:grpSpPr>
        <a:xfrm>
          <a:off x="0" y="0"/>
          <a:ext cx="0" cy="0"/>
          <a:chOff x="0" y="0"/>
          <a:chExt cx="0" cy="0"/>
        </a:xfrm>
      </p:grpSpPr>
      <p:sp>
        <p:nvSpPr>
          <p:cNvPr id="372" name="Google Shape;372;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3" name="Google Shape;373;p39"/>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4" name="Google Shape;374;p39"/>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75"/>
        <p:cNvGrpSpPr/>
        <p:nvPr/>
      </p:nvGrpSpPr>
      <p:grpSpPr>
        <a:xfrm>
          <a:off x="0" y="0"/>
          <a:ext cx="0" cy="0"/>
          <a:chOff x="0" y="0"/>
          <a:chExt cx="0" cy="0"/>
        </a:xfrm>
      </p:grpSpPr>
      <p:sp>
        <p:nvSpPr>
          <p:cNvPr id="376" name="Google Shape;376;p40"/>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77" name="Google Shape;377;p40"/>
          <p:cNvSpPr txBox="1">
            <a:spLocks noGrp="1"/>
          </p:cNvSpPr>
          <p:nvPr>
            <p:ph type="body" idx="1"/>
          </p:nvPr>
        </p:nvSpPr>
        <p:spPr>
          <a:xfrm>
            <a:off x="483150" y="2237788"/>
            <a:ext cx="3619800" cy="2373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8" name="Google Shape;378;p40"/>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9" name="Google Shape;379;p40"/>
          <p:cNvSpPr txBox="1">
            <a:spLocks noGrp="1"/>
          </p:cNvSpPr>
          <p:nvPr>
            <p:ph type="subTitle" idx="3"/>
          </p:nvPr>
        </p:nvSpPr>
        <p:spPr>
          <a:xfrm>
            <a:off x="48315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0" name="Google Shape;380;p40"/>
          <p:cNvSpPr txBox="1">
            <a:spLocks noGrp="1"/>
          </p:cNvSpPr>
          <p:nvPr>
            <p:ph type="subTitle" idx="4"/>
          </p:nvPr>
        </p:nvSpPr>
        <p:spPr>
          <a:xfrm>
            <a:off x="504800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81"/>
        <p:cNvGrpSpPr/>
        <p:nvPr/>
      </p:nvGrpSpPr>
      <p:grpSpPr>
        <a:xfrm>
          <a:off x="0" y="0"/>
          <a:ext cx="0" cy="0"/>
          <a:chOff x="0" y="0"/>
          <a:chExt cx="0" cy="0"/>
        </a:xfrm>
      </p:grpSpPr>
      <p:sp>
        <p:nvSpPr>
          <p:cNvPr id="382" name="Google Shape;382;p41"/>
          <p:cNvSpPr txBox="1">
            <a:spLocks noGrp="1"/>
          </p:cNvSpPr>
          <p:nvPr>
            <p:ph type="body" idx="1"/>
          </p:nvPr>
        </p:nvSpPr>
        <p:spPr>
          <a:xfrm>
            <a:off x="483175" y="2417500"/>
            <a:ext cx="2455500" cy="2373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3" name="Google Shape;383;p41"/>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4" name="Google Shape;384;p41"/>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85" name="Google Shape;385;p41"/>
          <p:cNvSpPr txBox="1">
            <a:spLocks noGrp="1"/>
          </p:cNvSpPr>
          <p:nvPr>
            <p:ph type="subTitle" idx="3"/>
          </p:nvPr>
        </p:nvSpPr>
        <p:spPr>
          <a:xfrm>
            <a:off x="4831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6" name="Google Shape;386;p41"/>
          <p:cNvSpPr txBox="1">
            <a:spLocks noGrp="1"/>
          </p:cNvSpPr>
          <p:nvPr>
            <p:ph type="subTitle" idx="4"/>
          </p:nvPr>
        </p:nvSpPr>
        <p:spPr>
          <a:xfrm>
            <a:off x="334772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7" name="Google Shape;387;p41"/>
          <p:cNvSpPr txBox="1">
            <a:spLocks noGrp="1"/>
          </p:cNvSpPr>
          <p:nvPr>
            <p:ph type="subTitle" idx="5"/>
          </p:nvPr>
        </p:nvSpPr>
        <p:spPr>
          <a:xfrm>
            <a:off x="62122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8" name="Google Shape;388;p41"/>
          <p:cNvSpPr txBox="1">
            <a:spLocks noGrp="1"/>
          </p:cNvSpPr>
          <p:nvPr>
            <p:ph type="body" idx="6"/>
          </p:nvPr>
        </p:nvSpPr>
        <p:spPr>
          <a:xfrm>
            <a:off x="6212275" y="2417500"/>
            <a:ext cx="2455500" cy="2373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89"/>
        <p:cNvGrpSpPr/>
        <p:nvPr/>
      </p:nvGrpSpPr>
      <p:grpSpPr>
        <a:xfrm>
          <a:off x="0" y="0"/>
          <a:ext cx="0" cy="0"/>
          <a:chOff x="0" y="0"/>
          <a:chExt cx="0" cy="0"/>
        </a:xfrm>
      </p:grpSpPr>
      <p:sp>
        <p:nvSpPr>
          <p:cNvPr id="390" name="Google Shape;390;p42"/>
          <p:cNvSpPr txBox="1">
            <a:spLocks noGrp="1"/>
          </p:cNvSpPr>
          <p:nvPr>
            <p:ph type="body" idx="1"/>
          </p:nvPr>
        </p:nvSpPr>
        <p:spPr>
          <a:xfrm>
            <a:off x="366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1" name="Google Shape;391;p42"/>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2" name="Google Shape;392;p42"/>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3" name="Google Shape;393;p42"/>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4" name="Google Shape;394;p42"/>
          <p:cNvSpPr txBox="1">
            <a:spLocks noGrp="1"/>
          </p:cNvSpPr>
          <p:nvPr>
            <p:ph type="title"/>
          </p:nvPr>
        </p:nvSpPr>
        <p:spPr>
          <a:xfrm>
            <a:off x="366750" y="450025"/>
            <a:ext cx="8184600" cy="7581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95" name="Google Shape;395;p42"/>
          <p:cNvSpPr txBox="1">
            <a:spLocks noGrp="1"/>
          </p:cNvSpPr>
          <p:nvPr>
            <p:ph type="subTitle" idx="5"/>
          </p:nvPr>
        </p:nvSpPr>
        <p:spPr>
          <a:xfrm>
            <a:off x="366763"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6" name="Google Shape;396;p42"/>
          <p:cNvSpPr txBox="1">
            <a:spLocks noGrp="1"/>
          </p:cNvSpPr>
          <p:nvPr>
            <p:ph type="subTitle" idx="6"/>
          </p:nvPr>
        </p:nvSpPr>
        <p:spPr>
          <a:xfrm>
            <a:off x="4938738"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7" name="Google Shape;397;p42"/>
          <p:cNvSpPr txBox="1">
            <a:spLocks noGrp="1"/>
          </p:cNvSpPr>
          <p:nvPr>
            <p:ph type="subTitle" idx="7"/>
          </p:nvPr>
        </p:nvSpPr>
        <p:spPr>
          <a:xfrm>
            <a:off x="4938761"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8" name="Google Shape;398;p42"/>
          <p:cNvSpPr txBox="1">
            <a:spLocks noGrp="1"/>
          </p:cNvSpPr>
          <p:nvPr>
            <p:ph type="subTitle" idx="8"/>
          </p:nvPr>
        </p:nvSpPr>
        <p:spPr>
          <a:xfrm>
            <a:off x="366750"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99"/>
        <p:cNvGrpSpPr/>
        <p:nvPr/>
      </p:nvGrpSpPr>
      <p:grpSpPr>
        <a:xfrm>
          <a:off x="0" y="0"/>
          <a:ext cx="0" cy="0"/>
          <a:chOff x="0" y="0"/>
          <a:chExt cx="0" cy="0"/>
        </a:xfrm>
      </p:grpSpPr>
      <p:sp>
        <p:nvSpPr>
          <p:cNvPr id="400" name="Google Shape;400;p4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1" name="Google Shape;401;p43"/>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402"/>
        <p:cNvGrpSpPr/>
        <p:nvPr/>
      </p:nvGrpSpPr>
      <p:grpSpPr>
        <a:xfrm>
          <a:off x="0" y="0"/>
          <a:ext cx="0" cy="0"/>
          <a:chOff x="0" y="0"/>
          <a:chExt cx="0" cy="0"/>
        </a:xfrm>
      </p:grpSpPr>
      <p:sp>
        <p:nvSpPr>
          <p:cNvPr id="403" name="Google Shape;403;p44"/>
          <p:cNvSpPr txBox="1">
            <a:spLocks noGrp="1"/>
          </p:cNvSpPr>
          <p:nvPr>
            <p:ph type="body" idx="1"/>
          </p:nvPr>
        </p:nvSpPr>
        <p:spPr>
          <a:xfrm>
            <a:off x="311700"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404" name="Google Shape;404;p44"/>
          <p:cNvSpPr>
            <a:spLocks noGrp="1"/>
          </p:cNvSpPr>
          <p:nvPr>
            <p:ph type="pic" idx="2"/>
          </p:nvPr>
        </p:nvSpPr>
        <p:spPr>
          <a:xfrm>
            <a:off x="4804825" y="1133300"/>
            <a:ext cx="4027500" cy="2392800"/>
          </a:xfrm>
          <a:prstGeom prst="rect">
            <a:avLst/>
          </a:prstGeom>
          <a:noFill/>
          <a:ln>
            <a:noFill/>
          </a:ln>
        </p:spPr>
      </p:sp>
      <p:sp>
        <p:nvSpPr>
          <p:cNvPr id="405" name="Google Shape;405;p44"/>
          <p:cNvSpPr>
            <a:spLocks noGrp="1"/>
          </p:cNvSpPr>
          <p:nvPr>
            <p:ph type="pic" idx="3"/>
          </p:nvPr>
        </p:nvSpPr>
        <p:spPr>
          <a:xfrm>
            <a:off x="311725" y="1133300"/>
            <a:ext cx="4027500" cy="2392800"/>
          </a:xfrm>
          <a:prstGeom prst="rect">
            <a:avLst/>
          </a:prstGeom>
          <a:noFill/>
          <a:ln>
            <a:noFill/>
          </a:ln>
        </p:spPr>
      </p:sp>
      <p:sp>
        <p:nvSpPr>
          <p:cNvPr id="406" name="Google Shape;406;p44"/>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407" name="Google Shape;407;p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8" name="Google Shape;408;p44"/>
          <p:cNvSpPr txBox="1">
            <a:spLocks noGrp="1"/>
          </p:cNvSpPr>
          <p:nvPr>
            <p:ph type="subTitle" idx="5"/>
          </p:nvPr>
        </p:nvSpPr>
        <p:spPr>
          <a:xfrm>
            <a:off x="3117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09" name="Google Shape;409;p44"/>
          <p:cNvSpPr txBox="1">
            <a:spLocks noGrp="1"/>
          </p:cNvSpPr>
          <p:nvPr>
            <p:ph type="subTitle" idx="6"/>
          </p:nvPr>
        </p:nvSpPr>
        <p:spPr>
          <a:xfrm>
            <a:off x="48048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10"/>
        <p:cNvGrpSpPr/>
        <p:nvPr/>
      </p:nvGrpSpPr>
      <p:grpSpPr>
        <a:xfrm>
          <a:off x="0" y="0"/>
          <a:ext cx="0" cy="0"/>
          <a:chOff x="0" y="0"/>
          <a:chExt cx="0" cy="0"/>
        </a:xfrm>
      </p:grpSpPr>
      <p:sp>
        <p:nvSpPr>
          <p:cNvPr id="411" name="Google Shape;411;p45"/>
          <p:cNvSpPr txBox="1">
            <a:spLocks noGrp="1"/>
          </p:cNvSpPr>
          <p:nvPr>
            <p:ph type="body" idx="1"/>
          </p:nvPr>
        </p:nvSpPr>
        <p:spPr>
          <a:xfrm>
            <a:off x="31170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412" name="Google Shape;412;p45"/>
          <p:cNvSpPr>
            <a:spLocks noGrp="1"/>
          </p:cNvSpPr>
          <p:nvPr>
            <p:ph type="pic" idx="2"/>
          </p:nvPr>
        </p:nvSpPr>
        <p:spPr>
          <a:xfrm>
            <a:off x="6205225" y="1128325"/>
            <a:ext cx="2627100" cy="2273100"/>
          </a:xfrm>
          <a:prstGeom prst="rect">
            <a:avLst/>
          </a:prstGeom>
          <a:noFill/>
          <a:ln>
            <a:noFill/>
          </a:ln>
        </p:spPr>
      </p:sp>
      <p:sp>
        <p:nvSpPr>
          <p:cNvPr id="413" name="Google Shape;413;p45"/>
          <p:cNvSpPr>
            <a:spLocks noGrp="1"/>
          </p:cNvSpPr>
          <p:nvPr>
            <p:ph type="pic" idx="3"/>
          </p:nvPr>
        </p:nvSpPr>
        <p:spPr>
          <a:xfrm>
            <a:off x="311725" y="1128325"/>
            <a:ext cx="2627100" cy="2273100"/>
          </a:xfrm>
          <a:prstGeom prst="rect">
            <a:avLst/>
          </a:prstGeom>
          <a:noFill/>
          <a:ln>
            <a:noFill/>
          </a:ln>
        </p:spPr>
      </p:sp>
      <p:sp>
        <p:nvSpPr>
          <p:cNvPr id="414" name="Google Shape;414;p45"/>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415" name="Google Shape;415;p45"/>
          <p:cNvSpPr>
            <a:spLocks noGrp="1"/>
          </p:cNvSpPr>
          <p:nvPr>
            <p:ph type="pic" idx="5"/>
          </p:nvPr>
        </p:nvSpPr>
        <p:spPr>
          <a:xfrm>
            <a:off x="3255250" y="1128325"/>
            <a:ext cx="2627100" cy="2273100"/>
          </a:xfrm>
          <a:prstGeom prst="rect">
            <a:avLst/>
          </a:prstGeom>
          <a:noFill/>
          <a:ln>
            <a:noFill/>
          </a:ln>
        </p:spPr>
      </p:sp>
      <p:sp>
        <p:nvSpPr>
          <p:cNvPr id="416" name="Google Shape;416;p45"/>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417" name="Google Shape;417;p4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8" name="Google Shape;418;p45"/>
          <p:cNvSpPr txBox="1">
            <a:spLocks noGrp="1"/>
          </p:cNvSpPr>
          <p:nvPr>
            <p:ph type="subTitle" idx="7"/>
          </p:nvPr>
        </p:nvSpPr>
        <p:spPr>
          <a:xfrm>
            <a:off x="3117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19" name="Google Shape;419;p45"/>
          <p:cNvSpPr txBox="1">
            <a:spLocks noGrp="1"/>
          </p:cNvSpPr>
          <p:nvPr>
            <p:ph type="subTitle" idx="8"/>
          </p:nvPr>
        </p:nvSpPr>
        <p:spPr>
          <a:xfrm>
            <a:off x="62052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20" name="Google Shape;420;p45"/>
          <p:cNvSpPr txBox="1">
            <a:spLocks noGrp="1"/>
          </p:cNvSpPr>
          <p:nvPr>
            <p:ph type="subTitle" idx="9"/>
          </p:nvPr>
        </p:nvSpPr>
        <p:spPr>
          <a:xfrm>
            <a:off x="3255250"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21"/>
        <p:cNvGrpSpPr/>
        <p:nvPr/>
      </p:nvGrpSpPr>
      <p:grpSpPr>
        <a:xfrm>
          <a:off x="0" y="0"/>
          <a:ext cx="0" cy="0"/>
          <a:chOff x="0" y="0"/>
          <a:chExt cx="0" cy="0"/>
        </a:xfrm>
      </p:grpSpPr>
      <p:sp>
        <p:nvSpPr>
          <p:cNvPr id="422" name="Google Shape;422;p46"/>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23"/>
        <p:cNvGrpSpPr/>
        <p:nvPr/>
      </p:nvGrpSpPr>
      <p:grpSpPr>
        <a:xfrm>
          <a:off x="0" y="0"/>
          <a:ext cx="0" cy="0"/>
          <a:chOff x="0" y="0"/>
          <a:chExt cx="0" cy="0"/>
        </a:xfrm>
      </p:grpSpPr>
      <p:sp>
        <p:nvSpPr>
          <p:cNvPr id="424" name="Google Shape;424;p47"/>
          <p:cNvSpPr>
            <a:spLocks noGrp="1"/>
          </p:cNvSpPr>
          <p:nvPr>
            <p:ph type="pic" idx="2"/>
          </p:nvPr>
        </p:nvSpPr>
        <p:spPr>
          <a:xfrm>
            <a:off x="3389600" y="118913"/>
            <a:ext cx="1643700" cy="1535100"/>
          </a:xfrm>
          <a:prstGeom prst="rect">
            <a:avLst/>
          </a:prstGeom>
          <a:noFill/>
          <a:ln>
            <a:noFill/>
          </a:ln>
        </p:spPr>
      </p:sp>
      <p:sp>
        <p:nvSpPr>
          <p:cNvPr id="425" name="Google Shape;425;p47"/>
          <p:cNvSpPr>
            <a:spLocks noGrp="1"/>
          </p:cNvSpPr>
          <p:nvPr>
            <p:ph type="pic" idx="3"/>
          </p:nvPr>
        </p:nvSpPr>
        <p:spPr>
          <a:xfrm>
            <a:off x="5195935" y="118913"/>
            <a:ext cx="1643700" cy="1535100"/>
          </a:xfrm>
          <a:prstGeom prst="rect">
            <a:avLst/>
          </a:prstGeom>
          <a:noFill/>
          <a:ln>
            <a:noFill/>
          </a:ln>
        </p:spPr>
      </p:sp>
      <p:sp>
        <p:nvSpPr>
          <p:cNvPr id="426" name="Google Shape;426;p47"/>
          <p:cNvSpPr>
            <a:spLocks noGrp="1"/>
          </p:cNvSpPr>
          <p:nvPr>
            <p:ph type="pic" idx="4"/>
          </p:nvPr>
        </p:nvSpPr>
        <p:spPr>
          <a:xfrm>
            <a:off x="7002270" y="118913"/>
            <a:ext cx="1643700" cy="1535100"/>
          </a:xfrm>
          <a:prstGeom prst="rect">
            <a:avLst/>
          </a:prstGeom>
          <a:noFill/>
          <a:ln>
            <a:noFill/>
          </a:ln>
        </p:spPr>
      </p:sp>
      <p:sp>
        <p:nvSpPr>
          <p:cNvPr id="427" name="Google Shape;427;p47"/>
          <p:cNvSpPr>
            <a:spLocks noGrp="1"/>
          </p:cNvSpPr>
          <p:nvPr>
            <p:ph type="pic" idx="5"/>
          </p:nvPr>
        </p:nvSpPr>
        <p:spPr>
          <a:xfrm>
            <a:off x="3389588" y="1804212"/>
            <a:ext cx="1643700" cy="1535100"/>
          </a:xfrm>
          <a:prstGeom prst="rect">
            <a:avLst/>
          </a:prstGeom>
          <a:noFill/>
          <a:ln>
            <a:noFill/>
          </a:ln>
        </p:spPr>
      </p:sp>
      <p:sp>
        <p:nvSpPr>
          <p:cNvPr id="428" name="Google Shape;428;p47"/>
          <p:cNvSpPr>
            <a:spLocks noGrp="1"/>
          </p:cNvSpPr>
          <p:nvPr>
            <p:ph type="pic" idx="6"/>
          </p:nvPr>
        </p:nvSpPr>
        <p:spPr>
          <a:xfrm>
            <a:off x="5195922" y="1804212"/>
            <a:ext cx="1643700" cy="1535100"/>
          </a:xfrm>
          <a:prstGeom prst="rect">
            <a:avLst/>
          </a:prstGeom>
          <a:noFill/>
          <a:ln>
            <a:noFill/>
          </a:ln>
        </p:spPr>
      </p:sp>
      <p:sp>
        <p:nvSpPr>
          <p:cNvPr id="429" name="Google Shape;429;p47"/>
          <p:cNvSpPr>
            <a:spLocks noGrp="1"/>
          </p:cNvSpPr>
          <p:nvPr>
            <p:ph type="pic" idx="7"/>
          </p:nvPr>
        </p:nvSpPr>
        <p:spPr>
          <a:xfrm>
            <a:off x="7002257" y="1804212"/>
            <a:ext cx="1643700" cy="1535100"/>
          </a:xfrm>
          <a:prstGeom prst="rect">
            <a:avLst/>
          </a:prstGeom>
          <a:noFill/>
          <a:ln>
            <a:noFill/>
          </a:ln>
        </p:spPr>
      </p:sp>
      <p:sp>
        <p:nvSpPr>
          <p:cNvPr id="430" name="Google Shape;430;p47"/>
          <p:cNvSpPr txBox="1">
            <a:spLocks noGrp="1"/>
          </p:cNvSpPr>
          <p:nvPr>
            <p:ph type="title"/>
          </p:nvPr>
        </p:nvSpPr>
        <p:spPr>
          <a:xfrm>
            <a:off x="351550" y="445025"/>
            <a:ext cx="2596800" cy="1706400"/>
          </a:xfrm>
          <a:prstGeom prst="rect">
            <a:avLst/>
          </a:prstGeom>
        </p:spPr>
        <p:txBody>
          <a:bodyPr spcFirstLastPara="1" wrap="square" lIns="91425" tIns="91425" rIns="91425" bIns="91425" anchor="t" anchorCtr="0">
            <a:sp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1" name="Google Shape;431;p47"/>
          <p:cNvSpPr>
            <a:spLocks noGrp="1"/>
          </p:cNvSpPr>
          <p:nvPr>
            <p:ph type="pic" idx="8"/>
          </p:nvPr>
        </p:nvSpPr>
        <p:spPr>
          <a:xfrm>
            <a:off x="3389588" y="3489487"/>
            <a:ext cx="1643700" cy="1535100"/>
          </a:xfrm>
          <a:prstGeom prst="rect">
            <a:avLst/>
          </a:prstGeom>
          <a:noFill/>
          <a:ln>
            <a:noFill/>
          </a:ln>
        </p:spPr>
      </p:sp>
      <p:sp>
        <p:nvSpPr>
          <p:cNvPr id="432" name="Google Shape;432;p47"/>
          <p:cNvSpPr>
            <a:spLocks noGrp="1"/>
          </p:cNvSpPr>
          <p:nvPr>
            <p:ph type="pic" idx="9"/>
          </p:nvPr>
        </p:nvSpPr>
        <p:spPr>
          <a:xfrm>
            <a:off x="5195922" y="3489487"/>
            <a:ext cx="1643700" cy="1535100"/>
          </a:xfrm>
          <a:prstGeom prst="rect">
            <a:avLst/>
          </a:prstGeom>
          <a:noFill/>
          <a:ln>
            <a:noFill/>
          </a:ln>
        </p:spPr>
      </p:sp>
      <p:sp>
        <p:nvSpPr>
          <p:cNvPr id="433" name="Google Shape;433;p47"/>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30075" y="58625"/>
            <a:ext cx="2500500" cy="172200"/>
          </a:xfrm>
          <a:prstGeom prst="rect">
            <a:avLst/>
          </a:prstGeom>
          <a:noFill/>
          <a:ln>
            <a:noFill/>
          </a:ln>
        </p:spPr>
        <p:txBody>
          <a:bodyPr spcFirstLastPara="1" wrap="square" lIns="0" tIns="0" rIns="0" bIns="0" anchor="ctr" anchorCtr="0">
            <a:noAutofit/>
          </a:bodyPr>
          <a:lstStyle>
            <a:lvl1pPr lvl="0">
              <a:spcBef>
                <a:spcPts val="0"/>
              </a:spcBef>
              <a:spcAft>
                <a:spcPts val="0"/>
              </a:spcAft>
              <a:buNone/>
              <a:defRPr sz="700">
                <a:solidFill>
                  <a:schemeClr val="dk1"/>
                </a:solidFill>
                <a:latin typeface="Figtree"/>
                <a:ea typeface="Figtree"/>
                <a:cs typeface="Figtree"/>
                <a:sym typeface="Figtree"/>
              </a:defRPr>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7" name="Google Shape;7;p1"/>
          <p:cNvSpPr txBox="1">
            <a:spLocks noGrp="1"/>
          </p:cNvSpPr>
          <p:nvPr>
            <p:ph type="title" idx="2"/>
          </p:nvPr>
        </p:nvSpPr>
        <p:spPr>
          <a:xfrm>
            <a:off x="6414875" y="58625"/>
            <a:ext cx="2500500" cy="172200"/>
          </a:xfrm>
          <a:prstGeom prst="rect">
            <a:avLst/>
          </a:prstGeom>
          <a:noFill/>
          <a:ln>
            <a:noFill/>
          </a:ln>
        </p:spPr>
        <p:txBody>
          <a:bodyPr spcFirstLastPara="1" wrap="square" lIns="0" tIns="0" rIns="0" bIns="0" anchor="ctr" anchorCtr="0">
            <a:noAutofit/>
          </a:bodyPr>
          <a:lstStyle>
            <a:lvl1pPr lvl="0" algn="r">
              <a:spcBef>
                <a:spcPts val="0"/>
              </a:spcBef>
              <a:spcAft>
                <a:spcPts val="0"/>
              </a:spcAft>
              <a:buNone/>
              <a:defRPr sz="700">
                <a:solidFill>
                  <a:schemeClr val="dk1"/>
                </a:solidFill>
                <a:latin typeface="Figtree"/>
                <a:ea typeface="Figtree"/>
                <a:cs typeface="Figtree"/>
                <a:sym typeface="Figtree"/>
              </a:defRPr>
            </a:lvl1pPr>
            <a:lvl2pPr lvl="1"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8" name="Google Shape;8;p1"/>
          <p:cNvSpPr txBox="1">
            <a:spLocks noGrp="1"/>
          </p:cNvSpPr>
          <p:nvPr>
            <p:ph type="body" idx="1"/>
          </p:nvPr>
        </p:nvSpPr>
        <p:spPr>
          <a:xfrm>
            <a:off x="228600" y="2881050"/>
            <a:ext cx="4296600" cy="1936500"/>
          </a:xfrm>
          <a:prstGeom prst="rect">
            <a:avLst/>
          </a:prstGeom>
          <a:noFill/>
          <a:ln>
            <a:noFill/>
          </a:ln>
        </p:spPr>
        <p:txBody>
          <a:bodyPr spcFirstLastPara="1" wrap="square" lIns="91425" tIns="91425" rIns="91425" bIns="91425" anchor="t" anchorCtr="0">
            <a:noAutofit/>
          </a:bodyPr>
          <a:lstStyle>
            <a:lvl1pPr marL="457200" lvl="0"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1pPr>
            <a:lvl2pPr marL="914400" lvl="1"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2pPr>
            <a:lvl3pPr marL="1371600" lvl="2"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3pPr>
            <a:lvl4pPr marL="1828800" lvl="3"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4pPr>
            <a:lvl5pPr marL="2286000" lvl="4"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5pPr>
            <a:lvl6pPr marL="2743200" lvl="5"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6pPr>
            <a:lvl7pPr marL="3200400" lvl="6"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7pPr>
            <a:lvl8pPr marL="3657600" lvl="7"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8pPr>
            <a:lvl9pPr marL="4114800" lvl="8" indent="-304800">
              <a:spcBef>
                <a:spcPts val="0"/>
              </a:spcBef>
              <a:spcAft>
                <a:spcPts val="0"/>
              </a:spcAft>
              <a:buClr>
                <a:schemeClr val="dk1"/>
              </a:buClr>
              <a:buSzPts val="1200"/>
              <a:buFont typeface="Jost"/>
              <a:buChar char="■"/>
              <a:defRPr sz="1200">
                <a:solidFill>
                  <a:schemeClr val="dk1"/>
                </a:solidFill>
                <a:latin typeface="Jost"/>
                <a:ea typeface="Jost"/>
                <a:cs typeface="Jost"/>
                <a:sym typeface="Jost"/>
              </a:defRPr>
            </a:lvl9pPr>
          </a:lstStyle>
          <a:p>
            <a:endParaRPr/>
          </a:p>
        </p:txBody>
      </p:sp>
      <p:sp>
        <p:nvSpPr>
          <p:cNvPr id="9" name="Google Shape;9;p1"/>
          <p:cNvSpPr txBox="1">
            <a:spLocks noGrp="1"/>
          </p:cNvSpPr>
          <p:nvPr>
            <p:ph type="title" idx="3"/>
          </p:nvPr>
        </p:nvSpPr>
        <p:spPr>
          <a:xfrm>
            <a:off x="371825" y="149825"/>
            <a:ext cx="6212400" cy="23781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5600"/>
              <a:buFont typeface="Figtree"/>
              <a:buNone/>
              <a:defRPr sz="5600">
                <a:solidFill>
                  <a:schemeClr val="dk1"/>
                </a:solidFill>
                <a:latin typeface="Figtree"/>
                <a:ea typeface="Figtree"/>
                <a:cs typeface="Figtree"/>
                <a:sym typeface="Figtre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616">
          <p15:clr>
            <a:srgbClr val="E46962"/>
          </p15:clr>
        </p15:guide>
        <p15:guide id="2" pos="144">
          <p15:clr>
            <a:srgbClr val="E46962"/>
          </p15:clr>
        </p15:guide>
        <p15:guide id="3" orient="horz" pos="144">
          <p15:clr>
            <a:srgbClr val="E46962"/>
          </p15:clr>
        </p15:guide>
        <p15:guide id="4" orient="horz" pos="3094">
          <p15:clr>
            <a:srgbClr val="E46962"/>
          </p15:clr>
        </p15:guide>
        <p15:guide id="5" pos="2850">
          <p15:clr>
            <a:srgbClr val="E46962"/>
          </p15:clr>
        </p15:guide>
        <p15:guide id="6" pos="2910">
          <p15:clr>
            <a:srgbClr val="E46962"/>
          </p15:clr>
        </p15:guide>
        <p15:guide id="7" pos="1065">
          <p15:clr>
            <a:srgbClr val="E46962"/>
          </p15:clr>
        </p15:guide>
        <p15:guide id="8" pos="1010">
          <p15:clr>
            <a:srgbClr val="E46962"/>
          </p15:clr>
        </p15:guide>
        <p15:guide id="9" pos="4695">
          <p15:clr>
            <a:srgbClr val="E46962"/>
          </p15:clr>
        </p15:guide>
        <p15:guide id="10" pos="4750">
          <p15:clr>
            <a:srgbClr val="E46962"/>
          </p15:clr>
        </p15:guide>
        <p15:guide id="11" pos="3774">
          <p15:clr>
            <a:srgbClr val="E46962"/>
          </p15:clr>
        </p15:guide>
        <p15:guide id="12" pos="3828">
          <p15:clr>
            <a:srgbClr val="E46962"/>
          </p15:clr>
        </p15:guide>
        <p15:guide id="13" pos="1930">
          <p15:clr>
            <a:srgbClr val="E46962"/>
          </p15:clr>
        </p15:guide>
        <p15:guide id="14" pos="1987">
          <p15:clr>
            <a:srgbClr val="E46962"/>
          </p15:clr>
        </p15:guide>
        <p15:guide id="15" orient="horz" pos="288">
          <p15:clr>
            <a:srgbClr val="E46962"/>
          </p15:clr>
        </p15:guide>
        <p15:guide id="16" orient="horz" pos="2950">
          <p15:clr>
            <a:srgbClr val="E46962"/>
          </p15:clr>
        </p15:guide>
        <p15:guide id="17" orient="horz" pos="1135">
          <p15:clr>
            <a:srgbClr val="E46962"/>
          </p15:clr>
        </p15:guide>
        <p15:guide id="18" orient="horz" pos="1194">
          <p15:clr>
            <a:srgbClr val="E46962"/>
          </p15:clr>
        </p15:guide>
        <p15:guide id="19" orient="horz" pos="2043">
          <p15:clr>
            <a:srgbClr val="E46962"/>
          </p15:clr>
        </p15:guide>
        <p15:guide id="20" orient="horz" pos="2103">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48"/>
          <p:cNvSpPr txBox="1"/>
          <p:nvPr/>
        </p:nvSpPr>
        <p:spPr>
          <a:xfrm>
            <a:off x="891500" y="814050"/>
            <a:ext cx="7364700" cy="2911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000" b="1" dirty="0">
                <a:solidFill>
                  <a:schemeClr val="dk1"/>
                </a:solidFill>
                <a:latin typeface="Times New Roman"/>
                <a:ea typeface="Times New Roman"/>
                <a:cs typeface="Times New Roman"/>
                <a:sym typeface="Times New Roman"/>
              </a:rPr>
              <a:t>International Business Communications</a:t>
            </a:r>
            <a:endParaRPr sz="2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000" b="1" dirty="0">
                <a:solidFill>
                  <a:schemeClr val="dk1"/>
                </a:solidFill>
                <a:latin typeface="Times New Roman"/>
                <a:ea typeface="Times New Roman"/>
                <a:cs typeface="Times New Roman"/>
                <a:sym typeface="Times New Roman"/>
              </a:rPr>
              <a:t>Component 2: Practical: Individual Presentation</a:t>
            </a:r>
            <a:endParaRPr lang="en-GB" sz="2000" b="1" dirty="0">
              <a:solidFill>
                <a:schemeClr val="dk1"/>
              </a:solidFill>
              <a:latin typeface="Times New Roman"/>
              <a:ea typeface="Times New Roman"/>
              <a:cs typeface="Times New Roman"/>
              <a:sym typeface="Times New Roman"/>
            </a:endParaRPr>
          </a:p>
          <a:p>
            <a:pPr algn="ctr"/>
            <a:r>
              <a:rPr lang="en-GB" b="1" u="sng" dirty="0">
                <a:highlight>
                  <a:srgbClr val="00FF00"/>
                </a:highlight>
              </a:rPr>
              <a:t>Module code: LCBB6001</a:t>
            </a:r>
            <a:endParaRPr lang="en-GB" dirty="0">
              <a:highlight>
                <a:srgbClr val="00FF00"/>
              </a:highlight>
            </a:endParaRPr>
          </a:p>
          <a:p>
            <a:pPr algn="ctr"/>
            <a:r>
              <a:rPr lang="en-GB" b="1" dirty="0">
                <a:highlight>
                  <a:srgbClr val="FF0000"/>
                </a:highlight>
              </a:rPr>
              <a:t> </a:t>
            </a:r>
            <a:endParaRPr lang="en-GB" dirty="0">
              <a:highlight>
                <a:srgbClr val="FF0000"/>
              </a:highlight>
            </a:endParaRPr>
          </a:p>
          <a:p>
            <a:pPr algn="ctr"/>
            <a:r>
              <a:rPr lang="en-GB" b="1" u="sng" dirty="0">
                <a:highlight>
                  <a:srgbClr val="00FF00"/>
                </a:highlight>
              </a:rPr>
              <a:t>Module Lecturer: </a:t>
            </a:r>
            <a:r>
              <a:rPr lang="en-US" b="1" u="sng" dirty="0">
                <a:highlight>
                  <a:srgbClr val="00FF00"/>
                </a:highlight>
              </a:rPr>
              <a:t>Dr Samson Oladejo</a:t>
            </a:r>
          </a:p>
          <a:p>
            <a:pPr algn="ctr"/>
            <a:r>
              <a:rPr lang="en-US" b="1" dirty="0">
                <a:highlight>
                  <a:srgbClr val="00FF00"/>
                </a:highlight>
              </a:rPr>
              <a:t>Student Name: Cristina Madalina Carare</a:t>
            </a:r>
            <a:endParaRPr lang="en-GB" dirty="0">
              <a:highlight>
                <a:srgbClr val="00FF00"/>
              </a:highlight>
            </a:endParaRPr>
          </a:p>
          <a:p>
            <a:pPr algn="ctr"/>
            <a:r>
              <a:rPr lang="en-US" b="1" dirty="0">
                <a:highlight>
                  <a:srgbClr val="00FF00"/>
                </a:highlight>
              </a:rPr>
              <a:t>Student number: 2246441</a:t>
            </a:r>
            <a:endParaRPr lang="en" sz="2000" b="1" dirty="0">
              <a:solidFill>
                <a:schemeClr val="dk1"/>
              </a:solidFill>
              <a:highlight>
                <a:srgbClr val="00FF00"/>
              </a:highlight>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49"/>
          <p:cNvSpPr txBox="1"/>
          <p:nvPr/>
        </p:nvSpPr>
        <p:spPr>
          <a:xfrm>
            <a:off x="1019025" y="457200"/>
            <a:ext cx="4027800" cy="558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Introduction </a:t>
            </a:r>
            <a:endParaRPr sz="2400" b="1">
              <a:solidFill>
                <a:schemeClr val="dk1"/>
              </a:solidFill>
              <a:latin typeface="Times New Roman"/>
              <a:ea typeface="Times New Roman"/>
              <a:cs typeface="Times New Roman"/>
              <a:sym typeface="Times New Roman"/>
            </a:endParaRPr>
          </a:p>
        </p:txBody>
      </p:sp>
      <p:sp>
        <p:nvSpPr>
          <p:cNvPr id="444" name="Google Shape;444;p49"/>
          <p:cNvSpPr txBox="1"/>
          <p:nvPr/>
        </p:nvSpPr>
        <p:spPr>
          <a:xfrm>
            <a:off x="402650" y="1483550"/>
            <a:ext cx="5388000" cy="24867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An effective international partnership has cross-cultural negotiations that have to be negotiated successfully in the context of global business.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states of the United Kingdom and China belong to two different cultural paradigms, western individualism and eastern collectivism that present different challenges in negotiation scenarios. </a:t>
            </a:r>
            <a:endParaRPr sz="1500">
              <a:solidFill>
                <a:schemeClr val="dk1"/>
              </a:solidFill>
              <a:latin typeface="Times New Roman"/>
              <a:ea typeface="Times New Roman"/>
              <a:cs typeface="Times New Roman"/>
              <a:sym typeface="Times New Roman"/>
            </a:endParaRPr>
          </a:p>
          <a:p>
            <a:pPr marL="0" lvl="0" indent="0" algn="l"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pic>
        <p:nvPicPr>
          <p:cNvPr id="445" name="Google Shape;445;p49"/>
          <p:cNvPicPr preferRelativeResize="0"/>
          <p:nvPr/>
        </p:nvPicPr>
        <p:blipFill>
          <a:blip r:embed="rId3">
            <a:alphaModFix/>
          </a:blip>
          <a:stretch>
            <a:fillRect/>
          </a:stretch>
        </p:blipFill>
        <p:spPr>
          <a:xfrm>
            <a:off x="6435025" y="2062800"/>
            <a:ext cx="2209800" cy="11811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9"/>
        <p:cNvGrpSpPr/>
        <p:nvPr/>
      </p:nvGrpSpPr>
      <p:grpSpPr>
        <a:xfrm>
          <a:off x="0" y="0"/>
          <a:ext cx="0" cy="0"/>
          <a:chOff x="0" y="0"/>
          <a:chExt cx="0" cy="0"/>
        </a:xfrm>
      </p:grpSpPr>
      <p:sp>
        <p:nvSpPr>
          <p:cNvPr id="450" name="Google Shape;450;p50"/>
          <p:cNvSpPr txBox="1"/>
          <p:nvPr/>
        </p:nvSpPr>
        <p:spPr>
          <a:xfrm>
            <a:off x="572675" y="282675"/>
            <a:ext cx="5456400" cy="542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Culture and its major components</a:t>
            </a:r>
            <a:endParaRPr sz="24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endParaRPr sz="2400" b="1">
              <a:solidFill>
                <a:schemeClr val="dk1"/>
              </a:solidFill>
              <a:latin typeface="Times New Roman"/>
              <a:ea typeface="Times New Roman"/>
              <a:cs typeface="Times New Roman"/>
              <a:sym typeface="Times New Roman"/>
            </a:endParaRPr>
          </a:p>
        </p:txBody>
      </p:sp>
      <p:sp>
        <p:nvSpPr>
          <p:cNvPr id="451" name="Google Shape;451;p50"/>
          <p:cNvSpPr txBox="1"/>
          <p:nvPr/>
        </p:nvSpPr>
        <p:spPr>
          <a:xfrm>
            <a:off x="413275" y="1664200"/>
            <a:ext cx="5271000" cy="26994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Language, beliefs, norms and behaviours are also included and define culture as the system of shared norms, values and beliefs that generally determine how persons in a community view and respond to the world within that society (Ketprapakorn and Kantabutra, 2022).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It plays an important role in communication, making decisions, leadership styles, and expectations in the workplace.</a:t>
            </a:r>
            <a:endParaRPr sz="1500">
              <a:solidFill>
                <a:schemeClr val="dk1"/>
              </a:solidFill>
              <a:latin typeface="Times New Roman"/>
              <a:ea typeface="Times New Roman"/>
              <a:cs typeface="Times New Roman"/>
              <a:sym typeface="Times New Roman"/>
            </a:endParaRPr>
          </a:p>
          <a:p>
            <a:pPr marL="0" lvl="0" indent="0" algn="l" rtl="0">
              <a:lnSpc>
                <a:spcPct val="150000"/>
              </a:lnSpc>
              <a:spcBef>
                <a:spcPts val="1000"/>
              </a:spcBef>
              <a:spcAft>
                <a:spcPts val="1000"/>
              </a:spcAft>
              <a:buNone/>
            </a:pPr>
            <a:endParaRPr sz="1500">
              <a:solidFill>
                <a:schemeClr val="dk1"/>
              </a:solidFill>
              <a:latin typeface="Times New Roman"/>
              <a:ea typeface="Times New Roman"/>
              <a:cs typeface="Times New Roman"/>
              <a:sym typeface="Times New Roman"/>
            </a:endParaRPr>
          </a:p>
        </p:txBody>
      </p:sp>
      <p:pic>
        <p:nvPicPr>
          <p:cNvPr id="452" name="Google Shape;452;p50"/>
          <p:cNvPicPr preferRelativeResize="0"/>
          <p:nvPr/>
        </p:nvPicPr>
        <p:blipFill>
          <a:blip r:embed="rId3">
            <a:alphaModFix/>
          </a:blip>
          <a:stretch>
            <a:fillRect/>
          </a:stretch>
        </p:blipFill>
        <p:spPr>
          <a:xfrm>
            <a:off x="6029013" y="2029275"/>
            <a:ext cx="2848275" cy="177941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sp>
        <p:nvSpPr>
          <p:cNvPr id="457" name="Google Shape;457;p51"/>
          <p:cNvSpPr txBox="1"/>
          <p:nvPr/>
        </p:nvSpPr>
        <p:spPr>
          <a:xfrm>
            <a:off x="753350" y="484600"/>
            <a:ext cx="4155300" cy="648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Continued…</a:t>
            </a:r>
            <a:endParaRPr sz="2400" b="1">
              <a:solidFill>
                <a:schemeClr val="dk1"/>
              </a:solidFill>
              <a:latin typeface="Times New Roman"/>
              <a:ea typeface="Times New Roman"/>
              <a:cs typeface="Times New Roman"/>
              <a:sym typeface="Times New Roman"/>
            </a:endParaRPr>
          </a:p>
        </p:txBody>
      </p:sp>
      <p:sp>
        <p:nvSpPr>
          <p:cNvPr id="458" name="Google Shape;458;p51"/>
          <p:cNvSpPr txBox="1"/>
          <p:nvPr/>
        </p:nvSpPr>
        <p:spPr>
          <a:xfrm>
            <a:off x="228600" y="1895400"/>
            <a:ext cx="8495100" cy="2680800"/>
          </a:xfrm>
          <a:prstGeom prst="rect">
            <a:avLst/>
          </a:prstGeom>
          <a:noFill/>
          <a:ln>
            <a:noFill/>
          </a:ln>
        </p:spPr>
        <p:txBody>
          <a:bodyPr spcFirstLastPara="1" wrap="square" lIns="91425" tIns="91425" rIns="91425" bIns="91425" anchor="t" anchorCtr="0">
            <a:noAutofit/>
          </a:bodyPr>
          <a:lstStyle/>
          <a:p>
            <a:pPr marL="457200" lvl="0" indent="-228600" algn="just" rtl="0">
              <a:lnSpc>
                <a:spcPct val="150000"/>
              </a:lnSpc>
              <a:spcBef>
                <a:spcPts val="0"/>
              </a:spcBef>
              <a:spcAft>
                <a:spcPts val="0"/>
              </a:spcAft>
              <a:buClr>
                <a:schemeClr val="dk1"/>
              </a:buClr>
              <a:buFont typeface="Jost"/>
              <a:buNone/>
            </a:pPr>
            <a:r>
              <a:rPr lang="en">
                <a:solidFill>
                  <a:schemeClr val="dk1"/>
                </a:solidFill>
                <a:latin typeface="Times New Roman"/>
                <a:ea typeface="Times New Roman"/>
                <a:cs typeface="Times New Roman"/>
                <a:sym typeface="Times New Roman"/>
              </a:rPr>
              <a:t>The key cultural aspects of culture in regard to negotiation are:</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a:solidFill>
                  <a:schemeClr val="dk1"/>
                </a:solidFill>
                <a:latin typeface="Times New Roman"/>
                <a:ea typeface="Times New Roman"/>
                <a:cs typeface="Times New Roman"/>
                <a:sym typeface="Times New Roman"/>
              </a:rPr>
              <a:t>Values and Beliefs: These are very strong rules which dictate what is wrong, correct and what is considered essential or not.</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a:solidFill>
                  <a:schemeClr val="dk1"/>
                </a:solidFill>
                <a:latin typeface="Times New Roman"/>
                <a:ea typeface="Times New Roman"/>
                <a:cs typeface="Times New Roman"/>
                <a:sym typeface="Times New Roman"/>
              </a:rPr>
              <a:t>Communication Style: A high amount of context is applied in high-context countries (such as China) wherein the listeners do not need to be told explicitly what is going on as communication is implicit but used in low-context countries (such as the UK) wherein clarity and straightforwardness are treasured (Broeder, 2021).</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a:solidFill>
                  <a:schemeClr val="dk1"/>
                </a:solidFill>
                <a:latin typeface="Times New Roman"/>
                <a:ea typeface="Times New Roman"/>
                <a:cs typeface="Times New Roman"/>
                <a:sym typeface="Times New Roman"/>
              </a:rPr>
              <a:t>Time Orientation: The Chinese culture is more long term and relationship oriented whereas British culture is task oriented and short term.</a:t>
            </a:r>
            <a:endParaRPr>
              <a:solidFill>
                <a:schemeClr val="dk1"/>
              </a:solidFill>
              <a:latin typeface="Times New Roman"/>
              <a:ea typeface="Times New Roman"/>
              <a:cs typeface="Times New Roman"/>
              <a:sym typeface="Times New Roman"/>
            </a:endParaRPr>
          </a:p>
        </p:txBody>
      </p:sp>
      <p:pic>
        <p:nvPicPr>
          <p:cNvPr id="459" name="Google Shape;459;p51"/>
          <p:cNvPicPr preferRelativeResize="0"/>
          <p:nvPr/>
        </p:nvPicPr>
        <p:blipFill>
          <a:blip r:embed="rId3">
            <a:alphaModFix/>
          </a:blip>
          <a:stretch>
            <a:fillRect/>
          </a:stretch>
        </p:blipFill>
        <p:spPr>
          <a:xfrm>
            <a:off x="6119650" y="180900"/>
            <a:ext cx="2667000" cy="1714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3"/>
        <p:cNvGrpSpPr/>
        <p:nvPr/>
      </p:nvGrpSpPr>
      <p:grpSpPr>
        <a:xfrm>
          <a:off x="0" y="0"/>
          <a:ext cx="0" cy="0"/>
          <a:chOff x="0" y="0"/>
          <a:chExt cx="0" cy="0"/>
        </a:xfrm>
      </p:grpSpPr>
      <p:sp>
        <p:nvSpPr>
          <p:cNvPr id="464" name="Google Shape;464;p52"/>
          <p:cNvSpPr txBox="1"/>
          <p:nvPr/>
        </p:nvSpPr>
        <p:spPr>
          <a:xfrm>
            <a:off x="593925" y="176425"/>
            <a:ext cx="5302800" cy="690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Theoretical Underpinning</a:t>
            </a:r>
            <a:endParaRPr sz="2400" b="1">
              <a:solidFill>
                <a:schemeClr val="dk1"/>
              </a:solidFill>
              <a:latin typeface="Times New Roman"/>
              <a:ea typeface="Times New Roman"/>
              <a:cs typeface="Times New Roman"/>
              <a:sym typeface="Times New Roman"/>
            </a:endParaRPr>
          </a:p>
        </p:txBody>
      </p:sp>
      <p:sp>
        <p:nvSpPr>
          <p:cNvPr id="465" name="Google Shape;465;p52"/>
          <p:cNvSpPr txBox="1"/>
          <p:nvPr/>
        </p:nvSpPr>
        <p:spPr>
          <a:xfrm>
            <a:off x="572675" y="1122225"/>
            <a:ext cx="4941600" cy="34431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Cultural Dimension Theory is one of the most popular models of contrasting the cultures of countries proposed by Geert Hofstede (Hofstede et al., 2010). It determines six dimensions of culture that are useful in describing tendencies of behaviour in various societies.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1. Power Distance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China has a high score, meaning that it has embraced the hierarchical system and does not really need justification. There may be several authorities in the process of negotiations and the last word may be left to the top executives. The lower power distance of the UK is more of consultative negotiation and collective decision-making (Pervaiz, Li and He, 2021).</a:t>
            </a:r>
            <a:endParaRPr sz="1200">
              <a:solidFill>
                <a:schemeClr val="dk1"/>
              </a:solidFill>
              <a:latin typeface="Times New Roman"/>
              <a:ea typeface="Times New Roman"/>
              <a:cs typeface="Times New Roman"/>
              <a:sym typeface="Times New Roman"/>
            </a:endParaRPr>
          </a:p>
        </p:txBody>
      </p:sp>
      <p:pic>
        <p:nvPicPr>
          <p:cNvPr id="466" name="Google Shape;466;p52"/>
          <p:cNvPicPr preferRelativeResize="0"/>
          <p:nvPr/>
        </p:nvPicPr>
        <p:blipFill>
          <a:blip r:embed="rId3">
            <a:alphaModFix/>
          </a:blip>
          <a:stretch>
            <a:fillRect/>
          </a:stretch>
        </p:blipFill>
        <p:spPr>
          <a:xfrm>
            <a:off x="5847225" y="1895400"/>
            <a:ext cx="2857500" cy="1600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Google Shape;471;p53"/>
          <p:cNvSpPr txBox="1"/>
          <p:nvPr/>
        </p:nvSpPr>
        <p:spPr>
          <a:xfrm>
            <a:off x="1157175" y="378325"/>
            <a:ext cx="4059600" cy="489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400" b="1">
                <a:solidFill>
                  <a:schemeClr val="dk1"/>
                </a:solidFill>
                <a:latin typeface="Times New Roman"/>
                <a:ea typeface="Times New Roman"/>
                <a:cs typeface="Times New Roman"/>
                <a:sym typeface="Times New Roman"/>
              </a:rPr>
              <a:t>Continued…</a:t>
            </a:r>
            <a:endParaRPr sz="2400" b="1">
              <a:solidFill>
                <a:schemeClr val="dk1"/>
              </a:solidFill>
              <a:latin typeface="Times New Roman"/>
              <a:ea typeface="Times New Roman"/>
              <a:cs typeface="Times New Roman"/>
              <a:sym typeface="Times New Roman"/>
            </a:endParaRPr>
          </a:p>
        </p:txBody>
      </p:sp>
      <p:sp>
        <p:nvSpPr>
          <p:cNvPr id="472" name="Google Shape;472;p53"/>
          <p:cNvSpPr txBox="1"/>
          <p:nvPr/>
        </p:nvSpPr>
        <p:spPr>
          <a:xfrm>
            <a:off x="402650" y="1100975"/>
            <a:ext cx="4814100" cy="33159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300">
                <a:solidFill>
                  <a:schemeClr val="dk1"/>
                </a:solidFill>
                <a:latin typeface="Times New Roman"/>
                <a:ea typeface="Times New Roman"/>
                <a:cs typeface="Times New Roman"/>
                <a:sym typeface="Times New Roman"/>
              </a:rPr>
              <a:t>3. Uncertainty Avoidance</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100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The scores in both countries are moderate; however, the British are more comfortable with ambiguity, the Chinese partners can be more certain with decisions and avoid risks, they value systematic strategies.</a:t>
            </a:r>
            <a:endParaRPr sz="13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300">
                <a:solidFill>
                  <a:schemeClr val="dk1"/>
                </a:solidFill>
                <a:latin typeface="Times New Roman"/>
                <a:ea typeface="Times New Roman"/>
                <a:cs typeface="Times New Roman"/>
                <a:sym typeface="Times New Roman"/>
              </a:rPr>
              <a:t>4. Long-Term Orientation</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100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China has a long-term orientation in which great emphasis is placed on perseverance, trust, and future payoff (Pinelli, Debellis and De Massis, 2024). The UK is more short-term in orientation, that is, it considers achieving faster returns and visible outcomes.</a:t>
            </a:r>
            <a:endParaRPr sz="1300">
              <a:solidFill>
                <a:schemeClr val="dk1"/>
              </a:solidFill>
              <a:latin typeface="Times New Roman"/>
              <a:ea typeface="Times New Roman"/>
              <a:cs typeface="Times New Roman"/>
              <a:sym typeface="Times New Roman"/>
            </a:endParaRPr>
          </a:p>
        </p:txBody>
      </p:sp>
      <p:pic>
        <p:nvPicPr>
          <p:cNvPr id="473" name="Google Shape;473;p53"/>
          <p:cNvPicPr preferRelativeResize="0"/>
          <p:nvPr/>
        </p:nvPicPr>
        <p:blipFill>
          <a:blip r:embed="rId3">
            <a:alphaModFix/>
          </a:blip>
          <a:stretch>
            <a:fillRect/>
          </a:stretch>
        </p:blipFill>
        <p:spPr>
          <a:xfrm>
            <a:off x="5431125" y="1770500"/>
            <a:ext cx="3622450" cy="197685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54"/>
          <p:cNvSpPr txBox="1"/>
          <p:nvPr/>
        </p:nvSpPr>
        <p:spPr>
          <a:xfrm>
            <a:off x="285750" y="187050"/>
            <a:ext cx="8629500" cy="520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Discuss the cultural elements based on the Chinese to overcome</a:t>
            </a:r>
            <a:endParaRPr sz="2400" b="1">
              <a:solidFill>
                <a:schemeClr val="dk1"/>
              </a:solidFill>
              <a:latin typeface="Times New Roman"/>
              <a:ea typeface="Times New Roman"/>
              <a:cs typeface="Times New Roman"/>
              <a:sym typeface="Times New Roman"/>
            </a:endParaRPr>
          </a:p>
        </p:txBody>
      </p:sp>
      <p:sp>
        <p:nvSpPr>
          <p:cNvPr id="479" name="Google Shape;479;p54"/>
          <p:cNvSpPr txBox="1"/>
          <p:nvPr/>
        </p:nvSpPr>
        <p:spPr>
          <a:xfrm>
            <a:off x="477025" y="1228500"/>
            <a:ext cx="5876700" cy="3455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a:solidFill>
                  <a:schemeClr val="dk1"/>
                </a:solidFill>
                <a:latin typeface="Times New Roman"/>
                <a:ea typeface="Times New Roman"/>
                <a:cs typeface="Times New Roman"/>
                <a:sym typeface="Times New Roman"/>
              </a:rPr>
              <a:t>1. Communicative and Linguistic Profile</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a:solidFill>
                  <a:schemeClr val="dk1"/>
                </a:solidFill>
                <a:latin typeface="Times New Roman"/>
                <a:ea typeface="Times New Roman"/>
                <a:cs typeface="Times New Roman"/>
                <a:sym typeface="Times New Roman"/>
              </a:rPr>
              <a:t>Non-verbal communication, attitudes, expressions and use of idioms are not similar even when the medium is the English language. The directness of the UK people can be viewed as impolite to a Chinese person because subtlety and guessing between the lines are important.</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a:solidFill>
                  <a:schemeClr val="dk1"/>
                </a:solidFill>
                <a:latin typeface="Times New Roman"/>
                <a:ea typeface="Times New Roman"/>
                <a:cs typeface="Times New Roman"/>
                <a:sym typeface="Times New Roman"/>
              </a:rPr>
              <a:t>2. Mianzi: Concept of Face</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a:solidFill>
                  <a:schemeClr val="dk1"/>
                </a:solidFill>
                <a:latin typeface="Times New Roman"/>
                <a:ea typeface="Times New Roman"/>
                <a:cs typeface="Times New Roman"/>
                <a:sym typeface="Times New Roman"/>
              </a:rPr>
              <a:t>The definition of face, which is to maintain honour and to prevent humiliation in Chinese culture, is critical. Trust can be undermined by the criticism or the expression of disagreement by the general population. UK negotiators have to be more diplomatic and they have to tone down their language.</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solidFill>
                <a:schemeClr val="dk1"/>
              </a:solidFill>
              <a:latin typeface="Times New Roman"/>
              <a:ea typeface="Times New Roman"/>
              <a:cs typeface="Times New Roman"/>
              <a:sym typeface="Times New Roman"/>
            </a:endParaRPr>
          </a:p>
        </p:txBody>
      </p:sp>
      <p:pic>
        <p:nvPicPr>
          <p:cNvPr id="480" name="Google Shape;480;p54"/>
          <p:cNvPicPr preferRelativeResize="0"/>
          <p:nvPr/>
        </p:nvPicPr>
        <p:blipFill>
          <a:blip r:embed="rId3">
            <a:alphaModFix/>
          </a:blip>
          <a:stretch>
            <a:fillRect/>
          </a:stretch>
        </p:blipFill>
        <p:spPr>
          <a:xfrm>
            <a:off x="6513200" y="2198813"/>
            <a:ext cx="2275525" cy="15144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Google Shape;485;p55"/>
          <p:cNvSpPr txBox="1"/>
          <p:nvPr/>
        </p:nvSpPr>
        <p:spPr>
          <a:xfrm>
            <a:off x="593925" y="261425"/>
            <a:ext cx="4176600" cy="690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Continued…</a:t>
            </a:r>
            <a:endParaRPr sz="2400" b="1">
              <a:solidFill>
                <a:schemeClr val="dk1"/>
              </a:solidFill>
              <a:latin typeface="Times New Roman"/>
              <a:ea typeface="Times New Roman"/>
              <a:cs typeface="Times New Roman"/>
              <a:sym typeface="Times New Roman"/>
            </a:endParaRPr>
          </a:p>
        </p:txBody>
      </p:sp>
      <p:sp>
        <p:nvSpPr>
          <p:cNvPr id="486" name="Google Shape;486;p55"/>
          <p:cNvSpPr txBox="1"/>
          <p:nvPr/>
        </p:nvSpPr>
        <p:spPr>
          <a:xfrm>
            <a:off x="795850" y="1430400"/>
            <a:ext cx="4282800" cy="267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500">
                <a:solidFill>
                  <a:schemeClr val="dk1"/>
                </a:solidFill>
                <a:latin typeface="Times New Roman"/>
                <a:ea typeface="Times New Roman"/>
                <a:cs typeface="Times New Roman"/>
                <a:sym typeface="Times New Roman"/>
              </a:rPr>
              <a:t>4. Decision-Making Hierarchies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1000"/>
              </a:spcBef>
              <a:spcAft>
                <a:spcPts val="100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Although British companies tend to assign the power to the middle-level managers, Chinese companies might be compelled to seek senior executive consent. Misalignment in the level of negotiation can fail to obtain an agreement or hold up the agreement.</a:t>
            </a:r>
            <a:endParaRPr sz="1500">
              <a:solidFill>
                <a:schemeClr val="dk1"/>
              </a:solidFill>
              <a:latin typeface="Times New Roman"/>
              <a:ea typeface="Times New Roman"/>
              <a:cs typeface="Times New Roman"/>
              <a:sym typeface="Times New Roman"/>
            </a:endParaRPr>
          </a:p>
        </p:txBody>
      </p:sp>
      <p:pic>
        <p:nvPicPr>
          <p:cNvPr id="487" name="Google Shape;487;p55"/>
          <p:cNvPicPr preferRelativeResize="0"/>
          <p:nvPr/>
        </p:nvPicPr>
        <p:blipFill>
          <a:blip r:embed="rId3">
            <a:alphaModFix/>
          </a:blip>
          <a:stretch>
            <a:fillRect/>
          </a:stretch>
        </p:blipFill>
        <p:spPr>
          <a:xfrm>
            <a:off x="5645525" y="1969200"/>
            <a:ext cx="2847975"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sp>
        <p:nvSpPr>
          <p:cNvPr id="492" name="Google Shape;492;p56"/>
          <p:cNvSpPr txBox="1"/>
          <p:nvPr/>
        </p:nvSpPr>
        <p:spPr>
          <a:xfrm>
            <a:off x="413275" y="335825"/>
            <a:ext cx="8416500" cy="531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Strategies for Success in Cross-Cultural Negotiations</a:t>
            </a:r>
            <a:endParaRPr sz="2400" b="1">
              <a:solidFill>
                <a:schemeClr val="dk1"/>
              </a:solidFill>
              <a:latin typeface="Times New Roman"/>
              <a:ea typeface="Times New Roman"/>
              <a:cs typeface="Times New Roman"/>
              <a:sym typeface="Times New Roman"/>
            </a:endParaRPr>
          </a:p>
        </p:txBody>
      </p:sp>
      <p:sp>
        <p:nvSpPr>
          <p:cNvPr id="493" name="Google Shape;493;p56"/>
          <p:cNvSpPr txBox="1"/>
          <p:nvPr/>
        </p:nvSpPr>
        <p:spPr>
          <a:xfrm>
            <a:off x="402650" y="1302875"/>
            <a:ext cx="5675100" cy="3380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UK negotiators must apply the following evidence-based strategies in a bid to apply a win-win partnership agreement between it and the Chinese firm:</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1. Sensitisation and training Cultural</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is possible to avoid confrontation and misunderstandings, which may occur due to Chinese cultural values, etiquette, and communication style, with the use of training on these particular issues pre-negotiation (Huili, Minna and Xixi, 2024). Intercultural competence and adaptability are achieved through cultural intelligence (CQ) training.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2. Invest in Relationship-Building in building relationships.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first sessions need to be held as informal meetings, be respectful and interested in long-term collaborations. Developing guanxi will build trust, minimize perceived risks and lay down a positive basis that future negotiations will be based on.</a:t>
            </a:r>
            <a:endParaRPr sz="120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494" name="Google Shape;494;p56"/>
          <p:cNvPicPr preferRelativeResize="0"/>
          <p:nvPr/>
        </p:nvPicPr>
        <p:blipFill>
          <a:blip r:embed="rId3">
            <a:alphaModFix/>
          </a:blip>
          <a:stretch>
            <a:fillRect/>
          </a:stretch>
        </p:blipFill>
        <p:spPr>
          <a:xfrm>
            <a:off x="6208900" y="1954700"/>
            <a:ext cx="2761450" cy="15464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57"/>
          <p:cNvSpPr txBox="1"/>
          <p:nvPr/>
        </p:nvSpPr>
        <p:spPr>
          <a:xfrm>
            <a:off x="572675" y="218925"/>
            <a:ext cx="3783300" cy="58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Continued…</a:t>
            </a:r>
            <a:endParaRPr sz="2400" b="1">
              <a:solidFill>
                <a:schemeClr val="dk1"/>
              </a:solidFill>
              <a:latin typeface="Times New Roman"/>
              <a:ea typeface="Times New Roman"/>
              <a:cs typeface="Times New Roman"/>
              <a:sym typeface="Times New Roman"/>
            </a:endParaRPr>
          </a:p>
        </p:txBody>
      </p:sp>
      <p:sp>
        <p:nvSpPr>
          <p:cNvPr id="500" name="Google Shape;500;p57"/>
          <p:cNvSpPr txBox="1"/>
          <p:nvPr/>
        </p:nvSpPr>
        <p:spPr>
          <a:xfrm>
            <a:off x="519550" y="1175350"/>
            <a:ext cx="5334900" cy="3508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4. Respect Hierarchical or ranking procedures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is very important to appreciate the internal structure of the Chinese firm. Senior decision-makers on both sides should be brought early in the process to bring power levels on the same scale.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5. Be Patient and flexible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Take a long perspective of the partnership. Goodwill can be achieved through flexibility in schedules and willingness to re-negotiate ideas and abstinence in high-stakes negotiation approaches (Hayes, 2024).</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6. Engage interpreters and Cultural Liaisons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Replacing a technical or sensitive conversation with skilled interpreters or cross-cultural consultants may be a solution in cases where technical or sensitive conversations are involved in removing communication gaps or culturally offensive behaviour.</a:t>
            </a:r>
            <a:endParaRPr sz="1200">
              <a:solidFill>
                <a:schemeClr val="dk1"/>
              </a:solidFill>
              <a:latin typeface="Times New Roman"/>
              <a:ea typeface="Times New Roman"/>
              <a:cs typeface="Times New Roman"/>
              <a:sym typeface="Times New Roman"/>
            </a:endParaRPr>
          </a:p>
        </p:txBody>
      </p:sp>
      <p:pic>
        <p:nvPicPr>
          <p:cNvPr id="501" name="Google Shape;501;p57"/>
          <p:cNvPicPr preferRelativeResize="0"/>
          <p:nvPr/>
        </p:nvPicPr>
        <p:blipFill>
          <a:blip r:embed="rId3">
            <a:alphaModFix/>
          </a:blip>
          <a:stretch>
            <a:fillRect/>
          </a:stretch>
        </p:blipFill>
        <p:spPr>
          <a:xfrm>
            <a:off x="6014875" y="2134100"/>
            <a:ext cx="2876550" cy="15906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05"/>
        <p:cNvGrpSpPr/>
        <p:nvPr/>
      </p:nvGrpSpPr>
      <p:grpSpPr>
        <a:xfrm>
          <a:off x="0" y="0"/>
          <a:ext cx="0" cy="0"/>
          <a:chOff x="0" y="0"/>
          <a:chExt cx="0" cy="0"/>
        </a:xfrm>
      </p:grpSpPr>
      <p:sp>
        <p:nvSpPr>
          <p:cNvPr id="506" name="Google Shape;506;p58"/>
          <p:cNvSpPr txBox="1"/>
          <p:nvPr/>
        </p:nvSpPr>
        <p:spPr>
          <a:xfrm>
            <a:off x="2985025" y="399575"/>
            <a:ext cx="2911800" cy="711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Conclusion </a:t>
            </a:r>
            <a:endParaRPr sz="2400" b="1">
              <a:solidFill>
                <a:schemeClr val="dk1"/>
              </a:solidFill>
              <a:latin typeface="Times New Roman"/>
              <a:ea typeface="Times New Roman"/>
              <a:cs typeface="Times New Roman"/>
              <a:sym typeface="Times New Roman"/>
            </a:endParaRPr>
          </a:p>
        </p:txBody>
      </p:sp>
      <p:sp>
        <p:nvSpPr>
          <p:cNvPr id="507" name="Google Shape;507;p58"/>
          <p:cNvSpPr txBox="1"/>
          <p:nvPr/>
        </p:nvSpPr>
        <p:spPr>
          <a:xfrm>
            <a:off x="2942275" y="1302875"/>
            <a:ext cx="3868500" cy="33807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sum up, although cultural peculiarities of both countries are a hard nut to crack in business negotiations between Britain and China, they are surmountable provided the means of awareness, adaptability, and strategic planning are used.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With an awareness of the Chinese cultural values of collectivism, hierarchy, and long-term orientation, coupled with the utilization of proper intercultural communication principles and concepts that can help the UK company develop a proper technique of negotiating with Chinese companies, UK firms will be able to formulate adjustments to their negotiation strategies accordingly.</a:t>
            </a:r>
            <a:endParaRPr sz="1200">
              <a:solidFill>
                <a:schemeClr val="dk1"/>
              </a:solidFill>
              <a:latin typeface="Times New Roman"/>
              <a:ea typeface="Times New Roman"/>
              <a:cs typeface="Times New Roman"/>
              <a:sym typeface="Times New Roman"/>
            </a:endParaRPr>
          </a:p>
        </p:txBody>
      </p:sp>
      <p:pic>
        <p:nvPicPr>
          <p:cNvPr id="508" name="Google Shape;508;p58"/>
          <p:cNvPicPr preferRelativeResize="0"/>
          <p:nvPr/>
        </p:nvPicPr>
        <p:blipFill>
          <a:blip r:embed="rId3">
            <a:alphaModFix/>
          </a:blip>
          <a:stretch>
            <a:fillRect/>
          </a:stretch>
        </p:blipFill>
        <p:spPr>
          <a:xfrm>
            <a:off x="6995525" y="519563"/>
            <a:ext cx="1964550" cy="2563875"/>
          </a:xfrm>
          <a:prstGeom prst="rect">
            <a:avLst/>
          </a:prstGeom>
          <a:noFill/>
          <a:ln>
            <a:noFill/>
          </a:ln>
        </p:spPr>
      </p:pic>
      <p:pic>
        <p:nvPicPr>
          <p:cNvPr id="509" name="Google Shape;509;p58"/>
          <p:cNvPicPr preferRelativeResize="0"/>
          <p:nvPr/>
        </p:nvPicPr>
        <p:blipFill>
          <a:blip r:embed="rId4">
            <a:alphaModFix/>
          </a:blip>
          <a:stretch>
            <a:fillRect/>
          </a:stretch>
        </p:blipFill>
        <p:spPr>
          <a:xfrm>
            <a:off x="180025" y="1984125"/>
            <a:ext cx="2762250" cy="16573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59"/>
          <p:cNvSpPr txBox="1"/>
          <p:nvPr/>
        </p:nvSpPr>
        <p:spPr>
          <a:xfrm>
            <a:off x="328250" y="50075"/>
            <a:ext cx="8469900" cy="636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p:txBody>
      </p:sp>
      <p:sp>
        <p:nvSpPr>
          <p:cNvPr id="515" name="Google Shape;515;p59"/>
          <p:cNvSpPr txBox="1"/>
          <p:nvPr/>
        </p:nvSpPr>
        <p:spPr>
          <a:xfrm>
            <a:off x="264500" y="602675"/>
            <a:ext cx="8746200" cy="44304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Broeder, P., 2021. Informed communication in high context and low context cultures. </a:t>
            </a:r>
            <a:r>
              <a:rPr lang="en" sz="1200" i="1">
                <a:solidFill>
                  <a:schemeClr val="dk1"/>
                </a:solidFill>
                <a:latin typeface="Times New Roman"/>
                <a:ea typeface="Times New Roman"/>
                <a:cs typeface="Times New Roman"/>
                <a:sym typeface="Times New Roman"/>
              </a:rPr>
              <a:t>Journal of Education, Innovation and Communication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a:t>
            </a:r>
            <a:r>
              <a:rPr lang="en" sz="1200">
                <a:solidFill>
                  <a:schemeClr val="dk1"/>
                </a:solidFill>
                <a:latin typeface="Times New Roman"/>
                <a:ea typeface="Times New Roman"/>
                <a:cs typeface="Times New Roman"/>
                <a:sym typeface="Times New Roman"/>
              </a:rPr>
              <a:t>(1), pp.13-24.</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Hayes, A.S., 2024. Time, ties, transactions: temporality and relational work in economic exchange. </a:t>
            </a:r>
            <a:r>
              <a:rPr lang="en" sz="1200" i="1">
                <a:solidFill>
                  <a:schemeClr val="dk1"/>
                </a:solidFill>
                <a:latin typeface="Times New Roman"/>
                <a:ea typeface="Times New Roman"/>
                <a:cs typeface="Times New Roman"/>
                <a:sym typeface="Times New Roman"/>
              </a:rPr>
              <a:t>Theory and Society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53</a:t>
            </a:r>
            <a:r>
              <a:rPr lang="en" sz="1200">
                <a:solidFill>
                  <a:schemeClr val="dk1"/>
                </a:solidFill>
                <a:latin typeface="Times New Roman"/>
                <a:ea typeface="Times New Roman"/>
                <a:cs typeface="Times New Roman"/>
                <a:sym typeface="Times New Roman"/>
              </a:rPr>
              <a:t>(3), pp.625-651.</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Huili, Z., Minna, W. and Xixi, S., 2024. CULTURAL DEPTH IN BUSINESS COMMUNICATION: EXPLORING THE INTERPRETATION OF CHINESE CULTURE-SPECIFIC TERMS IN CROSS-CULTURAL NEGOTIATIONS. </a:t>
            </a:r>
            <a:r>
              <a:rPr lang="en" sz="1200" i="1">
                <a:solidFill>
                  <a:schemeClr val="dk1"/>
                </a:solidFill>
                <a:latin typeface="Times New Roman"/>
                <a:ea typeface="Times New Roman"/>
                <a:cs typeface="Times New Roman"/>
                <a:sym typeface="Times New Roman"/>
              </a:rPr>
              <a:t>Journal of Business Innovation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9</a:t>
            </a:r>
            <a:r>
              <a:rPr lang="en" sz="1200">
                <a:solidFill>
                  <a:schemeClr val="dk1"/>
                </a:solidFill>
                <a:latin typeface="Times New Roman"/>
                <a:ea typeface="Times New Roman"/>
                <a:cs typeface="Times New Roman"/>
                <a:sym typeface="Times New Roman"/>
              </a:rPr>
              <a:t>(1), p.1.</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Ketprapakorn, N. and Kantabutra, S., 2022. Toward an organizational theory of sustainability culture. </a:t>
            </a:r>
            <a:r>
              <a:rPr lang="en" sz="1200" i="1">
                <a:solidFill>
                  <a:schemeClr val="dk1"/>
                </a:solidFill>
                <a:latin typeface="Times New Roman"/>
                <a:ea typeface="Times New Roman"/>
                <a:cs typeface="Times New Roman"/>
                <a:sym typeface="Times New Roman"/>
              </a:rPr>
              <a:t>Sustainable production and consumption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32</a:t>
            </a:r>
            <a:r>
              <a:rPr lang="en" sz="1200">
                <a:solidFill>
                  <a:schemeClr val="dk1"/>
                </a:solidFill>
                <a:latin typeface="Times New Roman"/>
                <a:ea typeface="Times New Roman"/>
                <a:cs typeface="Times New Roman"/>
                <a:sym typeface="Times New Roman"/>
              </a:rPr>
              <a:t>, pp.638-654.</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Pegoraro, D., Chidlow, A. and De Propris, L., 2025. Exploring factors influencing manufacturing home-shoring strategies: insights from three diverse geographical regions. </a:t>
            </a:r>
            <a:r>
              <a:rPr lang="en" sz="1200" i="1">
                <a:solidFill>
                  <a:schemeClr val="dk1"/>
                </a:solidFill>
                <a:latin typeface="Times New Roman"/>
                <a:ea typeface="Times New Roman"/>
                <a:cs typeface="Times New Roman"/>
                <a:sym typeface="Times New Roman"/>
              </a:rPr>
              <a:t>Journal of International Business Policy</a:t>
            </a:r>
            <a:r>
              <a:rPr lang="en" sz="1200">
                <a:solidFill>
                  <a:schemeClr val="dk1"/>
                </a:solidFill>
                <a:latin typeface="Times New Roman"/>
                <a:ea typeface="Times New Roman"/>
                <a:cs typeface="Times New Roman"/>
                <a:sym typeface="Times New Roman"/>
              </a:rPr>
              <a:t>, pp.1-27.</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Pervaiz, S., Li, G. and He, Q., 2021. The mechanism of goal-setting participation’s impact on employees’ proactive behavior, moderated mediation role of power distance. </a:t>
            </a:r>
            <a:r>
              <a:rPr lang="en" sz="1200" i="1">
                <a:solidFill>
                  <a:schemeClr val="dk1"/>
                </a:solidFill>
                <a:latin typeface="Times New Roman"/>
                <a:ea typeface="Times New Roman"/>
                <a:cs typeface="Times New Roman"/>
                <a:sym typeface="Times New Roman"/>
              </a:rPr>
              <a:t>Plos one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16</a:t>
            </a:r>
            <a:r>
              <a:rPr lang="en" sz="1200">
                <a:solidFill>
                  <a:schemeClr val="dk1"/>
                </a:solidFill>
                <a:latin typeface="Times New Roman"/>
                <a:ea typeface="Times New Roman"/>
                <a:cs typeface="Times New Roman"/>
                <a:sym typeface="Times New Roman"/>
              </a:rPr>
              <a:t>(12), p.e0260625.</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Pinelli, M., Debellis, F. and De Massis, A., 2024. Long-term orientation, family-intensive governance arrangements, and firm performance: An institutional economics perspective. </a:t>
            </a:r>
            <a:r>
              <a:rPr lang="en" sz="1200" i="1">
                <a:solidFill>
                  <a:schemeClr val="dk1"/>
                </a:solidFill>
                <a:latin typeface="Times New Roman"/>
                <a:ea typeface="Times New Roman"/>
                <a:cs typeface="Times New Roman"/>
                <a:sym typeface="Times New Roman"/>
              </a:rPr>
              <a:t>Small Business Economics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63</a:t>
            </a:r>
            <a:r>
              <a:rPr lang="en" sz="1200">
                <a:solidFill>
                  <a:schemeClr val="dk1"/>
                </a:solidFill>
                <a:latin typeface="Times New Roman"/>
                <a:ea typeface="Times New Roman"/>
                <a:cs typeface="Times New Roman"/>
                <a:sym typeface="Times New Roman"/>
              </a:rPr>
              <a:t>(2), pp.731-754.</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Clr>
                <a:schemeClr val="lt1"/>
              </a:buClr>
              <a:buSzPts val="1100"/>
              <a:buFont typeface="Arial"/>
              <a:buNone/>
            </a:pPr>
            <a:r>
              <a:rPr lang="en" sz="1200">
                <a:solidFill>
                  <a:schemeClr val="dk1"/>
                </a:solidFill>
                <a:latin typeface="Times New Roman"/>
                <a:ea typeface="Times New Roman"/>
                <a:cs typeface="Times New Roman"/>
                <a:sym typeface="Times New Roman"/>
              </a:rPr>
              <a:t>Syarifudin, M. and Kholis, N., 2024. Guanxi and Business Success among Chines Entrepreneurs: A Social Capital Perspective. </a:t>
            </a:r>
            <a:r>
              <a:rPr lang="en" sz="1200" i="1">
                <a:solidFill>
                  <a:schemeClr val="dk1"/>
                </a:solidFill>
                <a:latin typeface="Times New Roman"/>
                <a:ea typeface="Times New Roman"/>
                <a:cs typeface="Times New Roman"/>
                <a:sym typeface="Times New Roman"/>
              </a:rPr>
              <a:t>Cogito: Multidisciplinary Res. J.</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16</a:t>
            </a:r>
            <a:r>
              <a:rPr lang="en" sz="1200">
                <a:solidFill>
                  <a:schemeClr val="dk1"/>
                </a:solidFill>
                <a:latin typeface="Times New Roman"/>
                <a:ea typeface="Times New Roman"/>
                <a:cs typeface="Times New Roman"/>
                <a:sym typeface="Times New Roman"/>
              </a:rPr>
              <a:t>, p.171.</a:t>
            </a:r>
            <a:endParaRPr sz="1200">
              <a:solidFill>
                <a:schemeClr val="dk1"/>
              </a:solidFill>
              <a:latin typeface="Times New Roman"/>
              <a:ea typeface="Times New Roman"/>
              <a:cs typeface="Times New Roman"/>
              <a:sym typeface="Times New Roman"/>
            </a:endParaRPr>
          </a:p>
          <a:p>
            <a:pPr marL="0" lvl="0" indent="0" algn="just" rtl="0">
              <a:lnSpc>
                <a:spcPct val="115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sp>
        <p:nvSpPr>
          <p:cNvPr id="520" name="Google Shape;520;p60"/>
          <p:cNvSpPr txBox="1"/>
          <p:nvPr/>
        </p:nvSpPr>
        <p:spPr>
          <a:xfrm>
            <a:off x="2081725" y="2248700"/>
            <a:ext cx="4952100" cy="1540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chemeClr val="dk1"/>
                </a:solidFill>
                <a:latin typeface="Times New Roman"/>
                <a:ea typeface="Times New Roman"/>
                <a:cs typeface="Times New Roman"/>
                <a:sym typeface="Times New Roman"/>
              </a:rPr>
              <a:t>Thank You</a:t>
            </a:r>
            <a:endParaRPr sz="3000" b="1">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Dark mode gradients">
  <a:themeElements>
    <a:clrScheme name="Simple Light">
      <a:dk1>
        <a:srgbClr val="FFFFFF"/>
      </a:dk1>
      <a:lt1>
        <a:srgbClr val="000000"/>
      </a:lt1>
      <a:dk2>
        <a:srgbClr val="FF6234"/>
      </a:dk2>
      <a:lt2>
        <a:srgbClr val="AB4FF6"/>
      </a:lt2>
      <a:accent1>
        <a:srgbClr val="202124"/>
      </a:accent1>
      <a:accent2>
        <a:srgbClr val="F7F2F1"/>
      </a:accent2>
      <a:accent3>
        <a:srgbClr val="BABCC2"/>
      </a:accent3>
      <a:accent4>
        <a:srgbClr val="FCE5CD"/>
      </a:accent4>
      <a:accent5>
        <a:srgbClr val="FF5F79"/>
      </a:accent5>
      <a:accent6>
        <a:srgbClr val="D20972"/>
      </a:accent6>
      <a:hlink>
        <a:srgbClr val="3C78D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1793</Words>
  <Application>Microsoft Office PowerPoint</Application>
  <PresentationFormat>On-screen Show (16:9)</PresentationFormat>
  <Paragraphs>77</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Figtree Light</vt:lpstr>
      <vt:lpstr>Figtree</vt:lpstr>
      <vt:lpstr>Jost</vt:lpstr>
      <vt:lpstr>Jost Light</vt:lpstr>
      <vt:lpstr>Times New Roman</vt:lpstr>
      <vt:lpstr>Arial</vt:lpstr>
      <vt:lpstr>Dark mode gradients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Alin Carare (2246440)</cp:lastModifiedBy>
  <cp:revision>2</cp:revision>
  <dcterms:modified xsi:type="dcterms:W3CDTF">2025-07-12T19:21:27Z</dcterms:modified>
</cp:coreProperties>
</file>