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ink/ink1.xml" ContentType="application/inkml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59"/>
  </p:notesMasterIdLst>
  <p:sldIdLst>
    <p:sldId id="719" r:id="rId24"/>
    <p:sldId id="301" r:id="rId25"/>
    <p:sldId id="302" r:id="rId26"/>
    <p:sldId id="458" r:id="rId27"/>
    <p:sldId id="747" r:id="rId28"/>
    <p:sldId id="465" r:id="rId29"/>
    <p:sldId id="459" r:id="rId30"/>
    <p:sldId id="750" r:id="rId31"/>
    <p:sldId id="461" r:id="rId32"/>
    <p:sldId id="463" r:id="rId33"/>
    <p:sldId id="840" r:id="rId34"/>
    <p:sldId id="841" r:id="rId35"/>
    <p:sldId id="842" r:id="rId36"/>
    <p:sldId id="843" r:id="rId37"/>
    <p:sldId id="844" r:id="rId38"/>
    <p:sldId id="464" r:id="rId39"/>
    <p:sldId id="749" r:id="rId40"/>
    <p:sldId id="466" r:id="rId41"/>
    <p:sldId id="467" r:id="rId42"/>
    <p:sldId id="754" r:id="rId43"/>
    <p:sldId id="755" r:id="rId44"/>
    <p:sldId id="756" r:id="rId45"/>
    <p:sldId id="469" r:id="rId46"/>
    <p:sldId id="475" r:id="rId47"/>
    <p:sldId id="476" r:id="rId48"/>
    <p:sldId id="477" r:id="rId49"/>
    <p:sldId id="478" r:id="rId50"/>
    <p:sldId id="757" r:id="rId51"/>
    <p:sldId id="581" r:id="rId52"/>
    <p:sldId id="642" r:id="rId53"/>
    <p:sldId id="643" r:id="rId54"/>
    <p:sldId id="845" r:id="rId55"/>
    <p:sldId id="846" r:id="rId56"/>
    <p:sldId id="847" r:id="rId57"/>
    <p:sldId id="721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691343-3F1E-4F99-9CF9-9F6B30B51EE8}" v="3" dt="2023-11-09T12:34:06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63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5" Type="http://schemas.openxmlformats.org/officeDocument/2006/relationships/slideMaster" Target="slideMasters/slideMaster2.xml"/><Relationship Id="rId61" Type="http://schemas.openxmlformats.org/officeDocument/2006/relationships/viewProps" Target="viewProps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55A580B-C3B5-45D0-8D74-1F8B01D1B1C2}"/>
    <pc:docChg chg="undo custSel addSld delSld modSld sldOrd">
      <pc:chgData name="Stalin Jacob Wilson Packia Dhas" userId="050d7d71-3621-4503-95e8-1c9a9d962492" providerId="ADAL" clId="{A55A580B-C3B5-45D0-8D74-1F8B01D1B1C2}" dt="2023-06-09T08:23:29.539" v="934" actId="14100"/>
      <pc:docMkLst>
        <pc:docMk/>
      </pc:docMkLst>
      <pc:sldChg chg="modSp mod">
        <pc:chgData name="Stalin Jacob Wilson Packia Dhas" userId="050d7d71-3621-4503-95e8-1c9a9d962492" providerId="ADAL" clId="{A55A580B-C3B5-45D0-8D74-1F8B01D1B1C2}" dt="2023-06-08T10:20:31.095" v="890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A55A580B-C3B5-45D0-8D74-1F8B01D1B1C2}" dt="2023-06-08T10:20:31.095" v="890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A55A580B-C3B5-45D0-8D74-1F8B01D1B1C2}" dt="2023-06-08T07:54:25.204" v="87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A55A580B-C3B5-45D0-8D74-1F8B01D1B1C2}" dt="2023-06-08T07:54:25.204" v="875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A55A580B-C3B5-45D0-8D74-1F8B01D1B1C2}" dt="2023-06-08T04:44:34.378" v="110"/>
          <ac:spMkLst>
            <pc:docMk/>
            <pc:sldMk cId="1687854761" sldId="458"/>
            <ac:spMk id="2" creationId="{00000000-0000-0000-0000-000000000000}"/>
          </ac:spMkLst>
        </pc:spChg>
        <pc:picChg chg="mod">
          <ac:chgData name="Stalin Jacob Wilson Packia Dhas" userId="050d7d71-3621-4503-95e8-1c9a9d962492" providerId="ADAL" clId="{A55A580B-C3B5-45D0-8D74-1F8B01D1B1C2}" dt="2023-06-08T04:41:43.492" v="100" actId="1076"/>
          <ac:picMkLst>
            <pc:docMk/>
            <pc:sldMk cId="1687854761" sldId="458"/>
            <ac:picMk id="6" creationId="{00000000-0000-0000-0000-000000000000}"/>
          </ac:picMkLst>
        </pc:picChg>
        <pc:picChg chg="add mod">
          <ac:chgData name="Stalin Jacob Wilson Packia Dhas" userId="050d7d71-3621-4503-95e8-1c9a9d962492" providerId="ADAL" clId="{A55A580B-C3B5-45D0-8D74-1F8B01D1B1C2}" dt="2023-06-08T04:41:46.378" v="102" actId="1076"/>
          <ac:picMkLst>
            <pc:docMk/>
            <pc:sldMk cId="1687854761" sldId="458"/>
            <ac:picMk id="7" creationId="{E579486D-7C35-CFC2-2195-5CC680E2C5BE}"/>
          </ac:picMkLst>
        </pc:picChg>
        <pc:inkChg chg="add">
          <ac:chgData name="Stalin Jacob Wilson Packia Dhas" userId="050d7d71-3621-4503-95e8-1c9a9d962492" providerId="ADAL" clId="{A55A580B-C3B5-45D0-8D74-1F8B01D1B1C2}" dt="2023-06-08T14:28:39.848" v="931"/>
          <ac:inkMkLst>
            <pc:docMk/>
            <pc:sldMk cId="1687854761" sldId="458"/>
            <ac:inkMk id="8" creationId="{9C9B1122-95CA-5B29-E1F0-9CF9FB4B0B20}"/>
          </ac:inkMkLst>
        </pc:ink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687854761" sldId="458"/>
            <ac:inkMk id="9" creationId="{70EC898C-3581-2CB5-8AA2-B4132C6CCDF1}"/>
          </ac:inkMkLst>
        </pc:inkChg>
      </pc:sldChg>
      <pc:sldChg chg="modSp mod">
        <pc:chgData name="Stalin Jacob Wilson Packia Dhas" userId="050d7d71-3621-4503-95e8-1c9a9d962492" providerId="ADAL" clId="{A55A580B-C3B5-45D0-8D74-1F8B01D1B1C2}" dt="2023-06-08T04:44:26.581" v="109"/>
        <pc:sldMkLst>
          <pc:docMk/>
          <pc:sldMk cId="2278561414" sldId="459"/>
        </pc:sldMkLst>
        <pc:spChg chg="mod">
          <ac:chgData name="Stalin Jacob Wilson Packia Dhas" userId="050d7d71-3621-4503-95e8-1c9a9d962492" providerId="ADAL" clId="{A55A580B-C3B5-45D0-8D74-1F8B01D1B1C2}" dt="2023-06-08T04:44:26.581" v="109"/>
          <ac:spMkLst>
            <pc:docMk/>
            <pc:sldMk cId="2278561414" sldId="459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04:35:37.875" v="72" actId="20577"/>
          <ac:spMkLst>
            <pc:docMk/>
            <pc:sldMk cId="2278561414" sldId="459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A55A580B-C3B5-45D0-8D74-1F8B01D1B1C2}" dt="2023-06-08T04:15:21.267" v="54" actId="47"/>
        <pc:sldMkLst>
          <pc:docMk/>
          <pc:sldMk cId="286751188" sldId="460"/>
        </pc:sldMkLst>
      </pc:sldChg>
      <pc:sldChg chg="addSp modSp mod or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3829116401" sldId="461"/>
        </pc:sldMkLst>
        <pc:spChg chg="mod">
          <ac:chgData name="Stalin Jacob Wilson Packia Dhas" userId="050d7d71-3621-4503-95e8-1c9a9d962492" providerId="ADAL" clId="{A55A580B-C3B5-45D0-8D74-1F8B01D1B1C2}" dt="2023-06-08T04:42:43.732" v="105" actId="113"/>
          <ac:spMkLst>
            <pc:docMk/>
            <pc:sldMk cId="3829116401" sldId="461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3829116401" sldId="461"/>
            <ac:inkMk id="7" creationId="{F143186E-6648-AF90-6F5B-DB1801156EB6}"/>
          </ac:inkMkLst>
        </pc:inkChg>
      </pc:sldChg>
      <pc:sldChg chg="ord">
        <pc:chgData name="Stalin Jacob Wilson Packia Dhas" userId="050d7d71-3621-4503-95e8-1c9a9d962492" providerId="ADAL" clId="{A55A580B-C3B5-45D0-8D74-1F8B01D1B1C2}" dt="2023-06-08T04:40:38.287" v="98" actId="20578"/>
        <pc:sldMkLst>
          <pc:docMk/>
          <pc:sldMk cId="832598633" sldId="463"/>
        </pc:sldMkLst>
      </pc:sldChg>
      <pc:sldChg chg="addSp or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3694162054" sldId="464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3694162054" sldId="464"/>
            <ac:inkMk id="6" creationId="{B0F408BF-A91F-E344-B157-68C0BDE6C469}"/>
          </ac:inkMkLst>
        </pc:inkChg>
      </pc:sldChg>
      <pc:sldChg chg="modSp mod ord">
        <pc:chgData name="Stalin Jacob Wilson Packia Dhas" userId="050d7d71-3621-4503-95e8-1c9a9d962492" providerId="ADAL" clId="{A55A580B-C3B5-45D0-8D74-1F8B01D1B1C2}" dt="2023-06-08T04:44:52.853" v="113" actId="6549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A55A580B-C3B5-45D0-8D74-1F8B01D1B1C2}" dt="2023-06-08T04:44:52.853" v="113" actId="6549"/>
          <ac:spMkLst>
            <pc:docMk/>
            <pc:sldMk cId="4051527230" sldId="465"/>
            <ac:spMk id="3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4206921983" sldId="466"/>
        </pc:sldMkLst>
        <pc:spChg chg="mod">
          <ac:chgData name="Stalin Jacob Wilson Packia Dhas" userId="050d7d71-3621-4503-95e8-1c9a9d962492" providerId="ADAL" clId="{A55A580B-C3B5-45D0-8D74-1F8B01D1B1C2}" dt="2023-06-08T04:49:20.690" v="234" actId="113"/>
          <ac:spMkLst>
            <pc:docMk/>
            <pc:sldMk cId="4206921983" sldId="466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4206921983" sldId="466"/>
            <ac:inkMk id="6" creationId="{6693306B-EC06-18CA-9395-5EB841A6EB2A}"/>
          </ac:inkMkLst>
        </pc:inkChg>
      </pc:sldChg>
      <pc:sldChg chg="addSp modSp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1165797402" sldId="467"/>
        </pc:sldMkLst>
        <pc:spChg chg="mod">
          <ac:chgData name="Stalin Jacob Wilson Packia Dhas" userId="050d7d71-3621-4503-95e8-1c9a9d962492" providerId="ADAL" clId="{A55A580B-C3B5-45D0-8D74-1F8B01D1B1C2}" dt="2023-06-08T04:50:04.582" v="235" actId="33524"/>
          <ac:spMkLst>
            <pc:docMk/>
            <pc:sldMk cId="1165797402" sldId="467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165797402" sldId="467"/>
            <ac:inkMk id="6" creationId="{90B389A5-C112-BDAB-40A2-BD175619B76F}"/>
          </ac:inkMkLst>
        </pc:inkChg>
      </pc:sldChg>
      <pc:sldChg chg="del">
        <pc:chgData name="Stalin Jacob Wilson Packia Dhas" userId="050d7d71-3621-4503-95e8-1c9a9d962492" providerId="ADAL" clId="{A55A580B-C3B5-45D0-8D74-1F8B01D1B1C2}" dt="2023-06-08T05:03:58.076" v="297" actId="47"/>
        <pc:sldMkLst>
          <pc:docMk/>
          <pc:sldMk cId="1644045623" sldId="468"/>
        </pc:sldMkLst>
      </pc:sldChg>
      <pc:sldChg chg="addSp modSp mod">
        <pc:chgData name="Stalin Jacob Wilson Packia Dhas" userId="050d7d71-3621-4503-95e8-1c9a9d962492" providerId="ADAL" clId="{A55A580B-C3B5-45D0-8D74-1F8B01D1B1C2}" dt="2023-06-08T15:58:47.378" v="933"/>
        <pc:sldMkLst>
          <pc:docMk/>
          <pc:sldMk cId="1435451347" sldId="469"/>
        </pc:sldMkLst>
        <pc:spChg chg="mod">
          <ac:chgData name="Stalin Jacob Wilson Packia Dhas" userId="050d7d71-3621-4503-95e8-1c9a9d962492" providerId="ADAL" clId="{A55A580B-C3B5-45D0-8D74-1F8B01D1B1C2}" dt="2023-06-08T05:03:49.097" v="296" actId="14100"/>
          <ac:spMkLst>
            <pc:docMk/>
            <pc:sldMk cId="1435451347" sldId="469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58:47.378" v="933"/>
          <ac:inkMkLst>
            <pc:docMk/>
            <pc:sldMk cId="1435451347" sldId="469"/>
            <ac:inkMk id="6" creationId="{EC011FDF-F4DE-4120-A315-7A04A738EB6C}"/>
          </ac:inkMkLst>
        </pc:inkChg>
      </pc:sldChg>
      <pc:sldChg chg="del">
        <pc:chgData name="Stalin Jacob Wilson Packia Dhas" userId="050d7d71-3621-4503-95e8-1c9a9d962492" providerId="ADAL" clId="{A55A580B-C3B5-45D0-8D74-1F8B01D1B1C2}" dt="2023-06-08T05:04:01.626" v="298" actId="47"/>
        <pc:sldMkLst>
          <pc:docMk/>
          <pc:sldMk cId="3094646642" sldId="471"/>
        </pc:sldMkLst>
      </pc:sldChg>
      <pc:sldChg chg="add del">
        <pc:chgData name="Stalin Jacob Wilson Packia Dhas" userId="050d7d71-3621-4503-95e8-1c9a9d962492" providerId="ADAL" clId="{A55A580B-C3B5-45D0-8D74-1F8B01D1B1C2}" dt="2023-06-08T05:05:16.744" v="310" actId="47"/>
        <pc:sldMkLst>
          <pc:docMk/>
          <pc:sldMk cId="2178831997" sldId="473"/>
        </pc:sldMkLst>
      </pc:sldChg>
      <pc:sldChg chg="del">
        <pc:chgData name="Stalin Jacob Wilson Packia Dhas" userId="050d7d71-3621-4503-95e8-1c9a9d962492" providerId="ADAL" clId="{A55A580B-C3B5-45D0-8D74-1F8B01D1B1C2}" dt="2023-06-08T05:04:03.615" v="299" actId="47"/>
        <pc:sldMkLst>
          <pc:docMk/>
          <pc:sldMk cId="2877827676" sldId="474"/>
        </pc:sldMkLst>
      </pc:sldChg>
      <pc:sldChg chg="modSp mod">
        <pc:chgData name="Stalin Jacob Wilson Packia Dhas" userId="050d7d71-3621-4503-95e8-1c9a9d962492" providerId="ADAL" clId="{A55A580B-C3B5-45D0-8D74-1F8B01D1B1C2}" dt="2023-06-08T05:05:34.007" v="312" actId="122"/>
        <pc:sldMkLst>
          <pc:docMk/>
          <pc:sldMk cId="2047131546" sldId="475"/>
        </pc:sldMkLst>
        <pc:spChg chg="mod">
          <ac:chgData name="Stalin Jacob Wilson Packia Dhas" userId="050d7d71-3621-4503-95e8-1c9a9d962492" providerId="ADAL" clId="{A55A580B-C3B5-45D0-8D74-1F8B01D1B1C2}" dt="2023-06-08T05:05:34.007" v="312" actId="122"/>
          <ac:spMkLst>
            <pc:docMk/>
            <pc:sldMk cId="2047131546" sldId="475"/>
            <ac:spMk id="2" creationId="{00000000-0000-0000-0000-000000000000}"/>
          </ac:spMkLst>
        </pc:spChg>
      </pc:sldChg>
      <pc:sldChg chg="add del">
        <pc:chgData name="Stalin Jacob Wilson Packia Dhas" userId="050d7d71-3621-4503-95e8-1c9a9d962492" providerId="ADAL" clId="{A55A580B-C3B5-45D0-8D74-1F8B01D1B1C2}" dt="2023-06-08T05:05:12.504" v="308" actId="47"/>
        <pc:sldMkLst>
          <pc:docMk/>
          <pc:sldMk cId="3754493413" sldId="476"/>
        </pc:sldMkLst>
      </pc:sldChg>
      <pc:sldChg chg="add del">
        <pc:chgData name="Stalin Jacob Wilson Packia Dhas" userId="050d7d71-3621-4503-95e8-1c9a9d962492" providerId="ADAL" clId="{A55A580B-C3B5-45D0-8D74-1F8B01D1B1C2}" dt="2023-06-08T05:05:11.324" v="307" actId="47"/>
        <pc:sldMkLst>
          <pc:docMk/>
          <pc:sldMk cId="2157835857" sldId="477"/>
        </pc:sldMkLst>
      </pc:sldChg>
      <pc:sldChg chg="add del">
        <pc:chgData name="Stalin Jacob Wilson Packia Dhas" userId="050d7d71-3621-4503-95e8-1c9a9d962492" providerId="ADAL" clId="{A55A580B-C3B5-45D0-8D74-1F8B01D1B1C2}" dt="2023-06-08T05:05:10.666" v="306" actId="47"/>
        <pc:sldMkLst>
          <pc:docMk/>
          <pc:sldMk cId="3127280359" sldId="478"/>
        </pc:sldMkLst>
      </pc:sldChg>
      <pc:sldChg chg="del">
        <pc:chgData name="Stalin Jacob Wilson Packia Dhas" userId="050d7d71-3621-4503-95e8-1c9a9d962492" providerId="ADAL" clId="{A55A580B-C3B5-45D0-8D74-1F8B01D1B1C2}" dt="2023-06-08T05:23:19.946" v="315" actId="47"/>
        <pc:sldMkLst>
          <pc:docMk/>
          <pc:sldMk cId="411869404" sldId="479"/>
        </pc:sldMkLst>
      </pc:sldChg>
      <pc:sldChg chg="addSp modSp add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690276343" sldId="581"/>
        </pc:sldMkLst>
        <pc:spChg chg="mod">
          <ac:chgData name="Stalin Jacob Wilson Packia Dhas" userId="050d7d71-3621-4503-95e8-1c9a9d962492" providerId="ADAL" clId="{A55A580B-C3B5-45D0-8D74-1F8B01D1B1C2}" dt="2023-06-08T13:45:50.641" v="911" actId="20577"/>
          <ac:spMkLst>
            <pc:docMk/>
            <pc:sldMk cId="690276343" sldId="58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10:31:19.740" v="896" actId="14100"/>
          <ac:spMkLst>
            <pc:docMk/>
            <pc:sldMk cId="690276343" sldId="581"/>
            <ac:spMk id="24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690276343" sldId="581"/>
            <ac:inkMk id="3" creationId="{D74E30FC-699A-39C9-5E12-682D142A23CE}"/>
          </ac:inkMkLst>
        </pc:inkChg>
      </pc:sldChg>
      <pc:sldChg chg="add del">
        <pc:chgData name="Stalin Jacob Wilson Packia Dhas" userId="050d7d71-3621-4503-95e8-1c9a9d962492" providerId="ADAL" clId="{A55A580B-C3B5-45D0-8D74-1F8B01D1B1C2}" dt="2023-06-08T13:46:26.670" v="919" actId="47"/>
        <pc:sldMkLst>
          <pc:docMk/>
          <pc:sldMk cId="4257443733" sldId="582"/>
        </pc:sldMkLst>
      </pc:sldChg>
      <pc:sldChg chg="modSp add mod">
        <pc:chgData name="Stalin Jacob Wilson Packia Dhas" userId="050d7d71-3621-4503-95e8-1c9a9d962492" providerId="ADAL" clId="{A55A580B-C3B5-45D0-8D74-1F8B01D1B1C2}" dt="2023-06-08T13:46:08.541" v="915" actId="14100"/>
        <pc:sldMkLst>
          <pc:docMk/>
          <pc:sldMk cId="1915378289" sldId="642"/>
        </pc:sldMkLst>
        <pc:spChg chg="mod">
          <ac:chgData name="Stalin Jacob Wilson Packia Dhas" userId="050d7d71-3621-4503-95e8-1c9a9d962492" providerId="ADAL" clId="{A55A580B-C3B5-45D0-8D74-1F8B01D1B1C2}" dt="2023-06-08T13:46:05.464" v="914" actId="207"/>
          <ac:spMkLst>
            <pc:docMk/>
            <pc:sldMk cId="1915378289" sldId="642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13:46:08.541" v="915" actId="14100"/>
          <ac:spMkLst>
            <pc:docMk/>
            <pc:sldMk cId="1915378289" sldId="642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1197853638" sldId="643"/>
        </pc:sldMkLst>
        <pc:spChg chg="mod">
          <ac:chgData name="Stalin Jacob Wilson Packia Dhas" userId="050d7d71-3621-4503-95e8-1c9a9d962492" providerId="ADAL" clId="{A55A580B-C3B5-45D0-8D74-1F8B01D1B1C2}" dt="2023-06-08T13:46:20.261" v="918" actId="207"/>
          <ac:spMkLst>
            <pc:docMk/>
            <pc:sldMk cId="1197853638" sldId="643"/>
            <ac:spMk id="2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197853638" sldId="643"/>
            <ac:inkMk id="3" creationId="{8B2CD524-AB79-86AB-2B69-249F911BE6FA}"/>
          </ac:inkMkLst>
        </pc:inkChg>
      </pc:sldChg>
      <pc:sldChg chg="modSp mod">
        <pc:chgData name="Stalin Jacob Wilson Packia Dhas" userId="050d7d71-3621-4503-95e8-1c9a9d962492" providerId="ADAL" clId="{A55A580B-C3B5-45D0-8D74-1F8B01D1B1C2}" dt="2023-06-08T07:54:14.815" v="874" actId="6549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A55A580B-C3B5-45D0-8D74-1F8B01D1B1C2}" dt="2023-06-08T07:54:14.815" v="874" actId="6549"/>
          <ac:spMkLst>
            <pc:docMk/>
            <pc:sldMk cId="3119007398" sldId="719"/>
            <ac:spMk id="2" creationId="{5AF40EAB-6954-8B5E-C784-2A455332F66A}"/>
          </ac:spMkLst>
        </pc:spChg>
      </pc:sldChg>
      <pc:sldChg chg="modNotesTx">
        <pc:chgData name="Stalin Jacob Wilson Packia Dhas" userId="050d7d71-3621-4503-95e8-1c9a9d962492" providerId="ADAL" clId="{A55A580B-C3B5-45D0-8D74-1F8B01D1B1C2}" dt="2023-06-08T13:47:28.305" v="926" actId="20577"/>
        <pc:sldMkLst>
          <pc:docMk/>
          <pc:sldMk cId="1608782815" sldId="721"/>
        </pc:sldMkLst>
      </pc:sldChg>
      <pc:sldChg chg="addSp modSp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A55A580B-C3B5-45D0-8D74-1F8B01D1B1C2}" dt="2023-06-08T04:44:38.362" v="111"/>
          <ac:spMkLst>
            <pc:docMk/>
            <pc:sldMk cId="741284714" sldId="747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04:38:42.967" v="86" actId="113"/>
          <ac:spMkLst>
            <pc:docMk/>
            <pc:sldMk cId="741284714" sldId="747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741284714" sldId="747"/>
            <ac:inkMk id="6" creationId="{E81A4FD6-A052-7DC5-CDB4-E7E95CDB9F56}"/>
          </ac:inkMkLst>
        </pc:inkChg>
      </pc:sldChg>
      <pc:sldChg chg="addSp modSp mo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1616546817" sldId="750"/>
        </pc:sldMkLst>
        <pc:spChg chg="mod">
          <ac:chgData name="Stalin Jacob Wilson Packia Dhas" userId="050d7d71-3621-4503-95e8-1c9a9d962492" providerId="ADAL" clId="{A55A580B-C3B5-45D0-8D74-1F8B01D1B1C2}" dt="2023-06-08T04:44:23.079" v="108"/>
          <ac:spMkLst>
            <pc:docMk/>
            <pc:sldMk cId="1616546817" sldId="750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04:39:22.662" v="90" actId="20577"/>
          <ac:spMkLst>
            <pc:docMk/>
            <pc:sldMk cId="1616546817" sldId="750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04:10:51.490" v="53" actId="1076"/>
          <ac:spMkLst>
            <pc:docMk/>
            <pc:sldMk cId="1616546817" sldId="750"/>
            <ac:spMk id="4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616546817" sldId="750"/>
            <ac:inkMk id="6" creationId="{AE719617-10DB-8D0A-C6EE-794B06C270EB}"/>
          </ac:inkMkLst>
        </pc:inkChg>
      </pc:sldChg>
      <pc:sldChg chg="modSp add del mod">
        <pc:chgData name="Stalin Jacob Wilson Packia Dhas" userId="050d7d71-3621-4503-95e8-1c9a9d962492" providerId="ADAL" clId="{A55A580B-C3B5-45D0-8D74-1F8B01D1B1C2}" dt="2023-06-09T08:23:29.539" v="934" actId="14100"/>
        <pc:sldMkLst>
          <pc:docMk/>
          <pc:sldMk cId="3062080889" sldId="751"/>
        </pc:sldMkLst>
        <pc:spChg chg="mod">
          <ac:chgData name="Stalin Jacob Wilson Packia Dhas" userId="050d7d71-3621-4503-95e8-1c9a9d962492" providerId="ADAL" clId="{A55A580B-C3B5-45D0-8D74-1F8B01D1B1C2}" dt="2023-06-09T08:23:29.539" v="934" actId="14100"/>
          <ac:spMkLst>
            <pc:docMk/>
            <pc:sldMk cId="3062080889" sldId="751"/>
            <ac:spMk id="4" creationId="{00000000-0000-0000-0000-000000000000}"/>
          </ac:spMkLst>
        </pc:spChg>
      </pc:sldChg>
      <pc:sldChg chg="addSp modSp mod">
        <pc:chgData name="Stalin Jacob Wilson Packia Dhas" userId="050d7d71-3621-4503-95e8-1c9a9d962492" providerId="ADAL" clId="{A55A580B-C3B5-45D0-8D74-1F8B01D1B1C2}" dt="2023-06-08T15:58:47.378" v="933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A55A580B-C3B5-45D0-8D74-1F8B01D1B1C2}" dt="2023-06-08T04:51:20.741" v="260" actId="20577"/>
          <ac:spMkLst>
            <pc:docMk/>
            <pc:sldMk cId="2927903320" sldId="754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2927903320" sldId="754"/>
            <ac:inkMk id="6" creationId="{E4AE6ABB-2A84-397E-EDFE-EA10625B7236}"/>
          </ac:inkMkLst>
        </pc:inkChg>
        <pc:inkChg chg="add">
          <ac:chgData name="Stalin Jacob Wilson Packia Dhas" userId="050d7d71-3621-4503-95e8-1c9a9d962492" providerId="ADAL" clId="{A55A580B-C3B5-45D0-8D74-1F8B01D1B1C2}" dt="2023-06-08T15:58:47.378" v="933"/>
          <ac:inkMkLst>
            <pc:docMk/>
            <pc:sldMk cId="2927903320" sldId="754"/>
            <ac:inkMk id="8" creationId="{E750D0FA-004C-418E-3FD1-1A5E55C65076}"/>
          </ac:inkMkLst>
        </pc:inkChg>
      </pc:sldChg>
      <pc:sldChg chg="addSp modSp mod">
        <pc:chgData name="Stalin Jacob Wilson Packia Dhas" userId="050d7d71-3621-4503-95e8-1c9a9d962492" providerId="ADAL" clId="{A55A580B-C3B5-45D0-8D74-1F8B01D1B1C2}" dt="2023-06-08T15:58:47.378" v="933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A55A580B-C3B5-45D0-8D74-1F8B01D1B1C2}" dt="2023-06-08T04:53:34.832" v="279" actId="20577"/>
          <ac:spMkLst>
            <pc:docMk/>
            <pc:sldMk cId="1073631389" sldId="755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073631389" sldId="755"/>
            <ac:inkMk id="6" creationId="{F3049BD1-DC37-1F34-F547-F4094847C570}"/>
          </ac:inkMkLst>
        </pc:inkChg>
        <pc:inkChg chg="add">
          <ac:chgData name="Stalin Jacob Wilson Packia Dhas" userId="050d7d71-3621-4503-95e8-1c9a9d962492" providerId="ADAL" clId="{A55A580B-C3B5-45D0-8D74-1F8B01D1B1C2}" dt="2023-06-08T15:58:47.378" v="933"/>
          <ac:inkMkLst>
            <pc:docMk/>
            <pc:sldMk cId="1073631389" sldId="755"/>
            <ac:inkMk id="7" creationId="{F2D3568D-7761-9390-47CD-D63B8902C468}"/>
          </ac:inkMkLst>
        </pc:inkChg>
      </pc:sldChg>
      <pc:sldChg chg="addSp modSp mod">
        <pc:chgData name="Stalin Jacob Wilson Packia Dhas" userId="050d7d71-3621-4503-95e8-1c9a9d962492" providerId="ADAL" clId="{A55A580B-C3B5-45D0-8D74-1F8B01D1B1C2}" dt="2023-06-08T15:58:47.378" v="933"/>
        <pc:sldMkLst>
          <pc:docMk/>
          <pc:sldMk cId="1192468625" sldId="756"/>
        </pc:sldMkLst>
        <pc:spChg chg="mod">
          <ac:chgData name="Stalin Jacob Wilson Packia Dhas" userId="050d7d71-3621-4503-95e8-1c9a9d962492" providerId="ADAL" clId="{A55A580B-C3B5-45D0-8D74-1F8B01D1B1C2}" dt="2023-06-08T04:54:07.762" v="291" actId="20577"/>
          <ac:spMkLst>
            <pc:docMk/>
            <pc:sldMk cId="1192468625" sldId="756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58:47.378" v="933"/>
          <ac:inkMkLst>
            <pc:docMk/>
            <pc:sldMk cId="1192468625" sldId="756"/>
            <ac:inkMk id="6" creationId="{E93B1A3C-68D3-27ED-23B1-3722B9F83737}"/>
          </ac:inkMkLst>
        </pc:inkChg>
      </pc:sldChg>
      <pc:sldChg chg="del ord">
        <pc:chgData name="Stalin Jacob Wilson Packia Dhas" userId="050d7d71-3621-4503-95e8-1c9a9d962492" providerId="ADAL" clId="{A55A580B-C3B5-45D0-8D74-1F8B01D1B1C2}" dt="2023-06-08T05:23:29.928" v="316" actId="47"/>
        <pc:sldMkLst>
          <pc:docMk/>
          <pc:sldMk cId="1829904607" sldId="758"/>
        </pc:sldMkLst>
      </pc:sldChg>
      <pc:sldChg chg="addSp ad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2663213094" sldId="840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2663213094" sldId="840"/>
            <ac:inkMk id="3" creationId="{3D5E3665-4CFE-829D-1BDA-EDBAAA43ADA3}"/>
          </ac:inkMkLst>
        </pc:inkChg>
      </pc:sldChg>
      <pc:sldChg chg="add del">
        <pc:chgData name="Stalin Jacob Wilson Packia Dhas" userId="050d7d71-3621-4503-95e8-1c9a9d962492" providerId="ADAL" clId="{A55A580B-C3B5-45D0-8D74-1F8B01D1B1C2}" dt="2023-06-08T05:24:51.474" v="319" actId="2696"/>
        <pc:sldMkLst>
          <pc:docMk/>
          <pc:sldMk cId="4133067698" sldId="840"/>
        </pc:sldMkLst>
      </pc:sldChg>
      <pc:sldChg chg="add del">
        <pc:chgData name="Stalin Jacob Wilson Packia Dhas" userId="050d7d71-3621-4503-95e8-1c9a9d962492" providerId="ADAL" clId="{A55A580B-C3B5-45D0-8D74-1F8B01D1B1C2}" dt="2023-06-08T05:24:51.474" v="319" actId="2696"/>
        <pc:sldMkLst>
          <pc:docMk/>
          <pc:sldMk cId="208096000" sldId="841"/>
        </pc:sldMkLst>
      </pc:sldChg>
      <pc:sldChg chg="addSp ad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2342254788" sldId="841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2342254788" sldId="841"/>
            <ac:inkMk id="3" creationId="{4902A824-DA10-3FA9-692E-BC63A7DC422D}"/>
          </ac:inkMkLst>
        </pc:inkChg>
      </pc:sldChg>
      <pc:sldChg chg="addSp ad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2651170269" sldId="842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2651170269" sldId="842"/>
            <ac:inkMk id="3" creationId="{D86F2A12-6F26-394A-482E-7348EAE69A54}"/>
          </ac:inkMkLst>
        </pc:inkChg>
      </pc:sldChg>
      <pc:sldChg chg="add del">
        <pc:chgData name="Stalin Jacob Wilson Packia Dhas" userId="050d7d71-3621-4503-95e8-1c9a9d962492" providerId="ADAL" clId="{A55A580B-C3B5-45D0-8D74-1F8B01D1B1C2}" dt="2023-06-08T05:24:51.474" v="319" actId="2696"/>
        <pc:sldMkLst>
          <pc:docMk/>
          <pc:sldMk cId="3477882585" sldId="842"/>
        </pc:sldMkLst>
      </pc:sldChg>
      <pc:sldChg chg="addSp add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2305103881" sldId="843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2305103881" sldId="843"/>
            <ac:inkMk id="3" creationId="{C67253B3-EF4B-E2D3-9926-5A2CAB7FD821}"/>
          </ac:inkMkLst>
        </pc:inkChg>
      </pc:sldChg>
      <pc:sldChg chg="add del">
        <pc:chgData name="Stalin Jacob Wilson Packia Dhas" userId="050d7d71-3621-4503-95e8-1c9a9d962492" providerId="ADAL" clId="{A55A580B-C3B5-45D0-8D74-1F8B01D1B1C2}" dt="2023-06-08T05:24:51.474" v="319" actId="2696"/>
        <pc:sldMkLst>
          <pc:docMk/>
          <pc:sldMk cId="4114437811" sldId="843"/>
        </pc:sldMkLst>
      </pc:sldChg>
      <pc:sldChg chg="modSp add del mod">
        <pc:chgData name="Stalin Jacob Wilson Packia Dhas" userId="050d7d71-3621-4503-95e8-1c9a9d962492" providerId="ADAL" clId="{A55A580B-C3B5-45D0-8D74-1F8B01D1B1C2}" dt="2023-06-08T05:24:51.474" v="319" actId="2696"/>
        <pc:sldMkLst>
          <pc:docMk/>
          <pc:sldMk cId="2765759934" sldId="844"/>
        </pc:sldMkLst>
        <pc:spChg chg="mod">
          <ac:chgData name="Stalin Jacob Wilson Packia Dhas" userId="050d7d71-3621-4503-95e8-1c9a9d962492" providerId="ADAL" clId="{A55A580B-C3B5-45D0-8D74-1F8B01D1B1C2}" dt="2023-06-08T05:24:38.870" v="318" actId="20577"/>
          <ac:spMkLst>
            <pc:docMk/>
            <pc:sldMk cId="2765759934" sldId="844"/>
            <ac:spMk id="8" creationId="{601D769E-BF9F-490D-D5EB-5D450C653B00}"/>
          </ac:spMkLst>
        </pc:spChg>
      </pc:sldChg>
      <pc:sldChg chg="add">
        <pc:chgData name="Stalin Jacob Wilson Packia Dhas" userId="050d7d71-3621-4503-95e8-1c9a9d962492" providerId="ADAL" clId="{A55A580B-C3B5-45D0-8D74-1F8B01D1B1C2}" dt="2023-06-08T05:24:59.263" v="320"/>
        <pc:sldMkLst>
          <pc:docMk/>
          <pc:sldMk cId="3266052206" sldId="844"/>
        </pc:sldMkLst>
      </pc:sldChg>
      <pc:sldChg chg="delSp modSp add mod modAnim">
        <pc:chgData name="Stalin Jacob Wilson Packia Dhas" userId="050d7d71-3621-4503-95e8-1c9a9d962492" providerId="ADAL" clId="{A55A580B-C3B5-45D0-8D74-1F8B01D1B1C2}" dt="2023-06-08T13:46:59.802" v="923"/>
        <pc:sldMkLst>
          <pc:docMk/>
          <pc:sldMk cId="3535721624" sldId="845"/>
        </pc:sldMkLst>
        <pc:spChg chg="mod">
          <ac:chgData name="Stalin Jacob Wilson Packia Dhas" userId="050d7d71-3621-4503-95e8-1c9a9d962492" providerId="ADAL" clId="{A55A580B-C3B5-45D0-8D74-1F8B01D1B1C2}" dt="2023-06-08T05:25:53.905" v="330" actId="20577"/>
          <ac:spMkLst>
            <pc:docMk/>
            <pc:sldMk cId="3535721624" sldId="845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05:31:41.926" v="606" actId="20577"/>
          <ac:spMkLst>
            <pc:docMk/>
            <pc:sldMk cId="3535721624" sldId="845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A55A580B-C3B5-45D0-8D74-1F8B01D1B1C2}" dt="2023-06-08T13:46:47.988" v="921" actId="14100"/>
          <ac:spMkLst>
            <pc:docMk/>
            <pc:sldMk cId="3535721624" sldId="845"/>
            <ac:spMk id="4" creationId="{00000000-0000-0000-0000-000000000000}"/>
          </ac:spMkLst>
        </pc:spChg>
        <pc:picChg chg="del">
          <ac:chgData name="Stalin Jacob Wilson Packia Dhas" userId="050d7d71-3621-4503-95e8-1c9a9d962492" providerId="ADAL" clId="{A55A580B-C3B5-45D0-8D74-1F8B01D1B1C2}" dt="2023-06-08T05:25:45.845" v="322" actId="478"/>
          <ac:picMkLst>
            <pc:docMk/>
            <pc:sldMk cId="3535721624" sldId="845"/>
            <ac:picMk id="7" creationId="{25A5705C-881F-AB9D-EE92-CF4E59343BDB}"/>
          </ac:picMkLst>
        </pc:picChg>
      </pc:sldChg>
      <pc:sldChg chg="modSp add mod modAnim">
        <pc:chgData name="Stalin Jacob Wilson Packia Dhas" userId="050d7d71-3621-4503-95e8-1c9a9d962492" providerId="ADAL" clId="{A55A580B-C3B5-45D0-8D74-1F8B01D1B1C2}" dt="2023-06-08T13:47:11.091" v="925"/>
        <pc:sldMkLst>
          <pc:docMk/>
          <pc:sldMk cId="1260462169" sldId="846"/>
        </pc:sldMkLst>
        <pc:spChg chg="mod">
          <ac:chgData name="Stalin Jacob Wilson Packia Dhas" userId="050d7d71-3621-4503-95e8-1c9a9d962492" providerId="ADAL" clId="{A55A580B-C3B5-45D0-8D74-1F8B01D1B1C2}" dt="2023-06-08T05:31:23.675" v="600" actId="6549"/>
          <ac:spMkLst>
            <pc:docMk/>
            <pc:sldMk cId="1260462169" sldId="846"/>
            <ac:spMk id="3" creationId="{00000000-0000-0000-0000-000000000000}"/>
          </ac:spMkLst>
        </pc:spChg>
      </pc:sldChg>
      <pc:sldChg chg="addSp modSp add mod">
        <pc:chgData name="Stalin Jacob Wilson Packia Dhas" userId="050d7d71-3621-4503-95e8-1c9a9d962492" providerId="ADAL" clId="{A55A580B-C3B5-45D0-8D74-1F8B01D1B1C2}" dt="2023-06-08T15:58:47.378" v="933"/>
        <pc:sldMkLst>
          <pc:docMk/>
          <pc:sldMk cId="500006963" sldId="847"/>
        </pc:sldMkLst>
        <pc:spChg chg="mod">
          <ac:chgData name="Stalin Jacob Wilson Packia Dhas" userId="050d7d71-3621-4503-95e8-1c9a9d962492" providerId="ADAL" clId="{A55A580B-C3B5-45D0-8D74-1F8B01D1B1C2}" dt="2023-06-08T05:37:50.745" v="863" actId="20577"/>
          <ac:spMkLst>
            <pc:docMk/>
            <pc:sldMk cId="500006963" sldId="847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5:58:47.378" v="933"/>
          <ac:inkMkLst>
            <pc:docMk/>
            <pc:sldMk cId="500006963" sldId="847"/>
            <ac:inkMk id="6" creationId="{CA7DC2A6-8876-D183-0981-C6F2B830B338}"/>
          </ac:inkMkLst>
        </pc:inkChg>
      </pc:sldChg>
      <pc:sldChg chg="addSp modSp add mod">
        <pc:chgData name="Stalin Jacob Wilson Packia Dhas" userId="050d7d71-3621-4503-95e8-1c9a9d962492" providerId="ADAL" clId="{A55A580B-C3B5-45D0-8D74-1F8B01D1B1C2}" dt="2023-06-08T14:28:39.848" v="931"/>
        <pc:sldMkLst>
          <pc:docMk/>
          <pc:sldMk cId="4271215114" sldId="848"/>
        </pc:sldMkLst>
        <pc:spChg chg="mod">
          <ac:chgData name="Stalin Jacob Wilson Packia Dhas" userId="050d7d71-3621-4503-95e8-1c9a9d962492" providerId="ADAL" clId="{A55A580B-C3B5-45D0-8D74-1F8B01D1B1C2}" dt="2023-06-08T14:16:42.434" v="928" actId="20577"/>
          <ac:spMkLst>
            <pc:docMk/>
            <pc:sldMk cId="4271215114" sldId="848"/>
            <ac:spMk id="3" creationId="{00000000-0000-0000-0000-000000000000}"/>
          </ac:spMkLst>
        </pc:spChg>
        <pc:inkChg chg="add">
          <ac:chgData name="Stalin Jacob Wilson Packia Dhas" userId="050d7d71-3621-4503-95e8-1c9a9d962492" providerId="ADAL" clId="{A55A580B-C3B5-45D0-8D74-1F8B01D1B1C2}" dt="2023-06-08T14:28:39.848" v="931"/>
          <ac:inkMkLst>
            <pc:docMk/>
            <pc:sldMk cId="4271215114" sldId="848"/>
            <ac:inkMk id="6" creationId="{681B613F-5020-A8ED-C8F9-7954E211B187}"/>
          </ac:inkMkLst>
        </pc:inkChg>
      </pc:sldChg>
      <pc:sldChg chg="addSp new">
        <pc:chgData name="Stalin Jacob Wilson Packia Dhas" userId="050d7d71-3621-4503-95e8-1c9a9d962492" providerId="ADAL" clId="{A55A580B-C3B5-45D0-8D74-1F8B01D1B1C2}" dt="2023-06-08T14:28:39.848" v="931"/>
        <pc:sldMkLst>
          <pc:docMk/>
          <pc:sldMk cId="2428219487" sldId="849"/>
        </pc:sldMkLst>
        <pc:inkChg chg="add">
          <ac:chgData name="Stalin Jacob Wilson Packia Dhas" userId="050d7d71-3621-4503-95e8-1c9a9d962492" providerId="ADAL" clId="{A55A580B-C3B5-45D0-8D74-1F8B01D1B1C2}" dt="2023-06-08T14:28:39.848" v="931"/>
          <ac:inkMkLst>
            <pc:docMk/>
            <pc:sldMk cId="2428219487" sldId="849"/>
            <ac:inkMk id="6" creationId="{C2383A8C-B3A2-87D4-D2C6-37C288D8F781}"/>
          </ac:inkMkLst>
        </pc:inkChg>
      </pc:sldChg>
      <pc:sldChg chg="addSp new">
        <pc:chgData name="Stalin Jacob Wilson Packia Dhas" userId="050d7d71-3621-4503-95e8-1c9a9d962492" providerId="ADAL" clId="{A55A580B-C3B5-45D0-8D74-1F8B01D1B1C2}" dt="2023-06-08T15:16:45.308" v="932"/>
        <pc:sldMkLst>
          <pc:docMk/>
          <pc:sldMk cId="1296269907" sldId="850"/>
        </pc:sldMkLst>
        <pc:inkChg chg="add">
          <ac:chgData name="Stalin Jacob Wilson Packia Dhas" userId="050d7d71-3621-4503-95e8-1c9a9d962492" providerId="ADAL" clId="{A55A580B-C3B5-45D0-8D74-1F8B01D1B1C2}" dt="2023-06-08T15:16:45.308" v="932"/>
          <ac:inkMkLst>
            <pc:docMk/>
            <pc:sldMk cId="1296269907" sldId="850"/>
            <ac:inkMk id="6" creationId="{31B32F83-8340-2014-E457-A4DE894D7D6E}"/>
          </ac:inkMkLst>
        </pc:inkChg>
      </pc:sldChg>
    </pc:docChg>
  </pc:docChgLst>
  <pc:docChgLst>
    <pc:chgData name="Stalin Jacob Wilson Packia Dhas" userId="050d7d71-3621-4503-95e8-1c9a9d962492" providerId="ADAL" clId="{54691343-3F1E-4F99-9CF9-9F6B30B51EE8}"/>
    <pc:docChg chg="custSel delSld modSld">
      <pc:chgData name="Stalin Jacob Wilson Packia Dhas" userId="050d7d71-3621-4503-95e8-1c9a9d962492" providerId="ADAL" clId="{54691343-3F1E-4F99-9CF9-9F6B30B51EE8}" dt="2023-11-09T12:33:59.894" v="25" actId="20577"/>
      <pc:docMkLst>
        <pc:docMk/>
      </pc:docMkLst>
      <pc:sldChg chg="modSp mod">
        <pc:chgData name="Stalin Jacob Wilson Packia Dhas" userId="050d7d71-3621-4503-95e8-1c9a9d962492" providerId="ADAL" clId="{54691343-3F1E-4F99-9CF9-9F6B30B51EE8}" dt="2023-11-09T12:33:59.894" v="25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54691343-3F1E-4F99-9CF9-9F6B30B51EE8}" dt="2023-11-09T12:33:59.894" v="25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54691343-3F1E-4F99-9CF9-9F6B30B51EE8}" dt="2023-11-08T10:54:37.919" v="18" actId="20577"/>
        <pc:sldMkLst>
          <pc:docMk/>
          <pc:sldMk cId="3127280359" sldId="478"/>
        </pc:sldMkLst>
        <pc:spChg chg="mod">
          <ac:chgData name="Stalin Jacob Wilson Packia Dhas" userId="050d7d71-3621-4503-95e8-1c9a9d962492" providerId="ADAL" clId="{54691343-3F1E-4F99-9CF9-9F6B30B51EE8}" dt="2023-11-08T10:54:37.919" v="18" actId="20577"/>
          <ac:spMkLst>
            <pc:docMk/>
            <pc:sldMk cId="3127280359" sldId="47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54691343-3F1E-4F99-9CF9-9F6B30B51EE8}" dt="2023-11-09T12:33:54.084" v="22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54691343-3F1E-4F99-9CF9-9F6B30B51EE8}" dt="2023-11-09T12:33:54.084" v="22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">
        <pc:chgData name="Stalin Jacob Wilson Packia Dhas" userId="050d7d71-3621-4503-95e8-1c9a9d962492" providerId="ADAL" clId="{54691343-3F1E-4F99-9CF9-9F6B30B51EE8}" dt="2023-11-08T10:30:12.247" v="0" actId="20577"/>
        <pc:sldMkLst>
          <pc:docMk/>
          <pc:sldMk cId="741284714" sldId="747"/>
        </pc:sldMkLst>
        <pc:spChg chg="mod">
          <ac:chgData name="Stalin Jacob Wilson Packia Dhas" userId="050d7d71-3621-4503-95e8-1c9a9d962492" providerId="ADAL" clId="{54691343-3F1E-4F99-9CF9-9F6B30B51EE8}" dt="2023-11-08T10:30:12.247" v="0" actId="20577"/>
          <ac:spMkLst>
            <pc:docMk/>
            <pc:sldMk cId="741284714" sldId="747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54691343-3F1E-4F99-9CF9-9F6B30B51EE8}" dt="2023-11-08T10:33:45.358" v="12" actId="47"/>
        <pc:sldMkLst>
          <pc:docMk/>
          <pc:sldMk cId="2547570847" sldId="753"/>
        </pc:sldMkLst>
      </pc:sldChg>
      <pc:sldChg chg="modSp mod">
        <pc:chgData name="Stalin Jacob Wilson Packia Dhas" userId="050d7d71-3621-4503-95e8-1c9a9d962492" providerId="ADAL" clId="{54691343-3F1E-4F99-9CF9-9F6B30B51EE8}" dt="2023-11-08T10:33:14.493" v="11" actId="20577"/>
        <pc:sldMkLst>
          <pc:docMk/>
          <pc:sldMk cId="2927903320" sldId="754"/>
        </pc:sldMkLst>
        <pc:spChg chg="mod">
          <ac:chgData name="Stalin Jacob Wilson Packia Dhas" userId="050d7d71-3621-4503-95e8-1c9a9d962492" providerId="ADAL" clId="{54691343-3F1E-4F99-9CF9-9F6B30B51EE8}" dt="2023-11-08T10:33:14.493" v="11" actId="20577"/>
          <ac:spMkLst>
            <pc:docMk/>
            <pc:sldMk cId="2927903320" sldId="754"/>
            <ac:spMk id="3" creationId="{00000000-0000-0000-0000-000000000000}"/>
          </ac:spMkLst>
        </pc:spChg>
      </pc:sldChg>
      <pc:sldChg chg="delSp mod">
        <pc:chgData name="Stalin Jacob Wilson Packia Dhas" userId="050d7d71-3621-4503-95e8-1c9a9d962492" providerId="ADAL" clId="{54691343-3F1E-4F99-9CF9-9F6B30B51EE8}" dt="2023-11-08T10:31:44.811" v="1" actId="478"/>
        <pc:sldMkLst>
          <pc:docMk/>
          <pc:sldMk cId="2305103881" sldId="843"/>
        </pc:sldMkLst>
        <pc:inkChg chg="del">
          <ac:chgData name="Stalin Jacob Wilson Packia Dhas" userId="050d7d71-3621-4503-95e8-1c9a9d962492" providerId="ADAL" clId="{54691343-3F1E-4F99-9CF9-9F6B30B51EE8}" dt="2023-11-08T10:31:44.811" v="1" actId="478"/>
          <ac:inkMkLst>
            <pc:docMk/>
            <pc:sldMk cId="2305103881" sldId="843"/>
            <ac:inkMk id="3" creationId="{C67253B3-EF4B-E2D3-9926-5A2CAB7FD821}"/>
          </ac:inkMkLst>
        </pc:inkChg>
      </pc:sldChg>
      <pc:sldChg chg="modSp mod">
        <pc:chgData name="Stalin Jacob Wilson Packia Dhas" userId="050d7d71-3621-4503-95e8-1c9a9d962492" providerId="ADAL" clId="{54691343-3F1E-4F99-9CF9-9F6B30B51EE8}" dt="2023-11-08T10:56:50.330" v="19" actId="33524"/>
        <pc:sldMkLst>
          <pc:docMk/>
          <pc:sldMk cId="3266052206" sldId="844"/>
        </pc:sldMkLst>
        <pc:spChg chg="mod">
          <ac:chgData name="Stalin Jacob Wilson Packia Dhas" userId="050d7d71-3621-4503-95e8-1c9a9d962492" providerId="ADAL" clId="{54691343-3F1E-4F99-9CF9-9F6B30B51EE8}" dt="2023-11-08T10:56:50.330" v="19" actId="33524"/>
          <ac:spMkLst>
            <pc:docMk/>
            <pc:sldMk cId="3266052206" sldId="844"/>
            <ac:spMk id="8" creationId="{601D769E-BF9F-490D-D5EB-5D450C653B00}"/>
          </ac:spMkLst>
        </pc:spChg>
      </pc:sldChg>
    </pc:docChg>
  </pc:docChgLst>
  <pc:docChgLst>
    <pc:chgData name="Stalin Jacob Wilson Packia Dhas" userId="050d7d71-3621-4503-95e8-1c9a9d962492" providerId="ADAL" clId="{986D0C88-BB65-4842-9D30-7BDE4F2F2D5E}"/>
    <pc:docChg chg="custSel delSld modSld">
      <pc:chgData name="Stalin Jacob Wilson Packia Dhas" userId="050d7d71-3621-4503-95e8-1c9a9d962492" providerId="ADAL" clId="{986D0C88-BB65-4842-9D30-7BDE4F2F2D5E}" dt="2023-11-06T07:45:55.389" v="27" actId="1076"/>
      <pc:docMkLst>
        <pc:docMk/>
      </pc:docMkLst>
      <pc:sldChg chg="delSp mod">
        <pc:chgData name="Stalin Jacob Wilson Packia Dhas" userId="050d7d71-3621-4503-95e8-1c9a9d962492" providerId="ADAL" clId="{986D0C88-BB65-4842-9D30-7BDE4F2F2D5E}" dt="2023-11-06T07:43:05.877" v="4" actId="478"/>
        <pc:sldMkLst>
          <pc:docMk/>
          <pc:sldMk cId="1687854761" sldId="458"/>
        </pc:sldMkLst>
        <pc:inkChg chg="del">
          <ac:chgData name="Stalin Jacob Wilson Packia Dhas" userId="050d7d71-3621-4503-95e8-1c9a9d962492" providerId="ADAL" clId="{986D0C88-BB65-4842-9D30-7BDE4F2F2D5E}" dt="2023-11-06T07:43:05.877" v="4" actId="478"/>
          <ac:inkMkLst>
            <pc:docMk/>
            <pc:sldMk cId="1687854761" sldId="458"/>
            <ac:inkMk id="8" creationId="{9C9B1122-95CA-5B29-E1F0-9CF9FB4B0B20}"/>
          </ac:inkMkLst>
        </pc:inkChg>
        <pc:inkChg chg="del">
          <ac:chgData name="Stalin Jacob Wilson Packia Dhas" userId="050d7d71-3621-4503-95e8-1c9a9d962492" providerId="ADAL" clId="{986D0C88-BB65-4842-9D30-7BDE4F2F2D5E}" dt="2023-11-06T07:43:04.073" v="3" actId="478"/>
          <ac:inkMkLst>
            <pc:docMk/>
            <pc:sldMk cId="1687854761" sldId="458"/>
            <ac:inkMk id="9" creationId="{70EC898C-3581-2CB5-8AA2-B4132C6CCDF1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18.903" v="7" actId="478"/>
        <pc:sldMkLst>
          <pc:docMk/>
          <pc:sldMk cId="3829116401" sldId="461"/>
        </pc:sldMkLst>
        <pc:inkChg chg="del">
          <ac:chgData name="Stalin Jacob Wilson Packia Dhas" userId="050d7d71-3621-4503-95e8-1c9a9d962492" providerId="ADAL" clId="{986D0C88-BB65-4842-9D30-7BDE4F2F2D5E}" dt="2023-11-06T07:43:18.903" v="7" actId="478"/>
          <ac:inkMkLst>
            <pc:docMk/>
            <pc:sldMk cId="3829116401" sldId="461"/>
            <ac:inkMk id="7" creationId="{F143186E-6648-AF90-6F5B-DB1801156EB6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41.150" v="11" actId="478"/>
        <pc:sldMkLst>
          <pc:docMk/>
          <pc:sldMk cId="3694162054" sldId="464"/>
        </pc:sldMkLst>
        <pc:inkChg chg="del">
          <ac:chgData name="Stalin Jacob Wilson Packia Dhas" userId="050d7d71-3621-4503-95e8-1c9a9d962492" providerId="ADAL" clId="{986D0C88-BB65-4842-9D30-7BDE4F2F2D5E}" dt="2023-11-06T07:43:41.150" v="11" actId="478"/>
          <ac:inkMkLst>
            <pc:docMk/>
            <pc:sldMk cId="3694162054" sldId="464"/>
            <ac:inkMk id="6" creationId="{B0F408BF-A91F-E344-B157-68C0BDE6C469}"/>
          </ac:inkMkLst>
        </pc:inkChg>
      </pc:sldChg>
      <pc:sldChg chg="delSp modSp mod">
        <pc:chgData name="Stalin Jacob Wilson Packia Dhas" userId="050d7d71-3621-4503-95e8-1c9a9d962492" providerId="ADAL" clId="{986D0C88-BB65-4842-9D30-7BDE4F2F2D5E}" dt="2023-11-06T07:44:13.330" v="14" actId="12"/>
        <pc:sldMkLst>
          <pc:docMk/>
          <pc:sldMk cId="4206921983" sldId="466"/>
        </pc:sldMkLst>
        <pc:spChg chg="mod">
          <ac:chgData name="Stalin Jacob Wilson Packia Dhas" userId="050d7d71-3621-4503-95e8-1c9a9d962492" providerId="ADAL" clId="{986D0C88-BB65-4842-9D30-7BDE4F2F2D5E}" dt="2023-11-06T07:44:13.330" v="14" actId="12"/>
          <ac:spMkLst>
            <pc:docMk/>
            <pc:sldMk cId="4206921983" sldId="466"/>
            <ac:spMk id="3" creationId="{00000000-0000-0000-0000-000000000000}"/>
          </ac:spMkLst>
        </pc:spChg>
        <pc:inkChg chg="del">
          <ac:chgData name="Stalin Jacob Wilson Packia Dhas" userId="050d7d71-3621-4503-95e8-1c9a9d962492" providerId="ADAL" clId="{986D0C88-BB65-4842-9D30-7BDE4F2F2D5E}" dt="2023-11-06T07:43:47.323" v="12" actId="478"/>
          <ac:inkMkLst>
            <pc:docMk/>
            <pc:sldMk cId="4206921983" sldId="466"/>
            <ac:inkMk id="6" creationId="{6693306B-EC06-18CA-9395-5EB841A6EB2A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52.143" v="13" actId="478"/>
        <pc:sldMkLst>
          <pc:docMk/>
          <pc:sldMk cId="1165797402" sldId="467"/>
        </pc:sldMkLst>
        <pc:inkChg chg="del">
          <ac:chgData name="Stalin Jacob Wilson Packia Dhas" userId="050d7d71-3621-4503-95e8-1c9a9d962492" providerId="ADAL" clId="{986D0C88-BB65-4842-9D30-7BDE4F2F2D5E}" dt="2023-11-06T07:43:52.143" v="13" actId="478"/>
          <ac:inkMkLst>
            <pc:docMk/>
            <pc:sldMk cId="1165797402" sldId="467"/>
            <ac:inkMk id="6" creationId="{90B389A5-C112-BDAB-40A2-BD175619B76F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4:38.794" v="19" actId="478"/>
        <pc:sldMkLst>
          <pc:docMk/>
          <pc:sldMk cId="1435451347" sldId="469"/>
        </pc:sldMkLst>
        <pc:inkChg chg="del">
          <ac:chgData name="Stalin Jacob Wilson Packia Dhas" userId="050d7d71-3621-4503-95e8-1c9a9d962492" providerId="ADAL" clId="{986D0C88-BB65-4842-9D30-7BDE4F2F2D5E}" dt="2023-11-06T07:44:38.794" v="19" actId="478"/>
          <ac:inkMkLst>
            <pc:docMk/>
            <pc:sldMk cId="1435451347" sldId="469"/>
            <ac:inkMk id="6" creationId="{EC011FDF-F4DE-4120-A315-7A04A738EB6C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5:12.861" v="20" actId="478"/>
        <pc:sldMkLst>
          <pc:docMk/>
          <pc:sldMk cId="690276343" sldId="581"/>
        </pc:sldMkLst>
        <pc:inkChg chg="del">
          <ac:chgData name="Stalin Jacob Wilson Packia Dhas" userId="050d7d71-3621-4503-95e8-1c9a9d962492" providerId="ADAL" clId="{986D0C88-BB65-4842-9D30-7BDE4F2F2D5E}" dt="2023-11-06T07:45:12.861" v="20" actId="478"/>
          <ac:inkMkLst>
            <pc:docMk/>
            <pc:sldMk cId="690276343" sldId="581"/>
            <ac:inkMk id="3" creationId="{D74E30FC-699A-39C9-5E12-682D142A23CE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5:17.449" v="21" actId="478"/>
        <pc:sldMkLst>
          <pc:docMk/>
          <pc:sldMk cId="1197853638" sldId="643"/>
        </pc:sldMkLst>
        <pc:inkChg chg="del">
          <ac:chgData name="Stalin Jacob Wilson Packia Dhas" userId="050d7d71-3621-4503-95e8-1c9a9d962492" providerId="ADAL" clId="{986D0C88-BB65-4842-9D30-7BDE4F2F2D5E}" dt="2023-11-06T07:45:17.449" v="21" actId="478"/>
          <ac:inkMkLst>
            <pc:docMk/>
            <pc:sldMk cId="1197853638" sldId="643"/>
            <ac:inkMk id="3" creationId="{8B2CD524-AB79-86AB-2B69-249F911BE6FA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10.246" v="5" actId="478"/>
        <pc:sldMkLst>
          <pc:docMk/>
          <pc:sldMk cId="741284714" sldId="747"/>
        </pc:sldMkLst>
        <pc:inkChg chg="del">
          <ac:chgData name="Stalin Jacob Wilson Packia Dhas" userId="050d7d71-3621-4503-95e8-1c9a9d962492" providerId="ADAL" clId="{986D0C88-BB65-4842-9D30-7BDE4F2F2D5E}" dt="2023-11-06T07:43:10.246" v="5" actId="478"/>
          <ac:inkMkLst>
            <pc:docMk/>
            <pc:sldMk cId="741284714" sldId="747"/>
            <ac:inkMk id="6" creationId="{E81A4FD6-A052-7DC5-CDB4-E7E95CDB9F56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14.137" v="6" actId="478"/>
        <pc:sldMkLst>
          <pc:docMk/>
          <pc:sldMk cId="1616546817" sldId="750"/>
        </pc:sldMkLst>
        <pc:inkChg chg="del">
          <ac:chgData name="Stalin Jacob Wilson Packia Dhas" userId="050d7d71-3621-4503-95e8-1c9a9d962492" providerId="ADAL" clId="{986D0C88-BB65-4842-9D30-7BDE4F2F2D5E}" dt="2023-11-06T07:43:14.137" v="6" actId="478"/>
          <ac:inkMkLst>
            <pc:docMk/>
            <pc:sldMk cId="1616546817" sldId="750"/>
            <ac:inkMk id="6" creationId="{AE719617-10DB-8D0A-C6EE-794B06C270EB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4:23.417" v="16" actId="478"/>
        <pc:sldMkLst>
          <pc:docMk/>
          <pc:sldMk cId="2927903320" sldId="754"/>
        </pc:sldMkLst>
        <pc:inkChg chg="del">
          <ac:chgData name="Stalin Jacob Wilson Packia Dhas" userId="050d7d71-3621-4503-95e8-1c9a9d962492" providerId="ADAL" clId="{986D0C88-BB65-4842-9D30-7BDE4F2F2D5E}" dt="2023-11-06T07:44:20.202" v="15" actId="478"/>
          <ac:inkMkLst>
            <pc:docMk/>
            <pc:sldMk cId="2927903320" sldId="754"/>
            <ac:inkMk id="6" creationId="{E4AE6ABB-2A84-397E-EDFE-EA10625B7236}"/>
          </ac:inkMkLst>
        </pc:inkChg>
        <pc:inkChg chg="del">
          <ac:chgData name="Stalin Jacob Wilson Packia Dhas" userId="050d7d71-3621-4503-95e8-1c9a9d962492" providerId="ADAL" clId="{986D0C88-BB65-4842-9D30-7BDE4F2F2D5E}" dt="2023-11-06T07:44:23.417" v="16" actId="478"/>
          <ac:inkMkLst>
            <pc:docMk/>
            <pc:sldMk cId="2927903320" sldId="754"/>
            <ac:inkMk id="8" creationId="{E750D0FA-004C-418E-3FD1-1A5E55C65076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4:27.718" v="17" actId="478"/>
        <pc:sldMkLst>
          <pc:docMk/>
          <pc:sldMk cId="1073631389" sldId="755"/>
        </pc:sldMkLst>
        <pc:inkChg chg="del">
          <ac:chgData name="Stalin Jacob Wilson Packia Dhas" userId="050d7d71-3621-4503-95e8-1c9a9d962492" providerId="ADAL" clId="{986D0C88-BB65-4842-9D30-7BDE4F2F2D5E}" dt="2023-11-06T07:44:27.718" v="17" actId="478"/>
          <ac:inkMkLst>
            <pc:docMk/>
            <pc:sldMk cId="1073631389" sldId="755"/>
            <ac:inkMk id="7" creationId="{F2D3568D-7761-9390-47CD-D63B8902C468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4:34.520" v="18" actId="478"/>
        <pc:sldMkLst>
          <pc:docMk/>
          <pc:sldMk cId="1192468625" sldId="756"/>
        </pc:sldMkLst>
        <pc:inkChg chg="del">
          <ac:chgData name="Stalin Jacob Wilson Packia Dhas" userId="050d7d71-3621-4503-95e8-1c9a9d962492" providerId="ADAL" clId="{986D0C88-BB65-4842-9D30-7BDE4F2F2D5E}" dt="2023-11-06T07:44:34.520" v="18" actId="478"/>
          <ac:inkMkLst>
            <pc:docMk/>
            <pc:sldMk cId="1192468625" sldId="756"/>
            <ac:inkMk id="6" creationId="{E93B1A3C-68D3-27ED-23B1-3722B9F83737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24.630" v="8" actId="478"/>
        <pc:sldMkLst>
          <pc:docMk/>
          <pc:sldMk cId="2663213094" sldId="840"/>
        </pc:sldMkLst>
        <pc:inkChg chg="del">
          <ac:chgData name="Stalin Jacob Wilson Packia Dhas" userId="050d7d71-3621-4503-95e8-1c9a9d962492" providerId="ADAL" clId="{986D0C88-BB65-4842-9D30-7BDE4F2F2D5E}" dt="2023-11-06T07:43:24.630" v="8" actId="478"/>
          <ac:inkMkLst>
            <pc:docMk/>
            <pc:sldMk cId="2663213094" sldId="840"/>
            <ac:inkMk id="3" creationId="{3D5E3665-4CFE-829D-1BDA-EDBAAA43ADA3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29.046" v="9" actId="478"/>
        <pc:sldMkLst>
          <pc:docMk/>
          <pc:sldMk cId="2342254788" sldId="841"/>
        </pc:sldMkLst>
        <pc:inkChg chg="del">
          <ac:chgData name="Stalin Jacob Wilson Packia Dhas" userId="050d7d71-3621-4503-95e8-1c9a9d962492" providerId="ADAL" clId="{986D0C88-BB65-4842-9D30-7BDE4F2F2D5E}" dt="2023-11-06T07:43:29.046" v="9" actId="478"/>
          <ac:inkMkLst>
            <pc:docMk/>
            <pc:sldMk cId="2342254788" sldId="841"/>
            <ac:inkMk id="3" creationId="{4902A824-DA10-3FA9-692E-BC63A7DC422D}"/>
          </ac:inkMkLst>
        </pc:inkChg>
      </pc:sldChg>
      <pc:sldChg chg="delSp mod">
        <pc:chgData name="Stalin Jacob Wilson Packia Dhas" userId="050d7d71-3621-4503-95e8-1c9a9d962492" providerId="ADAL" clId="{986D0C88-BB65-4842-9D30-7BDE4F2F2D5E}" dt="2023-11-06T07:43:34.140" v="10" actId="478"/>
        <pc:sldMkLst>
          <pc:docMk/>
          <pc:sldMk cId="2651170269" sldId="842"/>
        </pc:sldMkLst>
        <pc:inkChg chg="del">
          <ac:chgData name="Stalin Jacob Wilson Packia Dhas" userId="050d7d71-3621-4503-95e8-1c9a9d962492" providerId="ADAL" clId="{986D0C88-BB65-4842-9D30-7BDE4F2F2D5E}" dt="2023-11-06T07:43:34.140" v="10" actId="478"/>
          <ac:inkMkLst>
            <pc:docMk/>
            <pc:sldMk cId="2651170269" sldId="842"/>
            <ac:inkMk id="3" creationId="{D86F2A12-6F26-394A-482E-7348EAE69A54}"/>
          </ac:inkMkLst>
        </pc:inkChg>
      </pc:sldChg>
      <pc:sldChg chg="delSp modSp mod">
        <pc:chgData name="Stalin Jacob Wilson Packia Dhas" userId="050d7d71-3621-4503-95e8-1c9a9d962492" providerId="ADAL" clId="{986D0C88-BB65-4842-9D30-7BDE4F2F2D5E}" dt="2023-11-06T07:45:55.389" v="27" actId="1076"/>
        <pc:sldMkLst>
          <pc:docMk/>
          <pc:sldMk cId="500006963" sldId="847"/>
        </pc:sldMkLst>
        <pc:spChg chg="mod">
          <ac:chgData name="Stalin Jacob Wilson Packia Dhas" userId="050d7d71-3621-4503-95e8-1c9a9d962492" providerId="ADAL" clId="{986D0C88-BB65-4842-9D30-7BDE4F2F2D5E}" dt="2023-11-06T07:45:48.580" v="25" actId="20577"/>
          <ac:spMkLst>
            <pc:docMk/>
            <pc:sldMk cId="500006963" sldId="847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986D0C88-BB65-4842-9D30-7BDE4F2F2D5E}" dt="2023-11-06T07:45:55.389" v="27" actId="1076"/>
          <ac:spMkLst>
            <pc:docMk/>
            <pc:sldMk cId="500006963" sldId="847"/>
            <ac:spMk id="4" creationId="{00000000-0000-0000-0000-000000000000}"/>
          </ac:spMkLst>
        </pc:spChg>
        <pc:inkChg chg="del">
          <ac:chgData name="Stalin Jacob Wilson Packia Dhas" userId="050d7d71-3621-4503-95e8-1c9a9d962492" providerId="ADAL" clId="{986D0C88-BB65-4842-9D30-7BDE4F2F2D5E}" dt="2023-11-06T07:45:42.782" v="22" actId="478"/>
          <ac:inkMkLst>
            <pc:docMk/>
            <pc:sldMk cId="500006963" sldId="847"/>
            <ac:inkMk id="6" creationId="{CA7DC2A6-8876-D183-0981-C6F2B830B338}"/>
          </ac:inkMkLst>
        </pc:inkChg>
      </pc:sldChg>
      <pc:sldChg chg="del">
        <pc:chgData name="Stalin Jacob Wilson Packia Dhas" userId="050d7d71-3621-4503-95e8-1c9a9d962492" providerId="ADAL" clId="{986D0C88-BB65-4842-9D30-7BDE4F2F2D5E}" dt="2023-11-06T07:42:57.449" v="0" actId="47"/>
        <pc:sldMkLst>
          <pc:docMk/>
          <pc:sldMk cId="4271215114" sldId="848"/>
        </pc:sldMkLst>
      </pc:sldChg>
      <pc:sldChg chg="del">
        <pc:chgData name="Stalin Jacob Wilson Packia Dhas" userId="050d7d71-3621-4503-95e8-1c9a9d962492" providerId="ADAL" clId="{986D0C88-BB65-4842-9D30-7BDE4F2F2D5E}" dt="2023-11-06T07:42:58.100" v="1" actId="47"/>
        <pc:sldMkLst>
          <pc:docMk/>
          <pc:sldMk cId="2428219487" sldId="849"/>
        </pc:sldMkLst>
      </pc:sldChg>
      <pc:sldChg chg="del">
        <pc:chgData name="Stalin Jacob Wilson Packia Dhas" userId="050d7d71-3621-4503-95e8-1c9a9d962492" providerId="ADAL" clId="{986D0C88-BB65-4842-9D30-7BDE4F2F2D5E}" dt="2023-11-06T07:42:58.791" v="2" actId="47"/>
        <pc:sldMkLst>
          <pc:docMk/>
          <pc:sldMk cId="1296269907" sldId="850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8T15:15:52.123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25106 10484 29 0,'0'0'29'0,"6"0"-11"0,-6-3-2 16,-6 3 4-16,6-3 1 0,-6-1 3 15,6 4 5-15,-6 0 2 0,6 0 0 16,0-3-5-16,6 3 0 0,-12 0 3 0,-1 0-1 16,7-6 0-16,0 6 2 0,0 0-1 15,0-3-4-15,0 3-6 0,0 0-4 16,7 0-1-16,-7-4-7 0,-7 4 0 0,14-2-6 16,-7 2 1-16,0-4-3 0,0 4 0 15,0 0 1-15,6 0-5 0,0-4 10 0,-6 4-6 16,0 0 2-16,6 0-1 0,-6 0 0 15,8 0 2-15,-8 0-5 0,6 0 4 16,-6 0 0-16,6 0 0 0,0 0-2 0,1 0-2 16,-7 0 2-16,0 0-2 0,0 0 2 15,0 0 0-15,0 0 1 0,0 0 1 0,0 0 1 16,0 0-1-16,0 0-3 0,0 4 4 16,0-4-1-16,0 4 2 0,-7-2 1 15,1 2-1-15,6-4-3 0,-6 3 2 0,6 3 1 16,-6-6-5-16,6 3 0 0,0 1 0 0,0-1 2 15,0-3-4-15,-8 3 0 0,8 1-1 16,-6-4 0-16,6 4 4 0,0-4 0 0,-6 4 2 16,6-4 1-16,0 0 3 0,0 3-1 15,0 1-2-15,0-4 2 0,0 4-3 16,-6-4-1-16,6 4-4 0,0-4 3 0,0 2 2 16,0-2-2-16,-7 0 0 0,7 4-1 15,-7 0 1-15,7-4-1 0,7 0-3 0,-7 0 5 16,7 4 7-16,-7-4-4 0,-7 4 0 15,7-4-3-15,-7 0 7 0,7 3-5 0,0-3-5 16,-6 0 8-16,12 0-6 0,-12 0 3 16,6 0-2-16,0 0 0 0,-7-3 1 0,7 6-1 15,-5-3 1-15,5 0 2 0,-7 4-2 16,-2-4-1-16,9 0-2 0,-5 0 0 16,-1 0 7-16,6 0-1 0,0-4-6 0,0 4 3 15,-5 0 1-15,5 0-2 0,-9 0-2 16,2-3-5-16,7 3 7 0,0-4 2 15,0 0-4-15,0 4-3 0,0-4 0 0,0 4-1 16,7-4-2-16,-7 4 2 0,0-2 3 16,9 2 2-16,-9-4-2 0,5 4 6 0,-5 0-3 15,-5-4 0-15,10 4 0 0,-5 0-3 16,6-4-3-16,-6 4-3 0,5 0 2 16,-10 0-10-16,5 0 4 0,0 0-6 0,5 0-8 15,4-3-10-15,-9 3-11 0,0 0-15 16,0 0-21-16,0 0-18 0</inkml:trace>
  <inkml:trace contextRef="#ctx0" brushRef="#br0" timeOffset="432.83">25062 10561 10 0,'5'0'10'0,"2"-4"-9"0,-1 4-11 15</inkml:trace>
  <inkml:trace contextRef="#ctx0" brushRef="#br0" timeOffset="740.88">25138 10539 19 0,'0'0'128'0,"-6"0"-40"16,6-3-58-16,0 3-37 0,0 0-25 0,0 0-7 0,6 0-5 16,1 0 8-16,-7 0-1 0,0 0-26 15</inkml:trace>
  <inkml:trace contextRef="#ctx0" brushRef="#br0" timeOffset="953.97">25132 10543 17 0</inkml:trace>
  <inkml:trace contextRef="#ctx0" brushRef="#br0" timeOffset="1132.33">25132 10543 49 0,'0'0'14'15,"0"0"-33"-15</inkml:trace>
  <inkml:trace contextRef="#ctx0" brushRef="#br0" timeOffset="1400.35">25145 10551 21 0,'0'-4'138'16,"-7"4"-28"-16,7 0-43 0,7 0-30 0,-7-4-25 16,7 4-18-16,0-4-18 0,-1 4-23 15,-6 0-25-15,0 0-31 0,5 0-12 16</inkml:trace>
  <inkml:trace contextRef="#ctx0" brushRef="#br0" timeOffset="5744.24">25927 11379 91 0,'-7'0'82'0,"7"0"-10"0,-6 0-5 15,-2 0-8-15,8 0-5 0,-5 0-8 16,5 0-6-16,0 0-9 0,0 0-2 0,0 0-1 16,-6 0-2-16,6 0 0 0,6 0-3 15,-6-4 0-15,5 4-9 0,-5 0 3 16,0 0 1-16,0 0-7 0,0 0-1 0,-5 0-5 16,5 0 2-16,0 0-7 0,5 0 2 15,-5 0 7-15,0 0 1 0,0 0 5 0,0 0 3 16,8 0 4-16,-8 0-2 0,0 0-6 15,0 0 2-15,0 0-3 0,0 0 0 16,0 4-6-16,0-4 3 0,0-4-3 0,0 4-3 16,6 0-3-16,1 0-3 0,-1 0-2 15,7 0 0-15,1 0-1 0,-7 0 3 0,-2-4-3 16,15 4 3-16,-7 0 4 0,0 0-2 16,-1 0 0-16,4 4 4 0,0-4-1 0,5 0-3 15,-8 4-3-15,1-4 2 0,5 0-2 16,0 4-16-16,-6-4-17 0,7 0-18 15,-6 0-22-15,-2 0-29 0,1 0-25 0,1 2-34 16,-8-2-4-16,-6 0 8 0</inkml:trace>
  <inkml:trace contextRef="#ctx0" brushRef="#br0" timeOffset="6025.16">25895 11496 104 0,'0'-4'147'0,"6"4"-46"16,-6 0-46-16,5-4-17 0,9 4-11 0,-7-4 1 0,-1 4 3 16,7 0 2-16,1-3 1 0,6 3-8 15,-8-3-5-15,8 3-5 0,-7 0-4 0,8-5-6 16,-5 5-1-16,5 0-4 16,-1 0 4-16,-7-4-6 15,7 4-2-15,-8 0 1 16,8 0-24-16,-7 0-26 0,1 0-47 15,-2 0-39-15,-12 0-22 0,0 0-10 0</inkml:trace>
  <inkml:trace contextRef="#ctx0" brushRef="#br0" timeOffset="10783.74">25862 10788 125 0,'0'0'102'16,"0"0"-38"-16,0 0-26 0,0 0-15 0,6 0-13 16,-6 0-1-16,7 0-6 0,-7 0 8 15,6 0-1-15,1 4 2 0,0-4 0 16,4 4 2-16,3-4 1 0,-1 4-5 15,0 3 0-15,1-3-6 0,-7 0 0 0,-2 2-7 32,9-2 3-32,-2 4 3 15,-5-1-7-15,6 4 4 0,-13-4 1 0,7 0 6 0,-7 2-7 0,0-3 1 0,0 2-3 16,0 3 4 0,-7-9-5-16,7 7-1 0,-6-5 7 0,-8 2-3 0,-4 2 5 0,5-1-7 0,0 1-2 15,-8-4-10 1,-6 2-25-16,9-2-21 0,-8 0-33 0,7-1-26 0,-8 1-11 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6285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10153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43325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0493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592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9413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106609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582601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47530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2969C91-4844-474A-B999-E7129854FF6B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438CE-1EE1-4961-B694-531466340828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8777A-EB07-41A8-919F-0E07DD9B721A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40A9342-442E-4783-BCAF-880C86DC07DB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1DF4-2105-49E3-A57D-DE1255EA0A0B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B458E05-5939-47BC-B20A-EC8DEB712B7F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32B5D7A-8675-4595-A42D-EEF52903BE80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66AA52F-91FF-4C65-B8BF-E9CA1825F72F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EAF70-5485-4579-AD98-487890F1BD10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7CD929B-F748-47EB-B17D-D431FBAC07F6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670520D-478C-4F43-A715-D2EF815AFC02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4935C02-A694-48E2-8B0D-3510B336F28D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15884-7E7A-4377-807E-382F08B9A5A3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57BF68-B2C6-4FFE-8692-AD14A61CD1AC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7D580-D915-4364-B8D4-F17A6F883E83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E34F5E83-5B02-4D76-A6F3-57858FDCCD44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BC17E9-9400-49EC-BD6E-54F64C779B21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EA83349-F688-4A84-B3D1-BDFECB96E7F5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31CECF3-5495-4634-8ACB-69BF92D401B3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99B15E7-A733-468F-8DA4-BD578DD67D70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8E1ED-A96F-4F8B-9233-FB25BAC5E300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C19F998-C520-412A-8529-F8554F033F0B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67ED568A-2612-4088-B871-63A7FCE2DE17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EAB1E6A-BC32-4FB4-A0DC-3D4CC324750D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4B0C81-50A1-4251-8555-CD42B301AF8F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B2006A7-84CC-45A8-B0E7-673647008ABD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3DC7852-BCF1-40D4-B908-8093C191C25D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8FF67AC6-E26D-4D84-909E-B1EAF356E075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FA502-9E99-4C8D-92E6-B71B04E55492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752C9F0-EBE8-44B9-9DA7-65572C9ADDBE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06163F99-8D93-407A-932E-8470DA188D0D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459D491-D43C-44E3-8FCD-56C131C4FA17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17CED8-26AD-4B35-B112-CF5F3D50842C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05C1E78A-C688-4B7F-B111-A56D6B951205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C41838A-91E8-4C9D-977E-DC1C4EAA2E90}" type="datetime1">
              <a:rPr lang="en-GB" noProof="0" smtClean="0"/>
              <a:t>05/11/2024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– 9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A388D2C-9BB3-4114-8BE8-E33448332FDD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A33C-8E88-4107-A250-A16EF4053AEF}" type="datetime1">
              <a:rPr lang="en-GB" smtClean="0"/>
              <a:t>05/11/2024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609601E-88C3-4291-A26C-7BBB421D1673}" type="datetime1">
              <a:rPr lang="en-GB" smtClean="0"/>
              <a:t>05/11/2024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5.xml"/><Relationship Id="rId6" Type="http://schemas.openxmlformats.org/officeDocument/2006/relationships/image" Target="../media/image53.png"/><Relationship Id="rId5" Type="http://schemas.openxmlformats.org/officeDocument/2006/relationships/customXml" Target="../ink/ink1.xml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0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3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0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3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3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- 9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9 / 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9 / Fundamentals of Electrical and Electronic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894" y="3234886"/>
            <a:ext cx="4734785" cy="2259006"/>
          </a:xfrm>
          <a:prstGeom prst="rect">
            <a:avLst/>
          </a:prstGeom>
        </p:spPr>
      </p:pic>
      <p:pic>
        <p:nvPicPr>
          <p:cNvPr id="7" name="Picture 2" descr="Image result for sine wave with amplitude, one cycle">
            <a:extLst>
              <a:ext uri="{FF2B5EF4-FFF2-40B4-BE49-F238E27FC236}">
                <a16:creationId xmlns:a16="http://schemas.microsoft.com/office/drawing/2014/main" id="{E579486D-7C35-CFC2-2195-5CC680E2C5B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5496" y="2931771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  <a:p>
            <a:pPr marL="0" indent="0">
              <a:buNone/>
            </a:pPr>
            <a:r>
              <a:rPr lang="en-IN" b="1" dirty="0"/>
              <a:t>Time Period</a:t>
            </a:r>
          </a:p>
          <a:p>
            <a:pPr marL="0" indent="0">
              <a:buNone/>
            </a:pPr>
            <a:r>
              <a:rPr lang="en-IN" dirty="0"/>
              <a:t>The time taken to complete </a:t>
            </a:r>
            <a:r>
              <a:rPr lang="en-IN" b="1" dirty="0"/>
              <a:t>one cycle is called a time period </a:t>
            </a:r>
            <a:r>
              <a:rPr lang="en-IN" dirty="0"/>
              <a:t>of the quantity.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269139" y="6357690"/>
            <a:ext cx="6929776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</a:t>
            </a:r>
            <a:r>
              <a:rPr lang="en-IN" b="1" dirty="0"/>
              <a:t>rotating a coil in a magnetic field.</a:t>
            </a:r>
          </a:p>
          <a:p>
            <a:pPr marL="0" indent="0">
              <a:buNone/>
            </a:pPr>
            <a:r>
              <a:rPr lang="en-IN" b="1" dirty="0"/>
              <a:t>Magnitude</a:t>
            </a:r>
            <a:r>
              <a:rPr lang="en-IN" dirty="0"/>
              <a:t> of the generated emf depends on the </a:t>
            </a:r>
            <a:r>
              <a:rPr lang="en-IN" b="1" dirty="0"/>
              <a:t>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99B0848-F196-C042-2A7A-0E31DDDBE5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8215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Generation, transmission and distribution </a:t>
            </a:r>
            <a:r>
              <a:rPr lang="en-GB" dirty="0"/>
              <a:t>of electricity via the National Grid system is accomplished by </a:t>
            </a:r>
            <a:r>
              <a:rPr lang="en-GB" b="1" dirty="0"/>
              <a:t>three-phase alternating currents</a:t>
            </a:r>
            <a:r>
              <a:rPr lang="en-GB" dirty="0"/>
              <a:t>. </a:t>
            </a:r>
          </a:p>
          <a:p>
            <a:r>
              <a:rPr lang="en-GB" dirty="0"/>
              <a:t>The </a:t>
            </a:r>
            <a:r>
              <a:rPr lang="en-GB" b="1" dirty="0"/>
              <a:t>voltage induced by a single coil </a:t>
            </a:r>
            <a:r>
              <a:rPr lang="en-GB" dirty="0"/>
              <a:t>when rotated in a uniform magnetic field is known as a </a:t>
            </a:r>
            <a:r>
              <a:rPr lang="en-GB" b="1" dirty="0"/>
              <a:t>single-phase voltage</a:t>
            </a:r>
            <a:r>
              <a:rPr lang="en-GB" dirty="0"/>
              <a:t>. </a:t>
            </a:r>
          </a:p>
          <a:p>
            <a:r>
              <a:rPr lang="en-GB" b="1" dirty="0"/>
              <a:t>Most consumers </a:t>
            </a:r>
            <a:r>
              <a:rPr lang="en-GB" dirty="0"/>
              <a:t>are fed by means of a </a:t>
            </a:r>
            <a:r>
              <a:rPr lang="en-GB" b="1" dirty="0"/>
              <a:t>single-phase AC supply</a:t>
            </a:r>
            <a:r>
              <a:rPr lang="en-GB" dirty="0"/>
              <a:t>. </a:t>
            </a:r>
            <a:r>
              <a:rPr lang="en-GB" b="1" dirty="0"/>
              <a:t>Two wires </a:t>
            </a:r>
            <a:r>
              <a:rPr lang="en-GB" dirty="0"/>
              <a:t>are used, </a:t>
            </a:r>
            <a:r>
              <a:rPr lang="en-GB" b="1" dirty="0"/>
              <a:t>one called the live conductor </a:t>
            </a:r>
            <a:r>
              <a:rPr lang="en-GB" dirty="0"/>
              <a:t>(usually coloured red) and the </a:t>
            </a:r>
            <a:r>
              <a:rPr lang="en-GB" b="1" dirty="0"/>
              <a:t>other is called the neutral conductor </a:t>
            </a:r>
            <a:r>
              <a:rPr lang="en-GB" dirty="0"/>
              <a:t>(usually coloured black). </a:t>
            </a:r>
          </a:p>
          <a:p>
            <a:r>
              <a:rPr lang="en-GB" dirty="0"/>
              <a:t>The neutral is usually connected via </a:t>
            </a:r>
            <a:r>
              <a:rPr lang="en-GB" b="1" dirty="0"/>
              <a:t>protective gear to earth</a:t>
            </a:r>
            <a:r>
              <a:rPr lang="en-GB" dirty="0"/>
              <a:t>, the </a:t>
            </a:r>
            <a:r>
              <a:rPr lang="en-GB" b="1" dirty="0"/>
              <a:t>earth wire being coloured green.</a:t>
            </a:r>
            <a:r>
              <a:rPr lang="en-GB" dirty="0"/>
              <a:t> The </a:t>
            </a:r>
            <a:r>
              <a:rPr lang="en-GB" b="1" dirty="0"/>
              <a:t>standard voltage for a single-phase </a:t>
            </a:r>
            <a:r>
              <a:rPr lang="en-GB" b="1" dirty="0" err="1"/>
              <a:t>a.c.</a:t>
            </a:r>
            <a:r>
              <a:rPr lang="en-GB" b="1" dirty="0"/>
              <a:t> supply is 240V. </a:t>
            </a:r>
          </a:p>
          <a:p>
            <a:r>
              <a:rPr lang="en-GB" dirty="0"/>
              <a:t>The majority of </a:t>
            </a:r>
            <a:r>
              <a:rPr lang="en-GB" b="1" dirty="0"/>
              <a:t>single-phase supplies </a:t>
            </a:r>
            <a:r>
              <a:rPr lang="en-GB" dirty="0"/>
              <a:t>are obtained by connection to a </a:t>
            </a:r>
            <a:r>
              <a:rPr lang="en-GB" b="1" dirty="0"/>
              <a:t>three-phase supply</a:t>
            </a:r>
          </a:p>
        </p:txBody>
      </p:sp>
    </p:spTree>
    <p:extLst>
      <p:ext uri="{BB962C8B-B14F-4D97-AF65-F5344CB8AC3E}">
        <p14:creationId xmlns:p14="http://schemas.microsoft.com/office/powerpoint/2010/main" val="26632130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Single Phase System</a:t>
            </a:r>
          </a:p>
          <a:p>
            <a:r>
              <a:rPr lang="en-GB" dirty="0"/>
              <a:t>It has </a:t>
            </a:r>
            <a:r>
              <a:rPr lang="en-GB" b="1" dirty="0"/>
              <a:t>one coil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3635124-6A28-AB3F-9C2D-5D56A7402D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1495" y="2639530"/>
            <a:ext cx="3925870" cy="2491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2547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dirty="0"/>
                  <a:t>A </a:t>
                </a:r>
                <a:r>
                  <a:rPr lang="en-GB" b="1" dirty="0"/>
                  <a:t>three-phase supply </a:t>
                </a:r>
                <a:r>
                  <a:rPr lang="en-GB" dirty="0"/>
                  <a:t>is generated when </a:t>
                </a:r>
                <a:r>
                  <a:rPr lang="en-GB" b="1" dirty="0"/>
                  <a:t>three coils are placed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 </a:t>
                </a:r>
                <a:r>
                  <a:rPr lang="en-GB" dirty="0"/>
                  <a:t>apart and the </a:t>
                </a:r>
                <a:r>
                  <a:rPr lang="en-GB" b="1" dirty="0"/>
                  <a:t>whole rotated in a uniform magnetic field</a:t>
                </a:r>
                <a:r>
                  <a:rPr lang="en-GB" dirty="0"/>
                  <a:t>. The result is </a:t>
                </a:r>
                <a:r>
                  <a:rPr lang="en-GB" b="1" dirty="0"/>
                  <a:t>three independent supplies </a:t>
                </a:r>
                <a:r>
                  <a:rPr lang="en-GB" dirty="0"/>
                  <a:t>of equal voltages which are each </a:t>
                </a:r>
                <a:r>
                  <a:rPr lang="en-GB" b="1" dirty="0"/>
                  <a:t>displaced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𝟏𝟐𝟎</m:t>
                        </m:r>
                      </m:e>
                      <m:sup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𝒐</m:t>
                        </m:r>
                      </m:sup>
                    </m:sSup>
                  </m:oMath>
                </a14:m>
                <a:r>
                  <a:rPr lang="en-GB" b="1" dirty="0"/>
                  <a:t>.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4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8D96E806-9794-05AF-DDF6-FAD9E09FC5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5339" y="3180126"/>
            <a:ext cx="7575834" cy="2640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11702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convention adopted to identify each of the phase voltages is: </a:t>
                </a:r>
                <a:r>
                  <a:rPr lang="en-GB" b="1" dirty="0"/>
                  <a:t>R-red, Y-yellow, and B-blue</a:t>
                </a:r>
                <a:r>
                  <a:rPr lang="en-GB" dirty="0"/>
                  <a:t>.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phase-sequence</a:t>
                </a:r>
                <a:r>
                  <a:rPr lang="en-GB" dirty="0"/>
                  <a:t> is given by the sequence in which the conductors pass the point initially taken by the </a:t>
                </a:r>
                <a:r>
                  <a:rPr lang="en-GB" b="1" dirty="0"/>
                  <a:t>red conductor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The </a:t>
                </a:r>
                <a:r>
                  <a:rPr lang="en-GB" b="1" dirty="0"/>
                  <a:t>national standard phase sequence is R, Y, B</a:t>
                </a:r>
                <a:r>
                  <a:rPr lang="en-GB" dirty="0"/>
                  <a:t>. </a:t>
                </a:r>
              </a:p>
              <a:p>
                <a:r>
                  <a:rPr lang="en-GB" dirty="0"/>
                  <a:t>A </a:t>
                </a:r>
                <a:r>
                  <a:rPr lang="en-GB" b="1" dirty="0"/>
                  <a:t>three-phase AC supply </a:t>
                </a:r>
                <a:r>
                  <a:rPr lang="en-GB" dirty="0"/>
                  <a:t>is carried by </a:t>
                </a:r>
                <a:r>
                  <a:rPr lang="en-GB" b="1" dirty="0"/>
                  <a:t>three conductors</a:t>
                </a:r>
                <a:r>
                  <a:rPr lang="en-GB" dirty="0"/>
                  <a:t>, called ‘</a:t>
                </a:r>
                <a:r>
                  <a:rPr lang="en-GB" b="1" dirty="0"/>
                  <a:t>lines’ which are coloured red, yellow and blue. </a:t>
                </a:r>
              </a:p>
              <a:p>
                <a:r>
                  <a:rPr lang="en-GB" dirty="0"/>
                  <a:t>The currents in these </a:t>
                </a:r>
                <a:r>
                  <a:rPr lang="en-GB" b="1" dirty="0"/>
                  <a:t>conductors are known as line currents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𝑰</m:t>
                        </m:r>
                      </m:e>
                      <m:sub>
                        <m:r>
                          <a:rPr lang="en-GB" b="1" i="1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b="1" dirty="0"/>
                  <a:t>) and the potential differences between them are known as line voltages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𝑽</m:t>
                        </m:r>
                      </m:e>
                      <m:sub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</m:oMath>
                </a14:m>
                <a:r>
                  <a:rPr lang="en-GB" dirty="0"/>
                  <a:t>). 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01D769E-BF9F-490D-D5EB-5D450C653B0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7416800" cy="4587239"/>
              </a:xfrm>
              <a:blipFill>
                <a:blip r:embed="rId3"/>
                <a:stretch>
                  <a:fillRect l="-1233" t="-2793" r="-10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70143E45-F250-FAAC-DD00-14B751B512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0956" y="3150229"/>
            <a:ext cx="4291044" cy="1543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1038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34271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Three Phase system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01D769E-BF9F-490D-D5EB-5D450C653B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1206480" cy="4587239"/>
          </a:xfrm>
        </p:spPr>
        <p:txBody>
          <a:bodyPr>
            <a:normAutofit/>
          </a:bodyPr>
          <a:lstStyle/>
          <a:p>
            <a:r>
              <a:rPr lang="en-GB" dirty="0"/>
              <a:t>A fourth conductor, called the </a:t>
            </a:r>
            <a:r>
              <a:rPr lang="en-GB" b="1" dirty="0"/>
              <a:t>neutral </a:t>
            </a:r>
            <a:r>
              <a:rPr lang="en-GB" dirty="0"/>
              <a:t>(coloured black, and connected through protective devices to earth) is often used with a </a:t>
            </a:r>
            <a:r>
              <a:rPr lang="en-GB" b="1" dirty="0"/>
              <a:t>three-phase</a:t>
            </a:r>
            <a:r>
              <a:rPr lang="en-GB" dirty="0"/>
              <a:t> supply. </a:t>
            </a:r>
          </a:p>
          <a:p>
            <a:r>
              <a:rPr lang="en-GB" dirty="0"/>
              <a:t>If the three-phase windings are kept independent, then </a:t>
            </a:r>
            <a:r>
              <a:rPr lang="en-GB" b="1" dirty="0"/>
              <a:t>six wires are needed to connect a supply source (such as a generator) to a load </a:t>
            </a:r>
            <a:r>
              <a:rPr lang="en-GB" dirty="0"/>
              <a:t>(such as motor).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60522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r>
              <a:rPr lang="en-IN" dirty="0"/>
              <a:t>Phase is the position of a point in time on a cycle of waveform. </a:t>
            </a:r>
          </a:p>
          <a:p>
            <a:r>
              <a:rPr lang="en-IN" dirty="0"/>
              <a:t>One complete cycle is </a:t>
            </a:r>
            <a:r>
              <a:rPr lang="en-IN" b="1" dirty="0"/>
              <a:t>360 degree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two-alternating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</a:t>
                </a:r>
                <a:r>
                  <a:rPr lang="en-IN" b="1" dirty="0"/>
                  <a:t>frequency of </a:t>
                </a:r>
                <a:r>
                  <a:rPr lang="en-IN" b="1" dirty="0" err="1"/>
                  <a:t>fHz</a:t>
                </a:r>
                <a:r>
                  <a:rPr lang="en-IN" b="1" dirty="0"/>
                  <a:t> with</a:t>
                </a:r>
                <a:r>
                  <a:rPr lang="en-IN" dirty="0"/>
                  <a:t> </a:t>
                </a:r>
                <a:r>
                  <a:rPr lang="en-IN" b="1" dirty="0"/>
                  <a:t>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is same as the phase of the current.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zero.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IN" dirty="0"/>
                  <a:t>In this diagram, when the voltage is at zero, the current has some negative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3049BD1-DC37-1F34-F547-F4094847C570}"/>
                  </a:ext>
                </a:extLst>
              </p14:cNvPr>
              <p14:cNvContentPartPr/>
              <p14:nvPr/>
            </p14:nvContentPartPr>
            <p14:xfrm>
              <a:off x="9005040" y="3761280"/>
              <a:ext cx="441720" cy="3776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3049BD1-DC37-1F34-F547-F4094847C57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995680" y="3751920"/>
                <a:ext cx="460440" cy="396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IN" dirty="0"/>
                  <a:t>In this diagram, the Current is at zero value, the Voltage has some Positive value.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i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𝑡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+</m:t>
                            </m:r>
                            <m:r>
                              <m:rPr>
                                <m:sty m:val="p"/>
                              </m:rPr>
                              <a:rPr lang="el-GR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ϕ</m:t>
                            </m:r>
                          </m:e>
                        </m:d>
                      </m:e>
                    </m:func>
                  </m:oMath>
                </a14:m>
                <a:r>
                  <a:rPr lang="en-IN" dirty="0"/>
                  <a:t> </a:t>
                </a:r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Root mean square value (RMS)</a:t>
                </a:r>
              </a:p>
              <a:p>
                <a:r>
                  <a:rPr lang="en-IN" dirty="0"/>
                  <a:t>The </a:t>
                </a:r>
                <a:r>
                  <a:rPr lang="en-IN" b="1" dirty="0"/>
                  <a:t>alternating quantity </a:t>
                </a:r>
                <a:r>
                  <a:rPr lang="en-IN" dirty="0"/>
                  <a:t>is assumed to be </a:t>
                </a:r>
                <a:r>
                  <a:rPr lang="en-IN" b="1" dirty="0"/>
                  <a:t>RMS value</a:t>
                </a:r>
              </a:p>
              <a:p>
                <a:r>
                  <a:rPr lang="en-IN" b="1" dirty="0" err="1"/>
                  <a:t>Eg</a:t>
                </a:r>
                <a:r>
                  <a:rPr lang="en-IN" b="1" dirty="0"/>
                  <a:t>: Domestic main supply in UK is 240V, which is assumed as 240 </a:t>
                </a:r>
                <a:r>
                  <a:rPr lang="en-IN" b="1" dirty="0" err="1"/>
                  <a:t>Vrms</a:t>
                </a:r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44377" y="1666203"/>
                <a:ext cx="10721186" cy="4642543"/>
              </a:xfrm>
              <a:blipFill>
                <a:blip r:embed="rId3"/>
                <a:stretch>
                  <a:fillRect l="-1081" t="-341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8109" y="106829"/>
            <a:ext cx="514178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Transformers</a:t>
            </a:r>
          </a:p>
        </p:txBody>
      </p:sp>
      <p:sp>
        <p:nvSpPr>
          <p:cNvPr id="24" name="Content Placeholder 23"/>
          <p:cNvSpPr>
            <a:spLocks noGrp="1"/>
          </p:cNvSpPr>
          <p:nvPr>
            <p:ph idx="1"/>
          </p:nvPr>
        </p:nvSpPr>
        <p:spPr>
          <a:xfrm>
            <a:off x="583006" y="1600201"/>
            <a:ext cx="10966663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Principles of transformer: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Transferring the electrical voltage or current from one circuit into other circuit without changing the frequency.</a:t>
            </a:r>
          </a:p>
          <a:p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It has two coils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winding </a:t>
            </a:r>
          </a:p>
          <a:p>
            <a:pPr lvl="1"/>
            <a:r>
              <a:rPr lang="en-IN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Secondary winding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27634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99697" y="-66811"/>
            <a:ext cx="5104963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600201"/>
            <a:ext cx="9855731" cy="4661828"/>
          </a:xfrm>
        </p:spPr>
        <p:txBody>
          <a:bodyPr>
            <a:normAutofit/>
          </a:bodyPr>
          <a:lstStyle/>
          <a:p>
            <a:r>
              <a:rPr lang="en-IN" dirty="0"/>
              <a:t>The different types of transformer are as follow</a:t>
            </a:r>
          </a:p>
          <a:p>
            <a:pPr lvl="1"/>
            <a:r>
              <a:rPr lang="en-IN" b="1" dirty="0"/>
              <a:t>Step down transformer </a:t>
            </a:r>
            <a:endParaRPr lang="en-IN" dirty="0"/>
          </a:p>
          <a:p>
            <a:pPr lvl="2"/>
            <a:r>
              <a:rPr lang="en-IN" dirty="0"/>
              <a:t>High voltage to low voltage</a:t>
            </a:r>
          </a:p>
          <a:p>
            <a:pPr lvl="2"/>
            <a:r>
              <a:rPr lang="en-IN" dirty="0"/>
              <a:t>Primary windings are high and secondary windings are low</a:t>
            </a:r>
          </a:p>
          <a:p>
            <a:pPr lvl="2"/>
            <a:r>
              <a:rPr lang="en-IN" dirty="0"/>
              <a:t>Used in DC power source and in sub station</a:t>
            </a:r>
          </a:p>
          <a:p>
            <a:pPr lvl="1"/>
            <a:r>
              <a:rPr lang="en-IN" b="1" dirty="0"/>
              <a:t>Step up transformer </a:t>
            </a:r>
            <a:endParaRPr lang="en-IN" dirty="0"/>
          </a:p>
          <a:p>
            <a:pPr lvl="2"/>
            <a:r>
              <a:rPr lang="en-IN" dirty="0"/>
              <a:t>Low voltage to high voltage</a:t>
            </a:r>
          </a:p>
          <a:p>
            <a:pPr lvl="2"/>
            <a:r>
              <a:rPr lang="en-IN" dirty="0"/>
              <a:t>Primary windings are low and secondary windings are high  </a:t>
            </a:r>
          </a:p>
          <a:p>
            <a:pPr lvl="2"/>
            <a:r>
              <a:rPr lang="en-IN" dirty="0"/>
              <a:t>Use in power plants</a:t>
            </a:r>
          </a:p>
          <a:p>
            <a:pPr lvl="1"/>
            <a:r>
              <a:rPr lang="en-IN" b="1" dirty="0"/>
              <a:t>One to one transformer </a:t>
            </a:r>
            <a:endParaRPr lang="en-IN" dirty="0"/>
          </a:p>
          <a:p>
            <a:pPr lvl="2"/>
            <a:r>
              <a:rPr lang="en-IN" dirty="0"/>
              <a:t>Same voltage</a:t>
            </a:r>
          </a:p>
          <a:p>
            <a:pPr lvl="2"/>
            <a:r>
              <a:rPr lang="en-IN" dirty="0"/>
              <a:t>Both the windings are of same level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53782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31484" y="0"/>
            <a:ext cx="7989312" cy="1325563"/>
          </a:xfrm>
        </p:spPr>
        <p:txBody>
          <a:bodyPr/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transformer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973" y="1977938"/>
            <a:ext cx="5346476" cy="158062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6723" y="4216770"/>
            <a:ext cx="2461626" cy="1854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785363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1</a:t>
                </a:r>
              </a:p>
              <a:p>
                <a:pPr marL="0" indent="0">
                  <a:buNone/>
                </a:pPr>
                <a:r>
                  <a:rPr lang="en-IN" dirty="0"/>
                  <a:t>Determine the periodic time for frequencies of a) 50Hz b) 20KHz</a:t>
                </a:r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=0.02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=20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𝑚𝑠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20000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=0.00005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=50</m:t>
                    </m:r>
                    <m:r>
                      <a:rPr lang="el-GR" b="0" i="1" smtClean="0">
                        <a:latin typeface="Cambria Math" panose="02040503050406030204" pitchFamily="18" charset="0"/>
                      </a:rPr>
                      <m:t>𝜇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𝑠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8" y="6357691"/>
            <a:ext cx="6567698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721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2</a:t>
                </a:r>
              </a:p>
              <a:p>
                <a:pPr marL="0" indent="0">
                  <a:buNone/>
                </a:pPr>
                <a:r>
                  <a:rPr lang="en-IN" dirty="0"/>
                  <a:t>Determine the frequencies for periodic time of a) 4ms b) 4</a:t>
                </a:r>
                <a:r>
                  <a:rPr lang="el-GR" dirty="0"/>
                  <a:t>μ</a:t>
                </a:r>
                <a:r>
                  <a:rPr lang="en-GB" dirty="0"/>
                  <a:t>s</a:t>
                </a:r>
              </a:p>
              <a:p>
                <a:pPr marL="0" indent="0">
                  <a:buNone/>
                </a:pPr>
                <a:r>
                  <a:rPr lang="en-GB" dirty="0" err="1"/>
                  <a:t>Soln</a:t>
                </a:r>
                <a:r>
                  <a:rPr lang="en-GB" dirty="0"/>
                  <a:t>:</a:t>
                </a:r>
                <a:endParaRPr lang="en-IN" dirty="0"/>
              </a:p>
              <a:p>
                <a:pPr marL="514350" indent="-514350">
                  <a:buAutoNum type="alphaLcParenR"/>
                </a:pPr>
                <a:r>
                  <a:rPr lang="en-IN" dirty="0"/>
                  <a:t>Frequency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−3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 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𝐻𝑧</m:t>
                    </m:r>
                  </m:oMath>
                </a14:m>
                <a:endParaRPr lang="en-IN" dirty="0"/>
              </a:p>
              <a:p>
                <a:pPr marL="514350" indent="-514350">
                  <a:buFont typeface="Arial" panose="020B0604020202020204" pitchFamily="34" charset="0"/>
                  <a:buAutoNum type="alphaLcParenR"/>
                </a:pPr>
                <a:r>
                  <a:rPr lang="en-IN" dirty="0"/>
                  <a:t>Time Period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f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4</m:t>
                        </m:r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6</m:t>
                            </m:r>
                          </m:sup>
                        </m:sSup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=250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𝑘𝐻𝑧</m:t>
                    </m:r>
                  </m:oMath>
                </a14:m>
                <a:endParaRPr lang="en-IN" dirty="0"/>
              </a:p>
              <a:p>
                <a:pPr marL="514350" indent="-514350">
                  <a:buAutoNum type="alphaLcParenR"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462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Exercise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Example 3</a:t>
                </a:r>
              </a:p>
              <a:p>
                <a:pPr marL="0" indent="0">
                  <a:buNone/>
                </a:pPr>
                <a:r>
                  <a:rPr lang="en-GB" dirty="0"/>
                  <a:t>An alternating voltage is given by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=75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⁡(200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𝜋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−90)</m:t>
                    </m:r>
                  </m:oMath>
                </a14:m>
                <a:r>
                  <a:rPr lang="en-IN" dirty="0"/>
                  <a:t> volts. Find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amplitude,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peak-to-peak value,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RMS value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periodic time </a:t>
                </a:r>
              </a:p>
              <a:p>
                <a:pPr marL="514350" indent="-514350">
                  <a:buAutoNum type="alphaLcParenR"/>
                </a:pPr>
                <a:r>
                  <a:rPr lang="en-IN" dirty="0"/>
                  <a:t>the frequency</a:t>
                </a:r>
              </a:p>
              <a:p>
                <a:pPr marL="514350" indent="-514350">
                  <a:buAutoNum type="alphaLcParenR"/>
                </a:pPr>
                <a:r>
                  <a:rPr lang="en-IN"/>
                  <a:t> phase angle</a:t>
                </a:r>
                <a:endParaRPr lang="en-IN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273" t="-2189" b="-35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59385" y="6461376"/>
            <a:ext cx="6199482" cy="365125"/>
          </a:xfrm>
        </p:spPr>
        <p:txBody>
          <a:bodyPr/>
          <a:lstStyle/>
          <a:p>
            <a:r>
              <a:rPr lang="en-GB"/>
              <a:t>Lecture – 9 / Fundamentals of Electrical and Electronic Systems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00069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9 / Fundamentals of Electrical and Electronic Systems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1997</Words>
  <Application>Microsoft Office PowerPoint</Application>
  <PresentationFormat>Widescreen</PresentationFormat>
  <Paragraphs>307</Paragraphs>
  <Slides>35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35</vt:i4>
      </vt:variant>
    </vt:vector>
  </HeadingPairs>
  <TitlesOfParts>
    <vt:vector size="59" baseType="lpstr">
      <vt:lpstr>Arial</vt:lpstr>
      <vt:lpstr>Calibri</vt:lpstr>
      <vt:lpstr>Calibri Light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Alternating quantities</vt:lpstr>
      <vt:lpstr>Alternating quantities</vt:lpstr>
      <vt:lpstr>Alternating quantities</vt:lpstr>
      <vt:lpstr>Alternating quantities</vt:lpstr>
      <vt:lpstr>Alternating quantities</vt:lpstr>
      <vt:lpstr>Generation of alternating EMF</vt:lpstr>
      <vt:lpstr>Generation of alternating EMF</vt:lpstr>
      <vt:lpstr>Three Phase system</vt:lpstr>
      <vt:lpstr>Three Phase system</vt:lpstr>
      <vt:lpstr>Three Phase system</vt:lpstr>
      <vt:lpstr>Three Phase system</vt:lpstr>
      <vt:lpstr>Three Phase system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Power</vt:lpstr>
      <vt:lpstr>Power</vt:lpstr>
      <vt:lpstr>Power</vt:lpstr>
      <vt:lpstr>Power</vt:lpstr>
      <vt:lpstr>Power</vt:lpstr>
      <vt:lpstr>Transformers</vt:lpstr>
      <vt:lpstr>Types of transformer</vt:lpstr>
      <vt:lpstr>Types of transformer</vt:lpstr>
      <vt:lpstr>Exercise</vt:lpstr>
      <vt:lpstr>Exercise</vt:lpstr>
      <vt:lpstr>Exercise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149</cp:revision>
  <dcterms:created xsi:type="dcterms:W3CDTF">2021-03-09T15:35:42Z</dcterms:created>
  <dcterms:modified xsi:type="dcterms:W3CDTF">2024-11-05T14:34:19Z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