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  <p:sldMasterId id="2147483668" r:id="rId5"/>
  </p:sldMasterIdLst>
  <p:sldIdLst>
    <p:sldId id="256" r:id="rId6"/>
    <p:sldId id="257" r:id="rId7"/>
    <p:sldId id="259" r:id="rId8"/>
    <p:sldId id="260" r:id="rId9"/>
    <p:sldId id="261" r:id="rId10"/>
    <p:sldId id="262" r:id="rId11"/>
    <p:sldId id="258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muel Filipe Da Silva Torres (2107485)" initials="SFDST(" lastIdx="1" clrIdx="0">
    <p:extLst>
      <p:ext uri="{19B8F6BF-5375-455C-9EA6-DF929625EA0E}">
        <p15:presenceInfo xmlns:p15="http://schemas.microsoft.com/office/powerpoint/2012/main" userId="Samuel Filipe Da Silva Torres (2107485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A2FF"/>
    <a:srgbClr val="3FB1FF"/>
    <a:srgbClr val="0099FF"/>
    <a:srgbClr val="008B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74" d="100"/>
          <a:sy n="74" d="100"/>
        </p:scale>
        <p:origin x="564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5455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3485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063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185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5519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760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5749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4899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3475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4467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202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9417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293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640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2863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43253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602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6657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77930C9-849B-498B-91BF-FA87994244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6990" y="490194"/>
            <a:ext cx="7044197" cy="3443140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 dirty="0">
                <a:latin typeface="Calibri"/>
              </a:rPr>
              <a:t>Samuel </a:t>
            </a:r>
            <a:r>
              <a:rPr lang="en-GB" sz="4800" dirty="0" err="1">
                <a:latin typeface="Calibri"/>
              </a:rPr>
              <a:t>toRres</a:t>
            </a:r>
            <a:r>
              <a:rPr lang="en-GB" sz="4800" dirty="0">
                <a:latin typeface="Calibri"/>
              </a:rPr>
              <a:t> - ID 2107485</a:t>
            </a:r>
            <a:br>
              <a:rPr lang="en-GB" sz="4800" dirty="0">
                <a:latin typeface="Calibri"/>
              </a:rPr>
            </a:br>
            <a:br>
              <a:rPr lang="en-GB" sz="4800" dirty="0">
                <a:latin typeface="Calibri"/>
              </a:rPr>
            </a:br>
            <a:r>
              <a:rPr lang="en-GB" dirty="0">
                <a:latin typeface="Calibri"/>
              </a:rPr>
              <a:t>Bianca  </a:t>
            </a:r>
            <a:r>
              <a:rPr lang="en-GB" dirty="0" err="1">
                <a:latin typeface="Calibri"/>
              </a:rPr>
              <a:t>Visan</a:t>
            </a:r>
            <a:r>
              <a:rPr lang="en-GB" dirty="0">
                <a:latin typeface="Calibri"/>
              </a:rPr>
              <a:t> - id 2108538</a:t>
            </a:r>
            <a:br>
              <a:rPr lang="en-GB" dirty="0">
                <a:latin typeface="Calibri"/>
              </a:rPr>
            </a:br>
            <a:br>
              <a:rPr lang="en-GB" dirty="0">
                <a:latin typeface="Calibri"/>
              </a:rPr>
            </a:br>
            <a:r>
              <a:rPr lang="en-GB" dirty="0">
                <a:latin typeface="Calibri"/>
              </a:rPr>
              <a:t>Shantel Ruddy- id 2109138</a:t>
            </a:r>
            <a:endParaRPr lang="en-GB" dirty="0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B0517C8F-2FC2-4182-A7FF-95BD6B390F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6989" y="4150150"/>
            <a:ext cx="9807237" cy="1110006"/>
          </a:xfrm>
        </p:spPr>
        <p:txBody>
          <a:bodyPr>
            <a:normAutofit/>
          </a:bodyPr>
          <a:lstStyle/>
          <a:p>
            <a:pPr lvl="0" algn="l"/>
            <a:r>
              <a:rPr lang="en-GB" sz="1900" b="1" dirty="0">
                <a:latin typeface="Century Gothic" panose="020B0502020202020204" pitchFamily="34" charset="0"/>
              </a:rPr>
              <a:t>Module Name/Code:</a:t>
            </a:r>
            <a:r>
              <a:rPr lang="en-GB" sz="1900" dirty="0">
                <a:latin typeface="Century Gothic" panose="020B0502020202020204" pitchFamily="34" charset="0"/>
              </a:rPr>
              <a:t> Digital Skills and Research Methods / BMSW4003_BIRM</a:t>
            </a:r>
            <a:endParaRPr lang="en-GB" sz="1900" dirty="0">
              <a:latin typeface="Century Gothic" panose="020B0502020202020204" pitchFamily="34" charset="0"/>
              <a:cs typeface="Calibri"/>
            </a:endParaRPr>
          </a:p>
          <a:p>
            <a:pPr lvl="0" algn="l"/>
            <a:r>
              <a:rPr lang="en-GB" sz="2000" b="1" dirty="0">
                <a:latin typeface="Calibri"/>
              </a:rPr>
              <a:t>Lecturer’s name:</a:t>
            </a:r>
            <a:r>
              <a:rPr lang="en-GB" sz="2000" dirty="0">
                <a:latin typeface="Calibri"/>
              </a:rPr>
              <a:t> </a:t>
            </a:r>
            <a:endParaRPr lang="en-GB" sz="2000" dirty="0"/>
          </a:p>
          <a:p>
            <a:pPr algn="l"/>
            <a:endParaRPr lang="en-GB" dirty="0"/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60211646-C3E5-4DB0-84D8-D74B9AD907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326708" y="798213"/>
            <a:ext cx="949959" cy="1259993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6" name="Imagen 4">
            <a:extLst>
              <a:ext uri="{FF2B5EF4-FFF2-40B4-BE49-F238E27FC236}">
                <a16:creationId xmlns:a16="http://schemas.microsoft.com/office/drawing/2014/main" id="{8FB764B0-04C0-4C23-A5C6-D00E69127E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309024" y="2010153"/>
            <a:ext cx="885245" cy="1215523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7" name="Imagen 4">
            <a:extLst>
              <a:ext uri="{FF2B5EF4-FFF2-40B4-BE49-F238E27FC236}">
                <a16:creationId xmlns:a16="http://schemas.microsoft.com/office/drawing/2014/main" id="{B832125A-7122-4123-9E07-598BB388A00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258982" y="3247915"/>
            <a:ext cx="885245" cy="1260000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8" name="Imagen 10">
            <a:extLst>
              <a:ext uri="{FF2B5EF4-FFF2-40B4-BE49-F238E27FC236}">
                <a16:creationId xmlns:a16="http://schemas.microsoft.com/office/drawing/2014/main" id="{9CAFF318-7A7B-408C-9A7C-4E79E17D0CB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775" t="8522" r="77637" b="84742"/>
          <a:stretch>
            <a:fillRect/>
          </a:stretch>
        </p:blipFill>
        <p:spPr>
          <a:xfrm>
            <a:off x="2662755" y="4576156"/>
            <a:ext cx="1582469" cy="1368000"/>
          </a:xfrm>
          <a:prstGeom prst="rect">
            <a:avLst/>
          </a:prstGeom>
          <a:solidFill>
            <a:srgbClr val="EDEDED"/>
          </a:solidFill>
          <a:ln cap="rnd">
            <a:noFill/>
          </a:ln>
        </p:spPr>
      </p:pic>
    </p:spTree>
    <p:extLst>
      <p:ext uri="{BB962C8B-B14F-4D97-AF65-F5344CB8AC3E}">
        <p14:creationId xmlns:p14="http://schemas.microsoft.com/office/powerpoint/2010/main" val="361785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EA6EA85-418F-4159-9FB2-C5BC6401F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653592"/>
          </a:xfrm>
        </p:spPr>
        <p:txBody>
          <a:bodyPr>
            <a:normAutofit/>
          </a:bodyPr>
          <a:lstStyle/>
          <a:p>
            <a:pPr algn="ctr"/>
            <a:r>
              <a:rPr lang="en-GB" sz="1800" b="1" spc="600" dirty="0">
                <a:solidFill>
                  <a:schemeClr val="accent3">
                    <a:lumMod val="75000"/>
                  </a:schemeClr>
                </a:solidFill>
              </a:rPr>
              <a:t>How to use PowerPoint effectively</a:t>
            </a:r>
            <a:endParaRPr lang="en-GB" sz="1800" b="1" spc="600" dirty="0">
              <a:solidFill>
                <a:schemeClr val="accent3">
                  <a:lumMod val="75000"/>
                </a:schemeClr>
              </a:solidFill>
              <a:highlight>
                <a:srgbClr val="808080"/>
              </a:highlight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CA39E49-080C-46D4-8BBA-6DD119CBC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204" y="1442302"/>
            <a:ext cx="11321592" cy="350991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00B0F0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Century Gothic" panose="020B0502020202020204" pitchFamily="34" charset="0"/>
              </a:rPr>
              <a:t>To pass a clear topic on a Power Point we should have one message per slide.</a:t>
            </a:r>
          </a:p>
        </p:txBody>
      </p:sp>
    </p:spTree>
    <p:extLst>
      <p:ext uri="{BB962C8B-B14F-4D97-AF65-F5344CB8AC3E}">
        <p14:creationId xmlns:p14="http://schemas.microsoft.com/office/powerpoint/2010/main" val="912164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EA6EA85-418F-4159-9FB2-C5BC6401F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653592"/>
          </a:xfrm>
        </p:spPr>
        <p:txBody>
          <a:bodyPr>
            <a:normAutofit/>
          </a:bodyPr>
          <a:lstStyle/>
          <a:p>
            <a:pPr algn="ctr"/>
            <a:r>
              <a:rPr lang="en-GB" sz="1800" b="1" spc="600" dirty="0">
                <a:solidFill>
                  <a:schemeClr val="accent3">
                    <a:lumMod val="75000"/>
                  </a:schemeClr>
                </a:solidFill>
              </a:rPr>
              <a:t>How to use PowerPoint effectively</a:t>
            </a:r>
            <a:endParaRPr lang="en-GB" sz="1800" b="1" spc="600" dirty="0">
              <a:solidFill>
                <a:schemeClr val="accent3">
                  <a:lumMod val="75000"/>
                </a:schemeClr>
              </a:solidFill>
              <a:highlight>
                <a:srgbClr val="808080"/>
              </a:highlight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CA39E49-080C-46D4-8BBA-6DD119CBC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204" y="1442302"/>
            <a:ext cx="11321592" cy="4977352"/>
          </a:xfrm>
        </p:spPr>
        <p:txBody>
          <a:bodyPr>
            <a:noAutofit/>
          </a:bodyPr>
          <a:lstStyle/>
          <a:p>
            <a:pPr algn="ctr"/>
            <a:r>
              <a:rPr lang="en-GB" sz="8200" b="1" dirty="0">
                <a:solidFill>
                  <a:srgbClr val="00B0F0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Century Gothic" panose="020B0502020202020204" pitchFamily="34" charset="0"/>
              </a:rPr>
              <a:t>Make a good use of the font size to emphasize your message.</a:t>
            </a:r>
          </a:p>
        </p:txBody>
      </p:sp>
    </p:spTree>
    <p:extLst>
      <p:ext uri="{BB962C8B-B14F-4D97-AF65-F5344CB8AC3E}">
        <p14:creationId xmlns:p14="http://schemas.microsoft.com/office/powerpoint/2010/main" val="2522563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EA6EA85-418F-4159-9FB2-C5BC6401F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653592"/>
          </a:xfrm>
        </p:spPr>
        <p:txBody>
          <a:bodyPr>
            <a:normAutofit/>
          </a:bodyPr>
          <a:lstStyle/>
          <a:p>
            <a:pPr algn="ctr"/>
            <a:r>
              <a:rPr lang="en-GB" sz="1800" b="1" spc="600" dirty="0">
                <a:solidFill>
                  <a:schemeClr val="accent3">
                    <a:lumMod val="75000"/>
                  </a:schemeClr>
                </a:solidFill>
              </a:rPr>
              <a:t>How to use PowerPoint effectively</a:t>
            </a:r>
            <a:endParaRPr lang="en-GB" sz="1800" b="1" spc="600" dirty="0">
              <a:solidFill>
                <a:schemeClr val="accent3">
                  <a:lumMod val="75000"/>
                </a:schemeClr>
              </a:solidFill>
              <a:highlight>
                <a:srgbClr val="808080"/>
              </a:highlight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CA39E49-080C-46D4-8BBA-6DD119CBC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616" y="1444646"/>
            <a:ext cx="11321592" cy="4450498"/>
          </a:xfrm>
          <a:solidFill>
            <a:srgbClr val="19A2FF"/>
          </a:solidFill>
          <a:ln>
            <a:noFill/>
          </a:ln>
          <a:effectLst>
            <a:softEdge rad="635000"/>
          </a:effectLst>
        </p:spPr>
        <p:txBody>
          <a:bodyPr>
            <a:noAutofit/>
            <a:scene3d>
              <a:camera prst="orthographicFront"/>
              <a:lightRig rig="freezing" dir="t">
                <a:rot lat="0" lon="0" rev="9600000"/>
              </a:lightRig>
            </a:scene3d>
            <a:sp3d contourW="31750" prstMaterial="matte">
              <a:extrusionClr>
                <a:srgbClr val="FF0000"/>
              </a:extrusionClr>
              <a:contourClr>
                <a:srgbClr val="002060"/>
              </a:contourClr>
            </a:sp3d>
          </a:bodyPr>
          <a:lstStyle/>
          <a:p>
            <a:pPr algn="ctr"/>
            <a:r>
              <a:rPr lang="en-GB" sz="8000" b="1" dirty="0">
                <a:solidFill>
                  <a:srgbClr val="3FB1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Take advantage of contrast as well, to focus your message.</a:t>
            </a:r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9D26D0C5-2760-401D-B82F-ACC250444C63}"/>
              </a:ext>
            </a:extLst>
          </p:cNvPr>
          <p:cNvSpPr txBox="1">
            <a:spLocks/>
          </p:cNvSpPr>
          <p:nvPr/>
        </p:nvSpPr>
        <p:spPr>
          <a:xfrm>
            <a:off x="433616" y="1444646"/>
            <a:ext cx="11321592" cy="4450498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freezing" dir="t">
                <a:rot lat="0" lon="0" rev="9600000"/>
              </a:lightRig>
            </a:scene3d>
            <a:sp3d contourW="31750" prstMaterial="matte">
              <a:extrusionClr>
                <a:srgbClr val="FF0000"/>
              </a:extrusionClr>
              <a:contourClr>
                <a:srgbClr val="002060"/>
              </a:contourClr>
            </a:sp3d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8000" b="1" dirty="0">
                <a:solidFill>
                  <a:schemeClr val="bg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Century Gothic" panose="020B0502020202020204" pitchFamily="34" charset="0"/>
              </a:rPr>
              <a:t>Take advantage of contrast as well, to focus your message.</a:t>
            </a:r>
          </a:p>
        </p:txBody>
      </p:sp>
    </p:spTree>
    <p:extLst>
      <p:ext uri="{BB962C8B-B14F-4D97-AF65-F5344CB8AC3E}">
        <p14:creationId xmlns:p14="http://schemas.microsoft.com/office/powerpoint/2010/main" val="1669779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9690" y="143691"/>
            <a:ext cx="9762309" cy="1476104"/>
          </a:xfrm>
        </p:spPr>
        <p:txBody>
          <a:bodyPr>
            <a:normAutofit/>
          </a:bodyPr>
          <a:lstStyle/>
          <a:p>
            <a:r>
              <a:rPr lang="en-GB" sz="4400" dirty="0"/>
              <a:t>How to use </a:t>
            </a:r>
            <a:r>
              <a:rPr lang="en-GB" sz="4400" dirty="0">
                <a:latin typeface="+mn-lt"/>
              </a:rPr>
              <a:t>PowerPoint</a:t>
            </a:r>
            <a:r>
              <a:rPr lang="en-GB" sz="4400" dirty="0"/>
              <a:t> effectively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42124" y="2612571"/>
            <a:ext cx="339635" cy="317862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61120" y="1907178"/>
            <a:ext cx="3108960" cy="7053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Name: Bianca 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Visan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261566" y="2704011"/>
            <a:ext cx="2808513" cy="5225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Student ID: 2108538</a:t>
            </a:r>
          </a:p>
        </p:txBody>
      </p:sp>
      <p:sp>
        <p:nvSpPr>
          <p:cNvPr id="6" name="Rectangle 5"/>
          <p:cNvSpPr/>
          <p:nvPr/>
        </p:nvSpPr>
        <p:spPr>
          <a:xfrm>
            <a:off x="7197634" y="3317967"/>
            <a:ext cx="4994365" cy="7707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Module Name: Digital Skills and Research Methods</a:t>
            </a:r>
          </a:p>
        </p:txBody>
      </p:sp>
      <p:sp>
        <p:nvSpPr>
          <p:cNvPr id="7" name="Rectangle 6"/>
          <p:cNvSpPr/>
          <p:nvPr/>
        </p:nvSpPr>
        <p:spPr>
          <a:xfrm>
            <a:off x="7942217" y="4180116"/>
            <a:ext cx="4127861" cy="4702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Module Code: BMSW4003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729" y="881743"/>
            <a:ext cx="3148148" cy="30958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52153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3120" y="175950"/>
            <a:ext cx="7106195" cy="1580606"/>
          </a:xfrm>
        </p:spPr>
        <p:txBody>
          <a:bodyPr/>
          <a:lstStyle/>
          <a:p>
            <a:pPr algn="ctr"/>
            <a:r>
              <a:rPr lang="en-GB" dirty="0"/>
              <a:t>Working memory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46" y="1985156"/>
            <a:ext cx="3700842" cy="3124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/>
          <p:cNvSpPr/>
          <p:nvPr/>
        </p:nvSpPr>
        <p:spPr>
          <a:xfrm>
            <a:off x="5656218" y="3291840"/>
            <a:ext cx="64399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Manipulates information trough visual and auditory channels.</a:t>
            </a:r>
          </a:p>
        </p:txBody>
      </p:sp>
      <p:sp>
        <p:nvSpPr>
          <p:cNvPr id="3" name="Rectangle 2"/>
          <p:cNvSpPr/>
          <p:nvPr/>
        </p:nvSpPr>
        <p:spPr>
          <a:xfrm>
            <a:off x="5656219" y="5225143"/>
            <a:ext cx="627017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Working memory depends on control of attention and mental effort.</a:t>
            </a:r>
          </a:p>
        </p:txBody>
      </p:sp>
    </p:spTree>
    <p:extLst>
      <p:ext uri="{BB962C8B-B14F-4D97-AF65-F5344CB8AC3E}">
        <p14:creationId xmlns:p14="http://schemas.microsoft.com/office/powerpoint/2010/main" val="3705032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8417" y="338818"/>
            <a:ext cx="3775166" cy="1097280"/>
          </a:xfrm>
        </p:spPr>
        <p:txBody>
          <a:bodyPr/>
          <a:lstStyle/>
          <a:p>
            <a:pPr algn="ctr"/>
            <a:r>
              <a:rPr lang="en-GB" dirty="0"/>
              <a:t>objects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53" y="2971800"/>
            <a:ext cx="4565967" cy="29987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/>
          <p:cNvSpPr/>
          <p:nvPr/>
        </p:nvSpPr>
        <p:spPr>
          <a:xfrm>
            <a:off x="5294838" y="2971800"/>
            <a:ext cx="6561909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Something material that may be perceived by the senses</a:t>
            </a:r>
          </a:p>
        </p:txBody>
      </p:sp>
      <p:sp>
        <p:nvSpPr>
          <p:cNvPr id="6" name="Rectangle 5"/>
          <p:cNvSpPr/>
          <p:nvPr/>
        </p:nvSpPr>
        <p:spPr>
          <a:xfrm flipH="1">
            <a:off x="18932435" y="4624251"/>
            <a:ext cx="3372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7269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9690" y="143691"/>
            <a:ext cx="9762309" cy="1476104"/>
          </a:xfrm>
        </p:spPr>
        <p:txBody>
          <a:bodyPr>
            <a:normAutofit/>
          </a:bodyPr>
          <a:lstStyle/>
          <a:p>
            <a:r>
              <a:rPr lang="en-GB" sz="4400" dirty="0"/>
              <a:t>How to use </a:t>
            </a:r>
            <a:r>
              <a:rPr lang="en-GB" sz="4400" dirty="0">
                <a:latin typeface="+mn-lt"/>
              </a:rPr>
              <a:t>PowerPoint</a:t>
            </a:r>
            <a:r>
              <a:rPr lang="en-GB" sz="4400" dirty="0"/>
              <a:t> effectively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42124" y="2612571"/>
            <a:ext cx="339635" cy="317862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61120" y="1907178"/>
            <a:ext cx="3108960" cy="7053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Name: Shantel Ruddy</a:t>
            </a:r>
          </a:p>
        </p:txBody>
      </p:sp>
      <p:sp>
        <p:nvSpPr>
          <p:cNvPr id="5" name="Rectangle 4"/>
          <p:cNvSpPr/>
          <p:nvPr/>
        </p:nvSpPr>
        <p:spPr>
          <a:xfrm>
            <a:off x="9261566" y="2704011"/>
            <a:ext cx="2808513" cy="5225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Student ID: 2109138</a:t>
            </a:r>
          </a:p>
        </p:txBody>
      </p:sp>
      <p:sp>
        <p:nvSpPr>
          <p:cNvPr id="6" name="Rectangle 5"/>
          <p:cNvSpPr/>
          <p:nvPr/>
        </p:nvSpPr>
        <p:spPr>
          <a:xfrm>
            <a:off x="7197634" y="3317967"/>
            <a:ext cx="4994365" cy="7707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Module Name: Digital Skills and Research Methods</a:t>
            </a:r>
          </a:p>
        </p:txBody>
      </p:sp>
      <p:sp>
        <p:nvSpPr>
          <p:cNvPr id="7" name="Rectangle 6"/>
          <p:cNvSpPr/>
          <p:nvPr/>
        </p:nvSpPr>
        <p:spPr>
          <a:xfrm>
            <a:off x="7942217" y="4180116"/>
            <a:ext cx="4127861" cy="4702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Module Code: BMSW4003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61206" y="881743"/>
            <a:ext cx="2921194" cy="30958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08942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7E6FB58-24DB-4124-87F9-A0DDA90A9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169" y="300507"/>
            <a:ext cx="6323527" cy="1026017"/>
          </a:xfrm>
        </p:spPr>
        <p:txBody>
          <a:bodyPr/>
          <a:lstStyle/>
          <a:p>
            <a:pPr algn="ctr"/>
            <a:r>
              <a:rPr lang="en-GB" dirty="0"/>
              <a:t>Dark Backgrounds</a:t>
            </a: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EE9612C7-40D2-4E67-8253-6C1D402D3E41}"/>
              </a:ext>
            </a:extLst>
          </p:cNvPr>
          <p:cNvSpPr/>
          <p:nvPr/>
        </p:nvSpPr>
        <p:spPr>
          <a:xfrm>
            <a:off x="2815045" y="2543577"/>
            <a:ext cx="6561909" cy="2711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prstClr val="white"/>
                </a:solidFill>
                <a:latin typeface="Century Gothic" panose="020B0502020202020204"/>
              </a:rPr>
              <a:t>Avoid the use of flashy backgrounds while talking as YOU are the main focus of the presentation.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Marcador de contenido 5">
            <a:extLst>
              <a:ext uri="{FF2B5EF4-FFF2-40B4-BE49-F238E27FC236}">
                <a16:creationId xmlns:a16="http://schemas.microsoft.com/office/drawing/2014/main" id="{97542729-FA48-4D21-A9EF-7EA3284119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043189"/>
            <a:ext cx="12192000" cy="5814811"/>
          </a:xfrm>
        </p:spPr>
      </p:pic>
    </p:spTree>
    <p:extLst>
      <p:ext uri="{BB962C8B-B14F-4D97-AF65-F5344CB8AC3E}">
        <p14:creationId xmlns:p14="http://schemas.microsoft.com/office/powerpoint/2010/main" val="3401923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371AE2C-38BD-487A-B352-43421732C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746975"/>
            <a:ext cx="9905998" cy="504422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0" dirty="0">
                <a:latin typeface="Century Gothic" panose="020B0502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79627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lla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2" ma:contentTypeDescription="Create a new document." ma:contentTypeScope="" ma:versionID="63e523dd70d7471578ca87448cf806c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4ac289f8a722b0ea28e8b57ddc206a2a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D5AE5B0-F6E3-43B4-9404-60DC270B4C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D0881B-352E-4079-80EB-B12967C9F350}">
  <ds:schemaRefs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be49ff73-cec0-4379-9da8-63ff3cc411bb"/>
    <ds:schemaRef ds:uri="http://schemas.microsoft.com/office/2006/documentManagement/types"/>
    <ds:schemaRef ds:uri="90b58af8-24e5-4252-ab67-b2f2985aee88"/>
    <ds:schemaRef ds:uri="http://purl.org/dc/dcmitype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715BEB6-EA29-490B-8316-809AC3B9C6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TM03457485[[fn=Malla]]</Template>
  <TotalTime>233</TotalTime>
  <Words>207</Words>
  <Application>Microsoft Office PowerPoint</Application>
  <PresentationFormat>Panorámica</PresentationFormat>
  <Paragraphs>28</Paragraphs>
  <Slides>10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2</vt:i4>
      </vt:variant>
      <vt:variant>
        <vt:lpstr>Títulos de diapositiva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Malla</vt:lpstr>
      <vt:lpstr>Mesh</vt:lpstr>
      <vt:lpstr>Samuel toRres - ID 2107485  Bianca  Visan - id 2108538  Shantel Ruddy- id 2109138</vt:lpstr>
      <vt:lpstr>How to use PowerPoint effectively</vt:lpstr>
      <vt:lpstr>How to use PowerPoint effectively</vt:lpstr>
      <vt:lpstr>How to use PowerPoint effectively</vt:lpstr>
      <vt:lpstr>How to use PowerPoint effectively</vt:lpstr>
      <vt:lpstr>Working memory</vt:lpstr>
      <vt:lpstr>objects</vt:lpstr>
      <vt:lpstr>How to use PowerPoint effectively</vt:lpstr>
      <vt:lpstr>Dark Backgrounds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Samuel toRres - ID 2107485 Shantel Ruddy- id 2109138 Bianca  Visan - id 2108538</dc:title>
  <dc:creator>samuel torres</dc:creator>
  <cp:lastModifiedBy>Samuel Filipe Da Silva Torres (2107485)</cp:lastModifiedBy>
  <cp:revision>15</cp:revision>
  <dcterms:created xsi:type="dcterms:W3CDTF">2021-10-09T14:20:34Z</dcterms:created>
  <dcterms:modified xsi:type="dcterms:W3CDTF">2021-10-12T11:32:02Z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