
<file path=[Content_Types].xml><?xml version="1.0" encoding="utf-8"?>
<Types xmlns="http://schemas.openxmlformats.org/package/2006/content-types">
  <Default Extension="jpeg" ContentType="image/jpeg"/>
  <Default Extension="png" ContentType="image/png"/>
  <Default Extension="rels" ContentType="application/vnd.openxmlformats-package.relationships+xml"/>
  <Default Extension="xml" ContentType="application/xml"/>
  <Override PartName="/ppt/presentation.xml" ContentType="application/vnd.openxmlformats-officedocument.presentationml.presentation.main+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commentAuthors.xml" ContentType="application/vnd.openxmlformats-officedocument.presentationml.commentAuthors+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slideLayouts/slideLayout12.xml" ContentType="application/vnd.openxmlformats-officedocument.presentationml.slideLayout+xml"/>
  <Override PartName="/ppt/slideLayouts/slideLayout13.xml" ContentType="application/vnd.openxmlformats-officedocument.presentationml.slideLayout+xml"/>
  <Override PartName="/ppt/slideLayouts/slideLayout14.xml" ContentType="application/vnd.openxmlformats-officedocument.presentationml.slideLayout+xml"/>
  <Override PartName="/ppt/slideLayouts/slideLayout15.xml" ContentType="application/vnd.openxmlformats-officedocument.presentationml.slideLayout+xml"/>
  <Override PartName="/ppt/slideLayouts/slideLayout16.xml" ContentType="application/vnd.openxmlformats-officedocument.presentationml.slideLayout+xml"/>
  <Override PartName="/ppt/slideLayouts/slideLayout17.xml" ContentType="application/vnd.openxmlformats-officedocument.presentationml.slideLayout+xml"/>
  <Override PartName="/ppt/comments/comment1.xml" ContentType="application/vnd.openxmlformats-officedocument.presentationml.comments+xml"/>
  <Override PartName="/ppt/changesInfos/changesInfo1.xml" ContentType="application/vnd.ms-powerpoint.changesinfo+xml"/>
  <Override PartName="/docProps/core.xml" ContentType="application/vnd.openxmlformats-package.core-properties+xml"/>
  <Override PartName="/docProps/app.xml" ContentType="application/vnd.openxmlformats-officedocument.extended-properties+xml"/>
</Types>
</file>

<file path=_rels/.rels><?xml version="1.0" encoding="UTF-8" standalone="yes"?>
<Relationships xmlns="http://schemas.openxmlformats.org/package/2006/relationships"><Relationship Id="rId3" Type="http://schemas.openxmlformats.org/package/2006/relationships/metadata/core-properties" Target="docProps/core.xml"/><Relationship Id="rId2" Type="http://schemas.openxmlformats.org/package/2006/relationships/metadata/thumbnail" Target="docProps/thumbnail.jpeg"/><Relationship Id="rId1" Type="http://schemas.openxmlformats.org/officeDocument/2006/relationships/officeDocument" Target="ppt/presentation.xml"/><Relationship Id="rId4" Type="http://schemas.openxmlformats.org/officeDocument/2006/relationships/extended-properties" Target="docProps/app.xml"/></Relationships>
</file>

<file path=ppt/presentation.xml><?xml version="1.0" encoding="utf-8"?>
<p:presentation xmlns:a="http://schemas.openxmlformats.org/drawingml/2006/main" xmlns:r="http://schemas.openxmlformats.org/officeDocument/2006/relationships" xmlns:p="http://schemas.openxmlformats.org/presentationml/2006/main" saveSubsetFonts="1">
  <p:sldMasterIdLst>
    <p:sldMasterId id="2147483660" r:id="rId1"/>
  </p:sldMasterIdLst>
  <p:sldIdLst>
    <p:sldId id="256" r:id="rId2"/>
    <p:sldId id="257" r:id="rId3"/>
  </p:sldIdLst>
  <p:sldSz cx="12192000" cy="6858000"/>
  <p:notesSz cx="6858000" cy="9144000"/>
  <p:defaultTextStyle>
    <a:defPPr>
      <a:defRPr lang="en-US"/>
    </a:defPPr>
    <a:lvl1pPr marL="0" algn="l" defTabSz="457200" rtl="0" eaLnBrk="1" latinLnBrk="0" hangingPunct="1">
      <a:defRPr sz="1800" kern="1200">
        <a:solidFill>
          <a:schemeClr val="tx1"/>
        </a:solidFill>
        <a:latin typeface="+mn-lt"/>
        <a:ea typeface="+mn-ea"/>
        <a:cs typeface="+mn-cs"/>
      </a:defRPr>
    </a:lvl1pPr>
    <a:lvl2pPr marL="457200" algn="l" defTabSz="457200" rtl="0" eaLnBrk="1" latinLnBrk="0" hangingPunct="1">
      <a:defRPr sz="1800" kern="1200">
        <a:solidFill>
          <a:schemeClr val="tx1"/>
        </a:solidFill>
        <a:latin typeface="+mn-lt"/>
        <a:ea typeface="+mn-ea"/>
        <a:cs typeface="+mn-cs"/>
      </a:defRPr>
    </a:lvl2pPr>
    <a:lvl3pPr marL="914400" algn="l" defTabSz="457200" rtl="0" eaLnBrk="1" latinLnBrk="0" hangingPunct="1">
      <a:defRPr sz="1800" kern="1200">
        <a:solidFill>
          <a:schemeClr val="tx1"/>
        </a:solidFill>
        <a:latin typeface="+mn-lt"/>
        <a:ea typeface="+mn-ea"/>
        <a:cs typeface="+mn-cs"/>
      </a:defRPr>
    </a:lvl3pPr>
    <a:lvl4pPr marL="1371600" algn="l" defTabSz="457200" rtl="0" eaLnBrk="1" latinLnBrk="0" hangingPunct="1">
      <a:defRPr sz="1800" kern="1200">
        <a:solidFill>
          <a:schemeClr val="tx1"/>
        </a:solidFill>
        <a:latin typeface="+mn-lt"/>
        <a:ea typeface="+mn-ea"/>
        <a:cs typeface="+mn-cs"/>
      </a:defRPr>
    </a:lvl4pPr>
    <a:lvl5pPr marL="1828800" algn="l" defTabSz="457200" rtl="0" eaLnBrk="1" latinLnBrk="0" hangingPunct="1">
      <a:defRPr sz="1800" kern="1200">
        <a:solidFill>
          <a:schemeClr val="tx1"/>
        </a:solidFill>
        <a:latin typeface="+mn-lt"/>
        <a:ea typeface="+mn-ea"/>
        <a:cs typeface="+mn-cs"/>
      </a:defRPr>
    </a:lvl5pPr>
    <a:lvl6pPr marL="2286000" algn="l" defTabSz="457200" rtl="0" eaLnBrk="1" latinLnBrk="0" hangingPunct="1">
      <a:defRPr sz="1800" kern="1200">
        <a:solidFill>
          <a:schemeClr val="tx1"/>
        </a:solidFill>
        <a:latin typeface="+mn-lt"/>
        <a:ea typeface="+mn-ea"/>
        <a:cs typeface="+mn-cs"/>
      </a:defRPr>
    </a:lvl6pPr>
    <a:lvl7pPr marL="2743200" algn="l" defTabSz="457200" rtl="0" eaLnBrk="1" latinLnBrk="0" hangingPunct="1">
      <a:defRPr sz="1800" kern="1200">
        <a:solidFill>
          <a:schemeClr val="tx1"/>
        </a:solidFill>
        <a:latin typeface="+mn-lt"/>
        <a:ea typeface="+mn-ea"/>
        <a:cs typeface="+mn-cs"/>
      </a:defRPr>
    </a:lvl7pPr>
    <a:lvl8pPr marL="3200400" algn="l" defTabSz="457200" rtl="0" eaLnBrk="1" latinLnBrk="0" hangingPunct="1">
      <a:defRPr sz="1800" kern="1200">
        <a:solidFill>
          <a:schemeClr val="tx1"/>
        </a:solidFill>
        <a:latin typeface="+mn-lt"/>
        <a:ea typeface="+mn-ea"/>
        <a:cs typeface="+mn-cs"/>
      </a:defRPr>
    </a:lvl8pPr>
    <a:lvl9pPr marL="3657600" algn="l" defTabSz="457200" rtl="0" eaLnBrk="1" latinLnBrk="0" hangingPunct="1">
      <a:defRPr sz="1800" kern="1200">
        <a:solidFill>
          <a:schemeClr val="tx1"/>
        </a:solidFill>
        <a:latin typeface="+mn-lt"/>
        <a:ea typeface="+mn-ea"/>
        <a:cs typeface="+mn-cs"/>
      </a:defRPr>
    </a:lvl9pPr>
  </p:defaultTextStyle>
  <p:extLst>
    <p:ext uri="{EFAFB233-063F-42B5-8137-9DF3F51BA10A}">
      <p15:sldGuideLst xmlns:p15="http://schemas.microsoft.com/office/powerpoint/2012/main"/>
    </p:ext>
  </p:extLst>
</p:presentation>
</file>

<file path=ppt/commentAuthors.xml><?xml version="1.0" encoding="utf-8"?>
<p:cmAuthorLst xmlns:a="http://schemas.openxmlformats.org/drawingml/2006/main" xmlns:r="http://schemas.openxmlformats.org/officeDocument/2006/relationships" xmlns:p="http://schemas.openxmlformats.org/presentationml/2006/main">
  <p:cmAuthor id="1" name="naomi oddie" initials="no" lastIdx="1" clrIdx="0">
    <p:extLst>
      <p:ext uri="{19B8F6BF-5375-455C-9EA6-DF929625EA0E}">
        <p15:presenceInfo xmlns:p15="http://schemas.microsoft.com/office/powerpoint/2012/main" userId="3f1c8e14ef1950b1" providerId="Windows Live"/>
      </p:ext>
    </p:extLst>
  </p:cmAuthor>
</p:cmAuthorLst>
</file>

<file path=ppt/presProps.xml><?xml version="1.0" encoding="utf-8"?>
<p:presentationPr xmlns:a="http://schemas.openxmlformats.org/drawingml/2006/main" xmlns:r="http://schemas.openxmlformats.org/officeDocument/2006/relationships" xmlns:p="http://schemas.openxmlformats.org/presentationml/2006/main">
  <p:showPr showNarration="1">
    <p:present/>
    <p:sldAll/>
    <p:penClr>
      <a:prstClr val="red"/>
    </p:penClr>
    <p:extLst>
      <p:ext uri="{EC167BDD-8182-4AB7-AECC-EB403E3ABB37}">
        <p14:laserClr xmlns:p14="http://schemas.microsoft.com/office/powerpoint/2010/main">
          <a:srgbClr val="FF0000"/>
        </p14:laserClr>
      </p:ext>
      <p:ext uri="{2FDB2607-1784-4EEB-B798-7EB5836EED8A}">
        <p14:showMediaCtrls xmlns:p14="http://schemas.microsoft.com/office/powerpoint/2010/main" val="1"/>
      </p:ext>
    </p:extLst>
  </p:showPr>
  <p:extLst>
    <p:ext uri="{E76CE94A-603C-4142-B9EB-6D1370010A27}">
      <p14:discardImageEditData xmlns:p14="http://schemas.microsoft.com/office/powerpoint/2010/main" val="0"/>
    </p:ext>
    <p:ext uri="{D31A062A-798A-4329-ABDD-BBA856620510}">
      <p14:defaultImageDpi xmlns:p14="http://schemas.microsoft.com/office/powerpoint/2010/main" val="32767"/>
    </p:ext>
    <p:ext uri="{FD5EFAAD-0ECE-453E-9831-46B23BE46B34}">
      <p15:chartTrackingRefBased xmlns:p15="http://schemas.microsoft.com/office/powerpoint/2012/main" val="1"/>
    </p:ext>
  </p:extLst>
</p:presentationPr>
</file>

<file path=ppt/tableStyles.xml><?xml version="1.0" encoding="utf-8"?>
<a:tblStyleLst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lastView="sldThumbnailView">
  <p:normalViewPr horzBarState="maximized">
    <p:restoredLeft sz="17025" autoAdjust="0"/>
    <p:restoredTop sz="94660"/>
  </p:normalViewPr>
  <p:slideViewPr>
    <p:cSldViewPr snapToGrid="0">
      <p:cViewPr varScale="1">
        <p:scale>
          <a:sx n="73" d="100"/>
          <a:sy n="73" d="100"/>
        </p:scale>
        <p:origin x="1182" y="78"/>
      </p:cViewPr>
      <p:guideLst/>
    </p:cSldViewPr>
  </p:slideViewPr>
  <p:notesTextViewPr>
    <p:cViewPr>
      <p:scale>
        <a:sx n="1" d="1"/>
        <a:sy n="1" d="1"/>
      </p:scale>
      <p:origin x="0" y="0"/>
    </p:cViewPr>
  </p:notesTextViewPr>
  <p:gridSpacing cx="72008" cy="72008"/>
</p:viewPr>
</file>

<file path=ppt/_rels/presentation.xml.rels><?xml version="1.0" encoding="UTF-8" standalone="yes"?>
<Relationships xmlns="http://schemas.openxmlformats.org/package/2006/relationships"><Relationship Id="rId8" Type="http://schemas.openxmlformats.org/officeDocument/2006/relationships/tableStyles" Target="tableStyles.xml"/><Relationship Id="rId3" Type="http://schemas.openxmlformats.org/officeDocument/2006/relationships/slide" Target="slides/slide2.xml"/><Relationship Id="rId7" Type="http://schemas.openxmlformats.org/officeDocument/2006/relationships/theme" Target="theme/theme1.xml"/><Relationship Id="rId2" Type="http://schemas.openxmlformats.org/officeDocument/2006/relationships/slide" Target="slides/slide1.xml"/><Relationship Id="rId1" Type="http://schemas.openxmlformats.org/officeDocument/2006/relationships/slideMaster" Target="slideMasters/slideMaster1.xml"/><Relationship Id="rId6" Type="http://schemas.openxmlformats.org/officeDocument/2006/relationships/viewProps" Target="viewProps.xml"/><Relationship Id="rId5" Type="http://schemas.openxmlformats.org/officeDocument/2006/relationships/presProps" Target="presProps.xml"/><Relationship Id="rId4" Type="http://schemas.openxmlformats.org/officeDocument/2006/relationships/commentAuthors" Target="commentAuthors.xml"/><Relationship Id="rId9" Type="http://schemas.microsoft.com/office/2016/11/relationships/changesInfo" Target="changesInfos/changesInfo1.xml"/></Relationships>
</file>

<file path=ppt/changesInfos/changesInfo1.xml><?xml version="1.0" encoding="utf-8"?>
<pc:chgInfo xmlns:a="http://schemas.openxmlformats.org/drawingml/2006/main" xmlns:r="http://schemas.openxmlformats.org/officeDocument/2006/relationships" xmlns:ac="http://schemas.microsoft.com/office/drawing/2013/main/command" xmlns:pc="http://schemas.microsoft.com/office/powerpoint/2013/main/command">
  <pc:docChgLst>
    <pc:chgData name="naomi oddie" userId="3f1c8e14ef1950b1" providerId="LiveId" clId="{9DC1209B-BC64-47CC-B928-953E855D5AE7}"/>
    <pc:docChg chg="undo custSel modSld">
      <pc:chgData name="naomi oddie" userId="3f1c8e14ef1950b1" providerId="LiveId" clId="{9DC1209B-BC64-47CC-B928-953E855D5AE7}" dt="2018-10-20T16:50:00.915" v="88" actId="20577"/>
      <pc:docMkLst>
        <pc:docMk/>
      </pc:docMkLst>
      <pc:sldChg chg="modSp">
        <pc:chgData name="naomi oddie" userId="3f1c8e14ef1950b1" providerId="LiveId" clId="{9DC1209B-BC64-47CC-B928-953E855D5AE7}" dt="2018-10-20T16:50:00.915" v="88" actId="20577"/>
        <pc:sldMkLst>
          <pc:docMk/>
          <pc:sldMk cId="2294667455" sldId="256"/>
        </pc:sldMkLst>
        <pc:spChg chg="mod">
          <ac:chgData name="naomi oddie" userId="3f1c8e14ef1950b1" providerId="LiveId" clId="{9DC1209B-BC64-47CC-B928-953E855D5AE7}" dt="2018-10-20T16:50:00.915" v="88" actId="20577"/>
          <ac:spMkLst>
            <pc:docMk/>
            <pc:sldMk cId="2294667455" sldId="256"/>
            <ac:spMk id="5" creationId="{E4E007BE-EFFA-406C-B1FB-BA435844D1D7}"/>
          </ac:spMkLst>
        </pc:spChg>
        <pc:spChg chg="mod">
          <ac:chgData name="naomi oddie" userId="3f1c8e14ef1950b1" providerId="LiveId" clId="{9DC1209B-BC64-47CC-B928-953E855D5AE7}" dt="2018-10-20T16:49:16.278" v="79" actId="20577"/>
          <ac:spMkLst>
            <pc:docMk/>
            <pc:sldMk cId="2294667455" sldId="256"/>
            <ac:spMk id="7" creationId="{A6086395-8729-4CCF-A0D5-B0D2730AB066}"/>
          </ac:spMkLst>
        </pc:spChg>
        <pc:spChg chg="mod">
          <ac:chgData name="naomi oddie" userId="3f1c8e14ef1950b1" providerId="LiveId" clId="{9DC1209B-BC64-47CC-B928-953E855D5AE7}" dt="2018-10-20T14:51:52.053" v="5" actId="1076"/>
          <ac:spMkLst>
            <pc:docMk/>
            <pc:sldMk cId="2294667455" sldId="256"/>
            <ac:spMk id="9" creationId="{229DB3ED-9B96-409D-9FF8-4B0745D02798}"/>
          </ac:spMkLst>
        </pc:spChg>
        <pc:spChg chg="mod">
          <ac:chgData name="naomi oddie" userId="3f1c8e14ef1950b1" providerId="LiveId" clId="{9DC1209B-BC64-47CC-B928-953E855D5AE7}" dt="2018-10-20T16:13:14.272" v="53" actId="1076"/>
          <ac:spMkLst>
            <pc:docMk/>
            <pc:sldMk cId="2294667455" sldId="256"/>
            <ac:spMk id="12" creationId="{864FC060-394B-4844-87C8-3A10E21FC9D2}"/>
          </ac:spMkLst>
        </pc:spChg>
        <pc:spChg chg="mod">
          <ac:chgData name="naomi oddie" userId="3f1c8e14ef1950b1" providerId="LiveId" clId="{9DC1209B-BC64-47CC-B928-953E855D5AE7}" dt="2018-10-20T16:13:05.317" v="51" actId="1076"/>
          <ac:spMkLst>
            <pc:docMk/>
            <pc:sldMk cId="2294667455" sldId="256"/>
            <ac:spMk id="17" creationId="{6AFDDE48-2A9F-4E13-A12D-52BA4694000A}"/>
          </ac:spMkLst>
        </pc:spChg>
        <pc:spChg chg="mod">
          <ac:chgData name="naomi oddie" userId="3f1c8e14ef1950b1" providerId="LiveId" clId="{9DC1209B-BC64-47CC-B928-953E855D5AE7}" dt="2018-10-20T14:51:51.522" v="4" actId="1076"/>
          <ac:spMkLst>
            <pc:docMk/>
            <pc:sldMk cId="2294667455" sldId="256"/>
            <ac:spMk id="26" creationId="{E5F2BCEF-EF0A-4C75-9963-3DEC0F637D65}"/>
          </ac:spMkLst>
        </pc:spChg>
        <pc:picChg chg="mod">
          <ac:chgData name="naomi oddie" userId="3f1c8e14ef1950b1" providerId="LiveId" clId="{9DC1209B-BC64-47CC-B928-953E855D5AE7}" dt="2018-10-20T15:28:51.195" v="7" actId="1076"/>
          <ac:picMkLst>
            <pc:docMk/>
            <pc:sldMk cId="2294667455" sldId="256"/>
            <ac:picMk id="18" creationId="{95DADAB6-8929-43EF-AA3D-F4A4DB7BD812}"/>
          </ac:picMkLst>
        </pc:picChg>
      </pc:sldChg>
      <pc:sldChg chg="modSp">
        <pc:chgData name="naomi oddie" userId="3f1c8e14ef1950b1" providerId="LiveId" clId="{9DC1209B-BC64-47CC-B928-953E855D5AE7}" dt="2018-10-20T16:27:38.655" v="73" actId="255"/>
        <pc:sldMkLst>
          <pc:docMk/>
          <pc:sldMk cId="233696499" sldId="257"/>
        </pc:sldMkLst>
        <pc:spChg chg="mod">
          <ac:chgData name="naomi oddie" userId="3f1c8e14ef1950b1" providerId="LiveId" clId="{9DC1209B-BC64-47CC-B928-953E855D5AE7}" dt="2018-10-20T16:27:38.655" v="73" actId="255"/>
          <ac:spMkLst>
            <pc:docMk/>
            <pc:sldMk cId="233696499" sldId="257"/>
            <ac:spMk id="4" creationId="{588BE179-A7B2-424D-8585-A99EF3897E86}"/>
          </ac:spMkLst>
        </pc:spChg>
      </pc:sldChg>
    </pc:docChg>
  </pc:docChgLst>
  <pc:docChgLst>
    <pc:chgData name="naomi oddie" userId="3f1c8e14ef1950b1" providerId="LiveId" clId="{ACC5397A-715D-1444-A19A-7BFBB2EDF707}"/>
    <pc:docChg chg="modSld">
      <pc:chgData name="naomi oddie" userId="3f1c8e14ef1950b1" providerId="LiveId" clId="{ACC5397A-715D-1444-A19A-7BFBB2EDF707}" dt="2018-10-22T15:37:45.204" v="53" actId="1076"/>
      <pc:docMkLst>
        <pc:docMk/>
      </pc:docMkLst>
      <pc:sldChg chg="modSp">
        <pc:chgData name="naomi oddie" userId="3f1c8e14ef1950b1" providerId="LiveId" clId="{ACC5397A-715D-1444-A19A-7BFBB2EDF707}" dt="2018-10-22T15:37:45.204" v="53" actId="1076"/>
        <pc:sldMkLst>
          <pc:docMk/>
          <pc:sldMk cId="2294667455" sldId="256"/>
        </pc:sldMkLst>
        <pc:spChg chg="mod">
          <ac:chgData name="naomi oddie" userId="3f1c8e14ef1950b1" providerId="LiveId" clId="{ACC5397A-715D-1444-A19A-7BFBB2EDF707}" dt="2018-10-22T15:30:36.457" v="48" actId="1076"/>
          <ac:spMkLst>
            <pc:docMk/>
            <pc:sldMk cId="2294667455" sldId="256"/>
            <ac:spMk id="4" creationId="{868DD823-31FF-474E-8873-691121F23E2F}"/>
          </ac:spMkLst>
        </pc:spChg>
        <pc:spChg chg="mod">
          <ac:chgData name="naomi oddie" userId="3f1c8e14ef1950b1" providerId="LiveId" clId="{ACC5397A-715D-1444-A19A-7BFBB2EDF707}" dt="2018-10-22T15:29:17.044" v="43" actId="14100"/>
          <ac:spMkLst>
            <pc:docMk/>
            <pc:sldMk cId="2294667455" sldId="256"/>
            <ac:spMk id="11" creationId="{6D5F220E-AD17-4C70-85DA-0358CE236198}"/>
          </ac:spMkLst>
        </pc:spChg>
        <pc:picChg chg="mod">
          <ac:chgData name="naomi oddie" userId="3f1c8e14ef1950b1" providerId="LiveId" clId="{ACC5397A-715D-1444-A19A-7BFBB2EDF707}" dt="2018-10-22T15:37:45.204" v="53" actId="1076"/>
          <ac:picMkLst>
            <pc:docMk/>
            <pc:sldMk cId="2294667455" sldId="256"/>
            <ac:picMk id="2" creationId="{B1F38384-924B-4E52-8F75-A1050970257C}"/>
          </ac:picMkLst>
        </pc:picChg>
      </pc:sldChg>
    </pc:docChg>
  </pc:docChgLst>
</pc:chgInfo>
</file>

<file path=ppt/comments/comment1.xml><?xml version="1.0" encoding="utf-8"?>
<p:cmLst xmlns:a="http://schemas.openxmlformats.org/drawingml/2006/main" xmlns:r="http://schemas.openxmlformats.org/officeDocument/2006/relationships" xmlns:p="http://schemas.openxmlformats.org/presentationml/2006/main">
  <p:cm authorId="1" dt="2018-10-19T12:30:54.286" idx="1">
    <p:pos x="10" y="10"/>
    <p:text/>
    <p:extLst>
      <p:ext uri="{C676402C-5697-4E1C-873F-D02D1690AC5C}">
        <p15:threadingInfo xmlns:p15="http://schemas.microsoft.com/office/powerpoint/2012/main" timeZoneBias="-60"/>
      </p:ext>
    </p:extLst>
  </p:cm>
</p:cmLst>
</file>

<file path=ppt/slideLayouts/_rels/slideLayout1.xml.rels><?xml version="1.0" encoding="UTF-8" standalone="yes"?>
<Relationships xmlns="http://schemas.openxmlformats.org/package/2006/relationships"><Relationship Id="rId2" Type="http://schemas.openxmlformats.org/officeDocument/2006/relationships/image" Target="../media/image2.png"/><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2" Type="http://schemas.openxmlformats.org/officeDocument/2006/relationships/image" Target="../media/image3.png"/><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2" Type="http://schemas.openxmlformats.org/officeDocument/2006/relationships/image" Target="../media/image3.png"/><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2" Type="http://schemas.openxmlformats.org/officeDocument/2006/relationships/image" Target="../media/image3.png"/><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2" Type="http://schemas.openxmlformats.org/officeDocument/2006/relationships/image" Target="../media/image3.png"/><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2" Type="http://schemas.openxmlformats.org/officeDocument/2006/relationships/image" Target="../media/image3.png"/><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2" Type="http://schemas.openxmlformats.org/officeDocument/2006/relationships/image" Target="../media/image3.png"/><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2" Type="http://schemas.openxmlformats.org/officeDocument/2006/relationships/image" Target="../media/image3.png"/><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2" Type="http://schemas.openxmlformats.org/officeDocument/2006/relationships/image" Target="../media/image3.png"/><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2" Type="http://schemas.openxmlformats.org/officeDocument/2006/relationships/image" Target="../media/image3.png"/><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2" Type="http://schemas.openxmlformats.org/officeDocument/2006/relationships/image" Target="../media/image3.png"/><Relationship Id="rId1" Type="http://schemas.openxmlformats.org/officeDocument/2006/relationships/slideMaster" Target="../slideMasters/slideMaster1.xml"/></Relationships>
</file>

<file path=ppt/slideLayouts/_rels/slideLayout12.xml.rels><?xml version="1.0" encoding="UTF-8" standalone="yes"?>
<Relationships xmlns="http://schemas.openxmlformats.org/package/2006/relationships"><Relationship Id="rId2" Type="http://schemas.openxmlformats.org/officeDocument/2006/relationships/image" Target="../media/image3.png"/><Relationship Id="rId1" Type="http://schemas.openxmlformats.org/officeDocument/2006/relationships/slideMaster" Target="../slideMasters/slideMaster1.xml"/></Relationships>
</file>

<file path=ppt/slideLayouts/_rels/slideLayout13.xml.rels><?xml version="1.0" encoding="UTF-8" standalone="yes"?>
<Relationships xmlns="http://schemas.openxmlformats.org/package/2006/relationships"><Relationship Id="rId2" Type="http://schemas.openxmlformats.org/officeDocument/2006/relationships/image" Target="../media/image3.png"/><Relationship Id="rId1" Type="http://schemas.openxmlformats.org/officeDocument/2006/relationships/slideMaster" Target="../slideMasters/slideMaster1.xml"/></Relationships>
</file>

<file path=ppt/slideLayouts/_rels/slideLayout14.xml.rels><?xml version="1.0" encoding="UTF-8" standalone="yes"?>
<Relationships xmlns="http://schemas.openxmlformats.org/package/2006/relationships"><Relationship Id="rId2" Type="http://schemas.openxmlformats.org/officeDocument/2006/relationships/image" Target="../media/image3.png"/><Relationship Id="rId1" Type="http://schemas.openxmlformats.org/officeDocument/2006/relationships/slideMaster" Target="../slideMasters/slideMaster1.xml"/></Relationships>
</file>

<file path=ppt/slideLayouts/_rels/slideLayout15.xml.rels><?xml version="1.0" encoding="UTF-8" standalone="yes"?>
<Relationships xmlns="http://schemas.openxmlformats.org/package/2006/relationships"><Relationship Id="rId2" Type="http://schemas.openxmlformats.org/officeDocument/2006/relationships/image" Target="../media/image3.png"/><Relationship Id="rId1" Type="http://schemas.openxmlformats.org/officeDocument/2006/relationships/slideMaster" Target="../slideMasters/slideMaster1.xml"/></Relationships>
</file>

<file path=ppt/slideLayouts/_rels/slideLayout16.xml.rels><?xml version="1.0" encoding="UTF-8" standalone="yes"?>
<Relationships xmlns="http://schemas.openxmlformats.org/package/2006/relationships"><Relationship Id="rId2" Type="http://schemas.openxmlformats.org/officeDocument/2006/relationships/image" Target="../media/image3.png"/><Relationship Id="rId1" Type="http://schemas.openxmlformats.org/officeDocument/2006/relationships/slideMaster" Target="../slideMasters/slideMaster1.xml"/></Relationships>
</file>

<file path=ppt/slideLayouts/_rels/slideLayout17.xml.rels><?xml version="1.0" encoding="UTF-8" standalone="yes"?>
<Relationships xmlns="http://schemas.openxmlformats.org/package/2006/relationships"><Relationship Id="rId2" Type="http://schemas.openxmlformats.org/officeDocument/2006/relationships/image" Target="../media/image3.png"/><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type="title" preserve="1">
  <p:cSld name="Title Slide">
    <p:spTree>
      <p:nvGrpSpPr>
        <p:cNvPr id="1" name=""/>
        <p:cNvGrpSpPr/>
        <p:nvPr/>
      </p:nvGrpSpPr>
      <p:grpSpPr>
        <a:xfrm>
          <a:off x="0" y="0"/>
          <a:ext cx="0" cy="0"/>
          <a:chOff x="0" y="0"/>
          <a:chExt cx="0" cy="0"/>
        </a:xfrm>
      </p:grpSpPr>
      <p:pic>
        <p:nvPicPr>
          <p:cNvPr id="7" name="Picture 6" descr="Droplets-HD-Title-R1d.png"/>
          <p:cNvPicPr>
            <a:picLocks noChangeAspect="1"/>
          </p:cNvPicPr>
          <p:nvPr/>
        </p:nvPicPr>
        <p:blipFill>
          <a:blip r:embed="rId2">
            <a:extLst>
              <a:ext uri="{28A0092B-C50C-407E-A947-70E740481C1C}">
                <a14:useLocalDpi xmlns:a14="http://schemas.microsoft.com/office/drawing/2010/main" val="0"/>
              </a:ext>
            </a:extLst>
          </a:blip>
          <a:stretch>
            <a:fillRect/>
          </a:stretch>
        </p:blipFill>
        <p:spPr>
          <a:xfrm>
            <a:off x="0" y="0"/>
            <a:ext cx="12192000" cy="6858000"/>
          </a:xfrm>
          <a:prstGeom prst="rect">
            <a:avLst/>
          </a:prstGeom>
        </p:spPr>
      </p:pic>
      <p:sp>
        <p:nvSpPr>
          <p:cNvPr id="2" name="Title 1"/>
          <p:cNvSpPr>
            <a:spLocks noGrp="1"/>
          </p:cNvSpPr>
          <p:nvPr>
            <p:ph type="ctrTitle"/>
          </p:nvPr>
        </p:nvSpPr>
        <p:spPr>
          <a:xfrm>
            <a:off x="1751012" y="1300785"/>
            <a:ext cx="8689976" cy="2509213"/>
          </a:xfrm>
        </p:spPr>
        <p:txBody>
          <a:bodyPr anchor="b">
            <a:normAutofit/>
          </a:bodyPr>
          <a:lstStyle>
            <a:lvl1pPr algn="ctr">
              <a:defRPr sz="4800"/>
            </a:lvl1pPr>
          </a:lstStyle>
          <a:p>
            <a:r>
              <a:rPr lang="en-US"/>
              <a:t>Click to edit Master title style</a:t>
            </a:r>
            <a:endParaRPr lang="en-US" dirty="0"/>
          </a:p>
        </p:txBody>
      </p:sp>
      <p:sp>
        <p:nvSpPr>
          <p:cNvPr id="3" name="Subtitle 2"/>
          <p:cNvSpPr>
            <a:spLocks noGrp="1"/>
          </p:cNvSpPr>
          <p:nvPr>
            <p:ph type="subTitle" idx="1"/>
          </p:nvPr>
        </p:nvSpPr>
        <p:spPr>
          <a:xfrm>
            <a:off x="1751012" y="3886200"/>
            <a:ext cx="8689976" cy="1371599"/>
          </a:xfrm>
        </p:spPr>
        <p:txBody>
          <a:bodyPr>
            <a:normAutofit/>
          </a:bodyPr>
          <a:lstStyle>
            <a:lvl1pPr marL="0" indent="0" algn="ctr">
              <a:buNone/>
              <a:defRPr sz="2200">
                <a:solidFill>
                  <a:schemeClr val="bg1">
                    <a:lumMod val="50000"/>
                  </a:schemeClr>
                </a:solidFill>
              </a:defRPr>
            </a:lvl1pPr>
            <a:lvl2pPr marL="457200" indent="0" algn="ctr">
              <a:buNone/>
              <a:defRPr sz="2000"/>
            </a:lvl2pPr>
            <a:lvl3pPr marL="914400" indent="0" algn="ctr">
              <a:buNone/>
              <a:defRPr sz="1800"/>
            </a:lvl3pPr>
            <a:lvl4pPr marL="1371600" indent="0" algn="ctr">
              <a:buNone/>
              <a:defRPr sz="1600"/>
            </a:lvl4pPr>
            <a:lvl5pPr marL="1828800" indent="0" algn="ctr">
              <a:buNone/>
              <a:defRPr sz="1600"/>
            </a:lvl5pPr>
            <a:lvl6pPr marL="2286000" indent="0" algn="ctr">
              <a:buNone/>
              <a:defRPr sz="1600"/>
            </a:lvl6pPr>
            <a:lvl7pPr marL="2743200" indent="0" algn="ctr">
              <a:buNone/>
              <a:defRPr sz="1600"/>
            </a:lvl7pPr>
            <a:lvl8pPr marL="3200400" indent="0" algn="ctr">
              <a:buNone/>
              <a:defRPr sz="1600"/>
            </a:lvl8pPr>
            <a:lvl9pPr marL="3657600" indent="0" algn="ctr">
              <a:buNone/>
              <a:defRPr sz="1600"/>
            </a:lvl9pPr>
          </a:lstStyle>
          <a:p>
            <a:r>
              <a:rPr lang="en-US"/>
              <a:t>Click to edit Master subtitle style</a:t>
            </a:r>
            <a:endParaRPr lang="en-US" dirty="0"/>
          </a:p>
        </p:txBody>
      </p:sp>
      <p:sp>
        <p:nvSpPr>
          <p:cNvPr id="4" name="Date Placeholder 3"/>
          <p:cNvSpPr>
            <a:spLocks noGrp="1"/>
          </p:cNvSpPr>
          <p:nvPr>
            <p:ph type="dt" sz="half" idx="10"/>
          </p:nvPr>
        </p:nvSpPr>
        <p:spPr/>
        <p:txBody>
          <a:bodyPr/>
          <a:lstStyle/>
          <a:p>
            <a:fld id="{C8CA170B-3E91-4CE9-9485-0ACE1161060B}" type="datetimeFigureOut">
              <a:rPr lang="en-GB" smtClean="0"/>
              <a:t>22/10/2018</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A5737923-451F-4BA8-A9B7-1FFA9D5DA9C3}" type="slidenum">
              <a:rPr lang="en-GB" smtClean="0"/>
              <a:t>‹#›</a:t>
            </a:fld>
            <a:endParaRPr lang="en-GB"/>
          </a:p>
        </p:txBody>
      </p:sp>
    </p:spTree>
    <p:extLst>
      <p:ext uri="{BB962C8B-B14F-4D97-AF65-F5344CB8AC3E}">
        <p14:creationId xmlns:p14="http://schemas.microsoft.com/office/powerpoint/2010/main" val="3622484055"/>
      </p:ext>
    </p:extLst>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pic>
        <p:nvPicPr>
          <p:cNvPr id="3" name="Picture 2" descr="Droplets-HD-Content-R1d.png"/>
          <p:cNvPicPr>
            <a:picLocks noChangeAspect="1"/>
          </p:cNvPicPr>
          <p:nvPr/>
        </p:nvPicPr>
        <p:blipFill>
          <a:blip r:embed="rId2">
            <a:extLst>
              <a:ext uri="{28A0092B-C50C-407E-A947-70E740481C1C}">
                <a14:useLocalDpi xmlns:a14="http://schemas.microsoft.com/office/drawing/2010/main" val="0"/>
              </a:ext>
            </a:extLst>
          </a:blip>
          <a:stretch>
            <a:fillRect/>
          </a:stretch>
        </p:blipFill>
        <p:spPr>
          <a:xfrm>
            <a:off x="0" y="0"/>
            <a:ext cx="12192000" cy="6858000"/>
          </a:xfrm>
          <a:prstGeom prst="rect">
            <a:avLst/>
          </a:prstGeom>
        </p:spPr>
      </p:pic>
      <p:sp>
        <p:nvSpPr>
          <p:cNvPr id="2" name="Title 1"/>
          <p:cNvSpPr>
            <a:spLocks noGrp="1"/>
          </p:cNvSpPr>
          <p:nvPr>
            <p:ph type="title"/>
          </p:nvPr>
        </p:nvSpPr>
        <p:spPr/>
        <p:txBody>
          <a:bodyPr/>
          <a:lstStyle/>
          <a:p>
            <a:r>
              <a:rPr lang="en-US"/>
              <a:t>Click to edit Master title style</a:t>
            </a:r>
            <a:endParaRPr lang="en-US" dirty="0"/>
          </a:p>
        </p:txBody>
      </p:sp>
      <p:sp>
        <p:nvSpPr>
          <p:cNvPr id="12" name="Content Placeholder 2"/>
          <p:cNvSpPr>
            <a:spLocks noGrp="1"/>
          </p:cNvSpPr>
          <p:nvPr>
            <p:ph sz="quarter" idx="13"/>
          </p:nvPr>
        </p:nvSpPr>
        <p:spPr>
          <a:xfrm>
            <a:off x="913774" y="2367092"/>
            <a:ext cx="10363826" cy="3424107"/>
          </a:xfrm>
        </p:spPr>
        <p:txBody>
          <a:body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p:cNvSpPr>
            <a:spLocks noGrp="1"/>
          </p:cNvSpPr>
          <p:nvPr>
            <p:ph type="dt" sz="half" idx="10"/>
          </p:nvPr>
        </p:nvSpPr>
        <p:spPr/>
        <p:txBody>
          <a:bodyPr/>
          <a:lstStyle/>
          <a:p>
            <a:fld id="{C8CA170B-3E91-4CE9-9485-0ACE1161060B}" type="datetimeFigureOut">
              <a:rPr lang="en-GB" smtClean="0"/>
              <a:t>22/10/2018</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A5737923-451F-4BA8-A9B7-1FFA9D5DA9C3}" type="slidenum">
              <a:rPr lang="en-GB" smtClean="0"/>
              <a:t>‹#›</a:t>
            </a:fld>
            <a:endParaRPr lang="en-GB"/>
          </a:p>
        </p:txBody>
      </p:sp>
    </p:spTree>
    <p:extLst>
      <p:ext uri="{BB962C8B-B14F-4D97-AF65-F5344CB8AC3E}">
        <p14:creationId xmlns:p14="http://schemas.microsoft.com/office/powerpoint/2010/main" val="1454047109"/>
      </p:ext>
    </p:extLst>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pic>
        <p:nvPicPr>
          <p:cNvPr id="9" name="Picture 8" descr="Droplets-HD-Content-R1d.png"/>
          <p:cNvPicPr>
            <a:picLocks noChangeAspect="1"/>
          </p:cNvPicPr>
          <p:nvPr/>
        </p:nvPicPr>
        <p:blipFill>
          <a:blip r:embed="rId2">
            <a:extLst>
              <a:ext uri="{28A0092B-C50C-407E-A947-70E740481C1C}">
                <a14:useLocalDpi xmlns:a14="http://schemas.microsoft.com/office/drawing/2010/main" val="0"/>
              </a:ext>
            </a:extLst>
          </a:blip>
          <a:stretch>
            <a:fillRect/>
          </a:stretch>
        </p:blipFill>
        <p:spPr>
          <a:xfrm>
            <a:off x="0" y="0"/>
            <a:ext cx="12192000" cy="6858000"/>
          </a:xfrm>
          <a:prstGeom prst="rect">
            <a:avLst/>
          </a:prstGeom>
        </p:spPr>
      </p:pic>
      <p:sp>
        <p:nvSpPr>
          <p:cNvPr id="2" name="Title 1"/>
          <p:cNvSpPr>
            <a:spLocks noGrp="1"/>
          </p:cNvSpPr>
          <p:nvPr>
            <p:ph type="title"/>
          </p:nvPr>
        </p:nvSpPr>
        <p:spPr>
          <a:xfrm>
            <a:off x="913774" y="828563"/>
            <a:ext cx="10351752" cy="2736819"/>
          </a:xfrm>
        </p:spPr>
        <p:txBody>
          <a:bodyPr anchor="b">
            <a:normAutofit/>
          </a:bodyPr>
          <a:lstStyle>
            <a:lvl1pPr>
              <a:defRPr sz="4000"/>
            </a:lvl1pPr>
          </a:lstStyle>
          <a:p>
            <a:r>
              <a:rPr lang="en-US"/>
              <a:t>Click to edit Master title style</a:t>
            </a:r>
            <a:endParaRPr lang="en-US" dirty="0"/>
          </a:p>
        </p:txBody>
      </p:sp>
      <p:sp>
        <p:nvSpPr>
          <p:cNvPr id="3" name="Text Placeholder 2"/>
          <p:cNvSpPr>
            <a:spLocks noGrp="1"/>
          </p:cNvSpPr>
          <p:nvPr>
            <p:ph type="body" idx="1"/>
          </p:nvPr>
        </p:nvSpPr>
        <p:spPr>
          <a:xfrm>
            <a:off x="913774" y="3657457"/>
            <a:ext cx="10351752" cy="1368183"/>
          </a:xfrm>
        </p:spPr>
        <p:txBody>
          <a:bodyPr>
            <a:normAutofit/>
          </a:bodyPr>
          <a:lstStyle>
            <a:lvl1pPr marL="0" indent="0" algn="ctr">
              <a:buNone/>
              <a:defRPr sz="2000">
                <a:solidFill>
                  <a:schemeClr val="bg1">
                    <a:lumMod val="50000"/>
                  </a:schemeClr>
                </a:solidFill>
              </a:defRPr>
            </a:lvl1pPr>
            <a:lvl2pPr marL="457200" indent="0">
              <a:buNone/>
              <a:defRPr sz="2000">
                <a:solidFill>
                  <a:schemeClr val="tx1">
                    <a:tint val="75000"/>
                  </a:schemeClr>
                </a:solidFill>
              </a:defRPr>
            </a:lvl2pPr>
            <a:lvl3pPr marL="914400" indent="0">
              <a:buNone/>
              <a:defRPr sz="1800">
                <a:solidFill>
                  <a:schemeClr val="tx1">
                    <a:tint val="75000"/>
                  </a:schemeClr>
                </a:solidFill>
              </a:defRPr>
            </a:lvl3pPr>
            <a:lvl4pPr marL="1371600" indent="0">
              <a:buNone/>
              <a:defRPr sz="1600">
                <a:solidFill>
                  <a:schemeClr val="tx1">
                    <a:tint val="75000"/>
                  </a:schemeClr>
                </a:solidFill>
              </a:defRPr>
            </a:lvl4pPr>
            <a:lvl5pPr marL="1828800" indent="0">
              <a:buNone/>
              <a:defRPr sz="1600">
                <a:solidFill>
                  <a:schemeClr val="tx1">
                    <a:tint val="75000"/>
                  </a:schemeClr>
                </a:solidFill>
              </a:defRPr>
            </a:lvl5pPr>
            <a:lvl6pPr marL="2286000" indent="0">
              <a:buNone/>
              <a:defRPr sz="1600">
                <a:solidFill>
                  <a:schemeClr val="tx1">
                    <a:tint val="75000"/>
                  </a:schemeClr>
                </a:solidFill>
              </a:defRPr>
            </a:lvl6pPr>
            <a:lvl7pPr marL="2743200" indent="0">
              <a:buNone/>
              <a:defRPr sz="1600">
                <a:solidFill>
                  <a:schemeClr val="tx1">
                    <a:tint val="75000"/>
                  </a:schemeClr>
                </a:solidFill>
              </a:defRPr>
            </a:lvl7pPr>
            <a:lvl8pPr marL="3200400" indent="0">
              <a:buNone/>
              <a:defRPr sz="1600">
                <a:solidFill>
                  <a:schemeClr val="tx1">
                    <a:tint val="75000"/>
                  </a:schemeClr>
                </a:solidFill>
              </a:defRPr>
            </a:lvl8pPr>
            <a:lvl9pPr marL="3657600" indent="0">
              <a:buNone/>
              <a:defRPr sz="1600">
                <a:solidFill>
                  <a:schemeClr val="tx1">
                    <a:tint val="75000"/>
                  </a:schemeClr>
                </a:solidFill>
              </a:defRPr>
            </a:lvl9pPr>
          </a:lstStyle>
          <a:p>
            <a:pPr lvl="0"/>
            <a:r>
              <a:rPr lang="en-US"/>
              <a:t>Edit Master text styles</a:t>
            </a:r>
          </a:p>
        </p:txBody>
      </p:sp>
      <p:sp>
        <p:nvSpPr>
          <p:cNvPr id="4" name="Date Placeholder 3"/>
          <p:cNvSpPr>
            <a:spLocks noGrp="1"/>
          </p:cNvSpPr>
          <p:nvPr>
            <p:ph type="dt" sz="half" idx="10"/>
          </p:nvPr>
        </p:nvSpPr>
        <p:spPr/>
        <p:txBody>
          <a:bodyPr/>
          <a:lstStyle/>
          <a:p>
            <a:fld id="{C8CA170B-3E91-4CE9-9485-0ACE1161060B}" type="datetimeFigureOut">
              <a:rPr lang="en-GB" smtClean="0"/>
              <a:t>22/10/2018</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A5737923-451F-4BA8-A9B7-1FFA9D5DA9C3}" type="slidenum">
              <a:rPr lang="en-GB" smtClean="0"/>
              <a:t>‹#›</a:t>
            </a:fld>
            <a:endParaRPr lang="en-GB"/>
          </a:p>
        </p:txBody>
      </p:sp>
    </p:spTree>
    <p:extLst>
      <p:ext uri="{BB962C8B-B14F-4D97-AF65-F5344CB8AC3E}">
        <p14:creationId xmlns:p14="http://schemas.microsoft.com/office/powerpoint/2010/main" val="1715175907"/>
      </p:ext>
    </p:extLst>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pic>
        <p:nvPicPr>
          <p:cNvPr id="10" name="Picture 9" descr="Droplets-HD-Content-R1d.png"/>
          <p:cNvPicPr>
            <a:picLocks noChangeAspect="1"/>
          </p:cNvPicPr>
          <p:nvPr/>
        </p:nvPicPr>
        <p:blipFill>
          <a:blip r:embed="rId2">
            <a:extLst>
              <a:ext uri="{28A0092B-C50C-407E-A947-70E740481C1C}">
                <a14:useLocalDpi xmlns:a14="http://schemas.microsoft.com/office/drawing/2010/main" val="0"/>
              </a:ext>
            </a:extLst>
          </a:blip>
          <a:stretch>
            <a:fillRect/>
          </a:stretch>
        </p:blipFill>
        <p:spPr>
          <a:xfrm>
            <a:off x="0" y="0"/>
            <a:ext cx="12192000" cy="6858000"/>
          </a:xfrm>
          <a:prstGeom prst="rect">
            <a:avLst/>
          </a:prstGeom>
        </p:spPr>
      </p:pic>
      <p:sp>
        <p:nvSpPr>
          <p:cNvPr id="14" name="Title 1"/>
          <p:cNvSpPr>
            <a:spLocks noGrp="1"/>
          </p:cNvSpPr>
          <p:nvPr>
            <p:ph type="title"/>
          </p:nvPr>
        </p:nvSpPr>
        <p:spPr>
          <a:xfrm>
            <a:off x="913775" y="618517"/>
            <a:ext cx="10364451" cy="1596177"/>
          </a:xfrm>
        </p:spPr>
        <p:txBody>
          <a:bodyPr/>
          <a:lstStyle/>
          <a:p>
            <a:r>
              <a:rPr lang="en-US"/>
              <a:t>Click to edit Master title style</a:t>
            </a:r>
            <a:endParaRPr lang="en-US" dirty="0"/>
          </a:p>
        </p:txBody>
      </p:sp>
      <p:sp>
        <p:nvSpPr>
          <p:cNvPr id="12" name="Content Placeholder 2"/>
          <p:cNvSpPr>
            <a:spLocks noGrp="1"/>
          </p:cNvSpPr>
          <p:nvPr>
            <p:ph sz="quarter" idx="13"/>
          </p:nvPr>
        </p:nvSpPr>
        <p:spPr>
          <a:xfrm>
            <a:off x="913774" y="2367092"/>
            <a:ext cx="5106026" cy="3424107"/>
          </a:xfrm>
        </p:spPr>
        <p:txBody>
          <a:body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13" name="Content Placeholder 3"/>
          <p:cNvSpPr>
            <a:spLocks noGrp="1"/>
          </p:cNvSpPr>
          <p:nvPr>
            <p:ph sz="quarter" idx="14"/>
          </p:nvPr>
        </p:nvSpPr>
        <p:spPr>
          <a:xfrm>
            <a:off x="6172200" y="2367092"/>
            <a:ext cx="5105400" cy="3424107"/>
          </a:xfrm>
        </p:spPr>
        <p:txBody>
          <a:body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5" name="Date Placeholder 4"/>
          <p:cNvSpPr>
            <a:spLocks noGrp="1"/>
          </p:cNvSpPr>
          <p:nvPr>
            <p:ph type="dt" sz="half" idx="10"/>
          </p:nvPr>
        </p:nvSpPr>
        <p:spPr/>
        <p:txBody>
          <a:bodyPr/>
          <a:lstStyle/>
          <a:p>
            <a:fld id="{C8CA170B-3E91-4CE9-9485-0ACE1161060B}" type="datetimeFigureOut">
              <a:rPr lang="en-GB" smtClean="0"/>
              <a:t>22/10/2018</a:t>
            </a:fld>
            <a:endParaRPr lang="en-GB"/>
          </a:p>
        </p:txBody>
      </p:sp>
      <p:sp>
        <p:nvSpPr>
          <p:cNvPr id="6" name="Footer Placeholder 5"/>
          <p:cNvSpPr>
            <a:spLocks noGrp="1"/>
          </p:cNvSpPr>
          <p:nvPr>
            <p:ph type="ftr" sz="quarter" idx="11"/>
          </p:nvPr>
        </p:nvSpPr>
        <p:spPr/>
        <p:txBody>
          <a:bodyPr/>
          <a:lstStyle/>
          <a:p>
            <a:endParaRPr lang="en-GB"/>
          </a:p>
        </p:txBody>
      </p:sp>
      <p:sp>
        <p:nvSpPr>
          <p:cNvPr id="7" name="Slide Number Placeholder 6"/>
          <p:cNvSpPr>
            <a:spLocks noGrp="1"/>
          </p:cNvSpPr>
          <p:nvPr>
            <p:ph type="sldNum" sz="quarter" idx="12"/>
          </p:nvPr>
        </p:nvSpPr>
        <p:spPr/>
        <p:txBody>
          <a:bodyPr/>
          <a:lstStyle/>
          <a:p>
            <a:fld id="{A5737923-451F-4BA8-A9B7-1FFA9D5DA9C3}" type="slidenum">
              <a:rPr lang="en-GB" smtClean="0"/>
              <a:t>‹#›</a:t>
            </a:fld>
            <a:endParaRPr lang="en-GB"/>
          </a:p>
        </p:txBody>
      </p:sp>
    </p:spTree>
    <p:extLst>
      <p:ext uri="{BB962C8B-B14F-4D97-AF65-F5344CB8AC3E}">
        <p14:creationId xmlns:p14="http://schemas.microsoft.com/office/powerpoint/2010/main" val="3697642750"/>
      </p:ext>
    </p:extLst>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pic>
        <p:nvPicPr>
          <p:cNvPr id="15" name="Picture 14" descr="Droplets-HD-Content-R1d.png"/>
          <p:cNvPicPr>
            <a:picLocks noChangeAspect="1"/>
          </p:cNvPicPr>
          <p:nvPr/>
        </p:nvPicPr>
        <p:blipFill>
          <a:blip r:embed="rId2">
            <a:extLst>
              <a:ext uri="{28A0092B-C50C-407E-A947-70E740481C1C}">
                <a14:useLocalDpi xmlns:a14="http://schemas.microsoft.com/office/drawing/2010/main" val="0"/>
              </a:ext>
            </a:extLst>
          </a:blip>
          <a:stretch>
            <a:fillRect/>
          </a:stretch>
        </p:blipFill>
        <p:spPr>
          <a:xfrm>
            <a:off x="0" y="0"/>
            <a:ext cx="12192000" cy="6858000"/>
          </a:xfrm>
          <a:prstGeom prst="rect">
            <a:avLst/>
          </a:prstGeom>
        </p:spPr>
      </p:pic>
      <p:sp>
        <p:nvSpPr>
          <p:cNvPr id="14" name="Title 1"/>
          <p:cNvSpPr>
            <a:spLocks noGrp="1"/>
          </p:cNvSpPr>
          <p:nvPr>
            <p:ph type="title"/>
          </p:nvPr>
        </p:nvSpPr>
        <p:spPr>
          <a:xfrm>
            <a:off x="913775" y="618517"/>
            <a:ext cx="10364451" cy="1596177"/>
          </a:xfrm>
        </p:spPr>
        <p:txBody>
          <a:bodyPr/>
          <a:lstStyle/>
          <a:p>
            <a:r>
              <a:rPr lang="en-US"/>
              <a:t>Click to edit Master title style</a:t>
            </a:r>
            <a:endParaRPr lang="en-US" dirty="0"/>
          </a:p>
        </p:txBody>
      </p:sp>
      <p:sp>
        <p:nvSpPr>
          <p:cNvPr id="3" name="Text Placeholder 2"/>
          <p:cNvSpPr>
            <a:spLocks noGrp="1"/>
          </p:cNvSpPr>
          <p:nvPr>
            <p:ph type="body" idx="1"/>
          </p:nvPr>
        </p:nvSpPr>
        <p:spPr>
          <a:xfrm>
            <a:off x="1146328" y="2371018"/>
            <a:ext cx="4873474" cy="679994"/>
          </a:xfrm>
        </p:spPr>
        <p:txBody>
          <a:bodyPr anchor="b">
            <a:noAutofit/>
          </a:bodyPr>
          <a:lstStyle>
            <a:lvl1pPr marL="0" indent="0">
              <a:lnSpc>
                <a:spcPct val="85000"/>
              </a:lnSpc>
              <a:buNone/>
              <a:defRPr sz="2600" b="0">
                <a:solidFill>
                  <a:schemeClr val="tx1"/>
                </a:solidFill>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Edit Master text styles</a:t>
            </a:r>
          </a:p>
        </p:txBody>
      </p:sp>
      <p:sp>
        <p:nvSpPr>
          <p:cNvPr id="12" name="Content Placeholder 3"/>
          <p:cNvSpPr>
            <a:spLocks noGrp="1"/>
          </p:cNvSpPr>
          <p:nvPr>
            <p:ph sz="quarter" idx="13"/>
          </p:nvPr>
        </p:nvSpPr>
        <p:spPr>
          <a:xfrm>
            <a:off x="913774" y="3051012"/>
            <a:ext cx="5106027" cy="2740187"/>
          </a:xfrm>
        </p:spPr>
        <p:txBody>
          <a:body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5" name="Text Placeholder 4"/>
          <p:cNvSpPr>
            <a:spLocks noGrp="1"/>
          </p:cNvSpPr>
          <p:nvPr>
            <p:ph type="body" sz="quarter" idx="3"/>
          </p:nvPr>
        </p:nvSpPr>
        <p:spPr>
          <a:xfrm>
            <a:off x="6396423" y="2371018"/>
            <a:ext cx="4881804" cy="679994"/>
          </a:xfrm>
        </p:spPr>
        <p:txBody>
          <a:bodyPr anchor="b">
            <a:noAutofit/>
          </a:bodyPr>
          <a:lstStyle>
            <a:lvl1pPr marL="0" indent="0">
              <a:lnSpc>
                <a:spcPct val="85000"/>
              </a:lnSpc>
              <a:buNone/>
              <a:defRPr sz="2600" b="0">
                <a:solidFill>
                  <a:schemeClr val="tx1"/>
                </a:solidFill>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Edit Master text styles</a:t>
            </a:r>
          </a:p>
        </p:txBody>
      </p:sp>
      <p:sp>
        <p:nvSpPr>
          <p:cNvPr id="13" name="Content Placeholder 5"/>
          <p:cNvSpPr>
            <a:spLocks noGrp="1"/>
          </p:cNvSpPr>
          <p:nvPr>
            <p:ph sz="quarter" idx="14"/>
          </p:nvPr>
        </p:nvSpPr>
        <p:spPr>
          <a:xfrm>
            <a:off x="6172200" y="3051012"/>
            <a:ext cx="5105401" cy="2740187"/>
          </a:xfrm>
        </p:spPr>
        <p:txBody>
          <a:body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7" name="Date Placeholder 6"/>
          <p:cNvSpPr>
            <a:spLocks noGrp="1"/>
          </p:cNvSpPr>
          <p:nvPr>
            <p:ph type="dt" sz="half" idx="10"/>
          </p:nvPr>
        </p:nvSpPr>
        <p:spPr/>
        <p:txBody>
          <a:bodyPr/>
          <a:lstStyle/>
          <a:p>
            <a:fld id="{C8CA170B-3E91-4CE9-9485-0ACE1161060B}" type="datetimeFigureOut">
              <a:rPr lang="en-GB" smtClean="0"/>
              <a:t>22/10/2018</a:t>
            </a:fld>
            <a:endParaRPr lang="en-GB"/>
          </a:p>
        </p:txBody>
      </p:sp>
      <p:sp>
        <p:nvSpPr>
          <p:cNvPr id="8" name="Footer Placeholder 7"/>
          <p:cNvSpPr>
            <a:spLocks noGrp="1"/>
          </p:cNvSpPr>
          <p:nvPr>
            <p:ph type="ftr" sz="quarter" idx="11"/>
          </p:nvPr>
        </p:nvSpPr>
        <p:spPr/>
        <p:txBody>
          <a:bodyPr/>
          <a:lstStyle/>
          <a:p>
            <a:endParaRPr lang="en-GB"/>
          </a:p>
        </p:txBody>
      </p:sp>
      <p:sp>
        <p:nvSpPr>
          <p:cNvPr id="9" name="Slide Number Placeholder 8"/>
          <p:cNvSpPr>
            <a:spLocks noGrp="1"/>
          </p:cNvSpPr>
          <p:nvPr>
            <p:ph type="sldNum" sz="quarter" idx="12"/>
          </p:nvPr>
        </p:nvSpPr>
        <p:spPr/>
        <p:txBody>
          <a:bodyPr/>
          <a:lstStyle/>
          <a:p>
            <a:fld id="{A5737923-451F-4BA8-A9B7-1FFA9D5DA9C3}" type="slidenum">
              <a:rPr lang="en-GB" smtClean="0"/>
              <a:t>‹#›</a:t>
            </a:fld>
            <a:endParaRPr lang="en-GB"/>
          </a:p>
        </p:txBody>
      </p:sp>
    </p:spTree>
    <p:extLst>
      <p:ext uri="{BB962C8B-B14F-4D97-AF65-F5344CB8AC3E}">
        <p14:creationId xmlns:p14="http://schemas.microsoft.com/office/powerpoint/2010/main" val="3415018219"/>
      </p:ext>
    </p:extLst>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pic>
        <p:nvPicPr>
          <p:cNvPr id="8" name="Picture 7" descr="Droplets-HD-Content-R1d.png"/>
          <p:cNvPicPr>
            <a:picLocks noChangeAspect="1"/>
          </p:cNvPicPr>
          <p:nvPr/>
        </p:nvPicPr>
        <p:blipFill>
          <a:blip r:embed="rId2">
            <a:extLst>
              <a:ext uri="{28A0092B-C50C-407E-A947-70E740481C1C}">
                <a14:useLocalDpi xmlns:a14="http://schemas.microsoft.com/office/drawing/2010/main" val="0"/>
              </a:ext>
            </a:extLst>
          </a:blip>
          <a:stretch>
            <a:fillRect/>
          </a:stretch>
        </p:blipFill>
        <p:spPr>
          <a:xfrm>
            <a:off x="0" y="0"/>
            <a:ext cx="12192000" cy="6858000"/>
          </a:xfrm>
          <a:prstGeom prst="rect">
            <a:avLst/>
          </a:prstGeom>
        </p:spPr>
      </p:pic>
      <p:sp>
        <p:nvSpPr>
          <p:cNvPr id="2" name="Title 1"/>
          <p:cNvSpPr>
            <a:spLocks noGrp="1"/>
          </p:cNvSpPr>
          <p:nvPr>
            <p:ph type="title"/>
          </p:nvPr>
        </p:nvSpPr>
        <p:spPr/>
        <p:txBody>
          <a:bodyPr/>
          <a:lstStyle/>
          <a:p>
            <a:r>
              <a:rPr lang="en-US"/>
              <a:t>Click to edit Master title style</a:t>
            </a:r>
            <a:endParaRPr lang="en-US" dirty="0"/>
          </a:p>
        </p:txBody>
      </p:sp>
      <p:sp>
        <p:nvSpPr>
          <p:cNvPr id="3" name="Date Placeholder 2"/>
          <p:cNvSpPr>
            <a:spLocks noGrp="1"/>
          </p:cNvSpPr>
          <p:nvPr>
            <p:ph type="dt" sz="half" idx="10"/>
          </p:nvPr>
        </p:nvSpPr>
        <p:spPr/>
        <p:txBody>
          <a:bodyPr/>
          <a:lstStyle/>
          <a:p>
            <a:fld id="{C8CA170B-3E91-4CE9-9485-0ACE1161060B}" type="datetimeFigureOut">
              <a:rPr lang="en-GB" smtClean="0"/>
              <a:t>22/10/2018</a:t>
            </a:fld>
            <a:endParaRPr lang="en-GB"/>
          </a:p>
        </p:txBody>
      </p:sp>
      <p:sp>
        <p:nvSpPr>
          <p:cNvPr id="4" name="Footer Placeholder 3"/>
          <p:cNvSpPr>
            <a:spLocks noGrp="1"/>
          </p:cNvSpPr>
          <p:nvPr>
            <p:ph type="ftr" sz="quarter" idx="11"/>
          </p:nvPr>
        </p:nvSpPr>
        <p:spPr/>
        <p:txBody>
          <a:bodyPr/>
          <a:lstStyle/>
          <a:p>
            <a:endParaRPr lang="en-GB"/>
          </a:p>
        </p:txBody>
      </p:sp>
      <p:sp>
        <p:nvSpPr>
          <p:cNvPr id="5" name="Slide Number Placeholder 4"/>
          <p:cNvSpPr>
            <a:spLocks noGrp="1"/>
          </p:cNvSpPr>
          <p:nvPr>
            <p:ph type="sldNum" sz="quarter" idx="12"/>
          </p:nvPr>
        </p:nvSpPr>
        <p:spPr/>
        <p:txBody>
          <a:bodyPr/>
          <a:lstStyle/>
          <a:p>
            <a:fld id="{A5737923-451F-4BA8-A9B7-1FFA9D5DA9C3}" type="slidenum">
              <a:rPr lang="en-GB" smtClean="0"/>
              <a:t>‹#›</a:t>
            </a:fld>
            <a:endParaRPr lang="en-GB"/>
          </a:p>
        </p:txBody>
      </p:sp>
    </p:spTree>
    <p:extLst>
      <p:ext uri="{BB962C8B-B14F-4D97-AF65-F5344CB8AC3E}">
        <p14:creationId xmlns:p14="http://schemas.microsoft.com/office/powerpoint/2010/main" val="3566831060"/>
      </p:ext>
    </p:extLst>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pic>
        <p:nvPicPr>
          <p:cNvPr id="7" name="Picture 6" descr="Droplets-HD-Content-R1d.png"/>
          <p:cNvPicPr>
            <a:picLocks noChangeAspect="1"/>
          </p:cNvPicPr>
          <p:nvPr/>
        </p:nvPicPr>
        <p:blipFill>
          <a:blip r:embed="rId2">
            <a:extLst>
              <a:ext uri="{28A0092B-C50C-407E-A947-70E740481C1C}">
                <a14:useLocalDpi xmlns:a14="http://schemas.microsoft.com/office/drawing/2010/main" val="0"/>
              </a:ext>
            </a:extLst>
          </a:blip>
          <a:stretch>
            <a:fillRect/>
          </a:stretch>
        </p:blipFill>
        <p:spPr>
          <a:xfrm>
            <a:off x="0" y="0"/>
            <a:ext cx="12192000" cy="6858000"/>
          </a:xfrm>
          <a:prstGeom prst="rect">
            <a:avLst/>
          </a:prstGeom>
        </p:spPr>
      </p:pic>
      <p:sp>
        <p:nvSpPr>
          <p:cNvPr id="2" name="Date Placeholder 1"/>
          <p:cNvSpPr>
            <a:spLocks noGrp="1"/>
          </p:cNvSpPr>
          <p:nvPr>
            <p:ph type="dt" sz="half" idx="10"/>
          </p:nvPr>
        </p:nvSpPr>
        <p:spPr/>
        <p:txBody>
          <a:bodyPr/>
          <a:lstStyle/>
          <a:p>
            <a:fld id="{C8CA170B-3E91-4CE9-9485-0ACE1161060B}" type="datetimeFigureOut">
              <a:rPr lang="en-GB" smtClean="0"/>
              <a:t>22/10/2018</a:t>
            </a:fld>
            <a:endParaRPr lang="en-GB"/>
          </a:p>
        </p:txBody>
      </p:sp>
      <p:sp>
        <p:nvSpPr>
          <p:cNvPr id="3" name="Footer Placeholder 2"/>
          <p:cNvSpPr>
            <a:spLocks noGrp="1"/>
          </p:cNvSpPr>
          <p:nvPr>
            <p:ph type="ftr" sz="quarter" idx="11"/>
          </p:nvPr>
        </p:nvSpPr>
        <p:spPr/>
        <p:txBody>
          <a:bodyPr/>
          <a:lstStyle/>
          <a:p>
            <a:endParaRPr lang="en-GB"/>
          </a:p>
        </p:txBody>
      </p:sp>
      <p:sp>
        <p:nvSpPr>
          <p:cNvPr id="4" name="Slide Number Placeholder 3"/>
          <p:cNvSpPr>
            <a:spLocks noGrp="1"/>
          </p:cNvSpPr>
          <p:nvPr>
            <p:ph type="sldNum" sz="quarter" idx="12"/>
          </p:nvPr>
        </p:nvSpPr>
        <p:spPr/>
        <p:txBody>
          <a:bodyPr/>
          <a:lstStyle/>
          <a:p>
            <a:fld id="{A5737923-451F-4BA8-A9B7-1FFA9D5DA9C3}" type="slidenum">
              <a:rPr lang="en-GB" smtClean="0"/>
              <a:t>‹#›</a:t>
            </a:fld>
            <a:endParaRPr lang="en-GB"/>
          </a:p>
        </p:txBody>
      </p:sp>
    </p:spTree>
    <p:extLst>
      <p:ext uri="{BB962C8B-B14F-4D97-AF65-F5344CB8AC3E}">
        <p14:creationId xmlns:p14="http://schemas.microsoft.com/office/powerpoint/2010/main" val="2561406685"/>
      </p:ext>
    </p:extLst>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pic>
        <p:nvPicPr>
          <p:cNvPr id="11" name="Picture 10" descr="Droplets-HD-Content-R1d.png"/>
          <p:cNvPicPr>
            <a:picLocks noChangeAspect="1"/>
          </p:cNvPicPr>
          <p:nvPr/>
        </p:nvPicPr>
        <p:blipFill>
          <a:blip r:embed="rId2">
            <a:extLst>
              <a:ext uri="{28A0092B-C50C-407E-A947-70E740481C1C}">
                <a14:useLocalDpi xmlns:a14="http://schemas.microsoft.com/office/drawing/2010/main" val="0"/>
              </a:ext>
            </a:extLst>
          </a:blip>
          <a:stretch>
            <a:fillRect/>
          </a:stretch>
        </p:blipFill>
        <p:spPr>
          <a:xfrm>
            <a:off x="0" y="0"/>
            <a:ext cx="12192000" cy="6858000"/>
          </a:xfrm>
          <a:prstGeom prst="rect">
            <a:avLst/>
          </a:prstGeom>
        </p:spPr>
      </p:pic>
      <p:sp>
        <p:nvSpPr>
          <p:cNvPr id="2" name="Title 1"/>
          <p:cNvSpPr>
            <a:spLocks noGrp="1"/>
          </p:cNvSpPr>
          <p:nvPr>
            <p:ph type="title"/>
          </p:nvPr>
        </p:nvSpPr>
        <p:spPr>
          <a:xfrm>
            <a:off x="913775" y="609600"/>
            <a:ext cx="3935688" cy="2023252"/>
          </a:xfrm>
        </p:spPr>
        <p:txBody>
          <a:bodyPr anchor="b"/>
          <a:lstStyle>
            <a:lvl1pPr algn="ctr">
              <a:defRPr sz="3200"/>
            </a:lvl1pPr>
          </a:lstStyle>
          <a:p>
            <a:r>
              <a:rPr lang="en-US"/>
              <a:t>Click to edit Master title style</a:t>
            </a:r>
            <a:endParaRPr lang="en-US" dirty="0"/>
          </a:p>
        </p:txBody>
      </p:sp>
      <p:sp>
        <p:nvSpPr>
          <p:cNvPr id="10" name="Content Placeholder 2"/>
          <p:cNvSpPr>
            <a:spLocks noGrp="1"/>
          </p:cNvSpPr>
          <p:nvPr>
            <p:ph sz="quarter" idx="13"/>
          </p:nvPr>
        </p:nvSpPr>
        <p:spPr>
          <a:xfrm>
            <a:off x="5078062" y="609600"/>
            <a:ext cx="6200163" cy="5181599"/>
          </a:xfrm>
        </p:spPr>
        <p:txBody>
          <a:body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Text Placeholder 3"/>
          <p:cNvSpPr>
            <a:spLocks noGrp="1"/>
          </p:cNvSpPr>
          <p:nvPr>
            <p:ph type="body" sz="half" idx="2"/>
          </p:nvPr>
        </p:nvSpPr>
        <p:spPr>
          <a:xfrm>
            <a:off x="913774" y="2632852"/>
            <a:ext cx="3935689" cy="3158348"/>
          </a:xfrm>
        </p:spPr>
        <p:txBody>
          <a:bodyPr/>
          <a:lstStyle>
            <a:lvl1pPr marL="0" indent="0" algn="ctr">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Edit Master text styles</a:t>
            </a:r>
          </a:p>
        </p:txBody>
      </p:sp>
      <p:sp>
        <p:nvSpPr>
          <p:cNvPr id="5" name="Date Placeholder 4"/>
          <p:cNvSpPr>
            <a:spLocks noGrp="1"/>
          </p:cNvSpPr>
          <p:nvPr>
            <p:ph type="dt" sz="half" idx="10"/>
          </p:nvPr>
        </p:nvSpPr>
        <p:spPr/>
        <p:txBody>
          <a:bodyPr/>
          <a:lstStyle/>
          <a:p>
            <a:fld id="{C8CA170B-3E91-4CE9-9485-0ACE1161060B}" type="datetimeFigureOut">
              <a:rPr lang="en-GB" smtClean="0"/>
              <a:t>22/10/2018</a:t>
            </a:fld>
            <a:endParaRPr lang="en-GB"/>
          </a:p>
        </p:txBody>
      </p:sp>
      <p:sp>
        <p:nvSpPr>
          <p:cNvPr id="6" name="Footer Placeholder 5"/>
          <p:cNvSpPr>
            <a:spLocks noGrp="1"/>
          </p:cNvSpPr>
          <p:nvPr>
            <p:ph type="ftr" sz="quarter" idx="11"/>
          </p:nvPr>
        </p:nvSpPr>
        <p:spPr/>
        <p:txBody>
          <a:bodyPr/>
          <a:lstStyle/>
          <a:p>
            <a:endParaRPr lang="en-GB"/>
          </a:p>
        </p:txBody>
      </p:sp>
      <p:sp>
        <p:nvSpPr>
          <p:cNvPr id="7" name="Slide Number Placeholder 6"/>
          <p:cNvSpPr>
            <a:spLocks noGrp="1"/>
          </p:cNvSpPr>
          <p:nvPr>
            <p:ph type="sldNum" sz="quarter" idx="12"/>
          </p:nvPr>
        </p:nvSpPr>
        <p:spPr/>
        <p:txBody>
          <a:bodyPr/>
          <a:lstStyle/>
          <a:p>
            <a:fld id="{A5737923-451F-4BA8-A9B7-1FFA9D5DA9C3}" type="slidenum">
              <a:rPr lang="en-GB" smtClean="0"/>
              <a:t>‹#›</a:t>
            </a:fld>
            <a:endParaRPr lang="en-GB"/>
          </a:p>
        </p:txBody>
      </p:sp>
    </p:spTree>
    <p:extLst>
      <p:ext uri="{BB962C8B-B14F-4D97-AF65-F5344CB8AC3E}">
        <p14:creationId xmlns:p14="http://schemas.microsoft.com/office/powerpoint/2010/main" val="3997739791"/>
      </p:ext>
    </p:extLst>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pic>
        <p:nvPicPr>
          <p:cNvPr id="10" name="Picture 9" descr="Droplets-HD-Content-R1d.png"/>
          <p:cNvPicPr>
            <a:picLocks noChangeAspect="1"/>
          </p:cNvPicPr>
          <p:nvPr/>
        </p:nvPicPr>
        <p:blipFill>
          <a:blip r:embed="rId2">
            <a:extLst>
              <a:ext uri="{28A0092B-C50C-407E-A947-70E740481C1C}">
                <a14:useLocalDpi xmlns:a14="http://schemas.microsoft.com/office/drawing/2010/main" val="0"/>
              </a:ext>
            </a:extLst>
          </a:blip>
          <a:stretch>
            <a:fillRect/>
          </a:stretch>
        </p:blipFill>
        <p:spPr>
          <a:xfrm>
            <a:off x="0" y="0"/>
            <a:ext cx="12192000" cy="6858000"/>
          </a:xfrm>
          <a:prstGeom prst="rect">
            <a:avLst/>
          </a:prstGeom>
        </p:spPr>
      </p:pic>
      <p:sp>
        <p:nvSpPr>
          <p:cNvPr id="2" name="Title 1"/>
          <p:cNvSpPr>
            <a:spLocks noGrp="1"/>
          </p:cNvSpPr>
          <p:nvPr>
            <p:ph type="title"/>
          </p:nvPr>
        </p:nvSpPr>
        <p:spPr>
          <a:xfrm>
            <a:off x="913774" y="609600"/>
            <a:ext cx="5934969" cy="2023254"/>
          </a:xfrm>
        </p:spPr>
        <p:txBody>
          <a:bodyPr anchor="b"/>
          <a:lstStyle>
            <a:lvl1pPr algn="ctr">
              <a:defRPr sz="3200"/>
            </a:lvl1pPr>
          </a:lstStyle>
          <a:p>
            <a:r>
              <a:rPr lang="en-US"/>
              <a:t>Click to edit Master title style</a:t>
            </a:r>
            <a:endParaRPr lang="en-US" dirty="0"/>
          </a:p>
        </p:txBody>
      </p:sp>
      <p:sp>
        <p:nvSpPr>
          <p:cNvPr id="3" name="Picture Placeholder 2"/>
          <p:cNvSpPr>
            <a:spLocks noGrp="1" noChangeAspect="1"/>
          </p:cNvSpPr>
          <p:nvPr>
            <p:ph type="pic" idx="1"/>
          </p:nvPr>
        </p:nvSpPr>
        <p:spPr>
          <a:xfrm>
            <a:off x="7424803" y="609601"/>
            <a:ext cx="3255358" cy="5181600"/>
          </a:xfrm>
          <a:prstGeom prst="roundRect">
            <a:avLst>
              <a:gd name="adj" fmla="val 4943"/>
            </a:avLst>
          </a:prstGeom>
          <a:noFill/>
          <a:ln w="82550" cap="sq">
            <a:solidFill>
              <a:srgbClr val="EAEAEA"/>
            </a:solidFill>
            <a:miter lim="800000"/>
          </a:ln>
          <a:effectLst/>
          <a:scene3d>
            <a:camera prst="orthographicFront"/>
            <a:lightRig rig="threePt" dir="t">
              <a:rot lat="0" lon="0" rev="2700000"/>
            </a:lightRig>
          </a:scene3d>
          <a:sp3d contourW="6350">
            <a:bevelT h="38100"/>
            <a:contourClr>
              <a:srgbClr val="C0C0C0"/>
            </a:contourClr>
          </a:sp3d>
        </p:spPr>
        <p:txBody>
          <a:bodyPr anchor="t"/>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r>
              <a:rPr lang="en-US"/>
              <a:t>Click icon to add picture</a:t>
            </a:r>
            <a:endParaRPr lang="en-US" dirty="0"/>
          </a:p>
        </p:txBody>
      </p:sp>
      <p:sp>
        <p:nvSpPr>
          <p:cNvPr id="4" name="Text Placeholder 3"/>
          <p:cNvSpPr>
            <a:spLocks noGrp="1"/>
          </p:cNvSpPr>
          <p:nvPr>
            <p:ph type="body" sz="half" idx="2"/>
          </p:nvPr>
        </p:nvSpPr>
        <p:spPr>
          <a:xfrm>
            <a:off x="913794" y="2632852"/>
            <a:ext cx="5934949" cy="3158347"/>
          </a:xfrm>
        </p:spPr>
        <p:txBody>
          <a:bodyPr/>
          <a:lstStyle>
            <a:lvl1pPr marL="0" indent="0" algn="ctr">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Edit Master text styles</a:t>
            </a:r>
          </a:p>
        </p:txBody>
      </p:sp>
      <p:sp>
        <p:nvSpPr>
          <p:cNvPr id="5" name="Date Placeholder 4"/>
          <p:cNvSpPr>
            <a:spLocks noGrp="1"/>
          </p:cNvSpPr>
          <p:nvPr>
            <p:ph type="dt" sz="half" idx="10"/>
          </p:nvPr>
        </p:nvSpPr>
        <p:spPr/>
        <p:txBody>
          <a:bodyPr/>
          <a:lstStyle/>
          <a:p>
            <a:fld id="{C8CA170B-3E91-4CE9-9485-0ACE1161060B}" type="datetimeFigureOut">
              <a:rPr lang="en-GB" smtClean="0"/>
              <a:t>22/10/2018</a:t>
            </a:fld>
            <a:endParaRPr lang="en-GB"/>
          </a:p>
        </p:txBody>
      </p:sp>
      <p:sp>
        <p:nvSpPr>
          <p:cNvPr id="6" name="Footer Placeholder 5"/>
          <p:cNvSpPr>
            <a:spLocks noGrp="1"/>
          </p:cNvSpPr>
          <p:nvPr>
            <p:ph type="ftr" sz="quarter" idx="11"/>
          </p:nvPr>
        </p:nvSpPr>
        <p:spPr/>
        <p:txBody>
          <a:bodyPr/>
          <a:lstStyle/>
          <a:p>
            <a:endParaRPr lang="en-GB"/>
          </a:p>
        </p:txBody>
      </p:sp>
      <p:sp>
        <p:nvSpPr>
          <p:cNvPr id="7" name="Slide Number Placeholder 6"/>
          <p:cNvSpPr>
            <a:spLocks noGrp="1"/>
          </p:cNvSpPr>
          <p:nvPr>
            <p:ph type="sldNum" sz="quarter" idx="12"/>
          </p:nvPr>
        </p:nvSpPr>
        <p:spPr/>
        <p:txBody>
          <a:bodyPr/>
          <a:lstStyle/>
          <a:p>
            <a:fld id="{A5737923-451F-4BA8-A9B7-1FFA9D5DA9C3}" type="slidenum">
              <a:rPr lang="en-GB" smtClean="0"/>
              <a:t>‹#›</a:t>
            </a:fld>
            <a:endParaRPr lang="en-GB"/>
          </a:p>
        </p:txBody>
      </p:sp>
    </p:spTree>
    <p:extLst>
      <p:ext uri="{BB962C8B-B14F-4D97-AF65-F5344CB8AC3E}">
        <p14:creationId xmlns:p14="http://schemas.microsoft.com/office/powerpoint/2010/main" val="86640909"/>
      </p:ext>
    </p:extLst>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preserve="1">
  <p:cSld name="Panoramic Picture with Caption">
    <p:spTree>
      <p:nvGrpSpPr>
        <p:cNvPr id="1" name=""/>
        <p:cNvGrpSpPr/>
        <p:nvPr/>
      </p:nvGrpSpPr>
      <p:grpSpPr>
        <a:xfrm>
          <a:off x="0" y="0"/>
          <a:ext cx="0" cy="0"/>
          <a:chOff x="0" y="0"/>
          <a:chExt cx="0" cy="0"/>
        </a:xfrm>
      </p:grpSpPr>
      <p:pic>
        <p:nvPicPr>
          <p:cNvPr id="10" name="Picture 9" descr="Droplets-HD-Content-R1d.png"/>
          <p:cNvPicPr>
            <a:picLocks noChangeAspect="1"/>
          </p:cNvPicPr>
          <p:nvPr/>
        </p:nvPicPr>
        <p:blipFill>
          <a:blip r:embed="rId2">
            <a:extLst>
              <a:ext uri="{28A0092B-C50C-407E-A947-70E740481C1C}">
                <a14:useLocalDpi xmlns:a14="http://schemas.microsoft.com/office/drawing/2010/main" val="0"/>
              </a:ext>
            </a:extLst>
          </a:blip>
          <a:stretch>
            <a:fillRect/>
          </a:stretch>
        </p:blipFill>
        <p:spPr>
          <a:xfrm>
            <a:off x="0" y="0"/>
            <a:ext cx="12192000" cy="6858000"/>
          </a:xfrm>
          <a:prstGeom prst="rect">
            <a:avLst/>
          </a:prstGeom>
        </p:spPr>
      </p:pic>
      <p:sp>
        <p:nvSpPr>
          <p:cNvPr id="2" name="Title 1"/>
          <p:cNvSpPr>
            <a:spLocks noGrp="1"/>
          </p:cNvSpPr>
          <p:nvPr>
            <p:ph type="title"/>
          </p:nvPr>
        </p:nvSpPr>
        <p:spPr>
          <a:xfrm>
            <a:off x="913794" y="4289374"/>
            <a:ext cx="10364432" cy="811610"/>
          </a:xfrm>
        </p:spPr>
        <p:txBody>
          <a:bodyPr anchor="b"/>
          <a:lstStyle>
            <a:lvl1pPr>
              <a:defRPr sz="3200"/>
            </a:lvl1pPr>
          </a:lstStyle>
          <a:p>
            <a:r>
              <a:rPr lang="en-US"/>
              <a:t>Click to edit Master title style</a:t>
            </a:r>
            <a:endParaRPr lang="en-US" dirty="0"/>
          </a:p>
        </p:txBody>
      </p:sp>
      <p:sp>
        <p:nvSpPr>
          <p:cNvPr id="3" name="Picture Placeholder 2"/>
          <p:cNvSpPr>
            <a:spLocks noGrp="1" noChangeAspect="1"/>
          </p:cNvSpPr>
          <p:nvPr>
            <p:ph type="pic" idx="1"/>
          </p:nvPr>
        </p:nvSpPr>
        <p:spPr>
          <a:xfrm>
            <a:off x="1184744" y="698261"/>
            <a:ext cx="9822532" cy="3214136"/>
          </a:xfrm>
          <a:prstGeom prst="roundRect">
            <a:avLst>
              <a:gd name="adj" fmla="val 4944"/>
            </a:avLst>
          </a:prstGeom>
          <a:noFill/>
          <a:ln w="82550" cap="sq">
            <a:solidFill>
              <a:srgbClr val="EAEAEA"/>
            </a:solidFill>
            <a:miter lim="800000"/>
          </a:ln>
          <a:effectLst/>
          <a:scene3d>
            <a:camera prst="orthographicFront"/>
            <a:lightRig rig="threePt" dir="t">
              <a:rot lat="0" lon="0" rev="2700000"/>
            </a:lightRig>
          </a:scene3d>
          <a:sp3d contourW="6350">
            <a:bevelT h="38100"/>
            <a:contourClr>
              <a:srgbClr val="C0C0C0"/>
            </a:contourClr>
          </a:sp3d>
        </p:spPr>
        <p:txBody>
          <a:bodyPr anchor="t"/>
          <a:lstStyle>
            <a:lvl1pPr marL="0" indent="0" algn="ctr">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r>
              <a:rPr lang="en-US"/>
              <a:t>Click icon to add picture</a:t>
            </a:r>
            <a:endParaRPr lang="en-US" dirty="0"/>
          </a:p>
        </p:txBody>
      </p:sp>
      <p:sp>
        <p:nvSpPr>
          <p:cNvPr id="4" name="Text Placeholder 3"/>
          <p:cNvSpPr>
            <a:spLocks noGrp="1"/>
          </p:cNvSpPr>
          <p:nvPr>
            <p:ph type="body" sz="half" idx="2"/>
          </p:nvPr>
        </p:nvSpPr>
        <p:spPr>
          <a:xfrm>
            <a:off x="913774" y="5108728"/>
            <a:ext cx="10364452" cy="682472"/>
          </a:xfrm>
        </p:spPr>
        <p:txBody>
          <a:bodyPr/>
          <a:lstStyle>
            <a:lvl1pPr marL="0" indent="0" algn="ctr">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Edit Master text styles</a:t>
            </a:r>
          </a:p>
        </p:txBody>
      </p:sp>
      <p:sp>
        <p:nvSpPr>
          <p:cNvPr id="5" name="Date Placeholder 4"/>
          <p:cNvSpPr>
            <a:spLocks noGrp="1"/>
          </p:cNvSpPr>
          <p:nvPr>
            <p:ph type="dt" sz="half" idx="10"/>
          </p:nvPr>
        </p:nvSpPr>
        <p:spPr/>
        <p:txBody>
          <a:bodyPr/>
          <a:lstStyle/>
          <a:p>
            <a:fld id="{C8CA170B-3E91-4CE9-9485-0ACE1161060B}" type="datetimeFigureOut">
              <a:rPr lang="en-GB" smtClean="0"/>
              <a:t>22/10/2018</a:t>
            </a:fld>
            <a:endParaRPr lang="en-GB"/>
          </a:p>
        </p:txBody>
      </p:sp>
      <p:sp>
        <p:nvSpPr>
          <p:cNvPr id="6" name="Footer Placeholder 5"/>
          <p:cNvSpPr>
            <a:spLocks noGrp="1"/>
          </p:cNvSpPr>
          <p:nvPr>
            <p:ph type="ftr" sz="quarter" idx="11"/>
          </p:nvPr>
        </p:nvSpPr>
        <p:spPr/>
        <p:txBody>
          <a:bodyPr/>
          <a:lstStyle/>
          <a:p>
            <a:endParaRPr lang="en-GB"/>
          </a:p>
        </p:txBody>
      </p:sp>
      <p:sp>
        <p:nvSpPr>
          <p:cNvPr id="7" name="Slide Number Placeholder 6"/>
          <p:cNvSpPr>
            <a:spLocks noGrp="1"/>
          </p:cNvSpPr>
          <p:nvPr>
            <p:ph type="sldNum" sz="quarter" idx="12"/>
          </p:nvPr>
        </p:nvSpPr>
        <p:spPr/>
        <p:txBody>
          <a:bodyPr/>
          <a:lstStyle/>
          <a:p>
            <a:fld id="{A5737923-451F-4BA8-A9B7-1FFA9D5DA9C3}" type="slidenum">
              <a:rPr lang="en-GB" smtClean="0"/>
              <a:t>‹#›</a:t>
            </a:fld>
            <a:endParaRPr lang="en-GB"/>
          </a:p>
        </p:txBody>
      </p:sp>
    </p:spTree>
    <p:extLst>
      <p:ext uri="{BB962C8B-B14F-4D97-AF65-F5344CB8AC3E}">
        <p14:creationId xmlns:p14="http://schemas.microsoft.com/office/powerpoint/2010/main" val="978148135"/>
      </p:ext>
    </p:extLst>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preserve="1">
  <p:cSld name="Title and Caption">
    <p:spTree>
      <p:nvGrpSpPr>
        <p:cNvPr id="1" name=""/>
        <p:cNvGrpSpPr/>
        <p:nvPr/>
      </p:nvGrpSpPr>
      <p:grpSpPr>
        <a:xfrm>
          <a:off x="0" y="0"/>
          <a:ext cx="0" cy="0"/>
          <a:chOff x="0" y="0"/>
          <a:chExt cx="0" cy="0"/>
        </a:xfrm>
      </p:grpSpPr>
      <p:pic>
        <p:nvPicPr>
          <p:cNvPr id="8" name="Picture 7" descr="Droplets-HD-Content-R1d.png"/>
          <p:cNvPicPr>
            <a:picLocks noChangeAspect="1"/>
          </p:cNvPicPr>
          <p:nvPr/>
        </p:nvPicPr>
        <p:blipFill>
          <a:blip r:embed="rId2">
            <a:extLst>
              <a:ext uri="{28A0092B-C50C-407E-A947-70E740481C1C}">
                <a14:useLocalDpi xmlns:a14="http://schemas.microsoft.com/office/drawing/2010/main" val="0"/>
              </a:ext>
            </a:extLst>
          </a:blip>
          <a:stretch>
            <a:fillRect/>
          </a:stretch>
        </p:blipFill>
        <p:spPr>
          <a:xfrm>
            <a:off x="0" y="0"/>
            <a:ext cx="12192000" cy="6858000"/>
          </a:xfrm>
          <a:prstGeom prst="rect">
            <a:avLst/>
          </a:prstGeom>
        </p:spPr>
      </p:pic>
      <p:sp>
        <p:nvSpPr>
          <p:cNvPr id="2" name="Title 1"/>
          <p:cNvSpPr>
            <a:spLocks noGrp="1"/>
          </p:cNvSpPr>
          <p:nvPr>
            <p:ph type="title"/>
          </p:nvPr>
        </p:nvSpPr>
        <p:spPr>
          <a:xfrm>
            <a:off x="913774" y="609599"/>
            <a:ext cx="10364452" cy="3427245"/>
          </a:xfrm>
        </p:spPr>
        <p:txBody>
          <a:bodyPr anchor="ctr"/>
          <a:lstStyle>
            <a:lvl1pPr algn="ctr">
              <a:defRPr sz="3200"/>
            </a:lvl1pPr>
          </a:lstStyle>
          <a:p>
            <a:r>
              <a:rPr lang="en-US"/>
              <a:t>Click to edit Master title style</a:t>
            </a:r>
            <a:endParaRPr lang="en-US" dirty="0"/>
          </a:p>
        </p:txBody>
      </p:sp>
      <p:sp>
        <p:nvSpPr>
          <p:cNvPr id="4" name="Text Placeholder 3"/>
          <p:cNvSpPr>
            <a:spLocks noGrp="1"/>
          </p:cNvSpPr>
          <p:nvPr>
            <p:ph type="body" sz="half" idx="2"/>
          </p:nvPr>
        </p:nvSpPr>
        <p:spPr>
          <a:xfrm>
            <a:off x="913775" y="4204821"/>
            <a:ext cx="10364452" cy="1586380"/>
          </a:xfrm>
        </p:spPr>
        <p:txBody>
          <a:bodyPr anchor="ctr"/>
          <a:lstStyle>
            <a:lvl1pPr marL="0" indent="0" algn="ctr">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Edit Master text styles</a:t>
            </a:r>
          </a:p>
        </p:txBody>
      </p:sp>
      <p:sp>
        <p:nvSpPr>
          <p:cNvPr id="5" name="Date Placeholder 4"/>
          <p:cNvSpPr>
            <a:spLocks noGrp="1"/>
          </p:cNvSpPr>
          <p:nvPr>
            <p:ph type="dt" sz="half" idx="10"/>
          </p:nvPr>
        </p:nvSpPr>
        <p:spPr/>
        <p:txBody>
          <a:bodyPr/>
          <a:lstStyle/>
          <a:p>
            <a:fld id="{C8CA170B-3E91-4CE9-9485-0ACE1161060B}" type="datetimeFigureOut">
              <a:rPr lang="en-GB" smtClean="0"/>
              <a:t>22/10/2018</a:t>
            </a:fld>
            <a:endParaRPr lang="en-GB"/>
          </a:p>
        </p:txBody>
      </p:sp>
      <p:sp>
        <p:nvSpPr>
          <p:cNvPr id="6" name="Footer Placeholder 5"/>
          <p:cNvSpPr>
            <a:spLocks noGrp="1"/>
          </p:cNvSpPr>
          <p:nvPr>
            <p:ph type="ftr" sz="quarter" idx="11"/>
          </p:nvPr>
        </p:nvSpPr>
        <p:spPr/>
        <p:txBody>
          <a:bodyPr/>
          <a:lstStyle/>
          <a:p>
            <a:endParaRPr lang="en-GB"/>
          </a:p>
        </p:txBody>
      </p:sp>
      <p:sp>
        <p:nvSpPr>
          <p:cNvPr id="7" name="Slide Number Placeholder 6"/>
          <p:cNvSpPr>
            <a:spLocks noGrp="1"/>
          </p:cNvSpPr>
          <p:nvPr>
            <p:ph type="sldNum" sz="quarter" idx="12"/>
          </p:nvPr>
        </p:nvSpPr>
        <p:spPr/>
        <p:txBody>
          <a:bodyPr/>
          <a:lstStyle/>
          <a:p>
            <a:fld id="{A5737923-451F-4BA8-A9B7-1FFA9D5DA9C3}" type="slidenum">
              <a:rPr lang="en-GB" smtClean="0"/>
              <a:t>‹#›</a:t>
            </a:fld>
            <a:endParaRPr lang="en-GB"/>
          </a:p>
        </p:txBody>
      </p:sp>
    </p:spTree>
    <p:extLst>
      <p:ext uri="{BB962C8B-B14F-4D97-AF65-F5344CB8AC3E}">
        <p14:creationId xmlns:p14="http://schemas.microsoft.com/office/powerpoint/2010/main" val="773257482"/>
      </p:ext>
    </p:extLst>
  </p:cSld>
  <p:clrMapOvr>
    <a:masterClrMapping/>
  </p:clrMapOvr>
</p:sldLayout>
</file>

<file path=ppt/slideLayouts/slideLayout12.xml><?xml version="1.0" encoding="utf-8"?>
<p:sldLayout xmlns:a="http://schemas.openxmlformats.org/drawingml/2006/main" xmlns:r="http://schemas.openxmlformats.org/officeDocument/2006/relationships" xmlns:p="http://schemas.openxmlformats.org/presentationml/2006/main" preserve="1">
  <p:cSld name="Quote with Caption">
    <p:spTree>
      <p:nvGrpSpPr>
        <p:cNvPr id="1" name=""/>
        <p:cNvGrpSpPr/>
        <p:nvPr/>
      </p:nvGrpSpPr>
      <p:grpSpPr>
        <a:xfrm>
          <a:off x="0" y="0"/>
          <a:ext cx="0" cy="0"/>
          <a:chOff x="0" y="0"/>
          <a:chExt cx="0" cy="0"/>
        </a:xfrm>
      </p:grpSpPr>
      <p:pic>
        <p:nvPicPr>
          <p:cNvPr id="11" name="Picture 10" descr="Droplets-HD-Content-R1d.png"/>
          <p:cNvPicPr>
            <a:picLocks noChangeAspect="1"/>
          </p:cNvPicPr>
          <p:nvPr/>
        </p:nvPicPr>
        <p:blipFill>
          <a:blip r:embed="rId2">
            <a:extLst>
              <a:ext uri="{28A0092B-C50C-407E-A947-70E740481C1C}">
                <a14:useLocalDpi xmlns:a14="http://schemas.microsoft.com/office/drawing/2010/main" val="0"/>
              </a:ext>
            </a:extLst>
          </a:blip>
          <a:stretch>
            <a:fillRect/>
          </a:stretch>
        </p:blipFill>
        <p:spPr>
          <a:xfrm>
            <a:off x="0" y="0"/>
            <a:ext cx="12192000" cy="6858000"/>
          </a:xfrm>
          <a:prstGeom prst="rect">
            <a:avLst/>
          </a:prstGeom>
        </p:spPr>
      </p:pic>
      <p:sp>
        <p:nvSpPr>
          <p:cNvPr id="2" name="Title 1"/>
          <p:cNvSpPr>
            <a:spLocks noGrp="1"/>
          </p:cNvSpPr>
          <p:nvPr>
            <p:ph type="title"/>
          </p:nvPr>
        </p:nvSpPr>
        <p:spPr>
          <a:xfrm>
            <a:off x="1446212" y="609600"/>
            <a:ext cx="9302752" cy="2992904"/>
          </a:xfrm>
        </p:spPr>
        <p:txBody>
          <a:bodyPr anchor="ctr"/>
          <a:lstStyle>
            <a:lvl1pPr>
              <a:defRPr sz="3200"/>
            </a:lvl1pPr>
          </a:lstStyle>
          <a:p>
            <a:r>
              <a:rPr lang="en-US"/>
              <a:t>Click to edit Master title style</a:t>
            </a:r>
            <a:endParaRPr lang="en-US" dirty="0"/>
          </a:p>
        </p:txBody>
      </p:sp>
      <p:sp>
        <p:nvSpPr>
          <p:cNvPr id="12" name="Text Placeholder 3"/>
          <p:cNvSpPr>
            <a:spLocks noGrp="1"/>
          </p:cNvSpPr>
          <p:nvPr>
            <p:ph type="body" sz="half" idx="13"/>
          </p:nvPr>
        </p:nvSpPr>
        <p:spPr>
          <a:xfrm>
            <a:off x="1720644" y="3610032"/>
            <a:ext cx="8752299" cy="594788"/>
          </a:xfrm>
        </p:spPr>
        <p:txBody>
          <a:bodyPr anchor="t">
            <a:normAutofit/>
          </a:bodyPr>
          <a:lstStyle>
            <a:lvl1pPr marL="0" indent="0">
              <a:buNone/>
              <a:defRPr sz="14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Edit Master text styles</a:t>
            </a:r>
          </a:p>
        </p:txBody>
      </p:sp>
      <p:sp>
        <p:nvSpPr>
          <p:cNvPr id="4" name="Text Placeholder 3"/>
          <p:cNvSpPr>
            <a:spLocks noGrp="1"/>
          </p:cNvSpPr>
          <p:nvPr>
            <p:ph type="body" sz="half" idx="2"/>
          </p:nvPr>
        </p:nvSpPr>
        <p:spPr>
          <a:xfrm>
            <a:off x="913774" y="4372796"/>
            <a:ext cx="10364452" cy="1421053"/>
          </a:xfrm>
        </p:spPr>
        <p:txBody>
          <a:bodyPr anchor="ctr">
            <a:normAutofit/>
          </a:bodyPr>
          <a:lstStyle>
            <a:lvl1pPr marL="0" indent="0" algn="ctr">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Edit Master text styles</a:t>
            </a:r>
          </a:p>
        </p:txBody>
      </p:sp>
      <p:sp>
        <p:nvSpPr>
          <p:cNvPr id="5" name="Date Placeholder 4"/>
          <p:cNvSpPr>
            <a:spLocks noGrp="1"/>
          </p:cNvSpPr>
          <p:nvPr>
            <p:ph type="dt" sz="half" idx="10"/>
          </p:nvPr>
        </p:nvSpPr>
        <p:spPr/>
        <p:txBody>
          <a:bodyPr/>
          <a:lstStyle/>
          <a:p>
            <a:fld id="{C8CA170B-3E91-4CE9-9485-0ACE1161060B}" type="datetimeFigureOut">
              <a:rPr lang="en-GB" smtClean="0"/>
              <a:t>22/10/2018</a:t>
            </a:fld>
            <a:endParaRPr lang="en-GB"/>
          </a:p>
        </p:txBody>
      </p:sp>
      <p:sp>
        <p:nvSpPr>
          <p:cNvPr id="6" name="Footer Placeholder 5"/>
          <p:cNvSpPr>
            <a:spLocks noGrp="1"/>
          </p:cNvSpPr>
          <p:nvPr>
            <p:ph type="ftr" sz="quarter" idx="11"/>
          </p:nvPr>
        </p:nvSpPr>
        <p:spPr/>
        <p:txBody>
          <a:bodyPr/>
          <a:lstStyle/>
          <a:p>
            <a:endParaRPr lang="en-GB"/>
          </a:p>
        </p:txBody>
      </p:sp>
      <p:sp>
        <p:nvSpPr>
          <p:cNvPr id="7" name="Slide Number Placeholder 6"/>
          <p:cNvSpPr>
            <a:spLocks noGrp="1"/>
          </p:cNvSpPr>
          <p:nvPr>
            <p:ph type="sldNum" sz="quarter" idx="12"/>
          </p:nvPr>
        </p:nvSpPr>
        <p:spPr/>
        <p:txBody>
          <a:bodyPr/>
          <a:lstStyle/>
          <a:p>
            <a:fld id="{A5737923-451F-4BA8-A9B7-1FFA9D5DA9C3}" type="slidenum">
              <a:rPr lang="en-GB" smtClean="0"/>
              <a:t>‹#›</a:t>
            </a:fld>
            <a:endParaRPr lang="en-GB"/>
          </a:p>
        </p:txBody>
      </p:sp>
      <p:sp>
        <p:nvSpPr>
          <p:cNvPr id="13" name="TextBox 12"/>
          <p:cNvSpPr txBox="1"/>
          <p:nvPr/>
        </p:nvSpPr>
        <p:spPr>
          <a:xfrm>
            <a:off x="1001488" y="754166"/>
            <a:ext cx="609600" cy="584776"/>
          </a:xfrm>
          <a:prstGeom prst="rect">
            <a:avLst/>
          </a:prstGeom>
        </p:spPr>
        <p:txBody>
          <a:bodyPr vert="horz" lIns="91440" tIns="45720" rIns="91440" bIns="45720" rtlCol="0" anchor="ctr">
            <a:noAutofit/>
          </a:bodyPr>
          <a:lstStyle>
            <a:lvl1pPr>
              <a:spcBef>
                <a:spcPct val="0"/>
              </a:spcBef>
              <a:buNone/>
              <a:defRPr sz="3200" b="0" cap="all">
                <a:ln w="3175" cmpd="sng">
                  <a:noFill/>
                </a:ln>
                <a:effectLst>
                  <a:glow rad="38100">
                    <a:schemeClr val="bg1">
                      <a:lumMod val="65000"/>
                      <a:lumOff val="35000"/>
                      <a:alpha val="40000"/>
                    </a:schemeClr>
                  </a:glow>
                  <a:outerShdw blurRad="28575" dist="38100" dir="14040000" algn="tl" rotWithShape="0">
                    <a:srgbClr val="000000">
                      <a:alpha val="25000"/>
                    </a:srgbClr>
                  </a:outerShdw>
                </a:effectLst>
              </a:defRPr>
            </a:lvl1pPr>
            <a:lvl2pPr>
              <a:defRPr>
                <a:solidFill>
                  <a:schemeClr val="tx2"/>
                </a:solidFill>
              </a:defRPr>
            </a:lvl2pPr>
            <a:lvl3pPr>
              <a:defRPr>
                <a:solidFill>
                  <a:schemeClr val="tx2"/>
                </a:solidFill>
              </a:defRPr>
            </a:lvl3pPr>
            <a:lvl4pPr>
              <a:defRPr>
                <a:solidFill>
                  <a:schemeClr val="tx2"/>
                </a:solidFill>
              </a:defRPr>
            </a:lvl4pPr>
            <a:lvl5pPr>
              <a:defRPr>
                <a:solidFill>
                  <a:schemeClr val="tx2"/>
                </a:solidFill>
              </a:defRPr>
            </a:lvl5pPr>
            <a:lvl6pPr>
              <a:defRPr>
                <a:solidFill>
                  <a:schemeClr val="tx2"/>
                </a:solidFill>
              </a:defRPr>
            </a:lvl6pPr>
            <a:lvl7pPr>
              <a:defRPr>
                <a:solidFill>
                  <a:schemeClr val="tx2"/>
                </a:solidFill>
              </a:defRPr>
            </a:lvl7pPr>
            <a:lvl8pPr>
              <a:defRPr>
                <a:solidFill>
                  <a:schemeClr val="tx2"/>
                </a:solidFill>
              </a:defRPr>
            </a:lvl8pPr>
            <a:lvl9pPr>
              <a:defRPr>
                <a:solidFill>
                  <a:schemeClr val="tx2"/>
                </a:solidFill>
              </a:defRPr>
            </a:lvl9pPr>
          </a:lstStyle>
          <a:p>
            <a:pPr lvl="0"/>
            <a:r>
              <a:rPr lang="en-US" sz="8000" dirty="0">
                <a:solidFill>
                  <a:schemeClr val="tx1"/>
                </a:solidFill>
                <a:effectLst/>
              </a:rPr>
              <a:t>“</a:t>
            </a:r>
          </a:p>
        </p:txBody>
      </p:sp>
      <p:sp>
        <p:nvSpPr>
          <p:cNvPr id="14" name="TextBox 13"/>
          <p:cNvSpPr txBox="1"/>
          <p:nvPr/>
        </p:nvSpPr>
        <p:spPr>
          <a:xfrm>
            <a:off x="10557558" y="2993578"/>
            <a:ext cx="609600" cy="584776"/>
          </a:xfrm>
          <a:prstGeom prst="rect">
            <a:avLst/>
          </a:prstGeom>
        </p:spPr>
        <p:txBody>
          <a:bodyPr vert="horz" lIns="91440" tIns="45720" rIns="91440" bIns="45720" rtlCol="0" anchor="ctr">
            <a:noAutofit/>
          </a:bodyPr>
          <a:lstStyle>
            <a:lvl1pPr>
              <a:spcBef>
                <a:spcPct val="0"/>
              </a:spcBef>
              <a:buNone/>
              <a:defRPr sz="3200" b="0" cap="all">
                <a:ln w="3175" cmpd="sng">
                  <a:noFill/>
                </a:ln>
                <a:effectLst>
                  <a:glow rad="38100">
                    <a:schemeClr val="bg1">
                      <a:lumMod val="65000"/>
                      <a:lumOff val="35000"/>
                      <a:alpha val="40000"/>
                    </a:schemeClr>
                  </a:glow>
                  <a:outerShdw blurRad="28575" dist="38100" dir="14040000" algn="tl" rotWithShape="0">
                    <a:srgbClr val="000000">
                      <a:alpha val="25000"/>
                    </a:srgbClr>
                  </a:outerShdw>
                </a:effectLst>
              </a:defRPr>
            </a:lvl1pPr>
            <a:lvl2pPr>
              <a:defRPr>
                <a:solidFill>
                  <a:schemeClr val="tx2"/>
                </a:solidFill>
              </a:defRPr>
            </a:lvl2pPr>
            <a:lvl3pPr>
              <a:defRPr>
                <a:solidFill>
                  <a:schemeClr val="tx2"/>
                </a:solidFill>
              </a:defRPr>
            </a:lvl3pPr>
            <a:lvl4pPr>
              <a:defRPr>
                <a:solidFill>
                  <a:schemeClr val="tx2"/>
                </a:solidFill>
              </a:defRPr>
            </a:lvl4pPr>
            <a:lvl5pPr>
              <a:defRPr>
                <a:solidFill>
                  <a:schemeClr val="tx2"/>
                </a:solidFill>
              </a:defRPr>
            </a:lvl5pPr>
            <a:lvl6pPr>
              <a:defRPr>
                <a:solidFill>
                  <a:schemeClr val="tx2"/>
                </a:solidFill>
              </a:defRPr>
            </a:lvl6pPr>
            <a:lvl7pPr>
              <a:defRPr>
                <a:solidFill>
                  <a:schemeClr val="tx2"/>
                </a:solidFill>
              </a:defRPr>
            </a:lvl7pPr>
            <a:lvl8pPr>
              <a:defRPr>
                <a:solidFill>
                  <a:schemeClr val="tx2"/>
                </a:solidFill>
              </a:defRPr>
            </a:lvl8pPr>
            <a:lvl9pPr>
              <a:defRPr>
                <a:solidFill>
                  <a:schemeClr val="tx2"/>
                </a:solidFill>
              </a:defRPr>
            </a:lvl9pPr>
          </a:lstStyle>
          <a:p>
            <a:pPr lvl="0" algn="r"/>
            <a:r>
              <a:rPr lang="en-US" sz="8000" dirty="0">
                <a:solidFill>
                  <a:schemeClr val="tx1"/>
                </a:solidFill>
                <a:effectLst/>
              </a:rPr>
              <a:t>”</a:t>
            </a:r>
          </a:p>
        </p:txBody>
      </p:sp>
    </p:spTree>
    <p:extLst>
      <p:ext uri="{BB962C8B-B14F-4D97-AF65-F5344CB8AC3E}">
        <p14:creationId xmlns:p14="http://schemas.microsoft.com/office/powerpoint/2010/main" val="1543234599"/>
      </p:ext>
    </p:extLst>
  </p:cSld>
  <p:clrMapOvr>
    <a:masterClrMapping/>
  </p:clrMapOvr>
</p:sldLayout>
</file>

<file path=ppt/slideLayouts/slideLayout13.xml><?xml version="1.0" encoding="utf-8"?>
<p:sldLayout xmlns:a="http://schemas.openxmlformats.org/drawingml/2006/main" xmlns:r="http://schemas.openxmlformats.org/officeDocument/2006/relationships" xmlns:p="http://schemas.openxmlformats.org/presentationml/2006/main" preserve="1">
  <p:cSld name="Name Card">
    <p:spTree>
      <p:nvGrpSpPr>
        <p:cNvPr id="1" name=""/>
        <p:cNvGrpSpPr/>
        <p:nvPr/>
      </p:nvGrpSpPr>
      <p:grpSpPr>
        <a:xfrm>
          <a:off x="0" y="0"/>
          <a:ext cx="0" cy="0"/>
          <a:chOff x="0" y="0"/>
          <a:chExt cx="0" cy="0"/>
        </a:xfrm>
      </p:grpSpPr>
      <p:pic>
        <p:nvPicPr>
          <p:cNvPr id="8" name="Picture 7" descr="Droplets-HD-Content-R1d.png"/>
          <p:cNvPicPr>
            <a:picLocks noChangeAspect="1"/>
          </p:cNvPicPr>
          <p:nvPr/>
        </p:nvPicPr>
        <p:blipFill>
          <a:blip r:embed="rId2">
            <a:extLst>
              <a:ext uri="{28A0092B-C50C-407E-A947-70E740481C1C}">
                <a14:useLocalDpi xmlns:a14="http://schemas.microsoft.com/office/drawing/2010/main" val="0"/>
              </a:ext>
            </a:extLst>
          </a:blip>
          <a:stretch>
            <a:fillRect/>
          </a:stretch>
        </p:blipFill>
        <p:spPr>
          <a:xfrm>
            <a:off x="0" y="0"/>
            <a:ext cx="12192000" cy="6858000"/>
          </a:xfrm>
          <a:prstGeom prst="rect">
            <a:avLst/>
          </a:prstGeom>
        </p:spPr>
      </p:pic>
      <p:sp>
        <p:nvSpPr>
          <p:cNvPr id="2" name="Title 1"/>
          <p:cNvSpPr>
            <a:spLocks noGrp="1"/>
          </p:cNvSpPr>
          <p:nvPr>
            <p:ph type="title"/>
          </p:nvPr>
        </p:nvSpPr>
        <p:spPr>
          <a:xfrm>
            <a:off x="913775" y="2138721"/>
            <a:ext cx="10364452" cy="2511835"/>
          </a:xfrm>
        </p:spPr>
        <p:txBody>
          <a:bodyPr anchor="b"/>
          <a:lstStyle>
            <a:lvl1pPr algn="ctr">
              <a:defRPr sz="3200"/>
            </a:lvl1pPr>
          </a:lstStyle>
          <a:p>
            <a:r>
              <a:rPr lang="en-US"/>
              <a:t>Click to edit Master title style</a:t>
            </a:r>
            <a:endParaRPr lang="en-US" dirty="0"/>
          </a:p>
        </p:txBody>
      </p:sp>
      <p:sp>
        <p:nvSpPr>
          <p:cNvPr id="4" name="Text Placeholder 3"/>
          <p:cNvSpPr>
            <a:spLocks noGrp="1"/>
          </p:cNvSpPr>
          <p:nvPr>
            <p:ph type="body" sz="half" idx="2"/>
          </p:nvPr>
        </p:nvSpPr>
        <p:spPr>
          <a:xfrm>
            <a:off x="913775" y="4662335"/>
            <a:ext cx="10364452" cy="1140644"/>
          </a:xfrm>
        </p:spPr>
        <p:txBody>
          <a:bodyPr anchor="t"/>
          <a:lstStyle>
            <a:lvl1pPr marL="0" indent="0" algn="ctr">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Edit Master text styles</a:t>
            </a:r>
          </a:p>
        </p:txBody>
      </p:sp>
      <p:sp>
        <p:nvSpPr>
          <p:cNvPr id="5" name="Date Placeholder 4"/>
          <p:cNvSpPr>
            <a:spLocks noGrp="1"/>
          </p:cNvSpPr>
          <p:nvPr>
            <p:ph type="dt" sz="half" idx="10"/>
          </p:nvPr>
        </p:nvSpPr>
        <p:spPr/>
        <p:txBody>
          <a:bodyPr/>
          <a:lstStyle/>
          <a:p>
            <a:fld id="{C8CA170B-3E91-4CE9-9485-0ACE1161060B}" type="datetimeFigureOut">
              <a:rPr lang="en-GB" smtClean="0"/>
              <a:t>22/10/2018</a:t>
            </a:fld>
            <a:endParaRPr lang="en-GB"/>
          </a:p>
        </p:txBody>
      </p:sp>
      <p:sp>
        <p:nvSpPr>
          <p:cNvPr id="6" name="Footer Placeholder 5"/>
          <p:cNvSpPr>
            <a:spLocks noGrp="1"/>
          </p:cNvSpPr>
          <p:nvPr>
            <p:ph type="ftr" sz="quarter" idx="11"/>
          </p:nvPr>
        </p:nvSpPr>
        <p:spPr/>
        <p:txBody>
          <a:bodyPr/>
          <a:lstStyle/>
          <a:p>
            <a:endParaRPr lang="en-GB"/>
          </a:p>
        </p:txBody>
      </p:sp>
      <p:sp>
        <p:nvSpPr>
          <p:cNvPr id="7" name="Slide Number Placeholder 6"/>
          <p:cNvSpPr>
            <a:spLocks noGrp="1"/>
          </p:cNvSpPr>
          <p:nvPr>
            <p:ph type="sldNum" sz="quarter" idx="12"/>
          </p:nvPr>
        </p:nvSpPr>
        <p:spPr/>
        <p:txBody>
          <a:bodyPr/>
          <a:lstStyle/>
          <a:p>
            <a:fld id="{A5737923-451F-4BA8-A9B7-1FFA9D5DA9C3}" type="slidenum">
              <a:rPr lang="en-GB" smtClean="0"/>
              <a:t>‹#›</a:t>
            </a:fld>
            <a:endParaRPr lang="en-GB"/>
          </a:p>
        </p:txBody>
      </p:sp>
    </p:spTree>
    <p:extLst>
      <p:ext uri="{BB962C8B-B14F-4D97-AF65-F5344CB8AC3E}">
        <p14:creationId xmlns:p14="http://schemas.microsoft.com/office/powerpoint/2010/main" val="2805648513"/>
      </p:ext>
    </p:extLst>
  </p:cSld>
  <p:clrMapOvr>
    <a:masterClrMapping/>
  </p:clrMapOvr>
</p:sldLayout>
</file>

<file path=ppt/slideLayouts/slideLayout14.xml><?xml version="1.0" encoding="utf-8"?>
<p:sldLayout xmlns:a="http://schemas.openxmlformats.org/drawingml/2006/main" xmlns:r="http://schemas.openxmlformats.org/officeDocument/2006/relationships" xmlns:p="http://schemas.openxmlformats.org/presentationml/2006/main" preserve="1">
  <p:cSld name="3 Column">
    <p:spTree>
      <p:nvGrpSpPr>
        <p:cNvPr id="1" name=""/>
        <p:cNvGrpSpPr/>
        <p:nvPr/>
      </p:nvGrpSpPr>
      <p:grpSpPr>
        <a:xfrm>
          <a:off x="0" y="0"/>
          <a:ext cx="0" cy="0"/>
          <a:chOff x="0" y="0"/>
          <a:chExt cx="0" cy="0"/>
        </a:xfrm>
      </p:grpSpPr>
      <p:pic>
        <p:nvPicPr>
          <p:cNvPr id="13" name="Picture 12" descr="Droplets-HD-Content-R1d.png"/>
          <p:cNvPicPr>
            <a:picLocks noChangeAspect="1"/>
          </p:cNvPicPr>
          <p:nvPr/>
        </p:nvPicPr>
        <p:blipFill>
          <a:blip r:embed="rId2">
            <a:extLst>
              <a:ext uri="{28A0092B-C50C-407E-A947-70E740481C1C}">
                <a14:useLocalDpi xmlns:a14="http://schemas.microsoft.com/office/drawing/2010/main" val="0"/>
              </a:ext>
            </a:extLst>
          </a:blip>
          <a:stretch>
            <a:fillRect/>
          </a:stretch>
        </p:blipFill>
        <p:spPr>
          <a:xfrm>
            <a:off x="0" y="0"/>
            <a:ext cx="12192000" cy="6858000"/>
          </a:xfrm>
          <a:prstGeom prst="rect">
            <a:avLst/>
          </a:prstGeom>
        </p:spPr>
      </p:pic>
      <p:sp>
        <p:nvSpPr>
          <p:cNvPr id="15" name="Title 1"/>
          <p:cNvSpPr>
            <a:spLocks noGrp="1"/>
          </p:cNvSpPr>
          <p:nvPr>
            <p:ph type="title"/>
          </p:nvPr>
        </p:nvSpPr>
        <p:spPr>
          <a:xfrm>
            <a:off x="913774" y="609600"/>
            <a:ext cx="10364452" cy="1605094"/>
          </a:xfrm>
        </p:spPr>
        <p:txBody>
          <a:bodyPr/>
          <a:lstStyle/>
          <a:p>
            <a:r>
              <a:rPr lang="en-US"/>
              <a:t>Click to edit Master title style</a:t>
            </a:r>
            <a:endParaRPr lang="en-US" dirty="0"/>
          </a:p>
        </p:txBody>
      </p:sp>
      <p:sp>
        <p:nvSpPr>
          <p:cNvPr id="7" name="Text Placeholder 2"/>
          <p:cNvSpPr>
            <a:spLocks noGrp="1"/>
          </p:cNvSpPr>
          <p:nvPr>
            <p:ph type="body" idx="1"/>
          </p:nvPr>
        </p:nvSpPr>
        <p:spPr>
          <a:xfrm>
            <a:off x="913774" y="2367093"/>
            <a:ext cx="3298976" cy="576262"/>
          </a:xfrm>
        </p:spPr>
        <p:txBody>
          <a:bodyPr anchor="b">
            <a:noAutofit/>
          </a:bodyPr>
          <a:lstStyle>
            <a:lvl1pPr marL="0" indent="0" algn="ctr">
              <a:lnSpc>
                <a:spcPct val="85000"/>
              </a:lnSpc>
              <a:buNone/>
              <a:defRPr sz="2400" b="0">
                <a:solidFill>
                  <a:schemeClr val="tx1"/>
                </a:solidFill>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Edit Master text styles</a:t>
            </a:r>
          </a:p>
        </p:txBody>
      </p:sp>
      <p:sp>
        <p:nvSpPr>
          <p:cNvPr id="8" name="Text Placeholder 3"/>
          <p:cNvSpPr>
            <a:spLocks noGrp="1"/>
          </p:cNvSpPr>
          <p:nvPr>
            <p:ph type="body" sz="half" idx="15"/>
          </p:nvPr>
        </p:nvSpPr>
        <p:spPr>
          <a:xfrm>
            <a:off x="913774" y="2943355"/>
            <a:ext cx="3298976" cy="2847845"/>
          </a:xfrm>
        </p:spPr>
        <p:txBody>
          <a:bodyPr anchor="t">
            <a:normAutofit/>
          </a:bodyPr>
          <a:lstStyle>
            <a:lvl1pPr marL="0" indent="0" algn="ctr">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Edit Master text styles</a:t>
            </a:r>
          </a:p>
        </p:txBody>
      </p:sp>
      <p:sp>
        <p:nvSpPr>
          <p:cNvPr id="9" name="Text Placeholder 4"/>
          <p:cNvSpPr>
            <a:spLocks noGrp="1"/>
          </p:cNvSpPr>
          <p:nvPr>
            <p:ph type="body" sz="quarter" idx="3"/>
          </p:nvPr>
        </p:nvSpPr>
        <p:spPr>
          <a:xfrm>
            <a:off x="4452389" y="2367093"/>
            <a:ext cx="3291521" cy="576262"/>
          </a:xfrm>
        </p:spPr>
        <p:txBody>
          <a:bodyPr anchor="b">
            <a:noAutofit/>
          </a:bodyPr>
          <a:lstStyle>
            <a:lvl1pPr marL="0" indent="0" algn="ctr">
              <a:lnSpc>
                <a:spcPct val="85000"/>
              </a:lnSpc>
              <a:buNone/>
              <a:defRPr sz="2400" b="0">
                <a:solidFill>
                  <a:schemeClr val="tx1"/>
                </a:solidFill>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Edit Master text styles</a:t>
            </a:r>
          </a:p>
        </p:txBody>
      </p:sp>
      <p:sp>
        <p:nvSpPr>
          <p:cNvPr id="10" name="Text Placeholder 3"/>
          <p:cNvSpPr>
            <a:spLocks noGrp="1"/>
          </p:cNvSpPr>
          <p:nvPr>
            <p:ph type="body" sz="half" idx="16"/>
          </p:nvPr>
        </p:nvSpPr>
        <p:spPr>
          <a:xfrm>
            <a:off x="4441348" y="2943355"/>
            <a:ext cx="3303351" cy="2847845"/>
          </a:xfrm>
        </p:spPr>
        <p:txBody>
          <a:bodyPr anchor="t">
            <a:normAutofit/>
          </a:bodyPr>
          <a:lstStyle>
            <a:lvl1pPr marL="0" indent="0" algn="ctr">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Edit Master text styles</a:t>
            </a:r>
          </a:p>
        </p:txBody>
      </p:sp>
      <p:sp>
        <p:nvSpPr>
          <p:cNvPr id="11" name="Text Placeholder 4"/>
          <p:cNvSpPr>
            <a:spLocks noGrp="1"/>
          </p:cNvSpPr>
          <p:nvPr>
            <p:ph type="body" sz="quarter" idx="13"/>
          </p:nvPr>
        </p:nvSpPr>
        <p:spPr>
          <a:xfrm>
            <a:off x="7973298" y="2367093"/>
            <a:ext cx="3304928" cy="576262"/>
          </a:xfrm>
        </p:spPr>
        <p:txBody>
          <a:bodyPr anchor="b">
            <a:noAutofit/>
          </a:bodyPr>
          <a:lstStyle>
            <a:lvl1pPr marL="0" indent="0" algn="ctr">
              <a:lnSpc>
                <a:spcPct val="85000"/>
              </a:lnSpc>
              <a:buNone/>
              <a:defRPr sz="2400" b="0">
                <a:solidFill>
                  <a:schemeClr val="tx1"/>
                </a:solidFill>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Edit Master text styles</a:t>
            </a:r>
          </a:p>
        </p:txBody>
      </p:sp>
      <p:sp>
        <p:nvSpPr>
          <p:cNvPr id="12" name="Text Placeholder 3"/>
          <p:cNvSpPr>
            <a:spLocks noGrp="1"/>
          </p:cNvSpPr>
          <p:nvPr>
            <p:ph type="body" sz="half" idx="17"/>
          </p:nvPr>
        </p:nvSpPr>
        <p:spPr>
          <a:xfrm>
            <a:off x="7973298" y="2943355"/>
            <a:ext cx="3304928" cy="2847845"/>
          </a:xfrm>
        </p:spPr>
        <p:txBody>
          <a:bodyPr anchor="t">
            <a:normAutofit/>
          </a:bodyPr>
          <a:lstStyle>
            <a:lvl1pPr marL="0" indent="0" algn="ctr">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Edit Master text styles</a:t>
            </a:r>
          </a:p>
        </p:txBody>
      </p:sp>
      <p:sp>
        <p:nvSpPr>
          <p:cNvPr id="3" name="Date Placeholder 2"/>
          <p:cNvSpPr>
            <a:spLocks noGrp="1"/>
          </p:cNvSpPr>
          <p:nvPr>
            <p:ph type="dt" sz="half" idx="10"/>
          </p:nvPr>
        </p:nvSpPr>
        <p:spPr/>
        <p:txBody>
          <a:bodyPr/>
          <a:lstStyle/>
          <a:p>
            <a:fld id="{C8CA170B-3E91-4CE9-9485-0ACE1161060B}" type="datetimeFigureOut">
              <a:rPr lang="en-GB" smtClean="0"/>
              <a:t>22/10/2018</a:t>
            </a:fld>
            <a:endParaRPr lang="en-GB"/>
          </a:p>
        </p:txBody>
      </p:sp>
      <p:sp>
        <p:nvSpPr>
          <p:cNvPr id="4" name="Footer Placeholder 3"/>
          <p:cNvSpPr>
            <a:spLocks noGrp="1"/>
          </p:cNvSpPr>
          <p:nvPr>
            <p:ph type="ftr" sz="quarter" idx="11"/>
          </p:nvPr>
        </p:nvSpPr>
        <p:spPr/>
        <p:txBody>
          <a:bodyPr/>
          <a:lstStyle/>
          <a:p>
            <a:endParaRPr lang="en-GB"/>
          </a:p>
        </p:txBody>
      </p:sp>
      <p:sp>
        <p:nvSpPr>
          <p:cNvPr id="5" name="Slide Number Placeholder 4"/>
          <p:cNvSpPr>
            <a:spLocks noGrp="1"/>
          </p:cNvSpPr>
          <p:nvPr>
            <p:ph type="sldNum" sz="quarter" idx="12"/>
          </p:nvPr>
        </p:nvSpPr>
        <p:spPr/>
        <p:txBody>
          <a:bodyPr/>
          <a:lstStyle/>
          <a:p>
            <a:fld id="{A5737923-451F-4BA8-A9B7-1FFA9D5DA9C3}" type="slidenum">
              <a:rPr lang="en-GB" smtClean="0"/>
              <a:t>‹#›</a:t>
            </a:fld>
            <a:endParaRPr lang="en-GB"/>
          </a:p>
        </p:txBody>
      </p:sp>
    </p:spTree>
    <p:extLst>
      <p:ext uri="{BB962C8B-B14F-4D97-AF65-F5344CB8AC3E}">
        <p14:creationId xmlns:p14="http://schemas.microsoft.com/office/powerpoint/2010/main" val="2222021573"/>
      </p:ext>
    </p:extLst>
  </p:cSld>
  <p:clrMapOvr>
    <a:masterClrMapping/>
  </p:clrMapOvr>
</p:sldLayout>
</file>

<file path=ppt/slideLayouts/slideLayout15.xml><?xml version="1.0" encoding="utf-8"?>
<p:sldLayout xmlns:a="http://schemas.openxmlformats.org/drawingml/2006/main" xmlns:r="http://schemas.openxmlformats.org/officeDocument/2006/relationships" xmlns:p="http://schemas.openxmlformats.org/presentationml/2006/main" preserve="1">
  <p:cSld name="3 Picture Column">
    <p:spTree>
      <p:nvGrpSpPr>
        <p:cNvPr id="1" name=""/>
        <p:cNvGrpSpPr/>
        <p:nvPr/>
      </p:nvGrpSpPr>
      <p:grpSpPr>
        <a:xfrm>
          <a:off x="0" y="0"/>
          <a:ext cx="0" cy="0"/>
          <a:chOff x="0" y="0"/>
          <a:chExt cx="0" cy="0"/>
        </a:xfrm>
      </p:grpSpPr>
      <p:pic>
        <p:nvPicPr>
          <p:cNvPr id="16" name="Picture 15" descr="Droplets-HD-Content-R1d.png"/>
          <p:cNvPicPr>
            <a:picLocks noChangeAspect="1"/>
          </p:cNvPicPr>
          <p:nvPr/>
        </p:nvPicPr>
        <p:blipFill>
          <a:blip r:embed="rId2">
            <a:extLst>
              <a:ext uri="{28A0092B-C50C-407E-A947-70E740481C1C}">
                <a14:useLocalDpi xmlns:a14="http://schemas.microsoft.com/office/drawing/2010/main" val="0"/>
              </a:ext>
            </a:extLst>
          </a:blip>
          <a:stretch>
            <a:fillRect/>
          </a:stretch>
        </p:blipFill>
        <p:spPr>
          <a:xfrm>
            <a:off x="0" y="0"/>
            <a:ext cx="12192000" cy="6858000"/>
          </a:xfrm>
          <a:prstGeom prst="rect">
            <a:avLst/>
          </a:prstGeom>
        </p:spPr>
      </p:pic>
      <p:sp>
        <p:nvSpPr>
          <p:cNvPr id="30" name="Title 1"/>
          <p:cNvSpPr>
            <a:spLocks noGrp="1"/>
          </p:cNvSpPr>
          <p:nvPr>
            <p:ph type="title"/>
          </p:nvPr>
        </p:nvSpPr>
        <p:spPr>
          <a:xfrm>
            <a:off x="913774" y="610772"/>
            <a:ext cx="10364452" cy="1603922"/>
          </a:xfrm>
        </p:spPr>
        <p:txBody>
          <a:bodyPr/>
          <a:lstStyle/>
          <a:p>
            <a:r>
              <a:rPr lang="en-US"/>
              <a:t>Click to edit Master title style</a:t>
            </a:r>
            <a:endParaRPr lang="en-US" dirty="0"/>
          </a:p>
        </p:txBody>
      </p:sp>
      <p:sp>
        <p:nvSpPr>
          <p:cNvPr id="19" name="Text Placeholder 2"/>
          <p:cNvSpPr>
            <a:spLocks noGrp="1"/>
          </p:cNvSpPr>
          <p:nvPr>
            <p:ph type="body" idx="1"/>
          </p:nvPr>
        </p:nvSpPr>
        <p:spPr>
          <a:xfrm>
            <a:off x="913774" y="4204820"/>
            <a:ext cx="3296409" cy="576262"/>
          </a:xfrm>
        </p:spPr>
        <p:txBody>
          <a:bodyPr anchor="b">
            <a:noAutofit/>
          </a:bodyPr>
          <a:lstStyle>
            <a:lvl1pPr marL="0" indent="0" algn="ctr">
              <a:lnSpc>
                <a:spcPct val="85000"/>
              </a:lnSpc>
              <a:buNone/>
              <a:defRPr sz="2200" b="0">
                <a:solidFill>
                  <a:schemeClr val="tx1"/>
                </a:solidFill>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Edit Master text styles</a:t>
            </a:r>
          </a:p>
        </p:txBody>
      </p:sp>
      <p:sp>
        <p:nvSpPr>
          <p:cNvPr id="20" name="Picture Placeholder 2"/>
          <p:cNvSpPr>
            <a:spLocks noGrp="1" noChangeAspect="1"/>
          </p:cNvSpPr>
          <p:nvPr>
            <p:ph type="pic" idx="15"/>
          </p:nvPr>
        </p:nvSpPr>
        <p:spPr>
          <a:xfrm>
            <a:off x="913774" y="2367093"/>
            <a:ext cx="3296409" cy="1524000"/>
          </a:xfrm>
          <a:prstGeom prst="roundRect">
            <a:avLst>
              <a:gd name="adj" fmla="val 9363"/>
            </a:avLst>
          </a:prstGeom>
          <a:noFill/>
          <a:ln w="82550" cap="sq">
            <a:solidFill>
              <a:srgbClr val="EAEAEA"/>
            </a:solidFill>
            <a:miter lim="800000"/>
          </a:ln>
          <a:effectLst/>
          <a:scene3d>
            <a:camera prst="orthographicFront"/>
            <a:lightRig rig="threePt" dir="t">
              <a:rot lat="0" lon="0" rev="2700000"/>
            </a:lightRig>
          </a:scene3d>
          <a:sp3d contourW="6350">
            <a:bevelT h="38100"/>
            <a:contourClr>
              <a:srgbClr val="C0C0C0"/>
            </a:contourClr>
          </a:sp3d>
        </p:spPr>
        <p:txBody>
          <a:bodyPr anchor="t">
            <a:normAutofit/>
          </a:bodyPr>
          <a:lstStyle>
            <a:lvl1pPr marL="0" indent="0" algn="ctr">
              <a:buNone/>
              <a:defRPr sz="1600"/>
            </a:lvl1pPr>
            <a:lvl2pPr marL="457200" indent="0">
              <a:buNone/>
              <a:defRPr sz="1600"/>
            </a:lvl2pPr>
            <a:lvl3pPr marL="914400" indent="0">
              <a:buNone/>
              <a:defRPr sz="1600"/>
            </a:lvl3pPr>
            <a:lvl4pPr marL="1371600" indent="0">
              <a:buNone/>
              <a:defRPr sz="1600"/>
            </a:lvl4pPr>
            <a:lvl5pPr marL="1828800" indent="0">
              <a:buNone/>
              <a:defRPr sz="1600"/>
            </a:lvl5pPr>
            <a:lvl6pPr marL="2286000" indent="0">
              <a:buNone/>
              <a:defRPr sz="1600"/>
            </a:lvl6pPr>
            <a:lvl7pPr marL="2743200" indent="0">
              <a:buNone/>
              <a:defRPr sz="1600"/>
            </a:lvl7pPr>
            <a:lvl8pPr marL="3200400" indent="0">
              <a:buNone/>
              <a:defRPr sz="1600"/>
            </a:lvl8pPr>
            <a:lvl9pPr marL="3657600" indent="0">
              <a:buNone/>
              <a:defRPr sz="1600"/>
            </a:lvl9pPr>
          </a:lstStyle>
          <a:p>
            <a:r>
              <a:rPr lang="en-US"/>
              <a:t>Click icon to add picture</a:t>
            </a:r>
            <a:endParaRPr lang="en-US" dirty="0"/>
          </a:p>
        </p:txBody>
      </p:sp>
      <p:sp>
        <p:nvSpPr>
          <p:cNvPr id="21" name="Text Placeholder 3"/>
          <p:cNvSpPr>
            <a:spLocks noGrp="1"/>
          </p:cNvSpPr>
          <p:nvPr>
            <p:ph type="body" sz="half" idx="18"/>
          </p:nvPr>
        </p:nvSpPr>
        <p:spPr>
          <a:xfrm>
            <a:off x="913774" y="4781082"/>
            <a:ext cx="3296409" cy="1010118"/>
          </a:xfrm>
        </p:spPr>
        <p:txBody>
          <a:bodyPr anchor="t">
            <a:normAutofit/>
          </a:bodyPr>
          <a:lstStyle>
            <a:lvl1pPr marL="0" indent="0" algn="ctr">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Edit Master text styles</a:t>
            </a:r>
          </a:p>
        </p:txBody>
      </p:sp>
      <p:sp>
        <p:nvSpPr>
          <p:cNvPr id="22" name="Text Placeholder 4"/>
          <p:cNvSpPr>
            <a:spLocks noGrp="1"/>
          </p:cNvSpPr>
          <p:nvPr>
            <p:ph type="body" sz="quarter" idx="3"/>
          </p:nvPr>
        </p:nvSpPr>
        <p:spPr>
          <a:xfrm>
            <a:off x="4442759" y="4204820"/>
            <a:ext cx="3301828" cy="576262"/>
          </a:xfrm>
        </p:spPr>
        <p:txBody>
          <a:bodyPr anchor="b">
            <a:noAutofit/>
          </a:bodyPr>
          <a:lstStyle>
            <a:lvl1pPr marL="0" indent="0" algn="ctr">
              <a:lnSpc>
                <a:spcPct val="85000"/>
              </a:lnSpc>
              <a:buNone/>
              <a:defRPr sz="2200" b="0">
                <a:solidFill>
                  <a:schemeClr val="tx1"/>
                </a:solidFill>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Edit Master text styles</a:t>
            </a:r>
          </a:p>
        </p:txBody>
      </p:sp>
      <p:sp>
        <p:nvSpPr>
          <p:cNvPr id="23" name="Picture Placeholder 2"/>
          <p:cNvSpPr>
            <a:spLocks noGrp="1" noChangeAspect="1"/>
          </p:cNvSpPr>
          <p:nvPr>
            <p:ph type="pic" idx="21"/>
          </p:nvPr>
        </p:nvSpPr>
        <p:spPr>
          <a:xfrm>
            <a:off x="4441348" y="2367093"/>
            <a:ext cx="3303352" cy="1524000"/>
          </a:xfrm>
          <a:prstGeom prst="roundRect">
            <a:avLst>
              <a:gd name="adj" fmla="val 8841"/>
            </a:avLst>
          </a:prstGeom>
          <a:noFill/>
          <a:ln w="82550" cap="sq">
            <a:solidFill>
              <a:srgbClr val="EAEAEA"/>
            </a:solidFill>
            <a:miter lim="800000"/>
          </a:ln>
          <a:effectLst/>
          <a:scene3d>
            <a:camera prst="orthographicFront"/>
            <a:lightRig rig="threePt" dir="t">
              <a:rot lat="0" lon="0" rev="2700000"/>
            </a:lightRig>
          </a:scene3d>
          <a:sp3d contourW="6350">
            <a:bevelT h="38100"/>
            <a:contourClr>
              <a:srgbClr val="C0C0C0"/>
            </a:contourClr>
          </a:sp3d>
        </p:spPr>
        <p:txBody>
          <a:bodyPr anchor="t">
            <a:normAutofit/>
          </a:bodyPr>
          <a:lstStyle>
            <a:lvl1pPr marL="0" indent="0" algn="ctr">
              <a:buNone/>
              <a:defRPr sz="1600"/>
            </a:lvl1pPr>
            <a:lvl2pPr marL="457200" indent="0">
              <a:buNone/>
              <a:defRPr sz="1600"/>
            </a:lvl2pPr>
            <a:lvl3pPr marL="914400" indent="0">
              <a:buNone/>
              <a:defRPr sz="1600"/>
            </a:lvl3pPr>
            <a:lvl4pPr marL="1371600" indent="0">
              <a:buNone/>
              <a:defRPr sz="1600"/>
            </a:lvl4pPr>
            <a:lvl5pPr marL="1828800" indent="0">
              <a:buNone/>
              <a:defRPr sz="1600"/>
            </a:lvl5pPr>
            <a:lvl6pPr marL="2286000" indent="0">
              <a:buNone/>
              <a:defRPr sz="1600"/>
            </a:lvl6pPr>
            <a:lvl7pPr marL="2743200" indent="0">
              <a:buNone/>
              <a:defRPr sz="1600"/>
            </a:lvl7pPr>
            <a:lvl8pPr marL="3200400" indent="0">
              <a:buNone/>
              <a:defRPr sz="1600"/>
            </a:lvl8pPr>
            <a:lvl9pPr marL="3657600" indent="0">
              <a:buNone/>
              <a:defRPr sz="1600"/>
            </a:lvl9pPr>
          </a:lstStyle>
          <a:p>
            <a:r>
              <a:rPr lang="en-US"/>
              <a:t>Click icon to add picture</a:t>
            </a:r>
            <a:endParaRPr lang="en-US" dirty="0"/>
          </a:p>
        </p:txBody>
      </p:sp>
      <p:sp>
        <p:nvSpPr>
          <p:cNvPr id="24" name="Text Placeholder 3"/>
          <p:cNvSpPr>
            <a:spLocks noGrp="1"/>
          </p:cNvSpPr>
          <p:nvPr>
            <p:ph type="body" sz="half" idx="19"/>
          </p:nvPr>
        </p:nvSpPr>
        <p:spPr>
          <a:xfrm>
            <a:off x="4441348" y="4781080"/>
            <a:ext cx="3303352" cy="1010119"/>
          </a:xfrm>
        </p:spPr>
        <p:txBody>
          <a:bodyPr anchor="t">
            <a:normAutofit/>
          </a:bodyPr>
          <a:lstStyle>
            <a:lvl1pPr marL="0" indent="0" algn="ctr">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Edit Master text styles</a:t>
            </a:r>
          </a:p>
        </p:txBody>
      </p:sp>
      <p:sp>
        <p:nvSpPr>
          <p:cNvPr id="25" name="Text Placeholder 4"/>
          <p:cNvSpPr>
            <a:spLocks noGrp="1"/>
          </p:cNvSpPr>
          <p:nvPr>
            <p:ph type="body" sz="quarter" idx="13"/>
          </p:nvPr>
        </p:nvSpPr>
        <p:spPr>
          <a:xfrm>
            <a:off x="7973298" y="4204820"/>
            <a:ext cx="3300681" cy="576262"/>
          </a:xfrm>
        </p:spPr>
        <p:txBody>
          <a:bodyPr anchor="b">
            <a:noAutofit/>
          </a:bodyPr>
          <a:lstStyle>
            <a:lvl1pPr marL="0" indent="0" algn="ctr">
              <a:lnSpc>
                <a:spcPct val="85000"/>
              </a:lnSpc>
              <a:buNone/>
              <a:defRPr sz="2200" b="0">
                <a:solidFill>
                  <a:schemeClr val="tx1"/>
                </a:solidFill>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Edit Master text styles</a:t>
            </a:r>
          </a:p>
        </p:txBody>
      </p:sp>
      <p:sp>
        <p:nvSpPr>
          <p:cNvPr id="26" name="Picture Placeholder 2"/>
          <p:cNvSpPr>
            <a:spLocks noGrp="1" noChangeAspect="1"/>
          </p:cNvSpPr>
          <p:nvPr>
            <p:ph type="pic" idx="22"/>
          </p:nvPr>
        </p:nvSpPr>
        <p:spPr>
          <a:xfrm>
            <a:off x="7973298" y="2367093"/>
            <a:ext cx="3304928" cy="1524000"/>
          </a:xfrm>
          <a:prstGeom prst="roundRect">
            <a:avLst>
              <a:gd name="adj" fmla="val 8841"/>
            </a:avLst>
          </a:prstGeom>
          <a:noFill/>
          <a:ln w="82550" cap="sq">
            <a:solidFill>
              <a:srgbClr val="EAEAEA"/>
            </a:solidFill>
            <a:miter lim="800000"/>
          </a:ln>
          <a:effectLst/>
          <a:scene3d>
            <a:camera prst="orthographicFront"/>
            <a:lightRig rig="threePt" dir="t">
              <a:rot lat="0" lon="0" rev="2700000"/>
            </a:lightRig>
          </a:scene3d>
          <a:sp3d contourW="6350">
            <a:bevelT h="38100"/>
            <a:contourClr>
              <a:srgbClr val="C0C0C0"/>
            </a:contourClr>
          </a:sp3d>
        </p:spPr>
        <p:txBody>
          <a:bodyPr anchor="t">
            <a:normAutofit/>
          </a:bodyPr>
          <a:lstStyle>
            <a:lvl1pPr marL="0" indent="0" algn="ctr">
              <a:buNone/>
              <a:defRPr sz="1600"/>
            </a:lvl1pPr>
            <a:lvl2pPr marL="457200" indent="0">
              <a:buNone/>
              <a:defRPr sz="1600"/>
            </a:lvl2pPr>
            <a:lvl3pPr marL="914400" indent="0">
              <a:buNone/>
              <a:defRPr sz="1600"/>
            </a:lvl3pPr>
            <a:lvl4pPr marL="1371600" indent="0">
              <a:buNone/>
              <a:defRPr sz="1600"/>
            </a:lvl4pPr>
            <a:lvl5pPr marL="1828800" indent="0">
              <a:buNone/>
              <a:defRPr sz="1600"/>
            </a:lvl5pPr>
            <a:lvl6pPr marL="2286000" indent="0">
              <a:buNone/>
              <a:defRPr sz="1600"/>
            </a:lvl6pPr>
            <a:lvl7pPr marL="2743200" indent="0">
              <a:buNone/>
              <a:defRPr sz="1600"/>
            </a:lvl7pPr>
            <a:lvl8pPr marL="3200400" indent="0">
              <a:buNone/>
              <a:defRPr sz="1600"/>
            </a:lvl8pPr>
            <a:lvl9pPr marL="3657600" indent="0">
              <a:buNone/>
              <a:defRPr sz="1600"/>
            </a:lvl9pPr>
          </a:lstStyle>
          <a:p>
            <a:r>
              <a:rPr lang="en-US"/>
              <a:t>Click icon to add picture</a:t>
            </a:r>
            <a:endParaRPr lang="en-US" dirty="0"/>
          </a:p>
        </p:txBody>
      </p:sp>
      <p:sp>
        <p:nvSpPr>
          <p:cNvPr id="27" name="Text Placeholder 3"/>
          <p:cNvSpPr>
            <a:spLocks noGrp="1"/>
          </p:cNvSpPr>
          <p:nvPr>
            <p:ph type="body" sz="half" idx="20"/>
          </p:nvPr>
        </p:nvSpPr>
        <p:spPr>
          <a:xfrm>
            <a:off x="7973173" y="4781078"/>
            <a:ext cx="3305053" cy="1010121"/>
          </a:xfrm>
        </p:spPr>
        <p:txBody>
          <a:bodyPr anchor="t">
            <a:normAutofit/>
          </a:bodyPr>
          <a:lstStyle>
            <a:lvl1pPr marL="0" indent="0" algn="ctr">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Edit Master text styles</a:t>
            </a:r>
          </a:p>
        </p:txBody>
      </p:sp>
      <p:sp>
        <p:nvSpPr>
          <p:cNvPr id="3" name="Date Placeholder 2"/>
          <p:cNvSpPr>
            <a:spLocks noGrp="1"/>
          </p:cNvSpPr>
          <p:nvPr>
            <p:ph type="dt" sz="half" idx="10"/>
          </p:nvPr>
        </p:nvSpPr>
        <p:spPr/>
        <p:txBody>
          <a:bodyPr/>
          <a:lstStyle/>
          <a:p>
            <a:fld id="{C8CA170B-3E91-4CE9-9485-0ACE1161060B}" type="datetimeFigureOut">
              <a:rPr lang="en-GB" smtClean="0"/>
              <a:t>22/10/2018</a:t>
            </a:fld>
            <a:endParaRPr lang="en-GB"/>
          </a:p>
        </p:txBody>
      </p:sp>
      <p:sp>
        <p:nvSpPr>
          <p:cNvPr id="4" name="Footer Placeholder 3"/>
          <p:cNvSpPr>
            <a:spLocks noGrp="1"/>
          </p:cNvSpPr>
          <p:nvPr>
            <p:ph type="ftr" sz="quarter" idx="11"/>
          </p:nvPr>
        </p:nvSpPr>
        <p:spPr/>
        <p:txBody>
          <a:bodyPr/>
          <a:lstStyle/>
          <a:p>
            <a:endParaRPr lang="en-GB"/>
          </a:p>
        </p:txBody>
      </p:sp>
      <p:sp>
        <p:nvSpPr>
          <p:cNvPr id="5" name="Slide Number Placeholder 4"/>
          <p:cNvSpPr>
            <a:spLocks noGrp="1"/>
          </p:cNvSpPr>
          <p:nvPr>
            <p:ph type="sldNum" sz="quarter" idx="12"/>
          </p:nvPr>
        </p:nvSpPr>
        <p:spPr/>
        <p:txBody>
          <a:bodyPr/>
          <a:lstStyle/>
          <a:p>
            <a:fld id="{A5737923-451F-4BA8-A9B7-1FFA9D5DA9C3}" type="slidenum">
              <a:rPr lang="en-GB" smtClean="0"/>
              <a:t>‹#›</a:t>
            </a:fld>
            <a:endParaRPr lang="en-GB"/>
          </a:p>
        </p:txBody>
      </p:sp>
    </p:spTree>
    <p:extLst>
      <p:ext uri="{BB962C8B-B14F-4D97-AF65-F5344CB8AC3E}">
        <p14:creationId xmlns:p14="http://schemas.microsoft.com/office/powerpoint/2010/main" val="268264929"/>
      </p:ext>
    </p:extLst>
  </p:cSld>
  <p:clrMapOvr>
    <a:masterClrMapping/>
  </p:clrMapOvr>
</p:sldLayout>
</file>

<file path=ppt/slideLayouts/slideLayout16.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pic>
        <p:nvPicPr>
          <p:cNvPr id="8" name="Picture 7" descr="Droplets-HD-Content-R1d.png"/>
          <p:cNvPicPr>
            <a:picLocks noChangeAspect="1"/>
          </p:cNvPicPr>
          <p:nvPr/>
        </p:nvPicPr>
        <p:blipFill>
          <a:blip r:embed="rId2">
            <a:extLst>
              <a:ext uri="{28A0092B-C50C-407E-A947-70E740481C1C}">
                <a14:useLocalDpi xmlns:a14="http://schemas.microsoft.com/office/drawing/2010/main" val="0"/>
              </a:ext>
            </a:extLst>
          </a:blip>
          <a:stretch>
            <a:fillRect/>
          </a:stretch>
        </p:blipFill>
        <p:spPr>
          <a:xfrm>
            <a:off x="0" y="0"/>
            <a:ext cx="12192000" cy="6858000"/>
          </a:xfrm>
          <a:prstGeom prst="rect">
            <a:avLst/>
          </a:prstGeom>
        </p:spPr>
      </p:pic>
      <p:sp>
        <p:nvSpPr>
          <p:cNvPr id="2" name="Title 1"/>
          <p:cNvSpPr>
            <a:spLocks noGrp="1"/>
          </p:cNvSpPr>
          <p:nvPr>
            <p:ph type="title"/>
          </p:nvPr>
        </p:nvSpPr>
        <p:spPr/>
        <p:txBody>
          <a:bodyPr/>
          <a:lstStyle/>
          <a:p>
            <a:r>
              <a:rPr lang="en-US"/>
              <a:t>Click to edit Master title style</a:t>
            </a:r>
            <a:endParaRPr lang="en-US" dirty="0"/>
          </a:p>
        </p:txBody>
      </p:sp>
      <p:sp>
        <p:nvSpPr>
          <p:cNvPr id="11" name="Vertical Text Placeholder 2"/>
          <p:cNvSpPr>
            <a:spLocks noGrp="1"/>
          </p:cNvSpPr>
          <p:nvPr>
            <p:ph type="body" orient="vert" sz="quarter" idx="13"/>
          </p:nvPr>
        </p:nvSpPr>
        <p:spPr>
          <a:xfrm>
            <a:off x="913775" y="2367093"/>
            <a:ext cx="10364452" cy="3424107"/>
          </a:xfrm>
        </p:spPr>
        <p:txBody>
          <a:bodyPr vert="eaVert"/>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p:cNvSpPr>
            <a:spLocks noGrp="1"/>
          </p:cNvSpPr>
          <p:nvPr>
            <p:ph type="dt" sz="half" idx="10"/>
          </p:nvPr>
        </p:nvSpPr>
        <p:spPr/>
        <p:txBody>
          <a:bodyPr/>
          <a:lstStyle/>
          <a:p>
            <a:fld id="{C8CA170B-3E91-4CE9-9485-0ACE1161060B}" type="datetimeFigureOut">
              <a:rPr lang="en-GB" smtClean="0"/>
              <a:t>22/10/2018</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A5737923-451F-4BA8-A9B7-1FFA9D5DA9C3}" type="slidenum">
              <a:rPr lang="en-GB" smtClean="0"/>
              <a:t>‹#›</a:t>
            </a:fld>
            <a:endParaRPr lang="en-GB"/>
          </a:p>
        </p:txBody>
      </p:sp>
    </p:spTree>
    <p:extLst>
      <p:ext uri="{BB962C8B-B14F-4D97-AF65-F5344CB8AC3E}">
        <p14:creationId xmlns:p14="http://schemas.microsoft.com/office/powerpoint/2010/main" val="3032934253"/>
      </p:ext>
    </p:extLst>
  </p:cSld>
  <p:clrMapOvr>
    <a:masterClrMapping/>
  </p:clrMapOvr>
</p:sldLayout>
</file>

<file path=ppt/slideLayouts/slideLayout17.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pic>
        <p:nvPicPr>
          <p:cNvPr id="9" name="Picture 8" descr="Droplets-HD-Content-R1d.png"/>
          <p:cNvPicPr>
            <a:picLocks noChangeAspect="1"/>
          </p:cNvPicPr>
          <p:nvPr/>
        </p:nvPicPr>
        <p:blipFill>
          <a:blip r:embed="rId2">
            <a:extLst>
              <a:ext uri="{28A0092B-C50C-407E-A947-70E740481C1C}">
                <a14:useLocalDpi xmlns:a14="http://schemas.microsoft.com/office/drawing/2010/main" val="0"/>
              </a:ext>
            </a:extLst>
          </a:blip>
          <a:stretch>
            <a:fillRect/>
          </a:stretch>
        </p:blipFill>
        <p:spPr>
          <a:xfrm>
            <a:off x="0" y="0"/>
            <a:ext cx="12192000" cy="6858000"/>
          </a:xfrm>
          <a:prstGeom prst="rect">
            <a:avLst/>
          </a:prstGeom>
        </p:spPr>
      </p:pic>
      <p:sp>
        <p:nvSpPr>
          <p:cNvPr id="2" name="Vertical Title 1"/>
          <p:cNvSpPr>
            <a:spLocks noGrp="1"/>
          </p:cNvSpPr>
          <p:nvPr>
            <p:ph type="title" orient="vert"/>
          </p:nvPr>
        </p:nvSpPr>
        <p:spPr>
          <a:xfrm>
            <a:off x="8724900" y="609601"/>
            <a:ext cx="2553326" cy="5181599"/>
          </a:xfrm>
        </p:spPr>
        <p:txBody>
          <a:bodyPr vert="eaVert"/>
          <a:lstStyle>
            <a:lvl1pPr algn="l">
              <a:defRPr/>
            </a:lvl1pPr>
          </a:lstStyle>
          <a:p>
            <a:r>
              <a:rPr lang="en-US"/>
              <a:t>Click to edit Master title style</a:t>
            </a:r>
            <a:endParaRPr lang="en-US" dirty="0"/>
          </a:p>
        </p:txBody>
      </p:sp>
      <p:sp>
        <p:nvSpPr>
          <p:cNvPr id="8" name="Vertical Text Placeholder 2"/>
          <p:cNvSpPr>
            <a:spLocks noGrp="1"/>
          </p:cNvSpPr>
          <p:nvPr>
            <p:ph type="body" orient="vert" sz="quarter" idx="13"/>
          </p:nvPr>
        </p:nvSpPr>
        <p:spPr>
          <a:xfrm>
            <a:off x="913775" y="609601"/>
            <a:ext cx="7658724" cy="5181599"/>
          </a:xfrm>
        </p:spPr>
        <p:txBody>
          <a:bodyPr vert="eaVert"/>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p:cNvSpPr>
            <a:spLocks noGrp="1"/>
          </p:cNvSpPr>
          <p:nvPr>
            <p:ph type="dt" sz="half" idx="10"/>
          </p:nvPr>
        </p:nvSpPr>
        <p:spPr/>
        <p:txBody>
          <a:bodyPr/>
          <a:lstStyle/>
          <a:p>
            <a:fld id="{C8CA170B-3E91-4CE9-9485-0ACE1161060B}" type="datetimeFigureOut">
              <a:rPr lang="en-GB" smtClean="0"/>
              <a:t>22/10/2018</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A5737923-451F-4BA8-A9B7-1FFA9D5DA9C3}" type="slidenum">
              <a:rPr lang="en-GB" smtClean="0"/>
              <a:t>‹#›</a:t>
            </a:fld>
            <a:endParaRPr lang="en-GB"/>
          </a:p>
        </p:txBody>
      </p:sp>
    </p:spTree>
    <p:extLst>
      <p:ext uri="{BB962C8B-B14F-4D97-AF65-F5344CB8AC3E}">
        <p14:creationId xmlns:p14="http://schemas.microsoft.com/office/powerpoint/2010/main" val="1783176388"/>
      </p:ext>
    </p:extLst>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13" Type="http://schemas.openxmlformats.org/officeDocument/2006/relationships/slideLayout" Target="../slideLayouts/slideLayout13.xml"/><Relationship Id="rId18" Type="http://schemas.openxmlformats.org/officeDocument/2006/relationships/theme" Target="../theme/theme1.xml"/><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slideLayout" Target="../slideLayouts/slideLayout12.xml"/><Relationship Id="rId17" Type="http://schemas.openxmlformats.org/officeDocument/2006/relationships/slideLayout" Target="../slideLayouts/slideLayout17.xml"/><Relationship Id="rId2" Type="http://schemas.openxmlformats.org/officeDocument/2006/relationships/slideLayout" Target="../slideLayouts/slideLayout2.xml"/><Relationship Id="rId16" Type="http://schemas.openxmlformats.org/officeDocument/2006/relationships/slideLayout" Target="../slideLayouts/slideLayout16.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5" Type="http://schemas.openxmlformats.org/officeDocument/2006/relationships/slideLayout" Target="../slideLayouts/slideLayout15.xml"/><Relationship Id="rId10" Type="http://schemas.openxmlformats.org/officeDocument/2006/relationships/slideLayout" Target="../slideLayouts/slideLayout10.xml"/><Relationship Id="rId19" Type="http://schemas.openxmlformats.org/officeDocument/2006/relationships/image" Target="../media/image1.png"/><Relationship Id="rId4" Type="http://schemas.openxmlformats.org/officeDocument/2006/relationships/slideLayout" Target="../slideLayouts/slideLayout4.xml"/><Relationship Id="rId9" Type="http://schemas.openxmlformats.org/officeDocument/2006/relationships/slideLayout" Target="../slideLayouts/slideLayout9.xml"/><Relationship Id="rId14" Type="http://schemas.openxmlformats.org/officeDocument/2006/relationships/slideLayout" Target="../slideLayouts/slideLayout14.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Ref idx="1002">
        <a:schemeClr val="bg1"/>
      </p:bgRef>
    </p:bg>
    <p:spTree>
      <p:nvGrpSpPr>
        <p:cNvPr id="1" name=""/>
        <p:cNvGrpSpPr/>
        <p:nvPr/>
      </p:nvGrpSpPr>
      <p:grpSpPr>
        <a:xfrm>
          <a:off x="0" y="0"/>
          <a:ext cx="0" cy="0"/>
          <a:chOff x="0" y="0"/>
          <a:chExt cx="0" cy="0"/>
        </a:xfrm>
      </p:grpSpPr>
      <p:pic>
        <p:nvPicPr>
          <p:cNvPr id="1026" name="Picture 2" descr="\\DROBO-FS\QuickDrops\JB\PPTX NG\Droplets\LightingOverlay.png"/>
          <p:cNvPicPr>
            <a:picLocks noChangeAspect="1" noChangeArrowheads="1"/>
          </p:cNvPicPr>
          <p:nvPr/>
        </p:nvPicPr>
        <p:blipFill>
          <a:blip r:embed="rId19">
            <a:alphaModFix/>
            <a:extLst>
              <a:ext uri="{28A0092B-C50C-407E-A947-70E740481C1C}">
                <a14:useLocalDpi xmlns:a14="http://schemas.microsoft.com/office/drawing/2010/main" val="0"/>
              </a:ext>
            </a:extLst>
          </a:blip>
          <a:srcRect/>
          <a:stretch>
            <a:fillRect/>
          </a:stretch>
        </p:blipFill>
        <p:spPr bwMode="auto">
          <a:xfrm>
            <a:off x="0" y="-1"/>
            <a:ext cx="12192003" cy="6858001"/>
          </a:xfrm>
          <a:prstGeom prst="rect">
            <a:avLst/>
          </a:prstGeom>
          <a:noFill/>
          <a:extLst>
            <a:ext uri="{909E8E84-426E-40DD-AFC4-6F175D3DCCD1}">
              <a14:hiddenFill xmlns:a14="http://schemas.microsoft.com/office/drawing/2010/main">
                <a:solidFill>
                  <a:srgbClr val="FFFFFF"/>
                </a:solidFill>
              </a14:hiddenFill>
            </a:ext>
          </a:extLst>
        </p:spPr>
      </p:pic>
      <p:sp>
        <p:nvSpPr>
          <p:cNvPr id="2" name="Title Placeholder 1"/>
          <p:cNvSpPr>
            <a:spLocks noGrp="1"/>
          </p:cNvSpPr>
          <p:nvPr>
            <p:ph type="title"/>
          </p:nvPr>
        </p:nvSpPr>
        <p:spPr>
          <a:xfrm>
            <a:off x="913775" y="618517"/>
            <a:ext cx="10364451" cy="1596177"/>
          </a:xfrm>
          <a:prstGeom prst="rect">
            <a:avLst/>
          </a:prstGeom>
        </p:spPr>
        <p:txBody>
          <a:bodyPr vert="horz" lIns="91440" tIns="45720" rIns="91440" bIns="45720" rtlCol="0" anchor="ctr">
            <a:normAutofit/>
          </a:bodyPr>
          <a:lstStyle/>
          <a:p>
            <a:r>
              <a:rPr lang="en-US"/>
              <a:t>Click to edit Master title style</a:t>
            </a:r>
            <a:endParaRPr lang="en-US" dirty="0"/>
          </a:p>
        </p:txBody>
      </p:sp>
      <p:sp>
        <p:nvSpPr>
          <p:cNvPr id="3" name="Text Placeholder 2"/>
          <p:cNvSpPr>
            <a:spLocks noGrp="1"/>
          </p:cNvSpPr>
          <p:nvPr>
            <p:ph type="body" idx="1"/>
          </p:nvPr>
        </p:nvSpPr>
        <p:spPr>
          <a:xfrm>
            <a:off x="913775" y="2367093"/>
            <a:ext cx="10364452" cy="3424107"/>
          </a:xfrm>
          <a:prstGeom prst="rect">
            <a:avLst/>
          </a:prstGeom>
        </p:spPr>
        <p:txBody>
          <a:bodyPr vert="horz" lIns="91440" tIns="45720" rIns="91440" bIns="45720" rtlCol="0">
            <a:normAutofit/>
          </a:body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p:cNvSpPr>
            <a:spLocks noGrp="1"/>
          </p:cNvSpPr>
          <p:nvPr>
            <p:ph type="dt" sz="half" idx="2"/>
          </p:nvPr>
        </p:nvSpPr>
        <p:spPr>
          <a:xfrm>
            <a:off x="7678737" y="5883275"/>
            <a:ext cx="2743200" cy="365125"/>
          </a:xfrm>
          <a:prstGeom prst="rect">
            <a:avLst/>
          </a:prstGeom>
        </p:spPr>
        <p:txBody>
          <a:bodyPr vert="horz" lIns="91440" tIns="45720" rIns="91440" bIns="45720" rtlCol="0" anchor="ctr"/>
          <a:lstStyle>
            <a:lvl1pPr algn="r">
              <a:defRPr sz="1000">
                <a:solidFill>
                  <a:schemeClr val="tx1"/>
                </a:solidFill>
              </a:defRPr>
            </a:lvl1pPr>
          </a:lstStyle>
          <a:p>
            <a:fld id="{C8CA170B-3E91-4CE9-9485-0ACE1161060B}" type="datetimeFigureOut">
              <a:rPr lang="en-GB" smtClean="0"/>
              <a:t>22/10/2018</a:t>
            </a:fld>
            <a:endParaRPr lang="en-GB"/>
          </a:p>
        </p:txBody>
      </p:sp>
      <p:sp>
        <p:nvSpPr>
          <p:cNvPr id="5" name="Footer Placeholder 4"/>
          <p:cNvSpPr>
            <a:spLocks noGrp="1"/>
          </p:cNvSpPr>
          <p:nvPr>
            <p:ph type="ftr" sz="quarter" idx="3"/>
          </p:nvPr>
        </p:nvSpPr>
        <p:spPr>
          <a:xfrm>
            <a:off x="913774" y="5883275"/>
            <a:ext cx="6672887" cy="365125"/>
          </a:xfrm>
          <a:prstGeom prst="rect">
            <a:avLst/>
          </a:prstGeom>
        </p:spPr>
        <p:txBody>
          <a:bodyPr vert="horz" lIns="91440" tIns="45720" rIns="91440" bIns="45720" rtlCol="0" anchor="ctr"/>
          <a:lstStyle>
            <a:lvl1pPr algn="l">
              <a:defRPr sz="1000">
                <a:solidFill>
                  <a:schemeClr val="tx1"/>
                </a:solidFill>
              </a:defRPr>
            </a:lvl1pPr>
          </a:lstStyle>
          <a:p>
            <a:endParaRPr lang="en-GB"/>
          </a:p>
        </p:txBody>
      </p:sp>
      <p:sp>
        <p:nvSpPr>
          <p:cNvPr id="6" name="Slide Number Placeholder 5"/>
          <p:cNvSpPr>
            <a:spLocks noGrp="1"/>
          </p:cNvSpPr>
          <p:nvPr>
            <p:ph type="sldNum" sz="quarter" idx="4"/>
          </p:nvPr>
        </p:nvSpPr>
        <p:spPr>
          <a:xfrm>
            <a:off x="10514011" y="5883275"/>
            <a:ext cx="764215" cy="365125"/>
          </a:xfrm>
          <a:prstGeom prst="rect">
            <a:avLst/>
          </a:prstGeom>
        </p:spPr>
        <p:txBody>
          <a:bodyPr vert="horz" lIns="91440" tIns="45720" rIns="91440" bIns="45720" rtlCol="0" anchor="ctr"/>
          <a:lstStyle>
            <a:lvl1pPr algn="r">
              <a:defRPr sz="1000">
                <a:solidFill>
                  <a:schemeClr val="tx1"/>
                </a:solidFill>
              </a:defRPr>
            </a:lvl1pPr>
          </a:lstStyle>
          <a:p>
            <a:fld id="{A5737923-451F-4BA8-A9B7-1FFA9D5DA9C3}" type="slidenum">
              <a:rPr lang="en-GB" smtClean="0"/>
              <a:t>‹#›</a:t>
            </a:fld>
            <a:endParaRPr lang="en-GB"/>
          </a:p>
        </p:txBody>
      </p:sp>
    </p:spTree>
    <p:extLst>
      <p:ext uri="{BB962C8B-B14F-4D97-AF65-F5344CB8AC3E}">
        <p14:creationId xmlns:p14="http://schemas.microsoft.com/office/powerpoint/2010/main" val="3732292938"/>
      </p:ext>
    </p:extLst>
  </p:cSld>
  <p:clrMap bg1="lt1" tx1="dk1" bg2="lt2" tx2="dk2" accent1="accent1" accent2="accent2" accent3="accent3" accent4="accent4" accent5="accent5" accent6="accent6" hlink="hlink" folHlink="folHlink"/>
  <p:sldLayoutIdLst>
    <p:sldLayoutId id="2147483661" r:id="rId1"/>
    <p:sldLayoutId id="2147483662" r:id="rId2"/>
    <p:sldLayoutId id="2147483663" r:id="rId3"/>
    <p:sldLayoutId id="2147483664" r:id="rId4"/>
    <p:sldLayoutId id="2147483665" r:id="rId5"/>
    <p:sldLayoutId id="2147483666" r:id="rId6"/>
    <p:sldLayoutId id="2147483667" r:id="rId7"/>
    <p:sldLayoutId id="2147483668" r:id="rId8"/>
    <p:sldLayoutId id="2147483669" r:id="rId9"/>
    <p:sldLayoutId id="2147483670" r:id="rId10"/>
    <p:sldLayoutId id="2147483671" r:id="rId11"/>
    <p:sldLayoutId id="2147483672" r:id="rId12"/>
    <p:sldLayoutId id="2147483673" r:id="rId13"/>
    <p:sldLayoutId id="2147483674" r:id="rId14"/>
    <p:sldLayoutId id="2147483675" r:id="rId15"/>
    <p:sldLayoutId id="2147483676" r:id="rId16"/>
    <p:sldLayoutId id="2147483677" r:id="rId17"/>
  </p:sldLayoutIdLst>
  <p:txStyles>
    <p:titleStyle>
      <a:lvl1pPr algn="ctr" defTabSz="914400" rtl="0" eaLnBrk="1" latinLnBrk="0" hangingPunct="1">
        <a:lnSpc>
          <a:spcPct val="90000"/>
        </a:lnSpc>
        <a:spcBef>
          <a:spcPct val="0"/>
        </a:spcBef>
        <a:buNone/>
        <a:defRPr sz="3600" kern="1200" cap="all" baseline="0">
          <a:solidFill>
            <a:schemeClr val="tx1"/>
          </a:solidFill>
          <a:effectLst/>
          <a:latin typeface="+mj-lt"/>
          <a:ea typeface="+mj-ea"/>
          <a:cs typeface="+mj-cs"/>
        </a:defRPr>
      </a:lvl1pPr>
    </p:titleStyle>
    <p:bodyStyle>
      <a:lvl1pPr marL="228600" indent="-228600" algn="l" defTabSz="914400" rtl="0" eaLnBrk="1" latinLnBrk="0" hangingPunct="1">
        <a:lnSpc>
          <a:spcPct val="120000"/>
        </a:lnSpc>
        <a:spcBef>
          <a:spcPts val="1000"/>
        </a:spcBef>
        <a:buClr>
          <a:schemeClr val="tx1"/>
        </a:buClr>
        <a:buFont typeface="Arial" panose="020B0604020202020204" pitchFamily="34" charset="0"/>
        <a:buChar char="•"/>
        <a:defRPr sz="2000" kern="1200" cap="all" baseline="0">
          <a:solidFill>
            <a:schemeClr val="tx1"/>
          </a:solidFill>
          <a:effectLst/>
          <a:latin typeface="+mn-lt"/>
          <a:ea typeface="+mn-ea"/>
          <a:cs typeface="+mn-cs"/>
        </a:defRPr>
      </a:lvl1pPr>
      <a:lvl2pPr marL="685800" indent="-228600" algn="l" defTabSz="914400" rtl="0" eaLnBrk="1" latinLnBrk="0" hangingPunct="1">
        <a:lnSpc>
          <a:spcPct val="120000"/>
        </a:lnSpc>
        <a:spcBef>
          <a:spcPts val="500"/>
        </a:spcBef>
        <a:buClr>
          <a:schemeClr val="tx1"/>
        </a:buClr>
        <a:buFont typeface="Arial" panose="020B0604020202020204" pitchFamily="34" charset="0"/>
        <a:buChar char="•"/>
        <a:defRPr sz="1800" kern="1200" cap="all" baseline="0">
          <a:solidFill>
            <a:schemeClr val="tx1"/>
          </a:solidFill>
          <a:effectLst/>
          <a:latin typeface="+mn-lt"/>
          <a:ea typeface="+mn-ea"/>
          <a:cs typeface="+mn-cs"/>
        </a:defRPr>
      </a:lvl2pPr>
      <a:lvl3pPr marL="1143000" indent="-228600" algn="l" defTabSz="914400" rtl="0" eaLnBrk="1" latinLnBrk="0" hangingPunct="1">
        <a:lnSpc>
          <a:spcPct val="120000"/>
        </a:lnSpc>
        <a:spcBef>
          <a:spcPts val="500"/>
        </a:spcBef>
        <a:buClr>
          <a:schemeClr val="tx1"/>
        </a:buClr>
        <a:buFont typeface="Arial" panose="020B0604020202020204" pitchFamily="34" charset="0"/>
        <a:buChar char="•"/>
        <a:defRPr sz="1600" kern="1200" cap="all" baseline="0">
          <a:solidFill>
            <a:schemeClr val="tx1"/>
          </a:solidFill>
          <a:effectLst/>
          <a:latin typeface="+mn-lt"/>
          <a:ea typeface="+mn-ea"/>
          <a:cs typeface="+mn-cs"/>
        </a:defRPr>
      </a:lvl3pPr>
      <a:lvl4pPr marL="1600200" indent="-228600" algn="l" defTabSz="914400" rtl="0" eaLnBrk="1" latinLnBrk="0" hangingPunct="1">
        <a:lnSpc>
          <a:spcPct val="120000"/>
        </a:lnSpc>
        <a:spcBef>
          <a:spcPts val="500"/>
        </a:spcBef>
        <a:buClr>
          <a:schemeClr val="tx1"/>
        </a:buClr>
        <a:buFont typeface="Arial" panose="020B0604020202020204" pitchFamily="34" charset="0"/>
        <a:buChar char="•"/>
        <a:defRPr sz="1400" kern="1200" cap="all" baseline="0">
          <a:solidFill>
            <a:schemeClr val="tx1"/>
          </a:solidFill>
          <a:effectLst/>
          <a:latin typeface="+mn-lt"/>
          <a:ea typeface="+mn-ea"/>
          <a:cs typeface="+mn-cs"/>
        </a:defRPr>
      </a:lvl4pPr>
      <a:lvl5pPr marL="2057400" indent="-228600" algn="l" defTabSz="914400" rtl="0" eaLnBrk="1" latinLnBrk="0" hangingPunct="1">
        <a:lnSpc>
          <a:spcPct val="120000"/>
        </a:lnSpc>
        <a:spcBef>
          <a:spcPts val="500"/>
        </a:spcBef>
        <a:buClr>
          <a:schemeClr val="tx1"/>
        </a:buClr>
        <a:buFont typeface="Arial" panose="020B0604020202020204" pitchFamily="34" charset="0"/>
        <a:buChar char="•"/>
        <a:defRPr sz="1400" kern="1200" cap="all" baseline="0">
          <a:solidFill>
            <a:schemeClr val="tx1"/>
          </a:solidFill>
          <a:effectLst/>
          <a:latin typeface="+mn-lt"/>
          <a:ea typeface="+mn-ea"/>
          <a:cs typeface="+mn-cs"/>
        </a:defRPr>
      </a:lvl5pPr>
      <a:lvl6pPr marL="2514600" indent="-228600" algn="l" defTabSz="914400" rtl="0" eaLnBrk="1" latinLnBrk="0" hangingPunct="1">
        <a:lnSpc>
          <a:spcPct val="120000"/>
        </a:lnSpc>
        <a:spcBef>
          <a:spcPts val="500"/>
        </a:spcBef>
        <a:buClr>
          <a:schemeClr val="tx1"/>
        </a:buClr>
        <a:buFont typeface="Arial" panose="020B0604020202020204" pitchFamily="34" charset="0"/>
        <a:buChar char="•"/>
        <a:defRPr sz="1400" kern="1200" cap="all" baseline="0">
          <a:solidFill>
            <a:schemeClr val="tx1"/>
          </a:solidFill>
          <a:effectLst/>
          <a:latin typeface="+mn-lt"/>
          <a:ea typeface="+mn-ea"/>
          <a:cs typeface="+mn-cs"/>
        </a:defRPr>
      </a:lvl6pPr>
      <a:lvl7pPr marL="2971800" indent="-228600" algn="l" defTabSz="914400" rtl="0" eaLnBrk="1" latinLnBrk="0" hangingPunct="1">
        <a:lnSpc>
          <a:spcPct val="120000"/>
        </a:lnSpc>
        <a:spcBef>
          <a:spcPts val="500"/>
        </a:spcBef>
        <a:buClr>
          <a:schemeClr val="tx1"/>
        </a:buClr>
        <a:buFont typeface="Arial" panose="020B0604020202020204" pitchFamily="34" charset="0"/>
        <a:buChar char="•"/>
        <a:defRPr sz="1400" kern="1200" cap="all" baseline="0">
          <a:solidFill>
            <a:schemeClr val="tx1"/>
          </a:solidFill>
          <a:effectLst/>
          <a:latin typeface="+mn-lt"/>
          <a:ea typeface="+mn-ea"/>
          <a:cs typeface="+mn-cs"/>
        </a:defRPr>
      </a:lvl7pPr>
      <a:lvl8pPr marL="3429000" indent="-228600" algn="l" defTabSz="914400" rtl="0" eaLnBrk="1" latinLnBrk="0" hangingPunct="1">
        <a:lnSpc>
          <a:spcPct val="120000"/>
        </a:lnSpc>
        <a:spcBef>
          <a:spcPts val="500"/>
        </a:spcBef>
        <a:buClr>
          <a:schemeClr val="tx1"/>
        </a:buClr>
        <a:buFont typeface="Arial" panose="020B0604020202020204" pitchFamily="34" charset="0"/>
        <a:buChar char="•"/>
        <a:defRPr sz="1400" kern="1200" cap="all" baseline="0">
          <a:solidFill>
            <a:schemeClr val="tx1"/>
          </a:solidFill>
          <a:effectLst/>
          <a:latin typeface="+mn-lt"/>
          <a:ea typeface="+mn-ea"/>
          <a:cs typeface="+mn-cs"/>
        </a:defRPr>
      </a:lvl8pPr>
      <a:lvl9pPr marL="3886200" indent="-228600" algn="l" defTabSz="914400" rtl="0" eaLnBrk="1" latinLnBrk="0" hangingPunct="1">
        <a:lnSpc>
          <a:spcPct val="120000"/>
        </a:lnSpc>
        <a:spcBef>
          <a:spcPts val="500"/>
        </a:spcBef>
        <a:buClr>
          <a:schemeClr val="tx1"/>
        </a:buClr>
        <a:buFont typeface="Arial" panose="020B0604020202020204" pitchFamily="34" charset="0"/>
        <a:buChar char="•"/>
        <a:defRPr sz="1400" kern="1200" cap="all" baseline="0">
          <a:solidFill>
            <a:schemeClr val="tx1"/>
          </a:solidFill>
          <a:effectLst/>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3" Type="http://schemas.openxmlformats.org/officeDocument/2006/relationships/image" Target="../media/image5.png"/><Relationship Id="rId7" Type="http://schemas.openxmlformats.org/officeDocument/2006/relationships/comments" Target="../comments/comment1.xml"/><Relationship Id="rId2" Type="http://schemas.openxmlformats.org/officeDocument/2006/relationships/image" Target="../media/image4.png"/><Relationship Id="rId1" Type="http://schemas.openxmlformats.org/officeDocument/2006/relationships/slideLayout" Target="../slideLayouts/slideLayout1.xml"/><Relationship Id="rId6" Type="http://schemas.openxmlformats.org/officeDocument/2006/relationships/image" Target="../media/image8.png"/><Relationship Id="rId5" Type="http://schemas.openxmlformats.org/officeDocument/2006/relationships/image" Target="../media/image7.png"/><Relationship Id="rId4" Type="http://schemas.openxmlformats.org/officeDocument/2006/relationships/image" Target="../media/image6.png"/></Relationships>
</file>

<file path=ppt/slides/_rels/slide2.xml.rels><?xml version="1.0" encoding="UTF-8" standalone="yes"?>
<Relationships xmlns="http://schemas.openxmlformats.org/package/2006/relationships"><Relationship Id="rId3" Type="http://schemas.openxmlformats.org/officeDocument/2006/relationships/hyperlink" Target="https://www.ed.ac.uk/institute-academic-development/postgraduate/taught/learning-resources/critical" TargetMode="External"/><Relationship Id="rId2" Type="http://schemas.openxmlformats.org/officeDocument/2006/relationships/hyperlink" Target="https://wegrowteachers.com/6-critical-thinking-questions-situation/" TargetMode="External"/><Relationship Id="rId1" Type="http://schemas.openxmlformats.org/officeDocument/2006/relationships/slideLayout" Target="../slideLayouts/slideLayout2.xml"/></Relationships>
</file>

<file path=ppt/slides/slide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10" name="Picture 9">
            <a:extLst>
              <a:ext uri="{FF2B5EF4-FFF2-40B4-BE49-F238E27FC236}">
                <a16:creationId xmlns:a16="http://schemas.microsoft.com/office/drawing/2014/main" id="{51DBCE41-E2DC-4254-8EB9-628EC616BDA1}"/>
              </a:ext>
            </a:extLst>
          </p:cNvPr>
          <p:cNvPicPr>
            <a:picLocks noChangeAspect="1"/>
          </p:cNvPicPr>
          <p:nvPr/>
        </p:nvPicPr>
        <p:blipFill>
          <a:blip r:embed="rId2"/>
          <a:stretch>
            <a:fillRect/>
          </a:stretch>
        </p:blipFill>
        <p:spPr>
          <a:xfrm>
            <a:off x="10158646" y="5596942"/>
            <a:ext cx="1763397" cy="1058038"/>
          </a:xfrm>
          <a:prstGeom prst="rect">
            <a:avLst/>
          </a:prstGeom>
        </p:spPr>
      </p:pic>
      <p:pic>
        <p:nvPicPr>
          <p:cNvPr id="24" name="Picture 23">
            <a:extLst>
              <a:ext uri="{FF2B5EF4-FFF2-40B4-BE49-F238E27FC236}">
                <a16:creationId xmlns:a16="http://schemas.microsoft.com/office/drawing/2014/main" id="{DC76888A-ECD4-49D2-8268-ECEDAA961F8C}"/>
              </a:ext>
            </a:extLst>
          </p:cNvPr>
          <p:cNvPicPr>
            <a:picLocks noChangeAspect="1"/>
          </p:cNvPicPr>
          <p:nvPr/>
        </p:nvPicPr>
        <p:blipFill>
          <a:blip r:embed="rId3"/>
          <a:stretch>
            <a:fillRect/>
          </a:stretch>
        </p:blipFill>
        <p:spPr>
          <a:xfrm>
            <a:off x="582611" y="5651905"/>
            <a:ext cx="2913245" cy="948113"/>
          </a:xfrm>
          <a:prstGeom prst="rect">
            <a:avLst/>
          </a:prstGeom>
        </p:spPr>
      </p:pic>
      <p:pic>
        <p:nvPicPr>
          <p:cNvPr id="18" name="Picture 17">
            <a:extLst>
              <a:ext uri="{FF2B5EF4-FFF2-40B4-BE49-F238E27FC236}">
                <a16:creationId xmlns:a16="http://schemas.microsoft.com/office/drawing/2014/main" id="{95DADAB6-8929-43EF-AA3D-F4A4DB7BD812}"/>
              </a:ext>
            </a:extLst>
          </p:cNvPr>
          <p:cNvPicPr>
            <a:picLocks noChangeAspect="1"/>
          </p:cNvPicPr>
          <p:nvPr/>
        </p:nvPicPr>
        <p:blipFill>
          <a:blip r:embed="rId4"/>
          <a:stretch>
            <a:fillRect/>
          </a:stretch>
        </p:blipFill>
        <p:spPr>
          <a:xfrm>
            <a:off x="254898" y="315994"/>
            <a:ext cx="1658540" cy="3317079"/>
          </a:xfrm>
          <a:prstGeom prst="rect">
            <a:avLst/>
          </a:prstGeom>
        </p:spPr>
      </p:pic>
      <p:sp>
        <p:nvSpPr>
          <p:cNvPr id="11" name="Oval 10">
            <a:extLst>
              <a:ext uri="{FF2B5EF4-FFF2-40B4-BE49-F238E27FC236}">
                <a16:creationId xmlns:a16="http://schemas.microsoft.com/office/drawing/2014/main" id="{6D5F220E-AD17-4C70-85DA-0358CE236198}"/>
              </a:ext>
            </a:extLst>
          </p:cNvPr>
          <p:cNvSpPr/>
          <p:nvPr/>
        </p:nvSpPr>
        <p:spPr>
          <a:xfrm>
            <a:off x="4319933" y="1893129"/>
            <a:ext cx="4026774" cy="2422978"/>
          </a:xfrm>
          <a:prstGeom prst="ellipse">
            <a:avLst/>
          </a:prstGeom>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a:p>
        </p:txBody>
      </p:sp>
      <p:sp>
        <p:nvSpPr>
          <p:cNvPr id="4" name="Rectangle 3">
            <a:extLst>
              <a:ext uri="{FF2B5EF4-FFF2-40B4-BE49-F238E27FC236}">
                <a16:creationId xmlns:a16="http://schemas.microsoft.com/office/drawing/2014/main" id="{868DD823-31FF-474E-8873-691121F23E2F}"/>
              </a:ext>
            </a:extLst>
          </p:cNvPr>
          <p:cNvSpPr/>
          <p:nvPr/>
        </p:nvSpPr>
        <p:spPr>
          <a:xfrm>
            <a:off x="3368226" y="2397306"/>
            <a:ext cx="5920072" cy="1138773"/>
          </a:xfrm>
          <a:prstGeom prst="rect">
            <a:avLst/>
          </a:prstGeom>
          <a:noFill/>
        </p:spPr>
        <p:txBody>
          <a:bodyPr wrap="square" lIns="91440" tIns="45720" rIns="91440" bIns="45720">
            <a:spAutoFit/>
          </a:bodyPr>
          <a:lstStyle/>
          <a:p>
            <a:pPr algn="ctr"/>
            <a:r>
              <a:rPr lang="en-US" sz="1700" b="1" dirty="0">
                <a:ln w="13462">
                  <a:solidFill>
                    <a:schemeClr val="bg1"/>
                  </a:solidFill>
                  <a:prstDash val="solid"/>
                </a:ln>
                <a:solidFill>
                  <a:schemeClr val="tx1">
                    <a:lumMod val="85000"/>
                    <a:lumOff val="15000"/>
                  </a:schemeClr>
                </a:solidFill>
                <a:effectLst>
                  <a:outerShdw dist="38100" dir="2700000" algn="bl" rotWithShape="0">
                    <a:schemeClr val="accent5"/>
                  </a:outerShdw>
                </a:effectLst>
              </a:rPr>
              <a:t>Skills and qualities </a:t>
            </a:r>
          </a:p>
          <a:p>
            <a:pPr algn="ctr"/>
            <a:r>
              <a:rPr lang="en-US" sz="1700" b="1" dirty="0">
                <a:ln w="13462">
                  <a:solidFill>
                    <a:schemeClr val="bg1"/>
                  </a:solidFill>
                  <a:prstDash val="solid"/>
                </a:ln>
                <a:solidFill>
                  <a:schemeClr val="tx1">
                    <a:lumMod val="85000"/>
                    <a:lumOff val="15000"/>
                  </a:schemeClr>
                </a:solidFill>
                <a:effectLst>
                  <a:outerShdw dist="38100" dir="2700000" algn="bl" rotWithShape="0">
                    <a:schemeClr val="accent5"/>
                  </a:outerShdw>
                </a:effectLst>
              </a:rPr>
              <a:t>that influence the development</a:t>
            </a:r>
          </a:p>
          <a:p>
            <a:pPr algn="ctr"/>
            <a:r>
              <a:rPr lang="en-US" sz="1700" b="1" dirty="0">
                <a:ln w="13462">
                  <a:solidFill>
                    <a:schemeClr val="bg1"/>
                  </a:solidFill>
                  <a:prstDash val="solid"/>
                </a:ln>
                <a:solidFill>
                  <a:schemeClr val="tx1">
                    <a:lumMod val="85000"/>
                    <a:lumOff val="15000"/>
                  </a:schemeClr>
                </a:solidFill>
                <a:effectLst>
                  <a:outerShdw dist="38100" dir="2700000" algn="bl" rotWithShape="0">
                    <a:schemeClr val="accent5"/>
                  </a:outerShdw>
                </a:effectLst>
              </a:rPr>
              <a:t> of critical thinking</a:t>
            </a:r>
            <a:r>
              <a:rPr lang="en-GB" sz="1700" b="1" dirty="0">
                <a:ln w="13462">
                  <a:solidFill>
                    <a:schemeClr val="bg1"/>
                  </a:solidFill>
                  <a:prstDash val="solid"/>
                </a:ln>
                <a:solidFill>
                  <a:schemeClr val="tx1">
                    <a:lumMod val="85000"/>
                    <a:lumOff val="15000"/>
                  </a:schemeClr>
                </a:solidFill>
                <a:effectLst>
                  <a:outerShdw dist="38100" dir="2700000" algn="bl" rotWithShape="0">
                    <a:schemeClr val="accent5"/>
                  </a:outerShdw>
                </a:effectLst>
              </a:rPr>
              <a:t> in the Foundation degree</a:t>
            </a:r>
            <a:endParaRPr lang="en-US" sz="1700" b="1" dirty="0">
              <a:ln w="13462">
                <a:solidFill>
                  <a:schemeClr val="bg1"/>
                </a:solidFill>
                <a:prstDash val="solid"/>
              </a:ln>
              <a:solidFill>
                <a:schemeClr val="tx1">
                  <a:lumMod val="85000"/>
                  <a:lumOff val="15000"/>
                </a:schemeClr>
              </a:solidFill>
              <a:effectLst>
                <a:outerShdw dist="38100" dir="2700000" algn="bl" rotWithShape="0">
                  <a:schemeClr val="accent5"/>
                </a:outerShdw>
              </a:effectLst>
            </a:endParaRPr>
          </a:p>
          <a:p>
            <a:pPr algn="ctr"/>
            <a:r>
              <a:rPr lang="en-US" sz="1700" b="1" dirty="0">
                <a:ln w="13462">
                  <a:solidFill>
                    <a:schemeClr val="bg1"/>
                  </a:solidFill>
                  <a:prstDash val="solid"/>
                </a:ln>
                <a:solidFill>
                  <a:schemeClr val="tx1">
                    <a:lumMod val="85000"/>
                    <a:lumOff val="15000"/>
                  </a:schemeClr>
                </a:solidFill>
                <a:effectLst>
                  <a:outerShdw dist="38100" dir="2700000" algn="bl" rotWithShape="0">
                    <a:schemeClr val="accent5"/>
                  </a:outerShdw>
                </a:effectLst>
              </a:rPr>
              <a:t> in inclusive education.</a:t>
            </a:r>
            <a:endParaRPr lang="en-US" sz="1700" b="1" cap="none" spc="0" dirty="0">
              <a:ln w="13462">
                <a:solidFill>
                  <a:schemeClr val="bg1"/>
                </a:solidFill>
                <a:prstDash val="solid"/>
              </a:ln>
              <a:solidFill>
                <a:schemeClr val="tx1">
                  <a:lumMod val="85000"/>
                  <a:lumOff val="15000"/>
                </a:schemeClr>
              </a:solidFill>
              <a:effectLst>
                <a:outerShdw dist="38100" dir="2700000" algn="bl" rotWithShape="0">
                  <a:schemeClr val="accent5"/>
                </a:outerShdw>
              </a:effectLst>
            </a:endParaRPr>
          </a:p>
        </p:txBody>
      </p:sp>
      <p:sp>
        <p:nvSpPr>
          <p:cNvPr id="6" name="TextBox 5">
            <a:extLst>
              <a:ext uri="{FF2B5EF4-FFF2-40B4-BE49-F238E27FC236}">
                <a16:creationId xmlns:a16="http://schemas.microsoft.com/office/drawing/2014/main" id="{EDADBC3D-22C9-4365-A4A7-0316C32DD18E}"/>
              </a:ext>
            </a:extLst>
          </p:cNvPr>
          <p:cNvSpPr txBox="1"/>
          <p:nvPr/>
        </p:nvSpPr>
        <p:spPr>
          <a:xfrm>
            <a:off x="2067413" y="767377"/>
            <a:ext cx="2213835" cy="2554545"/>
          </a:xfrm>
          <a:prstGeom prst="rect">
            <a:avLst/>
          </a:prstGeom>
          <a:noFill/>
          <a:ln>
            <a:solidFill>
              <a:schemeClr val="accent4">
                <a:lumMod val="20000"/>
                <a:lumOff val="80000"/>
              </a:schemeClr>
            </a:solidFill>
          </a:ln>
          <a:effectLst>
            <a:glow rad="63500">
              <a:schemeClr val="accent4">
                <a:satMod val="175000"/>
                <a:alpha val="40000"/>
              </a:schemeClr>
            </a:glow>
          </a:effectLst>
        </p:spPr>
        <p:txBody>
          <a:bodyPr wrap="square" rtlCol="0">
            <a:spAutoFit/>
          </a:bodyPr>
          <a:lstStyle/>
          <a:p>
            <a:r>
              <a:rPr lang="en-GB" sz="2000" b="1" u="sng" dirty="0"/>
              <a:t>Asking critical questions</a:t>
            </a:r>
          </a:p>
          <a:p>
            <a:r>
              <a:rPr lang="en-GB" sz="1200" b="1" u="sng" dirty="0"/>
              <a:t>Compare:</a:t>
            </a:r>
          </a:p>
          <a:p>
            <a:r>
              <a:rPr lang="en-GB" sz="1200" dirty="0"/>
              <a:t>Being able to ask critical questions helps us to evaluate and expand on evidence to</a:t>
            </a:r>
          </a:p>
          <a:p>
            <a:pPr marL="171450" indent="-171450">
              <a:buFont typeface="Arial" panose="020B0604020202020204" pitchFamily="34" charset="0"/>
              <a:buChar char="•"/>
            </a:pPr>
            <a:r>
              <a:rPr lang="en-GB" sz="1200" dirty="0"/>
              <a:t> prove its validity </a:t>
            </a:r>
          </a:p>
          <a:p>
            <a:pPr marL="171450" indent="-171450">
              <a:buFont typeface="Arial" panose="020B0604020202020204" pitchFamily="34" charset="0"/>
              <a:buChar char="•"/>
            </a:pPr>
            <a:r>
              <a:rPr lang="en-GB" sz="1200" dirty="0"/>
              <a:t> recognise any weaknesses</a:t>
            </a:r>
          </a:p>
          <a:p>
            <a:pPr marL="171450" indent="-171450">
              <a:buFont typeface="Arial" panose="020B0604020202020204" pitchFamily="34" charset="0"/>
              <a:buChar char="•"/>
            </a:pPr>
            <a:r>
              <a:rPr lang="en-GB" sz="1200" dirty="0"/>
              <a:t> recognise negative points that there is in the evidence or argument</a:t>
            </a:r>
            <a:r>
              <a:rPr lang="en-GB" sz="800" dirty="0"/>
              <a:t>. (skills you need 2011-2018)</a:t>
            </a:r>
          </a:p>
          <a:p>
            <a:endParaRPr lang="en-GB" sz="1200" b="1" u="sng" dirty="0"/>
          </a:p>
        </p:txBody>
      </p:sp>
      <p:sp>
        <p:nvSpPr>
          <p:cNvPr id="7" name="TextBox 6">
            <a:extLst>
              <a:ext uri="{FF2B5EF4-FFF2-40B4-BE49-F238E27FC236}">
                <a16:creationId xmlns:a16="http://schemas.microsoft.com/office/drawing/2014/main" id="{A6086395-8729-4CCF-A0D5-B0D2730AB066}"/>
              </a:ext>
            </a:extLst>
          </p:cNvPr>
          <p:cNvSpPr txBox="1"/>
          <p:nvPr/>
        </p:nvSpPr>
        <p:spPr>
          <a:xfrm>
            <a:off x="6867777" y="94409"/>
            <a:ext cx="2519192" cy="1938992"/>
          </a:xfrm>
          <a:prstGeom prst="rect">
            <a:avLst/>
          </a:prstGeom>
          <a:noFill/>
          <a:ln>
            <a:solidFill>
              <a:schemeClr val="accent3">
                <a:lumMod val="75000"/>
              </a:schemeClr>
            </a:solidFill>
          </a:ln>
          <a:effectLst>
            <a:glow rad="139700">
              <a:schemeClr val="accent3">
                <a:satMod val="175000"/>
                <a:alpha val="40000"/>
              </a:schemeClr>
            </a:glow>
          </a:effectLst>
        </p:spPr>
        <p:txBody>
          <a:bodyPr wrap="square" rtlCol="0">
            <a:spAutoFit/>
          </a:bodyPr>
          <a:lstStyle/>
          <a:p>
            <a:r>
              <a:rPr lang="en-GB" sz="2400" b="1" u="sng" dirty="0"/>
              <a:t>Reading Between the lines</a:t>
            </a:r>
          </a:p>
          <a:p>
            <a:r>
              <a:rPr lang="en-GB" sz="1200" b="1" u="sng" dirty="0"/>
              <a:t>Analyse:</a:t>
            </a:r>
          </a:p>
          <a:p>
            <a:pPr marL="171450" indent="-171450">
              <a:buFont typeface="Arial" panose="020B0604020202020204" pitchFamily="34" charset="0"/>
              <a:buChar char="•"/>
            </a:pPr>
            <a:r>
              <a:rPr lang="en-GB" sz="1200" dirty="0"/>
              <a:t> To search for any implications there could be behind any argument or statement.</a:t>
            </a:r>
          </a:p>
          <a:p>
            <a:r>
              <a:rPr lang="en-GB" sz="1200" b="1" u="sng" dirty="0"/>
              <a:t>Over 90% of communication is non verbal (meridian 1972) </a:t>
            </a:r>
          </a:p>
        </p:txBody>
      </p:sp>
      <p:sp>
        <p:nvSpPr>
          <p:cNvPr id="8" name="TextBox 7">
            <a:extLst>
              <a:ext uri="{FF2B5EF4-FFF2-40B4-BE49-F238E27FC236}">
                <a16:creationId xmlns:a16="http://schemas.microsoft.com/office/drawing/2014/main" id="{21CD5B1F-1797-4001-8A6B-1B27975B36C5}"/>
              </a:ext>
            </a:extLst>
          </p:cNvPr>
          <p:cNvSpPr txBox="1"/>
          <p:nvPr/>
        </p:nvSpPr>
        <p:spPr>
          <a:xfrm>
            <a:off x="227260" y="3995928"/>
            <a:ext cx="2913245" cy="1692771"/>
          </a:xfrm>
          <a:prstGeom prst="rect">
            <a:avLst/>
          </a:prstGeom>
          <a:noFill/>
          <a:ln>
            <a:solidFill>
              <a:schemeClr val="accent4"/>
            </a:solidFill>
          </a:ln>
        </p:spPr>
        <p:txBody>
          <a:bodyPr wrap="square" rtlCol="0">
            <a:spAutoFit/>
          </a:bodyPr>
          <a:lstStyle/>
          <a:p>
            <a:r>
              <a:rPr lang="en-GB" sz="2000" b="1" u="sng" dirty="0"/>
              <a:t>Reflection</a:t>
            </a:r>
          </a:p>
          <a:p>
            <a:r>
              <a:rPr lang="en-GB" sz="1200" dirty="0"/>
              <a:t> </a:t>
            </a:r>
            <a:r>
              <a:rPr lang="en-GB" sz="1200" b="1" u="sng" dirty="0"/>
              <a:t>Justify: </a:t>
            </a:r>
            <a:r>
              <a:rPr lang="en-GB" sz="1200" dirty="0"/>
              <a:t>–</a:t>
            </a:r>
          </a:p>
          <a:p>
            <a:pPr marL="171450" indent="-171450">
              <a:buFont typeface="Arial" panose="020B0604020202020204" pitchFamily="34" charset="0"/>
              <a:buChar char="•"/>
            </a:pPr>
            <a:r>
              <a:rPr lang="en-GB" sz="1200" dirty="0"/>
              <a:t>By reflecting over all you have found you can </a:t>
            </a:r>
          </a:p>
          <a:p>
            <a:pPr marL="171450" indent="-171450">
              <a:buFont typeface="Arial" panose="020B0604020202020204" pitchFamily="34" charset="0"/>
              <a:buChar char="•"/>
            </a:pPr>
            <a:r>
              <a:rPr lang="en-GB" sz="1200" dirty="0"/>
              <a:t>draw your own conclusions</a:t>
            </a:r>
          </a:p>
          <a:p>
            <a:pPr marL="171450" indent="-171450">
              <a:buFont typeface="Arial" panose="020B0604020202020204" pitchFamily="34" charset="0"/>
              <a:buChar char="•"/>
            </a:pPr>
            <a:r>
              <a:rPr lang="en-GB" sz="1200" dirty="0"/>
              <a:t> make inferences and </a:t>
            </a:r>
          </a:p>
          <a:p>
            <a:pPr marL="171450" indent="-171450">
              <a:buFont typeface="Arial" panose="020B0604020202020204" pitchFamily="34" charset="0"/>
              <a:buChar char="•"/>
            </a:pPr>
            <a:r>
              <a:rPr lang="en-GB" sz="1200" dirty="0"/>
              <a:t>identify implications.</a:t>
            </a:r>
          </a:p>
          <a:p>
            <a:pPr marL="171450" indent="-171450">
              <a:buFont typeface="Arial" panose="020B0604020202020204" pitchFamily="34" charset="0"/>
              <a:buChar char="•"/>
            </a:pPr>
            <a:r>
              <a:rPr lang="en-GB" sz="1200" dirty="0"/>
              <a:t>Justify your work.</a:t>
            </a:r>
          </a:p>
        </p:txBody>
      </p:sp>
      <p:sp>
        <p:nvSpPr>
          <p:cNvPr id="9" name="TextBox 8">
            <a:extLst>
              <a:ext uri="{FF2B5EF4-FFF2-40B4-BE49-F238E27FC236}">
                <a16:creationId xmlns:a16="http://schemas.microsoft.com/office/drawing/2014/main" id="{229DB3ED-9B96-409D-9FF8-4B0745D02798}"/>
              </a:ext>
            </a:extLst>
          </p:cNvPr>
          <p:cNvSpPr txBox="1"/>
          <p:nvPr/>
        </p:nvSpPr>
        <p:spPr>
          <a:xfrm flipH="1">
            <a:off x="8223151" y="3811262"/>
            <a:ext cx="3160287" cy="1877437"/>
          </a:xfrm>
          <a:prstGeom prst="rect">
            <a:avLst/>
          </a:prstGeom>
          <a:noFill/>
          <a:ln>
            <a:solidFill>
              <a:schemeClr val="accent1">
                <a:lumMod val="60000"/>
                <a:lumOff val="40000"/>
              </a:schemeClr>
            </a:solidFill>
          </a:ln>
          <a:effectLst>
            <a:glow rad="228600">
              <a:schemeClr val="accent2">
                <a:satMod val="175000"/>
                <a:alpha val="40000"/>
              </a:schemeClr>
            </a:glow>
          </a:effectLst>
        </p:spPr>
        <p:txBody>
          <a:bodyPr wrap="square" rtlCol="0">
            <a:spAutoFit/>
          </a:bodyPr>
          <a:lstStyle/>
          <a:p>
            <a:r>
              <a:rPr lang="en-GB" sz="2000" b="1" u="sng" dirty="0"/>
              <a:t>Evidence based</a:t>
            </a:r>
          </a:p>
          <a:p>
            <a:r>
              <a:rPr lang="en-GB" sz="1200" b="1" u="sng" dirty="0"/>
              <a:t>Understand</a:t>
            </a:r>
          </a:p>
          <a:p>
            <a:pPr marL="171450" indent="-171450">
              <a:buFont typeface="Arial" panose="020B0604020202020204" pitchFamily="34" charset="0"/>
              <a:buChar char="•"/>
            </a:pPr>
            <a:r>
              <a:rPr lang="en-GB" sz="1200" dirty="0"/>
              <a:t>Comprehend the key points presented.</a:t>
            </a:r>
          </a:p>
          <a:p>
            <a:pPr marL="171450" indent="-171450">
              <a:buFont typeface="Arial" panose="020B0604020202020204" pitchFamily="34" charset="0"/>
              <a:buChar char="•"/>
            </a:pPr>
            <a:r>
              <a:rPr lang="en-GB" sz="1200" dirty="0"/>
              <a:t> assumptions</a:t>
            </a:r>
          </a:p>
          <a:p>
            <a:pPr marL="171450" indent="-171450">
              <a:buFont typeface="Arial" panose="020B0604020202020204" pitchFamily="34" charset="0"/>
              <a:buChar char="•"/>
            </a:pPr>
            <a:r>
              <a:rPr lang="en-GB" sz="1200" dirty="0"/>
              <a:t> arguments and </a:t>
            </a:r>
          </a:p>
          <a:p>
            <a:pPr marL="171450" indent="-171450">
              <a:buFont typeface="Arial" panose="020B0604020202020204" pitchFamily="34" charset="0"/>
              <a:buChar char="•"/>
            </a:pPr>
            <a:r>
              <a:rPr lang="en-GB" sz="1200" dirty="0"/>
              <a:t>evidence presented</a:t>
            </a:r>
          </a:p>
          <a:p>
            <a:pPr marL="171450" indent="-171450">
              <a:buFont typeface="Arial" panose="020B0604020202020204" pitchFamily="34" charset="0"/>
              <a:buChar char="•"/>
            </a:pPr>
            <a:r>
              <a:rPr lang="en-GB" sz="1200" dirty="0"/>
              <a:t>Recognise any weaknesses within it</a:t>
            </a:r>
          </a:p>
          <a:p>
            <a:pPr marL="171450" indent="-171450">
              <a:buFont typeface="Arial" panose="020B0604020202020204" pitchFamily="34" charset="0"/>
              <a:buChar char="•"/>
            </a:pPr>
            <a:r>
              <a:rPr lang="en-GB" sz="1200" dirty="0"/>
              <a:t>Point out any Negative points in the evidence or argument. </a:t>
            </a:r>
          </a:p>
        </p:txBody>
      </p:sp>
      <p:pic>
        <p:nvPicPr>
          <p:cNvPr id="20" name="Picture 19">
            <a:extLst>
              <a:ext uri="{FF2B5EF4-FFF2-40B4-BE49-F238E27FC236}">
                <a16:creationId xmlns:a16="http://schemas.microsoft.com/office/drawing/2014/main" id="{B0673E98-2B21-45F6-AE43-27263C3F6AEF}"/>
              </a:ext>
            </a:extLst>
          </p:cNvPr>
          <p:cNvPicPr>
            <a:picLocks noChangeAspect="1"/>
          </p:cNvPicPr>
          <p:nvPr/>
        </p:nvPicPr>
        <p:blipFill rotWithShape="1">
          <a:blip r:embed="rId5"/>
          <a:srcRect l="-583" r="583" b="6091"/>
          <a:stretch/>
        </p:blipFill>
        <p:spPr>
          <a:xfrm>
            <a:off x="10092785" y="210210"/>
            <a:ext cx="1493670" cy="920810"/>
          </a:xfrm>
          <a:prstGeom prst="rect">
            <a:avLst/>
          </a:prstGeom>
        </p:spPr>
      </p:pic>
      <p:sp>
        <p:nvSpPr>
          <p:cNvPr id="5" name="TextBox 4">
            <a:extLst>
              <a:ext uri="{FF2B5EF4-FFF2-40B4-BE49-F238E27FC236}">
                <a16:creationId xmlns:a16="http://schemas.microsoft.com/office/drawing/2014/main" id="{E4E007BE-EFFA-406C-B1FB-BA435844D1D7}"/>
              </a:ext>
            </a:extLst>
          </p:cNvPr>
          <p:cNvSpPr txBox="1"/>
          <p:nvPr/>
        </p:nvSpPr>
        <p:spPr>
          <a:xfrm>
            <a:off x="4141129" y="4419376"/>
            <a:ext cx="3530797" cy="2031325"/>
          </a:xfrm>
          <a:prstGeom prst="rect">
            <a:avLst/>
          </a:prstGeom>
          <a:noFill/>
          <a:ln>
            <a:solidFill>
              <a:schemeClr val="accent3">
                <a:lumMod val="75000"/>
              </a:schemeClr>
            </a:solidFill>
          </a:ln>
        </p:spPr>
        <p:txBody>
          <a:bodyPr wrap="square" rtlCol="0">
            <a:spAutoFit/>
          </a:bodyPr>
          <a:lstStyle/>
          <a:p>
            <a:r>
              <a:rPr lang="en-GB" dirty="0">
                <a:solidFill>
                  <a:schemeClr val="accent6">
                    <a:lumMod val="75000"/>
                  </a:schemeClr>
                </a:solidFill>
              </a:rPr>
              <a:t>When students become skilled and insightful evaluators of their thinking and thereby take command of their learning, they can judge how and when to take into account the variety of issues encompassed under the term "diversity." </a:t>
            </a:r>
            <a:r>
              <a:rPr lang="en-GB" sz="800" dirty="0">
                <a:solidFill>
                  <a:schemeClr val="accent6">
                    <a:lumMod val="75000"/>
                  </a:schemeClr>
                </a:solidFill>
              </a:rPr>
              <a:t>(elder 2004)</a:t>
            </a:r>
            <a:endParaRPr lang="en-GB" dirty="0">
              <a:solidFill>
                <a:schemeClr val="accent6">
                  <a:lumMod val="75000"/>
                </a:schemeClr>
              </a:solidFill>
            </a:endParaRPr>
          </a:p>
        </p:txBody>
      </p:sp>
      <p:sp>
        <p:nvSpPr>
          <p:cNvPr id="12" name="Arrow: Right 11">
            <a:extLst>
              <a:ext uri="{FF2B5EF4-FFF2-40B4-BE49-F238E27FC236}">
                <a16:creationId xmlns:a16="http://schemas.microsoft.com/office/drawing/2014/main" id="{864FC060-394B-4844-87C8-3A10E21FC9D2}"/>
              </a:ext>
            </a:extLst>
          </p:cNvPr>
          <p:cNvSpPr/>
          <p:nvPr/>
        </p:nvSpPr>
        <p:spPr>
          <a:xfrm rot="16200000">
            <a:off x="8099819" y="2697480"/>
            <a:ext cx="978408" cy="484632"/>
          </a:xfrm>
          <a:prstGeom prst="rightArrow">
            <a:avLst/>
          </a:prstGeom>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dirty="0"/>
          </a:p>
        </p:txBody>
      </p:sp>
      <p:sp>
        <p:nvSpPr>
          <p:cNvPr id="15" name="Arrow: Left 14">
            <a:extLst>
              <a:ext uri="{FF2B5EF4-FFF2-40B4-BE49-F238E27FC236}">
                <a16:creationId xmlns:a16="http://schemas.microsoft.com/office/drawing/2014/main" id="{C9DFE04E-699A-4E76-A768-1F92C3162711}"/>
              </a:ext>
            </a:extLst>
          </p:cNvPr>
          <p:cNvSpPr/>
          <p:nvPr/>
        </p:nvSpPr>
        <p:spPr>
          <a:xfrm rot="19871069">
            <a:off x="1322358" y="3556888"/>
            <a:ext cx="978408" cy="484632"/>
          </a:xfrm>
          <a:prstGeom prst="leftArrow">
            <a:avLst/>
          </a:prstGeom>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a:p>
        </p:txBody>
      </p:sp>
      <p:sp>
        <p:nvSpPr>
          <p:cNvPr id="16" name="Arrow: Right 15">
            <a:extLst>
              <a:ext uri="{FF2B5EF4-FFF2-40B4-BE49-F238E27FC236}">
                <a16:creationId xmlns:a16="http://schemas.microsoft.com/office/drawing/2014/main" id="{5B7EF770-7CEA-4F87-AFF5-3191ACB37973}"/>
              </a:ext>
            </a:extLst>
          </p:cNvPr>
          <p:cNvSpPr/>
          <p:nvPr/>
        </p:nvSpPr>
        <p:spPr>
          <a:xfrm>
            <a:off x="2977693" y="4667238"/>
            <a:ext cx="978408" cy="484632"/>
          </a:xfrm>
          <a:prstGeom prst="rightArrow">
            <a:avLst/>
          </a:prstGeom>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a:p>
        </p:txBody>
      </p:sp>
      <p:sp>
        <p:nvSpPr>
          <p:cNvPr id="17" name="Arrow: Left 16">
            <a:extLst>
              <a:ext uri="{FF2B5EF4-FFF2-40B4-BE49-F238E27FC236}">
                <a16:creationId xmlns:a16="http://schemas.microsoft.com/office/drawing/2014/main" id="{6AFDDE48-2A9F-4E13-A12D-52BA4694000A}"/>
              </a:ext>
            </a:extLst>
          </p:cNvPr>
          <p:cNvSpPr/>
          <p:nvPr/>
        </p:nvSpPr>
        <p:spPr>
          <a:xfrm rot="20304158">
            <a:off x="4998417" y="614888"/>
            <a:ext cx="903383" cy="418530"/>
          </a:xfrm>
          <a:prstGeom prst="leftArrow">
            <a:avLst/>
          </a:prstGeom>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a:p>
        </p:txBody>
      </p:sp>
      <p:sp>
        <p:nvSpPr>
          <p:cNvPr id="19" name="TextBox 18">
            <a:extLst>
              <a:ext uri="{FF2B5EF4-FFF2-40B4-BE49-F238E27FC236}">
                <a16:creationId xmlns:a16="http://schemas.microsoft.com/office/drawing/2014/main" id="{82415E1B-235C-4522-B1B8-2B2C0D9CBBA8}"/>
              </a:ext>
            </a:extLst>
          </p:cNvPr>
          <p:cNvSpPr txBox="1"/>
          <p:nvPr/>
        </p:nvSpPr>
        <p:spPr>
          <a:xfrm>
            <a:off x="10940097" y="917495"/>
            <a:ext cx="574196" cy="215444"/>
          </a:xfrm>
          <a:prstGeom prst="rect">
            <a:avLst/>
          </a:prstGeom>
          <a:noFill/>
        </p:spPr>
        <p:txBody>
          <a:bodyPr wrap="none" rtlCol="0">
            <a:spAutoFit/>
          </a:bodyPr>
          <a:lstStyle/>
          <a:p>
            <a:r>
              <a:rPr lang="en-GB" sz="800" dirty="0"/>
              <a:t>(Alder S )</a:t>
            </a:r>
          </a:p>
        </p:txBody>
      </p:sp>
      <p:sp>
        <p:nvSpPr>
          <p:cNvPr id="21" name="TextBox 20">
            <a:extLst>
              <a:ext uri="{FF2B5EF4-FFF2-40B4-BE49-F238E27FC236}">
                <a16:creationId xmlns:a16="http://schemas.microsoft.com/office/drawing/2014/main" id="{04F5DD1E-9EE1-415B-AF57-D7D6207D66E0}"/>
              </a:ext>
            </a:extLst>
          </p:cNvPr>
          <p:cNvSpPr txBox="1"/>
          <p:nvPr/>
        </p:nvSpPr>
        <p:spPr>
          <a:xfrm>
            <a:off x="9633532" y="3181598"/>
            <a:ext cx="2188264" cy="215444"/>
          </a:xfrm>
          <a:prstGeom prst="rect">
            <a:avLst/>
          </a:prstGeom>
          <a:noFill/>
        </p:spPr>
        <p:txBody>
          <a:bodyPr wrap="square" rtlCol="0">
            <a:spAutoFit/>
          </a:bodyPr>
          <a:lstStyle/>
          <a:p>
            <a:r>
              <a:rPr lang="en-GB" sz="800" dirty="0"/>
              <a:t>(rosery @ st Patricks school)</a:t>
            </a:r>
          </a:p>
        </p:txBody>
      </p:sp>
      <p:sp>
        <p:nvSpPr>
          <p:cNvPr id="25" name="TextBox 24">
            <a:extLst>
              <a:ext uri="{FF2B5EF4-FFF2-40B4-BE49-F238E27FC236}">
                <a16:creationId xmlns:a16="http://schemas.microsoft.com/office/drawing/2014/main" id="{D78BAC35-DEEB-480A-BADE-AAE1F825C1E0}"/>
              </a:ext>
            </a:extLst>
          </p:cNvPr>
          <p:cNvSpPr txBox="1"/>
          <p:nvPr/>
        </p:nvSpPr>
        <p:spPr>
          <a:xfrm>
            <a:off x="10940097" y="6600018"/>
            <a:ext cx="1251903" cy="215444"/>
          </a:xfrm>
          <a:prstGeom prst="rect">
            <a:avLst/>
          </a:prstGeom>
          <a:noFill/>
        </p:spPr>
        <p:txBody>
          <a:bodyPr wrap="square" rtlCol="0">
            <a:spAutoFit/>
          </a:bodyPr>
          <a:lstStyle/>
          <a:p>
            <a:r>
              <a:rPr lang="en-GB" sz="800" dirty="0"/>
              <a:t>(Mitchell 2017)</a:t>
            </a:r>
          </a:p>
        </p:txBody>
      </p:sp>
      <p:sp>
        <p:nvSpPr>
          <p:cNvPr id="26" name="TextBox 25">
            <a:extLst>
              <a:ext uri="{FF2B5EF4-FFF2-40B4-BE49-F238E27FC236}">
                <a16:creationId xmlns:a16="http://schemas.microsoft.com/office/drawing/2014/main" id="{E5F2BCEF-EF0A-4C75-9963-3DEC0F637D65}"/>
              </a:ext>
            </a:extLst>
          </p:cNvPr>
          <p:cNvSpPr txBox="1"/>
          <p:nvPr/>
        </p:nvSpPr>
        <p:spPr>
          <a:xfrm>
            <a:off x="8374180" y="5692536"/>
            <a:ext cx="1493835" cy="215444"/>
          </a:xfrm>
          <a:prstGeom prst="rect">
            <a:avLst/>
          </a:prstGeom>
          <a:noFill/>
        </p:spPr>
        <p:txBody>
          <a:bodyPr wrap="square" rtlCol="0">
            <a:spAutoFit/>
          </a:bodyPr>
          <a:lstStyle/>
          <a:p>
            <a:r>
              <a:rPr lang="en-GB" sz="800" dirty="0"/>
              <a:t>(University of Edinburgh 2016)</a:t>
            </a:r>
          </a:p>
        </p:txBody>
      </p:sp>
      <p:pic>
        <p:nvPicPr>
          <p:cNvPr id="2" name="Picture 1">
            <a:extLst>
              <a:ext uri="{FF2B5EF4-FFF2-40B4-BE49-F238E27FC236}">
                <a16:creationId xmlns:a16="http://schemas.microsoft.com/office/drawing/2014/main" id="{B1F38384-924B-4E52-8F75-A1050970257C}"/>
              </a:ext>
            </a:extLst>
          </p:cNvPr>
          <p:cNvPicPr>
            <a:picLocks noChangeAspect="1"/>
          </p:cNvPicPr>
          <p:nvPr/>
        </p:nvPicPr>
        <p:blipFill>
          <a:blip r:embed="rId6"/>
          <a:stretch>
            <a:fillRect/>
          </a:stretch>
        </p:blipFill>
        <p:spPr>
          <a:xfrm>
            <a:off x="9526135" y="1439310"/>
            <a:ext cx="2677796" cy="1740370"/>
          </a:xfrm>
          <a:prstGeom prst="rect">
            <a:avLst/>
          </a:prstGeom>
        </p:spPr>
      </p:pic>
    </p:spTree>
    <p:extLst>
      <p:ext uri="{BB962C8B-B14F-4D97-AF65-F5344CB8AC3E}">
        <p14:creationId xmlns:p14="http://schemas.microsoft.com/office/powerpoint/2010/main" val="2294667455"/>
      </p:ext>
    </p:extLst>
  </p:cSld>
  <p:clrMapOvr>
    <a:masterClrMapping/>
  </p:clrMapOvr>
</p:sld>
</file>

<file path=ppt/slides/slide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D370A91F-F249-4221-8944-9DA27480009F}"/>
              </a:ext>
            </a:extLst>
          </p:cNvPr>
          <p:cNvSpPr>
            <a:spLocks noGrp="1"/>
          </p:cNvSpPr>
          <p:nvPr>
            <p:ph type="title"/>
          </p:nvPr>
        </p:nvSpPr>
        <p:spPr/>
        <p:txBody>
          <a:bodyPr/>
          <a:lstStyle/>
          <a:p>
            <a:r>
              <a:rPr lang="en-GB" dirty="0"/>
              <a:t>References</a:t>
            </a:r>
            <a:br>
              <a:rPr lang="en-GB" dirty="0"/>
            </a:br>
            <a:endParaRPr lang="en-GB" dirty="0"/>
          </a:p>
        </p:txBody>
      </p:sp>
      <p:sp>
        <p:nvSpPr>
          <p:cNvPr id="4" name="TextBox 3">
            <a:extLst>
              <a:ext uri="{FF2B5EF4-FFF2-40B4-BE49-F238E27FC236}">
                <a16:creationId xmlns:a16="http://schemas.microsoft.com/office/drawing/2014/main" id="{588BE179-A7B2-424D-8585-A99EF3897E86}"/>
              </a:ext>
            </a:extLst>
          </p:cNvPr>
          <p:cNvSpPr txBox="1"/>
          <p:nvPr/>
        </p:nvSpPr>
        <p:spPr>
          <a:xfrm>
            <a:off x="913775" y="1751682"/>
            <a:ext cx="10863256" cy="4247317"/>
          </a:xfrm>
          <a:prstGeom prst="rect">
            <a:avLst/>
          </a:prstGeom>
          <a:noFill/>
        </p:spPr>
        <p:txBody>
          <a:bodyPr wrap="square" rtlCol="0">
            <a:spAutoFit/>
          </a:bodyPr>
          <a:lstStyle/>
          <a:p>
            <a:pPr marL="285750" indent="-285750">
              <a:buFont typeface="Arial" panose="020B0604020202020204" pitchFamily="34" charset="0"/>
              <a:buChar char="•"/>
            </a:pPr>
            <a:r>
              <a:rPr lang="en-GB" sz="1200" dirty="0"/>
              <a:t>Alder s, Biography and motivational quotes https;//www.diarystore.com/inspire/Shannon-l-alder-biography-inspiration-quotations-motivation-quotes.</a:t>
            </a:r>
          </a:p>
          <a:p>
            <a:pPr marL="285750" indent="-285750">
              <a:buFont typeface="Arial" panose="020B0604020202020204" pitchFamily="34" charset="0"/>
              <a:buChar char="•"/>
            </a:pPr>
            <a:r>
              <a:rPr lang="en-GB" sz="1200" dirty="0"/>
              <a:t>Rosery@Saint Patricks School: when you infer: you are reading                             spsroseryf.blogspot.com/2016/07/when-you-infer-you-are-reading-between.html.</a:t>
            </a:r>
          </a:p>
          <a:p>
            <a:pPr marL="285750" indent="-285750">
              <a:buFont typeface="Arial" panose="020B0604020202020204" pitchFamily="34" charset="0"/>
              <a:buChar char="•"/>
            </a:pPr>
            <a:endParaRPr lang="en-GB" sz="1200" dirty="0"/>
          </a:p>
          <a:p>
            <a:pPr marL="285750" indent="-285750">
              <a:buFont typeface="Arial" panose="020B0604020202020204" pitchFamily="34" charset="0"/>
              <a:buChar char="•"/>
            </a:pPr>
            <a:r>
              <a:rPr lang="en-GB" sz="1200" dirty="0"/>
              <a:t>Learning commons. uba.ca but Found on Teach thought-we grow teachers.  </a:t>
            </a:r>
            <a:r>
              <a:rPr lang="en-GB" sz="1200" dirty="0">
                <a:hlinkClick r:id="rId2">
                  <a:extLst>
                    <a:ext uri="{A12FA001-AC4F-418D-AE19-62706E023703}">
                      <ahyp:hlinkClr xmlns:ahyp="http://schemas.microsoft.com/office/drawing/2018/hyperlinkcolor" val="tx"/>
                    </a:ext>
                  </a:extLst>
                </a:hlinkClick>
              </a:rPr>
              <a:t>https://wegrowteachers.com/6-critical-thinking-questions-situation/</a:t>
            </a:r>
            <a:endParaRPr lang="en-GB" sz="1200" dirty="0"/>
          </a:p>
          <a:p>
            <a:pPr marL="285750" indent="-285750">
              <a:buFont typeface="Arial" panose="020B0604020202020204" pitchFamily="34" charset="0"/>
              <a:buChar char="•"/>
            </a:pPr>
            <a:r>
              <a:rPr lang="en-GB" sz="1200" dirty="0"/>
              <a:t>Skills you need(2011-2018) helping you develop life skills. https;//www.skillsyouneed.com/learn/critical-thinking.html.</a:t>
            </a:r>
          </a:p>
          <a:p>
            <a:endParaRPr lang="en-GB" sz="1200" dirty="0"/>
          </a:p>
          <a:p>
            <a:pPr marL="285750" indent="-285750">
              <a:buFont typeface="Arial" panose="020B0604020202020204" pitchFamily="34" charset="0"/>
              <a:buChar char="•"/>
            </a:pPr>
            <a:r>
              <a:rPr lang="en-GB" sz="1200" dirty="0"/>
              <a:t>Mitchell P (2017) https;//www.teachersmagazine.com.au/articles/critical-thinking-tools-the-crap-test</a:t>
            </a:r>
          </a:p>
          <a:p>
            <a:pPr marL="285750" indent="-285750">
              <a:buFont typeface="Arial" panose="020B0604020202020204" pitchFamily="34" charset="0"/>
              <a:buChar char="•"/>
            </a:pPr>
            <a:r>
              <a:rPr lang="en-GB" sz="1200" dirty="0"/>
              <a:t>Mehrabian, A. (1981). Silent messages: Implicit communication of emotions and attitudes. Belmont, CA: Wadsworth (currently distributed by Albert Mehrabian, am@kaaj.com)</a:t>
            </a:r>
          </a:p>
          <a:p>
            <a:pPr marL="285750" indent="-285750">
              <a:buFont typeface="Arial" panose="020B0604020202020204" pitchFamily="34" charset="0"/>
              <a:buChar char="•"/>
            </a:pPr>
            <a:r>
              <a:rPr lang="en-GB" sz="1200" dirty="0"/>
              <a:t>University of Edinburgh (2016) </a:t>
            </a:r>
            <a:r>
              <a:rPr lang="en-GB" sz="1200" dirty="0">
                <a:hlinkClick r:id="rId3"/>
              </a:rPr>
              <a:t>https://www.ed.ac.uk/institute-academic-development/postgraduate/taught/learning-resources/critical</a:t>
            </a:r>
            <a:r>
              <a:rPr lang="en-GB" sz="1200" dirty="0"/>
              <a:t>.</a:t>
            </a:r>
          </a:p>
          <a:p>
            <a:pPr marL="285750" indent="-285750">
              <a:buFont typeface="Arial" panose="020B0604020202020204" pitchFamily="34" charset="0"/>
              <a:buChar char="•"/>
            </a:pPr>
            <a:endParaRPr lang="en-GB" sz="1200" dirty="0"/>
          </a:p>
          <a:p>
            <a:pPr marL="285750" indent="-285750">
              <a:buFont typeface="Arial" panose="020B0604020202020204" pitchFamily="34" charset="0"/>
              <a:buChar char="•"/>
            </a:pPr>
            <a:r>
              <a:rPr lang="en-GB" sz="1200" dirty="0"/>
              <a:t>Elder L (2004) diversity: making sense of it through critical thinking :paragraph 6</a:t>
            </a:r>
          </a:p>
          <a:p>
            <a:pPr marL="285750" indent="-285750">
              <a:buFont typeface="Arial" panose="020B0604020202020204" pitchFamily="34" charset="0"/>
              <a:buChar char="•"/>
            </a:pPr>
            <a:endParaRPr lang="en-GB" dirty="0"/>
          </a:p>
          <a:p>
            <a:pPr marL="285750" indent="-285750">
              <a:buFont typeface="Arial" panose="020B0604020202020204" pitchFamily="34" charset="0"/>
              <a:buChar char="•"/>
            </a:pPr>
            <a:endParaRPr lang="en-GB" dirty="0"/>
          </a:p>
          <a:p>
            <a:pPr marL="285750" indent="-285750">
              <a:buFont typeface="Arial" panose="020B0604020202020204" pitchFamily="34" charset="0"/>
              <a:buChar char="•"/>
            </a:pPr>
            <a:endParaRPr lang="en-GB" dirty="0"/>
          </a:p>
          <a:p>
            <a:pPr marL="285750" indent="-285750">
              <a:buFont typeface="Arial" panose="020B0604020202020204" pitchFamily="34" charset="0"/>
              <a:buChar char="•"/>
            </a:pPr>
            <a:endParaRPr lang="en-GB" dirty="0"/>
          </a:p>
          <a:p>
            <a:pPr marL="285750" indent="-285750">
              <a:buFont typeface="Arial" panose="020B0604020202020204" pitchFamily="34" charset="0"/>
              <a:buChar char="•"/>
            </a:pPr>
            <a:endParaRPr lang="en-GB" dirty="0"/>
          </a:p>
          <a:p>
            <a:pPr marL="285750" indent="-285750">
              <a:buFont typeface="Arial" panose="020B0604020202020204" pitchFamily="34" charset="0"/>
              <a:buChar char="•"/>
            </a:pPr>
            <a:endParaRPr lang="en-GB" dirty="0"/>
          </a:p>
          <a:p>
            <a:pPr marL="285750" indent="-285750">
              <a:buFont typeface="Arial" panose="020B0604020202020204" pitchFamily="34" charset="0"/>
              <a:buChar char="•"/>
            </a:pPr>
            <a:endParaRPr lang="en-GB" dirty="0"/>
          </a:p>
        </p:txBody>
      </p:sp>
    </p:spTree>
    <p:extLst>
      <p:ext uri="{BB962C8B-B14F-4D97-AF65-F5344CB8AC3E}">
        <p14:creationId xmlns:p14="http://schemas.microsoft.com/office/powerpoint/2010/main" val="233696499"/>
      </p:ext>
    </p:extLst>
  </p:cSld>
  <p:clrMapOvr>
    <a:masterClrMapping/>
  </p:clrMapOvr>
</p:sld>
</file>

<file path=ppt/theme/theme1.xml><?xml version="1.0" encoding="utf-8"?>
<a:theme xmlns:a="http://schemas.openxmlformats.org/drawingml/2006/main" name="Droplet">
  <a:themeElements>
    <a:clrScheme name="Droplet">
      <a:dk1>
        <a:sysClr val="windowText" lastClr="000000"/>
      </a:dk1>
      <a:lt1>
        <a:sysClr val="window" lastClr="FFFFFF"/>
      </a:lt1>
      <a:dk2>
        <a:srgbClr val="355071"/>
      </a:dk2>
      <a:lt2>
        <a:srgbClr val="AABED7"/>
      </a:lt2>
      <a:accent1>
        <a:srgbClr val="2FA3EE"/>
      </a:accent1>
      <a:accent2>
        <a:srgbClr val="4BCAAD"/>
      </a:accent2>
      <a:accent3>
        <a:srgbClr val="86C157"/>
      </a:accent3>
      <a:accent4>
        <a:srgbClr val="D99C3F"/>
      </a:accent4>
      <a:accent5>
        <a:srgbClr val="CE6633"/>
      </a:accent5>
      <a:accent6>
        <a:srgbClr val="A35DD1"/>
      </a:accent6>
      <a:hlink>
        <a:srgbClr val="56BCFE"/>
      </a:hlink>
      <a:folHlink>
        <a:srgbClr val="97C5E3"/>
      </a:folHlink>
    </a:clrScheme>
    <a:fontScheme name="Droplet">
      <a:majorFont>
        <a:latin typeface="Tw Cen MT" panose="020B0602020104020603"/>
        <a:ea typeface=""/>
        <a:cs typeface=""/>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Tw Cen MT" panose="020B0602020104020603"/>
        <a:ea typeface=""/>
        <a:cs typeface=""/>
        <a:font script="Jpan" typeface="ＭＳ Ｐゴシック"/>
        <a:font script="Hang" typeface="맑은 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Droplet">
      <a:fillStyleLst>
        <a:solidFill>
          <a:schemeClr val="phClr"/>
        </a:solidFill>
        <a:solidFill>
          <a:schemeClr val="phClr">
            <a:tint val="69000"/>
            <a:satMod val="105000"/>
            <a:lumMod val="110000"/>
          </a:schemeClr>
        </a:solidFill>
        <a:gradFill rotWithShape="1">
          <a:gsLst>
            <a:gs pos="0">
              <a:schemeClr val="phClr">
                <a:tint val="94000"/>
                <a:satMod val="100000"/>
                <a:lumMod val="108000"/>
              </a:schemeClr>
            </a:gs>
            <a:gs pos="50000">
              <a:schemeClr val="phClr">
                <a:tint val="98000"/>
                <a:shade val="100000"/>
                <a:satMod val="100000"/>
                <a:lumMod val="100000"/>
              </a:schemeClr>
            </a:gs>
            <a:gs pos="100000">
              <a:schemeClr val="phClr">
                <a:shade val="72000"/>
                <a:satMod val="120000"/>
                <a:lumMod val="100000"/>
              </a:schemeClr>
            </a:gs>
          </a:gsLst>
          <a:lin ang="5400000" scaled="0"/>
        </a:gradFill>
      </a:fillStyleLst>
      <a:lnStyleLst>
        <a:ln w="9525" cap="flat" cmpd="sng" algn="ctr">
          <a:solidFill>
            <a:schemeClr val="phClr">
              <a:shade val="60000"/>
            </a:schemeClr>
          </a:solidFill>
          <a:prstDash val="solid"/>
        </a:ln>
        <a:ln w="15875" cap="flat" cmpd="sng" algn="ctr">
          <a:solidFill>
            <a:schemeClr val="phClr"/>
          </a:solidFill>
          <a:prstDash val="solid"/>
        </a:ln>
        <a:ln w="22225" cap="flat" cmpd="sng" algn="ctr">
          <a:solidFill>
            <a:schemeClr val="phClr"/>
          </a:solidFill>
          <a:prstDash val="solid"/>
        </a:ln>
      </a:lnStyleLst>
      <a:effectStyleLst>
        <a:effectStyle>
          <a:effectLst/>
        </a:effectStyle>
        <a:effectStyle>
          <a:effectLst>
            <a:outerShdw blurRad="50800" dist="25400" dir="5400000" rotWithShape="0">
              <a:srgbClr val="000000">
                <a:alpha val="28000"/>
              </a:srgbClr>
            </a:outerShdw>
          </a:effectLst>
        </a:effectStyle>
        <a:effectStyle>
          <a:effectLst>
            <a:outerShdw blurRad="63500" dist="25400" dir="5400000" algn="ctr" rotWithShape="0">
              <a:srgbClr val="000000">
                <a:alpha val="69000"/>
              </a:srgbClr>
            </a:outerShdw>
          </a:effectLst>
          <a:scene3d>
            <a:camera prst="orthographicFront">
              <a:rot lat="0" lon="0" rev="0"/>
            </a:camera>
            <a:lightRig rig="balanced" dir="t">
              <a:rot lat="0" lon="0" rev="1200000"/>
            </a:lightRig>
          </a:scene3d>
          <a:sp3d prstMaterial="plastic">
            <a:bevelT w="25400" h="25400"/>
          </a:sp3d>
        </a:effectStyle>
      </a:effectStyleLst>
      <a:bgFillStyleLst>
        <a:solidFill>
          <a:schemeClr val="phClr"/>
        </a:solidFill>
        <a:gradFill rotWithShape="1">
          <a:gsLst>
            <a:gs pos="0">
              <a:schemeClr val="phClr">
                <a:tint val="90000"/>
                <a:lumMod val="110000"/>
              </a:schemeClr>
            </a:gs>
            <a:gs pos="100000">
              <a:schemeClr val="phClr">
                <a:shade val="64000"/>
                <a:lumMod val="88000"/>
              </a:schemeClr>
            </a:gs>
          </a:gsLst>
          <a:lin ang="5400000" scaled="0"/>
        </a:gradFill>
        <a:gradFill rotWithShape="1">
          <a:gsLst>
            <a:gs pos="0">
              <a:schemeClr val="phClr">
                <a:tint val="84000"/>
                <a:shade val="100000"/>
                <a:hueMod val="130000"/>
                <a:satMod val="150000"/>
                <a:lumMod val="112000"/>
              </a:schemeClr>
            </a:gs>
            <a:gs pos="100000">
              <a:schemeClr val="phClr">
                <a:shade val="92000"/>
                <a:satMod val="140000"/>
                <a:lumMod val="110000"/>
              </a:schemeClr>
            </a:gs>
          </a:gsLst>
          <a:lin ang="5400000" scaled="0"/>
        </a:gradFill>
      </a:bgFillStyleLst>
    </a:fmtScheme>
  </a:themeElements>
  <a:objectDefaults/>
  <a:extraClrSchemeLst/>
  <a:extLst>
    <a:ext uri="{05A4C25C-085E-4340-85A3-A5531E510DB2}">
      <thm15:themeFamily xmlns:thm15="http://schemas.microsoft.com/office/thememl/2012/main" name="Droplet" id="{8984A317-299A-4E50-B45D-BFC9EDE2337A}" vid="{A633B6A3-9E7F-4C10-9C98-2517A3134361}"/>
    </a:ext>
  </a:extLst>
</a:theme>
</file>

<file path=docProps/app.xml><?xml version="1.0" encoding="utf-8"?>
<Properties xmlns="http://schemas.openxmlformats.org/officeDocument/2006/extended-properties" xmlns:vt="http://schemas.openxmlformats.org/officeDocument/2006/docPropsVTypes">
  <Template>TM04033925[[fn=Droplet]]</Template>
  <TotalTime>388</TotalTime>
  <Words>410</Words>
  <Application>Microsoft Office PowerPoint</Application>
  <PresentationFormat>Widescreen</PresentationFormat>
  <Paragraphs>51</Paragraphs>
  <Slides>2</Slides>
  <Notes>0</Notes>
  <HiddenSlides>0</HiddenSlides>
  <MMClips>0</MMClips>
  <ScaleCrop>false</ScaleCrop>
  <HeadingPairs>
    <vt:vector size="4" baseType="variant">
      <vt:variant>
        <vt:lpstr>Theme</vt:lpstr>
      </vt:variant>
      <vt:variant>
        <vt:i4>1</vt:i4>
      </vt:variant>
      <vt:variant>
        <vt:lpstr>Slide Titles</vt:lpstr>
      </vt:variant>
      <vt:variant>
        <vt:i4>2</vt:i4>
      </vt:variant>
    </vt:vector>
  </HeadingPairs>
  <TitlesOfParts>
    <vt:vector size="3" baseType="lpstr">
      <vt:lpstr>Droplet</vt:lpstr>
      <vt:lpstr>PowerPoint Presentation</vt:lpstr>
      <vt:lpstr>References </vt:lpstr>
    </vt:vector>
  </TitlesOfParts>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PowerPoint Presentation</dc:title>
  <dc:creator>naomi oddie</dc:creator>
  <cp:lastModifiedBy>naomi oddie</cp:lastModifiedBy>
  <cp:revision>32</cp:revision>
  <dcterms:created xsi:type="dcterms:W3CDTF">2018-10-17T16:39:22Z</dcterms:created>
  <dcterms:modified xsi:type="dcterms:W3CDTF">2018-10-22T15:37:47Z</dcterms:modified>
</cp:coreProperties>
</file>