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9" r:id="rId2"/>
    <p:sldId id="270" r:id="rId3"/>
    <p:sldId id="271" r:id="rId4"/>
    <p:sldId id="272" r:id="rId5"/>
    <p:sldId id="273" r:id="rId6"/>
    <p:sldId id="274" r:id="rId7"/>
    <p:sldId id="283" r:id="rId8"/>
    <p:sldId id="275" r:id="rId9"/>
    <p:sldId id="284" r:id="rId10"/>
    <p:sldId id="423" r:id="rId11"/>
    <p:sldId id="278" r:id="rId12"/>
    <p:sldId id="279" r:id="rId13"/>
    <p:sldId id="280" r:id="rId14"/>
    <p:sldId id="422" r:id="rId15"/>
    <p:sldId id="281" r:id="rId16"/>
    <p:sldId id="263" r:id="rId17"/>
    <p:sldId id="264" r:id="rId18"/>
    <p:sldId id="265" r:id="rId19"/>
    <p:sldId id="266" r:id="rId20"/>
    <p:sldId id="282" r:id="rId21"/>
    <p:sldId id="407" r:id="rId22"/>
    <p:sldId id="408" r:id="rId23"/>
    <p:sldId id="409" r:id="rId24"/>
    <p:sldId id="410" r:id="rId25"/>
    <p:sldId id="41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5" d="100"/>
          <a:sy n="55" d="100"/>
        </p:scale>
        <p:origin x="109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5F3E5E80-E9F5-4869-95F1-D3E01F8222D6}"/>
    <pc:docChg chg="undo custSel addSld modSld">
      <pc:chgData name="Glenda Tinney" userId="56b889b2-370d-4cf5-add0-fc776a2ba020" providerId="ADAL" clId="{5F3E5E80-E9F5-4869-95F1-D3E01F8222D6}" dt="2025-03-27T20:55:57.796" v="827" actId="20577"/>
      <pc:docMkLst>
        <pc:docMk/>
      </pc:docMkLst>
      <pc:sldChg chg="modSp mod">
        <pc:chgData name="Glenda Tinney" userId="56b889b2-370d-4cf5-add0-fc776a2ba020" providerId="ADAL" clId="{5F3E5E80-E9F5-4869-95F1-D3E01F8222D6}" dt="2025-03-27T20:54:52.606" v="778" actId="14100"/>
        <pc:sldMkLst>
          <pc:docMk/>
          <pc:sldMk cId="514937173" sldId="278"/>
        </pc:sldMkLst>
        <pc:spChg chg="mod">
          <ac:chgData name="Glenda Tinney" userId="56b889b2-370d-4cf5-add0-fc776a2ba020" providerId="ADAL" clId="{5F3E5E80-E9F5-4869-95F1-D3E01F8222D6}" dt="2025-03-27T20:54:18.290" v="767" actId="27636"/>
          <ac:spMkLst>
            <pc:docMk/>
            <pc:sldMk cId="514937173" sldId="278"/>
            <ac:spMk id="2" creationId="{DA880E1D-E2A2-4748-9272-E3FC604FA74D}"/>
          </ac:spMkLst>
        </pc:spChg>
        <pc:spChg chg="mod">
          <ac:chgData name="Glenda Tinney" userId="56b889b2-370d-4cf5-add0-fc776a2ba020" providerId="ADAL" clId="{5F3E5E80-E9F5-4869-95F1-D3E01F8222D6}" dt="2025-03-27T20:54:52.606" v="778" actId="14100"/>
          <ac:spMkLst>
            <pc:docMk/>
            <pc:sldMk cId="514937173" sldId="278"/>
            <ac:spMk id="4" creationId="{C425BF39-4BAF-4E96-96C9-60FE6606656D}"/>
          </ac:spMkLst>
        </pc:spChg>
      </pc:sldChg>
      <pc:sldChg chg="modSp mod">
        <pc:chgData name="Glenda Tinney" userId="56b889b2-370d-4cf5-add0-fc776a2ba020" providerId="ADAL" clId="{5F3E5E80-E9F5-4869-95F1-D3E01F8222D6}" dt="2025-03-27T20:55:57.796" v="827" actId="20577"/>
        <pc:sldMkLst>
          <pc:docMk/>
          <pc:sldMk cId="1530505266" sldId="415"/>
        </pc:sldMkLst>
        <pc:spChg chg="mod">
          <ac:chgData name="Glenda Tinney" userId="56b889b2-370d-4cf5-add0-fc776a2ba020" providerId="ADAL" clId="{5F3E5E80-E9F5-4869-95F1-D3E01F8222D6}" dt="2025-03-27T20:55:57.796" v="827" actId="20577"/>
          <ac:spMkLst>
            <pc:docMk/>
            <pc:sldMk cId="1530505266" sldId="415"/>
            <ac:spMk id="4" creationId="{F01C5747-691B-2302-5534-F28CC7DC6333}"/>
          </ac:spMkLst>
        </pc:spChg>
      </pc:sldChg>
      <pc:sldChg chg="modSp new mod">
        <pc:chgData name="Glenda Tinney" userId="56b889b2-370d-4cf5-add0-fc776a2ba020" providerId="ADAL" clId="{5F3E5E80-E9F5-4869-95F1-D3E01F8222D6}" dt="2025-03-27T20:53:31.972" v="759" actId="20577"/>
        <pc:sldMkLst>
          <pc:docMk/>
          <pc:sldMk cId="1507817379" sldId="423"/>
        </pc:sldMkLst>
        <pc:spChg chg="mod">
          <ac:chgData name="Glenda Tinney" userId="56b889b2-370d-4cf5-add0-fc776a2ba020" providerId="ADAL" clId="{5F3E5E80-E9F5-4869-95F1-D3E01F8222D6}" dt="2025-03-27T20:52:49.661" v="744" actId="20577"/>
          <ac:spMkLst>
            <pc:docMk/>
            <pc:sldMk cId="1507817379" sldId="423"/>
            <ac:spMk id="2" creationId="{45D1F48A-FAF3-8102-33C8-702B8933395B}"/>
          </ac:spMkLst>
        </pc:spChg>
        <pc:spChg chg="mod">
          <ac:chgData name="Glenda Tinney" userId="56b889b2-370d-4cf5-add0-fc776a2ba020" providerId="ADAL" clId="{5F3E5E80-E9F5-4869-95F1-D3E01F8222D6}" dt="2025-03-27T20:53:31.972" v="759" actId="20577"/>
          <ac:spMkLst>
            <pc:docMk/>
            <pc:sldMk cId="1507817379" sldId="423"/>
            <ac:spMk id="4" creationId="{6CD4FC18-00ED-0844-D7DF-4133BF491735}"/>
          </ac:spMkLst>
        </pc:spChg>
      </pc:sldChg>
    </pc:docChg>
  </pc:docChgLst>
  <pc:docChgLst>
    <pc:chgData name="Kumar Jayantilal" userId="4f3531b72b5d84d8" providerId="LiveId" clId="{B4F264FD-0927-4D6A-BE2F-221F47003820}"/>
    <pc:docChg chg="custSel modSld">
      <pc:chgData name="Kumar Jayantilal" userId="4f3531b72b5d84d8" providerId="LiveId" clId="{B4F264FD-0927-4D6A-BE2F-221F47003820}" dt="2025-04-11T12:35:23.965" v="216" actId="400"/>
      <pc:docMkLst>
        <pc:docMk/>
      </pc:docMkLst>
      <pc:sldChg chg="addSp delSp modSp mod">
        <pc:chgData name="Kumar Jayantilal" userId="4f3531b72b5d84d8" providerId="LiveId" clId="{B4F264FD-0927-4D6A-BE2F-221F47003820}" dt="2025-04-09T13:04:35.390" v="129" actId="27636"/>
        <pc:sldMkLst>
          <pc:docMk/>
          <pc:sldMk cId="438014719" sldId="263"/>
        </pc:sldMkLst>
        <pc:spChg chg="mod">
          <ac:chgData name="Kumar Jayantilal" userId="4f3531b72b5d84d8" providerId="LiveId" clId="{B4F264FD-0927-4D6A-BE2F-221F47003820}" dt="2025-04-09T13:04:19.257" v="119" actId="20577"/>
          <ac:spMkLst>
            <pc:docMk/>
            <pc:sldMk cId="438014719" sldId="263"/>
            <ac:spMk id="2" creationId="{00000000-0000-0000-0000-000000000000}"/>
          </ac:spMkLst>
        </pc:spChg>
        <pc:spChg chg="mod">
          <ac:chgData name="Kumar Jayantilal" userId="4f3531b72b5d84d8" providerId="LiveId" clId="{B4F264FD-0927-4D6A-BE2F-221F47003820}" dt="2025-04-09T13:04:35.390" v="129" actId="27636"/>
          <ac:spMkLst>
            <pc:docMk/>
            <pc:sldMk cId="438014719" sldId="263"/>
            <ac:spMk id="4" creationId="{00000000-0000-0000-0000-000000000000}"/>
          </ac:spMkLst>
        </pc:spChg>
      </pc:sldChg>
      <pc:sldChg chg="addSp delSp modSp mod">
        <pc:chgData name="Kumar Jayantilal" userId="4f3531b72b5d84d8" providerId="LiveId" clId="{B4F264FD-0927-4D6A-BE2F-221F47003820}" dt="2025-04-09T13:05:16.049" v="138" actId="14100"/>
        <pc:sldMkLst>
          <pc:docMk/>
          <pc:sldMk cId="4288223441" sldId="264"/>
        </pc:sldMkLst>
        <pc:spChg chg="mod">
          <ac:chgData name="Kumar Jayantilal" userId="4f3531b72b5d84d8" providerId="LiveId" clId="{B4F264FD-0927-4D6A-BE2F-221F47003820}" dt="2025-04-09T13:04:59.962" v="130" actId="20577"/>
          <ac:spMkLst>
            <pc:docMk/>
            <pc:sldMk cId="4288223441" sldId="264"/>
            <ac:spMk id="2" creationId="{00000000-0000-0000-0000-000000000000}"/>
          </ac:spMkLst>
        </pc:spChg>
        <pc:spChg chg="mod">
          <ac:chgData name="Kumar Jayantilal" userId="4f3531b72b5d84d8" providerId="LiveId" clId="{B4F264FD-0927-4D6A-BE2F-221F47003820}" dt="2025-04-09T13:05:16.049" v="138" actId="14100"/>
          <ac:spMkLst>
            <pc:docMk/>
            <pc:sldMk cId="4288223441" sldId="264"/>
            <ac:spMk id="4" creationId="{00000000-0000-0000-0000-000000000000}"/>
          </ac:spMkLst>
        </pc:spChg>
      </pc:sldChg>
      <pc:sldChg chg="addSp delSp modSp mod">
        <pc:chgData name="Kumar Jayantilal" userId="4f3531b72b5d84d8" providerId="LiveId" clId="{B4F264FD-0927-4D6A-BE2F-221F47003820}" dt="2025-04-09T13:05:43.588" v="150" actId="14100"/>
        <pc:sldMkLst>
          <pc:docMk/>
          <pc:sldMk cId="3788878169" sldId="265"/>
        </pc:sldMkLst>
        <pc:spChg chg="mod">
          <ac:chgData name="Kumar Jayantilal" userId="4f3531b72b5d84d8" providerId="LiveId" clId="{B4F264FD-0927-4D6A-BE2F-221F47003820}" dt="2025-04-09T13:05:27.068" v="142" actId="20577"/>
          <ac:spMkLst>
            <pc:docMk/>
            <pc:sldMk cId="3788878169" sldId="265"/>
            <ac:spMk id="2" creationId="{00000000-0000-0000-0000-000000000000}"/>
          </ac:spMkLst>
        </pc:spChg>
        <pc:spChg chg="mod">
          <ac:chgData name="Kumar Jayantilal" userId="4f3531b72b5d84d8" providerId="LiveId" clId="{B4F264FD-0927-4D6A-BE2F-221F47003820}" dt="2025-04-09T13:05:43.588" v="150" actId="14100"/>
          <ac:spMkLst>
            <pc:docMk/>
            <pc:sldMk cId="3788878169" sldId="265"/>
            <ac:spMk id="4" creationId="{00000000-0000-0000-0000-000000000000}"/>
          </ac:spMkLst>
        </pc:spChg>
      </pc:sldChg>
      <pc:sldChg chg="addSp delSp modSp mod">
        <pc:chgData name="Kumar Jayantilal" userId="4f3531b72b5d84d8" providerId="LiveId" clId="{B4F264FD-0927-4D6A-BE2F-221F47003820}" dt="2025-04-09T13:06:10.802" v="161" actId="14100"/>
        <pc:sldMkLst>
          <pc:docMk/>
          <pc:sldMk cId="569967690" sldId="266"/>
        </pc:sldMkLst>
        <pc:spChg chg="mod">
          <ac:chgData name="Kumar Jayantilal" userId="4f3531b72b5d84d8" providerId="LiveId" clId="{B4F264FD-0927-4D6A-BE2F-221F47003820}" dt="2025-04-09T13:05:56.939" v="151" actId="20577"/>
          <ac:spMkLst>
            <pc:docMk/>
            <pc:sldMk cId="569967690" sldId="266"/>
            <ac:spMk id="2" creationId="{00000000-0000-0000-0000-000000000000}"/>
          </ac:spMkLst>
        </pc:spChg>
        <pc:spChg chg="mod">
          <ac:chgData name="Kumar Jayantilal" userId="4f3531b72b5d84d8" providerId="LiveId" clId="{B4F264FD-0927-4D6A-BE2F-221F47003820}" dt="2025-04-09T13:06:10.802" v="161" actId="14100"/>
          <ac:spMkLst>
            <pc:docMk/>
            <pc:sldMk cId="569967690" sldId="266"/>
            <ac:spMk id="4" creationId="{00000000-0000-0000-0000-000000000000}"/>
          </ac:spMkLst>
        </pc:spChg>
      </pc:sldChg>
      <pc:sldChg chg="modSp mod">
        <pc:chgData name="Kumar Jayantilal" userId="4f3531b72b5d84d8" providerId="LiveId" clId="{B4F264FD-0927-4D6A-BE2F-221F47003820}" dt="2025-04-09T12:58:01.811" v="1" actId="20577"/>
        <pc:sldMkLst>
          <pc:docMk/>
          <pc:sldMk cId="1495736641" sldId="269"/>
        </pc:sldMkLst>
        <pc:spChg chg="mod">
          <ac:chgData name="Kumar Jayantilal" userId="4f3531b72b5d84d8" providerId="LiveId" clId="{B4F264FD-0927-4D6A-BE2F-221F47003820}" dt="2025-04-09T12:57:58.947" v="0" actId="20577"/>
          <ac:spMkLst>
            <pc:docMk/>
            <pc:sldMk cId="1495736641" sldId="269"/>
            <ac:spMk id="2" creationId="{00000000-0000-0000-0000-000000000000}"/>
          </ac:spMkLst>
        </pc:spChg>
        <pc:spChg chg="mod">
          <ac:chgData name="Kumar Jayantilal" userId="4f3531b72b5d84d8" providerId="LiveId" clId="{B4F264FD-0927-4D6A-BE2F-221F47003820}" dt="2025-04-09T12:58:01.811" v="1" actId="20577"/>
          <ac:spMkLst>
            <pc:docMk/>
            <pc:sldMk cId="1495736641" sldId="269"/>
            <ac:spMk id="3" creationId="{00000000-0000-0000-0000-000000000000}"/>
          </ac:spMkLst>
        </pc:spChg>
      </pc:sldChg>
      <pc:sldChg chg="addSp delSp modSp mod">
        <pc:chgData name="Kumar Jayantilal" userId="4f3531b72b5d84d8" providerId="LiveId" clId="{B4F264FD-0927-4D6A-BE2F-221F47003820}" dt="2025-04-09T19:02:57.893" v="209" actId="113"/>
        <pc:sldMkLst>
          <pc:docMk/>
          <pc:sldMk cId="2012764998" sldId="270"/>
        </pc:sldMkLst>
        <pc:spChg chg="mod">
          <ac:chgData name="Kumar Jayantilal" userId="4f3531b72b5d84d8" providerId="LiveId" clId="{B4F264FD-0927-4D6A-BE2F-221F47003820}" dt="2025-04-09T12:58:07.275" v="2" actId="20577"/>
          <ac:spMkLst>
            <pc:docMk/>
            <pc:sldMk cId="2012764998" sldId="270"/>
            <ac:spMk id="2" creationId="{57842EF8-6F2C-4C84-961A-A97429B031B2}"/>
          </ac:spMkLst>
        </pc:spChg>
        <pc:spChg chg="mod">
          <ac:chgData name="Kumar Jayantilal" userId="4f3531b72b5d84d8" providerId="LiveId" clId="{B4F264FD-0927-4D6A-BE2F-221F47003820}" dt="2025-04-09T19:02:57.893" v="209" actId="113"/>
          <ac:spMkLst>
            <pc:docMk/>
            <pc:sldMk cId="2012764998" sldId="270"/>
            <ac:spMk id="4" creationId="{5992D3FB-0F42-4E82-9452-F7F4EA0865AD}"/>
          </ac:spMkLst>
        </pc:spChg>
      </pc:sldChg>
      <pc:sldChg chg="addSp delSp modSp mod">
        <pc:chgData name="Kumar Jayantilal" userId="4f3531b72b5d84d8" providerId="LiveId" clId="{B4F264FD-0927-4D6A-BE2F-221F47003820}" dt="2025-04-09T12:58:47.805" v="25" actId="27636"/>
        <pc:sldMkLst>
          <pc:docMk/>
          <pc:sldMk cId="2486340036" sldId="271"/>
        </pc:sldMkLst>
        <pc:spChg chg="mod">
          <ac:chgData name="Kumar Jayantilal" userId="4f3531b72b5d84d8" providerId="LiveId" clId="{B4F264FD-0927-4D6A-BE2F-221F47003820}" dt="2025-04-09T12:58:39.276" v="21" actId="20577"/>
          <ac:spMkLst>
            <pc:docMk/>
            <pc:sldMk cId="2486340036" sldId="271"/>
            <ac:spMk id="2" creationId="{57842EF8-6F2C-4C84-961A-A97429B031B2}"/>
          </ac:spMkLst>
        </pc:spChg>
        <pc:spChg chg="mod">
          <ac:chgData name="Kumar Jayantilal" userId="4f3531b72b5d84d8" providerId="LiveId" clId="{B4F264FD-0927-4D6A-BE2F-221F47003820}" dt="2025-04-09T12:58:47.805" v="25" actId="27636"/>
          <ac:spMkLst>
            <pc:docMk/>
            <pc:sldMk cId="2486340036" sldId="271"/>
            <ac:spMk id="4" creationId="{5992D3FB-0F42-4E82-9452-F7F4EA0865AD}"/>
          </ac:spMkLst>
        </pc:spChg>
      </pc:sldChg>
      <pc:sldChg chg="addSp delSp modSp mod">
        <pc:chgData name="Kumar Jayantilal" userId="4f3531b72b5d84d8" providerId="LiveId" clId="{B4F264FD-0927-4D6A-BE2F-221F47003820}" dt="2025-04-09T12:59:09.093" v="33" actId="27636"/>
        <pc:sldMkLst>
          <pc:docMk/>
          <pc:sldMk cId="3763566197" sldId="272"/>
        </pc:sldMkLst>
        <pc:spChg chg="mod">
          <ac:chgData name="Kumar Jayantilal" userId="4f3531b72b5d84d8" providerId="LiveId" clId="{B4F264FD-0927-4D6A-BE2F-221F47003820}" dt="2025-04-09T12:59:09.093" v="33" actId="27636"/>
          <ac:spMkLst>
            <pc:docMk/>
            <pc:sldMk cId="3763566197" sldId="272"/>
            <ac:spMk id="4" creationId="{E191507B-1E4D-4AF0-A794-191954E467F5}"/>
          </ac:spMkLst>
        </pc:spChg>
      </pc:sldChg>
      <pc:sldChg chg="addSp delSp modSp mod">
        <pc:chgData name="Kumar Jayantilal" userId="4f3531b72b5d84d8" providerId="LiveId" clId="{B4F264FD-0927-4D6A-BE2F-221F47003820}" dt="2025-04-09T12:59:30.118" v="41" actId="27636"/>
        <pc:sldMkLst>
          <pc:docMk/>
          <pc:sldMk cId="3206453008" sldId="273"/>
        </pc:sldMkLst>
        <pc:spChg chg="mod">
          <ac:chgData name="Kumar Jayantilal" userId="4f3531b72b5d84d8" providerId="LiveId" clId="{B4F264FD-0927-4D6A-BE2F-221F47003820}" dt="2025-04-09T12:59:14.995" v="34" actId="20577"/>
          <ac:spMkLst>
            <pc:docMk/>
            <pc:sldMk cId="3206453008" sldId="273"/>
            <ac:spMk id="2" creationId="{01B0BBD5-D0B4-4043-8A0F-F5B774D4E15A}"/>
          </ac:spMkLst>
        </pc:spChg>
        <pc:spChg chg="mod">
          <ac:chgData name="Kumar Jayantilal" userId="4f3531b72b5d84d8" providerId="LiveId" clId="{B4F264FD-0927-4D6A-BE2F-221F47003820}" dt="2025-04-09T12:59:30.118" v="41" actId="27636"/>
          <ac:spMkLst>
            <pc:docMk/>
            <pc:sldMk cId="3206453008" sldId="273"/>
            <ac:spMk id="4" creationId="{5E9B8F4F-4777-47B3-808C-2D73C7829E0F}"/>
          </ac:spMkLst>
        </pc:spChg>
      </pc:sldChg>
      <pc:sldChg chg="addSp delSp modSp mod">
        <pc:chgData name="Kumar Jayantilal" userId="4f3531b72b5d84d8" providerId="LiveId" clId="{B4F264FD-0927-4D6A-BE2F-221F47003820}" dt="2025-04-09T13:00:28.471" v="51" actId="27636"/>
        <pc:sldMkLst>
          <pc:docMk/>
          <pc:sldMk cId="2226645232" sldId="274"/>
        </pc:sldMkLst>
        <pc:spChg chg="mod">
          <ac:chgData name="Kumar Jayantilal" userId="4f3531b72b5d84d8" providerId="LiveId" clId="{B4F264FD-0927-4D6A-BE2F-221F47003820}" dt="2025-04-09T12:59:36.370" v="42" actId="20577"/>
          <ac:spMkLst>
            <pc:docMk/>
            <pc:sldMk cId="2226645232" sldId="274"/>
            <ac:spMk id="2" creationId="{EDBB5D79-5B7F-4C83-A9C5-2E1A320BBBA5}"/>
          </ac:spMkLst>
        </pc:spChg>
        <pc:spChg chg="mod">
          <ac:chgData name="Kumar Jayantilal" userId="4f3531b72b5d84d8" providerId="LiveId" clId="{B4F264FD-0927-4D6A-BE2F-221F47003820}" dt="2025-04-09T13:00:28.471" v="51" actId="27636"/>
          <ac:spMkLst>
            <pc:docMk/>
            <pc:sldMk cId="2226645232" sldId="274"/>
            <ac:spMk id="4" creationId="{99A80A8F-769D-4450-A604-D3168394624F}"/>
          </ac:spMkLst>
        </pc:spChg>
      </pc:sldChg>
      <pc:sldChg chg="addSp delSp modSp mod">
        <pc:chgData name="Kumar Jayantilal" userId="4f3531b72b5d84d8" providerId="LiveId" clId="{B4F264FD-0927-4D6A-BE2F-221F47003820}" dt="2025-04-09T13:02:01.088" v="62" actId="27636"/>
        <pc:sldMkLst>
          <pc:docMk/>
          <pc:sldMk cId="2268455489" sldId="275"/>
        </pc:sldMkLst>
        <pc:spChg chg="mod">
          <ac:chgData name="Kumar Jayantilal" userId="4f3531b72b5d84d8" providerId="LiveId" clId="{B4F264FD-0927-4D6A-BE2F-221F47003820}" dt="2025-04-09T13:01:48.453" v="52" actId="20577"/>
          <ac:spMkLst>
            <pc:docMk/>
            <pc:sldMk cId="2268455489" sldId="275"/>
            <ac:spMk id="2" creationId="{EDBB5D79-5B7F-4C83-A9C5-2E1A320BBBA5}"/>
          </ac:spMkLst>
        </pc:spChg>
        <pc:spChg chg="mod">
          <ac:chgData name="Kumar Jayantilal" userId="4f3531b72b5d84d8" providerId="LiveId" clId="{B4F264FD-0927-4D6A-BE2F-221F47003820}" dt="2025-04-09T13:02:01.088" v="62" actId="27636"/>
          <ac:spMkLst>
            <pc:docMk/>
            <pc:sldMk cId="2268455489" sldId="275"/>
            <ac:spMk id="4" creationId="{99A80A8F-769D-4450-A604-D3168394624F}"/>
          </ac:spMkLst>
        </pc:spChg>
      </pc:sldChg>
      <pc:sldChg chg="addSp delSp modSp mod">
        <pc:chgData name="Kumar Jayantilal" userId="4f3531b72b5d84d8" providerId="LiveId" clId="{B4F264FD-0927-4D6A-BE2F-221F47003820}" dt="2025-04-11T12:35:23.965" v="216" actId="400"/>
        <pc:sldMkLst>
          <pc:docMk/>
          <pc:sldMk cId="514937173" sldId="278"/>
        </pc:sldMkLst>
        <pc:spChg chg="mod">
          <ac:chgData name="Kumar Jayantilal" userId="4f3531b72b5d84d8" providerId="LiveId" clId="{B4F264FD-0927-4D6A-BE2F-221F47003820}" dt="2025-04-09T13:02:45.979" v="72" actId="20577"/>
          <ac:spMkLst>
            <pc:docMk/>
            <pc:sldMk cId="514937173" sldId="278"/>
            <ac:spMk id="2" creationId="{DA880E1D-E2A2-4748-9272-E3FC604FA74D}"/>
          </ac:spMkLst>
        </pc:spChg>
        <pc:spChg chg="mod">
          <ac:chgData name="Kumar Jayantilal" userId="4f3531b72b5d84d8" providerId="LiveId" clId="{B4F264FD-0927-4D6A-BE2F-221F47003820}" dt="2025-04-11T12:35:23.965" v="216" actId="400"/>
          <ac:spMkLst>
            <pc:docMk/>
            <pc:sldMk cId="514937173" sldId="278"/>
            <ac:spMk id="4" creationId="{C425BF39-4BAF-4E96-96C9-60FE6606656D}"/>
          </ac:spMkLst>
        </pc:spChg>
      </pc:sldChg>
      <pc:sldChg chg="addSp delSp modSp mod">
        <pc:chgData name="Kumar Jayantilal" userId="4f3531b72b5d84d8" providerId="LiveId" clId="{B4F264FD-0927-4D6A-BE2F-221F47003820}" dt="2025-04-09T13:03:19.220" v="91" actId="14100"/>
        <pc:sldMkLst>
          <pc:docMk/>
          <pc:sldMk cId="3546125752" sldId="279"/>
        </pc:sldMkLst>
        <pc:spChg chg="mod">
          <ac:chgData name="Kumar Jayantilal" userId="4f3531b72b5d84d8" providerId="LiveId" clId="{B4F264FD-0927-4D6A-BE2F-221F47003820}" dt="2025-04-09T13:03:08.740" v="83" actId="20577"/>
          <ac:spMkLst>
            <pc:docMk/>
            <pc:sldMk cId="3546125752" sldId="279"/>
            <ac:spMk id="2" creationId="{4076F45B-0BBC-48C0-8FA8-75D150A48A55}"/>
          </ac:spMkLst>
        </pc:spChg>
        <pc:spChg chg="mod">
          <ac:chgData name="Kumar Jayantilal" userId="4f3531b72b5d84d8" providerId="LiveId" clId="{B4F264FD-0927-4D6A-BE2F-221F47003820}" dt="2025-04-09T13:03:19.220" v="91" actId="14100"/>
          <ac:spMkLst>
            <pc:docMk/>
            <pc:sldMk cId="3546125752" sldId="279"/>
            <ac:spMk id="4" creationId="{BDD16579-7589-47F8-82AA-530741B301EC}"/>
          </ac:spMkLst>
        </pc:spChg>
      </pc:sldChg>
      <pc:sldChg chg="addSp delSp modSp mod">
        <pc:chgData name="Kumar Jayantilal" userId="4f3531b72b5d84d8" providerId="LiveId" clId="{B4F264FD-0927-4D6A-BE2F-221F47003820}" dt="2025-04-09T13:03:45.985" v="104" actId="1036"/>
        <pc:sldMkLst>
          <pc:docMk/>
          <pc:sldMk cId="329302269" sldId="280"/>
        </pc:sldMkLst>
        <pc:spChg chg="mod">
          <ac:chgData name="Kumar Jayantilal" userId="4f3531b72b5d84d8" providerId="LiveId" clId="{B4F264FD-0927-4D6A-BE2F-221F47003820}" dt="2025-04-09T13:03:23.645" v="92" actId="20577"/>
          <ac:spMkLst>
            <pc:docMk/>
            <pc:sldMk cId="329302269" sldId="280"/>
            <ac:spMk id="2" creationId="{B1BDFCD0-30B6-425E-BDB0-52A37D52CAE5}"/>
          </ac:spMkLst>
        </pc:spChg>
        <pc:spChg chg="mod">
          <ac:chgData name="Kumar Jayantilal" userId="4f3531b72b5d84d8" providerId="LiveId" clId="{B4F264FD-0927-4D6A-BE2F-221F47003820}" dt="2025-04-09T13:03:45.985" v="104" actId="1036"/>
          <ac:spMkLst>
            <pc:docMk/>
            <pc:sldMk cId="329302269" sldId="280"/>
            <ac:spMk id="4" creationId="{B2C5B1AF-1FF9-466C-8564-670E721F5596}"/>
          </ac:spMkLst>
        </pc:spChg>
      </pc:sldChg>
      <pc:sldChg chg="addSp delSp modSp mod">
        <pc:chgData name="Kumar Jayantilal" userId="4f3531b72b5d84d8" providerId="LiveId" clId="{B4F264FD-0927-4D6A-BE2F-221F47003820}" dt="2025-04-09T13:04:14.080" v="118" actId="27636"/>
        <pc:sldMkLst>
          <pc:docMk/>
          <pc:sldMk cId="1664631745" sldId="281"/>
        </pc:sldMkLst>
        <pc:spChg chg="mod">
          <ac:chgData name="Kumar Jayantilal" userId="4f3531b72b5d84d8" providerId="LiveId" clId="{B4F264FD-0927-4D6A-BE2F-221F47003820}" dt="2025-04-09T13:04:01.160" v="107" actId="20577"/>
          <ac:spMkLst>
            <pc:docMk/>
            <pc:sldMk cId="1664631745" sldId="281"/>
            <ac:spMk id="4" creationId="{00000000-0000-0000-0000-000000000000}"/>
          </ac:spMkLst>
        </pc:spChg>
        <pc:spChg chg="mod">
          <ac:chgData name="Kumar Jayantilal" userId="4f3531b72b5d84d8" providerId="LiveId" clId="{B4F264FD-0927-4D6A-BE2F-221F47003820}" dt="2025-04-09T13:04:14.080" v="118" actId="27636"/>
          <ac:spMkLst>
            <pc:docMk/>
            <pc:sldMk cId="1664631745" sldId="281"/>
            <ac:spMk id="6" creationId="{00000000-0000-0000-0000-000000000000}"/>
          </ac:spMkLst>
        </pc:spChg>
      </pc:sldChg>
      <pc:sldChg chg="addSp delSp modSp mod">
        <pc:chgData name="Kumar Jayantilal" userId="4f3531b72b5d84d8" providerId="LiveId" clId="{B4F264FD-0927-4D6A-BE2F-221F47003820}" dt="2025-04-09T13:06:30.061" v="173" actId="27636"/>
        <pc:sldMkLst>
          <pc:docMk/>
          <pc:sldMk cId="1703847118" sldId="282"/>
        </pc:sldMkLst>
        <pc:spChg chg="mod">
          <ac:chgData name="Kumar Jayantilal" userId="4f3531b72b5d84d8" providerId="LiveId" clId="{B4F264FD-0927-4D6A-BE2F-221F47003820}" dt="2025-04-09T13:06:14.949" v="162" actId="20577"/>
          <ac:spMkLst>
            <pc:docMk/>
            <pc:sldMk cId="1703847118" sldId="282"/>
            <ac:spMk id="2" creationId="{C3E70B80-5E86-41D7-9F82-E0B1ED076438}"/>
          </ac:spMkLst>
        </pc:spChg>
        <pc:spChg chg="mod">
          <ac:chgData name="Kumar Jayantilal" userId="4f3531b72b5d84d8" providerId="LiveId" clId="{B4F264FD-0927-4D6A-BE2F-221F47003820}" dt="2025-04-09T13:06:30.061" v="173" actId="27636"/>
          <ac:spMkLst>
            <pc:docMk/>
            <pc:sldMk cId="1703847118" sldId="282"/>
            <ac:spMk id="3" creationId="{713A52F4-B504-4412-A6B2-47C9FB3EE893}"/>
          </ac:spMkLst>
        </pc:spChg>
      </pc:sldChg>
      <pc:sldChg chg="delSp modSp mod">
        <pc:chgData name="Kumar Jayantilal" userId="4f3531b72b5d84d8" providerId="LiveId" clId="{B4F264FD-0927-4D6A-BE2F-221F47003820}" dt="2025-04-09T19:01:28.508" v="180" actId="1076"/>
        <pc:sldMkLst>
          <pc:docMk/>
          <pc:sldMk cId="2686720612" sldId="407"/>
        </pc:sldMkLst>
        <pc:spChg chg="mod">
          <ac:chgData name="Kumar Jayantilal" userId="4f3531b72b5d84d8" providerId="LiveId" clId="{B4F264FD-0927-4D6A-BE2F-221F47003820}" dt="2025-04-09T19:01:18.748" v="176" actId="20577"/>
          <ac:spMkLst>
            <pc:docMk/>
            <pc:sldMk cId="2686720612" sldId="407"/>
            <ac:spMk id="3" creationId="{00000000-0000-0000-0000-000000000000}"/>
          </ac:spMkLst>
        </pc:spChg>
        <pc:spChg chg="mod">
          <ac:chgData name="Kumar Jayantilal" userId="4f3531b72b5d84d8" providerId="LiveId" clId="{B4F264FD-0927-4D6A-BE2F-221F47003820}" dt="2025-04-09T19:01:28.508" v="180" actId="1076"/>
          <ac:spMkLst>
            <pc:docMk/>
            <pc:sldMk cId="2686720612" sldId="407"/>
            <ac:spMk id="5" creationId="{00000000-0000-0000-0000-000000000000}"/>
          </ac:spMkLst>
        </pc:spChg>
      </pc:sldChg>
      <pc:sldChg chg="delSp modSp mod">
        <pc:chgData name="Kumar Jayantilal" userId="4f3531b72b5d84d8" providerId="LiveId" clId="{B4F264FD-0927-4D6A-BE2F-221F47003820}" dt="2025-04-09T19:01:53.612" v="187" actId="1036"/>
        <pc:sldMkLst>
          <pc:docMk/>
          <pc:sldMk cId="1574012738" sldId="408"/>
        </pc:sldMkLst>
        <pc:spChg chg="mod">
          <ac:chgData name="Kumar Jayantilal" userId="4f3531b72b5d84d8" providerId="LiveId" clId="{B4F264FD-0927-4D6A-BE2F-221F47003820}" dt="2025-04-09T19:01:53.612" v="187" actId="1036"/>
          <ac:spMkLst>
            <pc:docMk/>
            <pc:sldMk cId="1574012738" sldId="408"/>
            <ac:spMk id="2" creationId="{00000000-0000-0000-0000-000000000000}"/>
          </ac:spMkLst>
        </pc:spChg>
        <pc:spChg chg="mod">
          <ac:chgData name="Kumar Jayantilal" userId="4f3531b72b5d84d8" providerId="LiveId" clId="{B4F264FD-0927-4D6A-BE2F-221F47003820}" dt="2025-04-09T19:01:52.801" v="186" actId="14100"/>
          <ac:spMkLst>
            <pc:docMk/>
            <pc:sldMk cId="1574012738" sldId="408"/>
            <ac:spMk id="4" creationId="{00000000-0000-0000-0000-000000000000}"/>
          </ac:spMkLst>
        </pc:spChg>
      </pc:sldChg>
      <pc:sldChg chg="addSp delSp modSp mod">
        <pc:chgData name="Kumar Jayantilal" userId="4f3531b72b5d84d8" providerId="LiveId" clId="{B4F264FD-0927-4D6A-BE2F-221F47003820}" dt="2025-04-09T19:02:06.705" v="196" actId="27636"/>
        <pc:sldMkLst>
          <pc:docMk/>
          <pc:sldMk cId="1333616861" sldId="409"/>
        </pc:sldMkLst>
        <pc:spChg chg="mod">
          <ac:chgData name="Kumar Jayantilal" userId="4f3531b72b5d84d8" providerId="LiveId" clId="{B4F264FD-0927-4D6A-BE2F-221F47003820}" dt="2025-04-09T19:01:57.747" v="188" actId="20577"/>
          <ac:spMkLst>
            <pc:docMk/>
            <pc:sldMk cId="1333616861" sldId="409"/>
            <ac:spMk id="3" creationId="{00000000-0000-0000-0000-000000000000}"/>
          </ac:spMkLst>
        </pc:spChg>
        <pc:spChg chg="mod">
          <ac:chgData name="Kumar Jayantilal" userId="4f3531b72b5d84d8" providerId="LiveId" clId="{B4F264FD-0927-4D6A-BE2F-221F47003820}" dt="2025-04-09T19:02:06.705" v="196" actId="27636"/>
          <ac:spMkLst>
            <pc:docMk/>
            <pc:sldMk cId="1333616861" sldId="409"/>
            <ac:spMk id="5" creationId="{00000000-0000-0000-0000-000000000000}"/>
          </ac:spMkLst>
        </pc:spChg>
      </pc:sldChg>
      <pc:sldChg chg="delSp modSp mod">
        <pc:chgData name="Kumar Jayantilal" userId="4f3531b72b5d84d8" providerId="LiveId" clId="{B4F264FD-0927-4D6A-BE2F-221F47003820}" dt="2025-04-09T19:02:22.966" v="202" actId="1076"/>
        <pc:sldMkLst>
          <pc:docMk/>
          <pc:sldMk cId="3525524055" sldId="410"/>
        </pc:sldMkLst>
        <pc:spChg chg="mod">
          <ac:chgData name="Kumar Jayantilal" userId="4f3531b72b5d84d8" providerId="LiveId" clId="{B4F264FD-0927-4D6A-BE2F-221F47003820}" dt="2025-04-09T19:02:13.178" v="198" actId="20577"/>
          <ac:spMkLst>
            <pc:docMk/>
            <pc:sldMk cId="3525524055" sldId="410"/>
            <ac:spMk id="2" creationId="{00000000-0000-0000-0000-000000000000}"/>
          </ac:spMkLst>
        </pc:spChg>
        <pc:spChg chg="mod">
          <ac:chgData name="Kumar Jayantilal" userId="4f3531b72b5d84d8" providerId="LiveId" clId="{B4F264FD-0927-4D6A-BE2F-221F47003820}" dt="2025-04-09T19:02:22.966" v="202" actId="1076"/>
          <ac:spMkLst>
            <pc:docMk/>
            <pc:sldMk cId="3525524055" sldId="410"/>
            <ac:spMk id="4" creationId="{00000000-0000-0000-0000-000000000000}"/>
          </ac:spMkLst>
        </pc:spChg>
      </pc:sldChg>
      <pc:sldChg chg="delSp modSp mod">
        <pc:chgData name="Kumar Jayantilal" userId="4f3531b72b5d84d8" providerId="LiveId" clId="{B4F264FD-0927-4D6A-BE2F-221F47003820}" dt="2025-04-09T19:02:35" v="208" actId="1076"/>
        <pc:sldMkLst>
          <pc:docMk/>
          <pc:sldMk cId="1530505266" sldId="415"/>
        </pc:sldMkLst>
        <pc:spChg chg="mod">
          <ac:chgData name="Kumar Jayantilal" userId="4f3531b72b5d84d8" providerId="LiveId" clId="{B4F264FD-0927-4D6A-BE2F-221F47003820}" dt="2025-04-09T19:02:25.627" v="203" actId="20577"/>
          <ac:spMkLst>
            <pc:docMk/>
            <pc:sldMk cId="1530505266" sldId="415"/>
            <ac:spMk id="2" creationId="{B7D68173-C195-70B6-F704-488C31E58F96}"/>
          </ac:spMkLst>
        </pc:spChg>
        <pc:spChg chg="mod">
          <ac:chgData name="Kumar Jayantilal" userId="4f3531b72b5d84d8" providerId="LiveId" clId="{B4F264FD-0927-4D6A-BE2F-221F47003820}" dt="2025-04-09T19:02:35" v="208" actId="1076"/>
          <ac:spMkLst>
            <pc:docMk/>
            <pc:sldMk cId="1530505266" sldId="415"/>
            <ac:spMk id="4" creationId="{F01C5747-691B-2302-5534-F28CC7DC6333}"/>
          </ac:spMkLst>
        </pc:spChg>
      </pc:sldChg>
      <pc:sldChg chg="modSp mod">
        <pc:chgData name="Kumar Jayantilal" userId="4f3531b72b5d84d8" providerId="LiveId" clId="{B4F264FD-0927-4D6A-BE2F-221F47003820}" dt="2025-04-09T13:03:56.329" v="106" actId="20577"/>
        <pc:sldMkLst>
          <pc:docMk/>
          <pc:sldMk cId="2960486627" sldId="422"/>
        </pc:sldMkLst>
        <pc:spChg chg="mod">
          <ac:chgData name="Kumar Jayantilal" userId="4f3531b72b5d84d8" providerId="LiveId" clId="{B4F264FD-0927-4D6A-BE2F-221F47003820}" dt="2025-04-09T13:03:53.181" v="105" actId="20577"/>
          <ac:spMkLst>
            <pc:docMk/>
            <pc:sldMk cId="2960486627" sldId="422"/>
            <ac:spMk id="2" creationId="{DC9F3692-5192-246B-8A73-C3BFE28C58CA}"/>
          </ac:spMkLst>
        </pc:spChg>
        <pc:spChg chg="mod">
          <ac:chgData name="Kumar Jayantilal" userId="4f3531b72b5d84d8" providerId="LiveId" clId="{B4F264FD-0927-4D6A-BE2F-221F47003820}" dt="2025-04-09T13:03:56.329" v="106" actId="20577"/>
          <ac:spMkLst>
            <pc:docMk/>
            <pc:sldMk cId="2960486627" sldId="422"/>
            <ac:spMk id="3" creationId="{14BBC3A4-49EB-97D0-968E-1A99674BC0FB}"/>
          </ac:spMkLst>
        </pc:spChg>
      </pc:sldChg>
      <pc:sldChg chg="delSp modSp mod modShow">
        <pc:chgData name="Kumar Jayantilal" userId="4f3531b72b5d84d8" providerId="LiveId" clId="{B4F264FD-0927-4D6A-BE2F-221F47003820}" dt="2025-04-11T12:35:17.853" v="215" actId="27636"/>
        <pc:sldMkLst>
          <pc:docMk/>
          <pc:sldMk cId="1507817379" sldId="423"/>
        </pc:sldMkLst>
        <pc:spChg chg="del mod">
          <ac:chgData name="Kumar Jayantilal" userId="4f3531b72b5d84d8" providerId="LiveId" clId="{B4F264FD-0927-4D6A-BE2F-221F47003820}" dt="2025-04-11T12:35:11.510" v="212" actId="478"/>
          <ac:spMkLst>
            <pc:docMk/>
            <pc:sldMk cId="1507817379" sldId="423"/>
            <ac:spMk id="3" creationId="{72C6D68E-013D-DB0A-8DF2-E06590253893}"/>
          </ac:spMkLst>
        </pc:spChg>
        <pc:spChg chg="mod">
          <ac:chgData name="Kumar Jayantilal" userId="4f3531b72b5d84d8" providerId="LiveId" clId="{B4F264FD-0927-4D6A-BE2F-221F47003820}" dt="2025-04-11T12:35:17.853" v="215" actId="27636"/>
          <ac:spMkLst>
            <pc:docMk/>
            <pc:sldMk cId="1507817379" sldId="423"/>
            <ac:spMk id="4" creationId="{6CD4FC18-00ED-0844-D7DF-4133BF49173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1C4ADC-CACD-4486-B875-91FE89BEF2E4}" type="datetimeFigureOut">
              <a:rPr lang="en-GB" smtClean="0"/>
              <a:t>11/04/2025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AC629-B869-43BB-B38F-81207E5B32E7}" type="slidenum">
              <a:rPr lang="en-GB" smtClean="0"/>
              <a:t>‹#›</a:t>
            </a:fld>
            <a:endParaRPr lang="en-GB"/>
          </a:p>
        </p:txBody>
      </p:sp>
    </p:spTree>
    <p:extLst>
      <p:ext uri="{BB962C8B-B14F-4D97-AF65-F5344CB8AC3E}">
        <p14:creationId xmlns:p14="http://schemas.microsoft.com/office/powerpoint/2010/main" val="3741833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3497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7242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06954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556933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johnmuirtrust.org/award"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johnmuirtrust.org/assets/000/003/906/Resource_Guide_2025_John_Muir__original.pdf?1742215452"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johnmuirtrust.org/award"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0715" y="2235200"/>
            <a:ext cx="9144000" cy="2387600"/>
          </a:xfrm>
        </p:spPr>
        <p:txBody>
          <a:bodyPr>
            <a:normAutofit fontScale="90000"/>
          </a:bodyPr>
          <a:lstStyle/>
          <a:p>
            <a:br>
              <a:rPr lang="en-GB" dirty="0"/>
            </a:br>
            <a:br>
              <a:rPr lang="en-GB" dirty="0"/>
            </a:br>
            <a:br>
              <a:rPr lang="en-GB" dirty="0"/>
            </a:br>
            <a:br>
              <a:rPr lang="en-GB" dirty="0"/>
            </a:br>
            <a:br>
              <a:rPr lang="en-GB" dirty="0"/>
            </a:br>
            <a:r>
              <a:rPr lang="en-GB" dirty="0"/>
              <a:t>ECEY6005/C </a:t>
            </a:r>
            <a:br>
              <a:rPr lang="en-GB" dirty="0"/>
            </a:br>
            <a:br>
              <a:rPr lang="en-GB" sz="4400" b="1" i="1" dirty="0"/>
            </a:br>
            <a:br>
              <a:rPr lang="en-GB" sz="4400" b="1" i="1" dirty="0"/>
            </a:br>
            <a:r>
              <a:rPr lang="en-GB" sz="4400" b="1" i="1" dirty="0">
                <a:solidFill>
                  <a:srgbClr val="0070C0"/>
                </a:solidFill>
              </a:rPr>
              <a:t>Regaining Paradise : sustainability in the early years </a:t>
            </a:r>
            <a:br>
              <a:rPr lang="en-GB" sz="4400" b="1" i="1" dirty="0">
                <a:solidFill>
                  <a:srgbClr val="0070C0"/>
                </a:solidFill>
              </a:rPr>
            </a:br>
            <a:endParaRPr lang="en-GB" b="1" i="1" dirty="0">
              <a:solidFill>
                <a:srgbClr val="0070C0"/>
              </a:solidFill>
            </a:endParaRPr>
          </a:p>
        </p:txBody>
      </p:sp>
      <p:sp>
        <p:nvSpPr>
          <p:cNvPr id="3" name="Subtitle 2"/>
          <p:cNvSpPr>
            <a:spLocks noGrp="1"/>
          </p:cNvSpPr>
          <p:nvPr>
            <p:ph type="subTitle" idx="1"/>
          </p:nvPr>
        </p:nvSpPr>
        <p:spPr>
          <a:xfrm>
            <a:off x="1825824" y="4389119"/>
            <a:ext cx="8534400" cy="1108095"/>
          </a:xfrm>
        </p:spPr>
        <p:txBody>
          <a:bodyPr>
            <a:normAutofit/>
          </a:bodyPr>
          <a:lstStyle/>
          <a:p>
            <a:r>
              <a:rPr lang="en-GB" dirty="0">
                <a:solidFill>
                  <a:srgbClr val="0070C0"/>
                </a:solidFill>
              </a:rPr>
              <a:t>Assignment Guidance</a:t>
            </a:r>
          </a:p>
          <a:p>
            <a:endParaRPr lang="en-GB" dirty="0"/>
          </a:p>
        </p:txBody>
      </p:sp>
    </p:spTree>
    <p:extLst>
      <p:ext uri="{BB962C8B-B14F-4D97-AF65-F5344CB8AC3E}">
        <p14:creationId xmlns:p14="http://schemas.microsoft.com/office/powerpoint/2010/main" val="149573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2EF8-6F2C-4C84-961A-A97429B031B2}"/>
              </a:ext>
            </a:extLst>
          </p:cNvPr>
          <p:cNvSpPr>
            <a:spLocks noGrp="1"/>
          </p:cNvSpPr>
          <p:nvPr>
            <p:ph type="title"/>
          </p:nvPr>
        </p:nvSpPr>
        <p:spPr>
          <a:xfrm>
            <a:off x="508000" y="602974"/>
            <a:ext cx="10972800" cy="781880"/>
          </a:xfrm>
        </p:spPr>
        <p:txBody>
          <a:bodyPr>
            <a:normAutofit fontScale="90000"/>
          </a:bodyPr>
          <a:lstStyle/>
          <a:p>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Learning Outcomes</a:t>
            </a:r>
            <a:br>
              <a:rPr lang="en-GB" dirty="0">
                <a:solidFill>
                  <a:srgbClr val="0070C0"/>
                </a:solidFill>
                <a:latin typeface="Calibri" panose="020F0502020204030204" pitchFamily="34" charset="0"/>
                <a:ea typeface="DengXian" panose="02010600030101010101" pitchFamily="2" charset="-122"/>
                <a:cs typeface="Times New Roman" panose="02020603050405020304" pitchFamily="18" charset="0"/>
              </a:rPr>
            </a:br>
            <a:r>
              <a:rPr lang="en-US" b="1"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br>
              <a:rPr lang="en-GB" dirty="0">
                <a:solidFill>
                  <a:srgbClr val="0070C0"/>
                </a:solidFill>
                <a:latin typeface="Calibri" panose="020F0502020204030204" pitchFamily="34" charset="0"/>
                <a:ea typeface="DengXian" panose="02010600030101010101" pitchFamily="2" charset="-122"/>
                <a:cs typeface="Times New Roman" panose="02020603050405020304" pitchFamily="18" charset="0"/>
              </a:rPr>
            </a:br>
            <a:endParaRPr lang="en-GB" dirty="0">
              <a:solidFill>
                <a:srgbClr val="0070C0"/>
              </a:solidFill>
            </a:endParaRPr>
          </a:p>
        </p:txBody>
      </p:sp>
      <p:sp>
        <p:nvSpPr>
          <p:cNvPr id="4" name="Content Placeholder 3">
            <a:extLst>
              <a:ext uri="{FF2B5EF4-FFF2-40B4-BE49-F238E27FC236}">
                <a16:creationId xmlns:a16="http://schemas.microsoft.com/office/drawing/2014/main" id="{5992D3FB-0F42-4E82-9452-F7F4EA0865AD}"/>
              </a:ext>
            </a:extLst>
          </p:cNvPr>
          <p:cNvSpPr>
            <a:spLocks noGrp="1"/>
          </p:cNvSpPr>
          <p:nvPr>
            <p:ph sz="half" idx="2"/>
          </p:nvPr>
        </p:nvSpPr>
        <p:spPr>
          <a:xfrm>
            <a:off x="507999" y="993914"/>
            <a:ext cx="11286603" cy="5459550"/>
          </a:xfrm>
        </p:spPr>
        <p:txBody>
          <a:bodyPr>
            <a:normAutofit/>
          </a:bodyPr>
          <a:lstStyle/>
          <a:p>
            <a:pPr marL="342900" lvl="0" indent="-342900" algn="just">
              <a:lnSpc>
                <a:spcPct val="115000"/>
              </a:lnSpc>
              <a:spcAft>
                <a:spcPts val="1000"/>
              </a:spcAft>
              <a:buFont typeface="Symbol" panose="05050102010706020507" pitchFamily="18" charset="2"/>
              <a:buChar char=""/>
            </a:pPr>
            <a:r>
              <a:rPr lang="en-GB" sz="2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analyse current approaches to early years education and care through a sustainability lens;</a:t>
            </a:r>
            <a:endParaRPr lang="en-GB" sz="2200"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analyse the relevant philosophical, socio-cultural, historic, legislative and policy contexts in relation to sustainability and citizenship and their significance to early years education and care contexts;</a:t>
            </a:r>
            <a:endParaRPr lang="en-GB" sz="2200"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reflect on the child rights, the adult’s role, wider socio-cultural-political systems and their own personal engagement in relation to early years education for sustainability;</a:t>
            </a:r>
            <a:endParaRPr lang="en-GB" sz="2200"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organise knowledge and learning through use of a range of information resources, and present work at the appropriate level. </a:t>
            </a:r>
            <a:endParaRPr lang="en-GB" sz="2200"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012764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2EF8-6F2C-4C84-961A-A97429B031B2}"/>
              </a:ext>
            </a:extLst>
          </p:cNvPr>
          <p:cNvSpPr>
            <a:spLocks noGrp="1"/>
          </p:cNvSpPr>
          <p:nvPr>
            <p:ph type="title"/>
          </p:nvPr>
        </p:nvSpPr>
        <p:spPr/>
        <p:txBody>
          <a:bodyPr>
            <a:normAutofit fontScale="90000"/>
          </a:bodyPr>
          <a:lstStyle/>
          <a:p>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The Task- 2 parts</a:t>
            </a:r>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dirty="0">
                <a:latin typeface="Calibri" panose="020F0502020204030204" pitchFamily="34" charset="0"/>
                <a:ea typeface="DengXian" panose="02010600030101010101" pitchFamily="2" charset="-122"/>
                <a:cs typeface="Times New Roman" panose="02020603050405020304" pitchFamily="18" charset="0"/>
              </a:rPr>
            </a:br>
            <a:r>
              <a:rPr lang="en-US" b="1" dirty="0">
                <a:latin typeface="Arial" panose="020B060402020202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4" name="Content Placeholder 3">
            <a:extLst>
              <a:ext uri="{FF2B5EF4-FFF2-40B4-BE49-F238E27FC236}">
                <a16:creationId xmlns:a16="http://schemas.microsoft.com/office/drawing/2014/main" id="{5992D3FB-0F42-4E82-9452-F7F4EA0865AD}"/>
              </a:ext>
            </a:extLst>
          </p:cNvPr>
          <p:cNvSpPr>
            <a:spLocks noGrp="1"/>
          </p:cNvSpPr>
          <p:nvPr>
            <p:ph sz="half" idx="2"/>
          </p:nvPr>
        </p:nvSpPr>
        <p:spPr>
          <a:xfrm>
            <a:off x="838199" y="1429212"/>
            <a:ext cx="10701759" cy="4171603"/>
          </a:xfrm>
        </p:spPr>
        <p:txBody>
          <a:bodyPr>
            <a:normAutofit fontScale="70000" lnSpcReduction="20000"/>
          </a:bodyPr>
          <a:lstStyle/>
          <a:p>
            <a:pPr marL="0" indent="0">
              <a:buNone/>
            </a:pPr>
            <a:r>
              <a:rPr lang="en-GB" sz="3800" b="1" dirty="0">
                <a:solidFill>
                  <a:srgbClr val="0070C0"/>
                </a:solidFill>
              </a:rPr>
              <a:t>Part 1</a:t>
            </a:r>
          </a:p>
          <a:p>
            <a:pPr marL="0" indent="0">
              <a:lnSpc>
                <a:spcPct val="120000"/>
              </a:lnSpc>
              <a:buNone/>
            </a:pPr>
            <a:r>
              <a:rPr lang="en-GB" sz="3800" b="1" i="1" dirty="0">
                <a:solidFill>
                  <a:srgbClr val="0070C0"/>
                </a:solidFill>
                <a:latin typeface="Arial" panose="020B0604020202020204" pitchFamily="34" charset="0"/>
                <a:cs typeface="Arial" panose="020B0604020202020204" pitchFamily="34" charset="0"/>
              </a:rPr>
              <a:t>Part 1 – Evidence collected as part of John Muir Award </a:t>
            </a:r>
          </a:p>
          <a:p>
            <a:pPr marL="0" indent="0">
              <a:lnSpc>
                <a:spcPct val="120000"/>
              </a:lnSpc>
              <a:buNone/>
            </a:pPr>
            <a:endParaRPr lang="en-GB" sz="3800" i="1" dirty="0">
              <a:solidFill>
                <a:srgbClr val="0070C0"/>
              </a:solidFill>
              <a:latin typeface="Arial" panose="020B0604020202020204" pitchFamily="34" charset="0"/>
              <a:cs typeface="Arial" panose="020B0604020202020204" pitchFamily="34" charset="0"/>
            </a:endParaRPr>
          </a:p>
          <a:p>
            <a:pPr marL="0" indent="0">
              <a:lnSpc>
                <a:spcPct val="120000"/>
              </a:lnSpc>
              <a:buNone/>
            </a:pPr>
            <a:r>
              <a:rPr lang="en-GB" sz="3800" i="1" dirty="0">
                <a:solidFill>
                  <a:srgbClr val="0070C0"/>
                </a:solidFill>
                <a:latin typeface="Arial" panose="020B0604020202020204" pitchFamily="34" charset="0"/>
                <a:cs typeface="Arial" panose="020B0604020202020204" pitchFamily="34" charset="0"/>
              </a:rPr>
              <a:t>Using guidance in lectures and from the John Muir Trust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pPr marL="0" indent="0">
              <a:buNone/>
            </a:pPr>
            <a:endParaRPr lang="en-GB" b="1" dirty="0"/>
          </a:p>
        </p:txBody>
      </p:sp>
    </p:spTree>
    <p:extLst>
      <p:ext uri="{BB962C8B-B14F-4D97-AF65-F5344CB8AC3E}">
        <p14:creationId xmlns:p14="http://schemas.microsoft.com/office/powerpoint/2010/main" val="248634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191507B-1E4D-4AF0-A794-191954E467F5}"/>
              </a:ext>
            </a:extLst>
          </p:cNvPr>
          <p:cNvSpPr>
            <a:spLocks noGrp="1"/>
          </p:cNvSpPr>
          <p:nvPr>
            <p:ph sz="half" idx="2"/>
          </p:nvPr>
        </p:nvSpPr>
        <p:spPr>
          <a:xfrm>
            <a:off x="761724" y="312526"/>
            <a:ext cx="10801385" cy="4850297"/>
          </a:xfrm>
        </p:spPr>
        <p:txBody>
          <a:bodyPr>
            <a:normAutofit fontScale="32500" lnSpcReduction="20000"/>
          </a:bodyPr>
          <a:lstStyle/>
          <a:p>
            <a:pPr marL="0" indent="0">
              <a:lnSpc>
                <a:spcPct val="120000"/>
              </a:lnSpc>
              <a:buNone/>
            </a:pPr>
            <a:r>
              <a:rPr lang="en-GB" sz="8000" b="1" i="1" dirty="0">
                <a:solidFill>
                  <a:srgbClr val="0070C0"/>
                </a:solidFill>
                <a:latin typeface="Arial" panose="020B0604020202020204" pitchFamily="34" charset="0"/>
                <a:cs typeface="Arial" panose="020B0604020202020204" pitchFamily="34" charset="0"/>
              </a:rPr>
              <a:t>Part 2</a:t>
            </a:r>
          </a:p>
          <a:p>
            <a:pPr marL="0" indent="0">
              <a:lnSpc>
                <a:spcPct val="120000"/>
              </a:lnSpc>
              <a:buNone/>
            </a:pPr>
            <a:r>
              <a:rPr lang="en-GB" sz="6400" b="1" i="1" dirty="0">
                <a:solidFill>
                  <a:srgbClr val="0070C0"/>
                </a:solidFill>
                <a:latin typeface="Arial" panose="020B0604020202020204" pitchFamily="34" charset="0"/>
                <a:cs typeface="Arial" panose="020B0604020202020204" pitchFamily="34" charset="0"/>
              </a:rPr>
              <a:t>Part 2- Reflection and Evaluation</a:t>
            </a:r>
          </a:p>
          <a:p>
            <a:pPr marL="0" indent="0">
              <a:lnSpc>
                <a:spcPct val="120000"/>
              </a:lnSpc>
              <a:buNone/>
            </a:pPr>
            <a:r>
              <a:rPr lang="en-GB" sz="6400" b="1" i="1" dirty="0">
                <a:solidFill>
                  <a:srgbClr val="0070C0"/>
                </a:solidFill>
                <a:latin typeface="Arial" panose="020B0604020202020204" pitchFamily="34" charset="0"/>
                <a:cs typeface="Arial" panose="020B0604020202020204" pitchFamily="34" charset="0"/>
              </a:rPr>
              <a:t>20 minute presentation broken down as below: </a:t>
            </a:r>
          </a:p>
          <a:p>
            <a:pPr>
              <a:lnSpc>
                <a:spcPct val="120000"/>
              </a:lnSpc>
            </a:pPr>
            <a:r>
              <a:rPr lang="en-GB" sz="6400" b="1" i="1" dirty="0">
                <a:solidFill>
                  <a:srgbClr val="0070C0"/>
                </a:solidFill>
                <a:latin typeface="Arial" panose="020B0604020202020204" pitchFamily="34" charset="0"/>
                <a:cs typeface="Arial" panose="020B0604020202020204" pitchFamily="34" charset="0"/>
              </a:rPr>
              <a:t>5 minutes</a:t>
            </a:r>
          </a:p>
          <a:p>
            <a:pPr marL="0" indent="0">
              <a:lnSpc>
                <a:spcPct val="120000"/>
              </a:lnSpc>
              <a:buNone/>
            </a:pPr>
            <a:r>
              <a:rPr lang="en-GB" sz="6400" i="1" dirty="0">
                <a:solidFill>
                  <a:srgbClr val="0070C0"/>
                </a:solidFill>
                <a:latin typeface="Arial" panose="020B0604020202020204" pitchFamily="34" charset="0"/>
                <a:cs typeface="Arial" panose="020B0604020202020204" pitchFamily="34" charset="0"/>
              </a:rPr>
              <a:t>Introduce and reflect upon your experience in part 1 to illustrate how it supported you develop your own understanding and practical engagement with sustainability issues and discourse. </a:t>
            </a:r>
            <a:endParaRPr lang="en-GB" sz="6400" b="1" i="1" dirty="0">
              <a:solidFill>
                <a:srgbClr val="0070C0"/>
              </a:solidFill>
              <a:latin typeface="Arial" panose="020B0604020202020204" pitchFamily="34" charset="0"/>
              <a:cs typeface="Arial" panose="020B0604020202020204" pitchFamily="34" charset="0"/>
            </a:endParaRPr>
          </a:p>
          <a:p>
            <a:pPr>
              <a:lnSpc>
                <a:spcPct val="120000"/>
              </a:lnSpc>
            </a:pPr>
            <a:r>
              <a:rPr lang="en-GB" sz="6400" b="1" i="1" dirty="0">
                <a:solidFill>
                  <a:srgbClr val="0070C0"/>
                </a:solidFill>
                <a:latin typeface="Arial" panose="020B0604020202020204" pitchFamily="34" charset="0"/>
                <a:cs typeface="Arial" panose="020B0604020202020204" pitchFamily="34" charset="0"/>
              </a:rPr>
              <a:t>15 minutes</a:t>
            </a:r>
          </a:p>
          <a:p>
            <a:pPr marL="0" indent="0">
              <a:lnSpc>
                <a:spcPct val="120000"/>
              </a:lnSpc>
              <a:buNone/>
            </a:pPr>
            <a:r>
              <a:rPr lang="en-GB" sz="64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 </a:t>
            </a:r>
          </a:p>
          <a:p>
            <a:pPr>
              <a:lnSpc>
                <a:spcPct val="120000"/>
              </a:lnSpc>
            </a:pPr>
            <a:endParaRPr lang="en-GB" sz="7200" dirty="0">
              <a:latin typeface="Arial" panose="020B0604020202020204" pitchFamily="34" charset="0"/>
              <a:cs typeface="Arial" panose="020B0604020202020204" pitchFamily="34" charset="0"/>
            </a:endParaRPr>
          </a:p>
          <a:p>
            <a:pPr>
              <a:lnSpc>
                <a:spcPct val="120000"/>
              </a:lnSpc>
            </a:pPr>
            <a:endParaRPr lang="en-GB" dirty="0"/>
          </a:p>
          <a:p>
            <a:endParaRPr lang="en-GB" dirty="0"/>
          </a:p>
        </p:txBody>
      </p:sp>
    </p:spTree>
    <p:extLst>
      <p:ext uri="{BB962C8B-B14F-4D97-AF65-F5344CB8AC3E}">
        <p14:creationId xmlns:p14="http://schemas.microsoft.com/office/powerpoint/2010/main" val="376356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BBD5-D0B4-4043-8A0F-F5B774D4E15A}"/>
              </a:ext>
            </a:extLst>
          </p:cNvPr>
          <p:cNvSpPr>
            <a:spLocks noGrp="1"/>
          </p:cNvSpPr>
          <p:nvPr>
            <p:ph type="title"/>
          </p:nvPr>
        </p:nvSpPr>
        <p:spPr>
          <a:xfrm>
            <a:off x="838200" y="365126"/>
            <a:ext cx="10515600" cy="783318"/>
          </a:xfrm>
        </p:spPr>
        <p:txBody>
          <a:bodyPr/>
          <a:lstStyle/>
          <a:p>
            <a:r>
              <a:rPr lang="en-GB" i="1" dirty="0">
                <a:solidFill>
                  <a:srgbClr val="0070C0"/>
                </a:solidFill>
              </a:rPr>
              <a:t>Part 1</a:t>
            </a:r>
          </a:p>
        </p:txBody>
      </p:sp>
      <p:sp>
        <p:nvSpPr>
          <p:cNvPr id="4" name="Content Placeholder 3">
            <a:extLst>
              <a:ext uri="{FF2B5EF4-FFF2-40B4-BE49-F238E27FC236}">
                <a16:creationId xmlns:a16="http://schemas.microsoft.com/office/drawing/2014/main" id="{5E9B8F4F-4777-47B3-808C-2D73C7829E0F}"/>
              </a:ext>
            </a:extLst>
          </p:cNvPr>
          <p:cNvSpPr>
            <a:spLocks noGrp="1"/>
          </p:cNvSpPr>
          <p:nvPr>
            <p:ph sz="half" idx="2"/>
          </p:nvPr>
        </p:nvSpPr>
        <p:spPr>
          <a:xfrm>
            <a:off x="919544" y="1361452"/>
            <a:ext cx="10434255" cy="4343536"/>
          </a:xfrm>
        </p:spPr>
        <p:txBody>
          <a:bodyPr>
            <a:normAutofit fontScale="32500" lnSpcReduction="20000"/>
          </a:bodyPr>
          <a:lstStyle/>
          <a:p>
            <a:pPr marL="0" indent="0">
              <a:buNone/>
            </a:pPr>
            <a:r>
              <a:rPr lang="en-GB" sz="6500" i="1" dirty="0">
                <a:solidFill>
                  <a:srgbClr val="0070C0"/>
                </a:solidFill>
                <a:latin typeface="Arial" panose="020B0604020202020204" pitchFamily="34" charset="0"/>
                <a:cs typeface="Arial" panose="020B0604020202020204" pitchFamily="34" charset="0"/>
              </a:rPr>
              <a:t>Complete the John Muir Award activity</a:t>
            </a:r>
          </a:p>
          <a:p>
            <a:r>
              <a:rPr lang="en-GB" sz="6500" i="1" dirty="0">
                <a:solidFill>
                  <a:srgbClr val="0070C0"/>
                </a:solidFill>
                <a:latin typeface="Arial" panose="020B0604020202020204" pitchFamily="34" charset="0"/>
                <a:cs typeface="Arial" panose="020B0604020202020204" pitchFamily="34" charset="0"/>
              </a:rPr>
              <a:t>This must involve.4 work days  (or approx. 25 hours) to complete and collect information.</a:t>
            </a:r>
          </a:p>
          <a:p>
            <a:pPr marL="0" indent="0">
              <a:buNone/>
            </a:pPr>
            <a:r>
              <a:rPr lang="en-GB" sz="6500" i="1" dirty="0">
                <a:solidFill>
                  <a:srgbClr val="0070C0"/>
                </a:solidFill>
                <a:latin typeface="Arial" panose="020B0604020202020204" pitchFamily="34" charset="0"/>
                <a:cs typeface="Arial" panose="020B0604020202020204" pitchFamily="34" charset="0"/>
              </a:rPr>
              <a:t>It includes:</a:t>
            </a:r>
          </a:p>
          <a:p>
            <a:r>
              <a:rPr lang="en-GB" sz="6500" i="1" dirty="0">
                <a:solidFill>
                  <a:srgbClr val="0070C0"/>
                </a:solidFill>
                <a:latin typeface="Arial" panose="020B0604020202020204" pitchFamily="34" charset="0"/>
                <a:cs typeface="Arial" panose="020B0604020202020204" pitchFamily="34" charset="0"/>
              </a:rPr>
              <a:t>Discover</a:t>
            </a:r>
          </a:p>
          <a:p>
            <a:r>
              <a:rPr lang="en-GB" sz="6500" i="1" dirty="0">
                <a:solidFill>
                  <a:srgbClr val="0070C0"/>
                </a:solidFill>
                <a:latin typeface="Arial" panose="020B0604020202020204" pitchFamily="34" charset="0"/>
                <a:cs typeface="Arial" panose="020B0604020202020204" pitchFamily="34" charset="0"/>
              </a:rPr>
              <a:t>Explore</a:t>
            </a:r>
          </a:p>
          <a:p>
            <a:r>
              <a:rPr lang="en-GB" sz="6500" i="1" dirty="0">
                <a:solidFill>
                  <a:srgbClr val="0070C0"/>
                </a:solidFill>
                <a:latin typeface="Arial" panose="020B0604020202020204" pitchFamily="34" charset="0"/>
                <a:cs typeface="Arial" panose="020B0604020202020204" pitchFamily="34" charset="0"/>
              </a:rPr>
              <a:t>Conserve</a:t>
            </a:r>
          </a:p>
          <a:p>
            <a:r>
              <a:rPr lang="en-GB" sz="6500" i="1" dirty="0">
                <a:solidFill>
                  <a:srgbClr val="0070C0"/>
                </a:solidFill>
                <a:latin typeface="Arial" panose="020B0604020202020204" pitchFamily="34" charset="0"/>
                <a:cs typeface="Arial" panose="020B0604020202020204" pitchFamily="34" charset="0"/>
              </a:rPr>
              <a:t>Share</a:t>
            </a:r>
          </a:p>
          <a:p>
            <a:endParaRPr lang="en-GB" sz="6500" i="1" dirty="0">
              <a:solidFill>
                <a:srgbClr val="0070C0"/>
              </a:solidFill>
              <a:latin typeface="Arial" panose="020B0604020202020204" pitchFamily="34" charset="0"/>
              <a:cs typeface="Arial" panose="020B0604020202020204" pitchFamily="34" charset="0"/>
            </a:endParaRPr>
          </a:p>
          <a:p>
            <a:pPr marL="0" indent="0">
              <a:buNone/>
            </a:pPr>
            <a:r>
              <a:rPr lang="en-GB" sz="6600" i="1" dirty="0">
                <a:solidFill>
                  <a:srgbClr val="0070C0"/>
                </a:solidFill>
              </a:rPr>
              <a:t>We have already entered you in the Award and thus you  only need to find an area to discover, explore conserve, and share</a:t>
            </a:r>
            <a:endParaRPr lang="en-GB" sz="6600" b="1" i="1" u="sng" dirty="0">
              <a:solidFill>
                <a:srgbClr val="0070C0"/>
              </a:solidFill>
            </a:endParaRPr>
          </a:p>
          <a:p>
            <a:pPr marL="0" indent="0">
              <a:buNone/>
            </a:pPr>
            <a:r>
              <a:rPr lang="en-GB" sz="6600" i="1" dirty="0">
                <a:solidFill>
                  <a:srgbClr val="0070C0"/>
                </a:solidFill>
                <a:hlinkClick r:id="rId2"/>
              </a:rPr>
              <a:t>https://www.johnmuirtrust.org/award</a:t>
            </a:r>
            <a:endParaRPr lang="en-GB" sz="6600" i="1" dirty="0">
              <a:solidFill>
                <a:srgbClr val="0070C0"/>
              </a:solidFill>
            </a:endParaRPr>
          </a:p>
          <a:p>
            <a:pPr marL="0" indent="0">
              <a:buNone/>
            </a:pPr>
            <a:endParaRPr lang="en-GB" sz="6600" i="1" dirty="0">
              <a:solidFill>
                <a:schemeClr val="accent1">
                  <a:lumMod val="75000"/>
                </a:schemeClr>
              </a:solidFill>
            </a:endParaRPr>
          </a:p>
          <a:p>
            <a:endParaRPr lang="en-GB" sz="6500" i="1"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6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6453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D79-5B7F-4C83-A9C5-2E1A320BBBA5}"/>
              </a:ext>
            </a:extLst>
          </p:cNvPr>
          <p:cNvSpPr>
            <a:spLocks noGrp="1"/>
          </p:cNvSpPr>
          <p:nvPr>
            <p:ph type="title"/>
          </p:nvPr>
        </p:nvSpPr>
        <p:spPr>
          <a:xfrm>
            <a:off x="838200" y="365125"/>
            <a:ext cx="10515600" cy="674461"/>
          </a:xfrm>
        </p:spPr>
        <p:txBody>
          <a:bodyPr>
            <a:normAutofit fontScale="90000"/>
          </a:bodyPr>
          <a:lstStyle/>
          <a:p>
            <a:r>
              <a:rPr lang="en-GB" i="1" dirty="0">
                <a:solidFill>
                  <a:srgbClr val="0070C0"/>
                </a:solidFill>
              </a:rPr>
              <a:t>Part 1</a:t>
            </a:r>
          </a:p>
        </p:txBody>
      </p:sp>
      <p:sp>
        <p:nvSpPr>
          <p:cNvPr id="4" name="Content Placeholder 3">
            <a:extLst>
              <a:ext uri="{FF2B5EF4-FFF2-40B4-BE49-F238E27FC236}">
                <a16:creationId xmlns:a16="http://schemas.microsoft.com/office/drawing/2014/main" id="{99A80A8F-769D-4450-A604-D3168394624F}"/>
              </a:ext>
            </a:extLst>
          </p:cNvPr>
          <p:cNvSpPr>
            <a:spLocks noGrp="1"/>
          </p:cNvSpPr>
          <p:nvPr>
            <p:ph sz="half" idx="2"/>
          </p:nvPr>
        </p:nvSpPr>
        <p:spPr>
          <a:xfrm>
            <a:off x="711200" y="1270484"/>
            <a:ext cx="10642600" cy="4317032"/>
          </a:xfrm>
        </p:spPr>
        <p:txBody>
          <a:bodyPr>
            <a:normAutofit/>
          </a:bodyPr>
          <a:lstStyle/>
          <a:p>
            <a:pPr marL="457200" indent="-457200">
              <a:buFont typeface="+mj-lt"/>
              <a:buAutoNum type="arabicPeriod"/>
            </a:pPr>
            <a:r>
              <a:rPr lang="en-GB" sz="1900" b="1" i="1" dirty="0">
                <a:solidFill>
                  <a:srgbClr val="0070C0"/>
                </a:solidFill>
                <a:latin typeface="Arial" panose="020B0604020202020204" pitchFamily="34" charset="0"/>
                <a:cs typeface="Arial" panose="020B0604020202020204" pitchFamily="34" charset="0"/>
              </a:rPr>
              <a:t>Discover</a:t>
            </a:r>
          </a:p>
          <a:p>
            <a:pPr marL="0" indent="0">
              <a:buNone/>
            </a:pPr>
            <a:r>
              <a:rPr lang="en-GB" sz="1900" i="1" dirty="0">
                <a:solidFill>
                  <a:srgbClr val="0070C0"/>
                </a:solidFill>
                <a:latin typeface="Arial" panose="020B0604020202020204" pitchFamily="34" charset="0"/>
                <a:cs typeface="Arial" panose="020B0604020202020204" pitchFamily="34" charset="0"/>
              </a:rPr>
              <a:t>Discover – a natural area. This could be your garden, outdoor area in a setting, woodland, a path where you walk or exercise.</a:t>
            </a:r>
          </a:p>
          <a:p>
            <a:pPr marL="0" indent="0">
              <a:buNone/>
            </a:pPr>
            <a:r>
              <a:rPr lang="en-GB" sz="1900" i="1" dirty="0">
                <a:solidFill>
                  <a:srgbClr val="0070C0"/>
                </a:solidFill>
                <a:latin typeface="Arial" panose="020B0604020202020204" pitchFamily="34" charset="0"/>
                <a:cs typeface="Arial" panose="020B0604020202020204" pitchFamily="34" charset="0"/>
              </a:rPr>
              <a:t>Where have you chosen? </a:t>
            </a:r>
          </a:p>
          <a:p>
            <a:pPr marL="0" indent="0">
              <a:buNone/>
            </a:pPr>
            <a:r>
              <a:rPr lang="en-GB" sz="1900" i="1" dirty="0">
                <a:solidFill>
                  <a:srgbClr val="0070C0"/>
                </a:solidFill>
                <a:latin typeface="Arial" panose="020B0604020202020204" pitchFamily="34" charset="0"/>
                <a:cs typeface="Arial" panose="020B0604020202020204" pitchFamily="34" charset="0"/>
              </a:rPr>
              <a:t>Where is the area on a map?</a:t>
            </a:r>
          </a:p>
          <a:p>
            <a:pPr marL="0" indent="0">
              <a:buNone/>
            </a:pPr>
            <a:r>
              <a:rPr lang="en-GB" sz="1900" i="1" dirty="0">
                <a:solidFill>
                  <a:srgbClr val="0070C0"/>
                </a:solidFill>
                <a:latin typeface="Arial" panose="020B0604020202020204" pitchFamily="34" charset="0"/>
                <a:cs typeface="Arial" panose="020B0604020202020204" pitchFamily="34" charset="0"/>
              </a:rPr>
              <a:t>Why did you choose this area?</a:t>
            </a:r>
          </a:p>
          <a:p>
            <a:pPr marL="0" indent="0">
              <a:buNone/>
            </a:pPr>
            <a:r>
              <a:rPr lang="en-GB" sz="1900" b="1" i="1" dirty="0">
                <a:solidFill>
                  <a:srgbClr val="0070C0"/>
                </a:solidFill>
                <a:latin typeface="Arial" panose="020B0604020202020204" pitchFamily="34" charset="0"/>
                <a:cs typeface="Arial" panose="020B0604020202020204" pitchFamily="34" charset="0"/>
              </a:rPr>
              <a:t>2. Explore</a:t>
            </a:r>
          </a:p>
          <a:p>
            <a:r>
              <a:rPr lang="en-GB" sz="1900" i="1" dirty="0">
                <a:solidFill>
                  <a:srgbClr val="0070C0"/>
                </a:solidFill>
                <a:latin typeface="Arial" panose="020B0604020202020204" pitchFamily="34" charset="0"/>
                <a:cs typeface="Arial" panose="020B0604020202020204" pitchFamily="34" charset="0"/>
              </a:rPr>
              <a:t>Explore – find out about the area, What lives there? You can use a scrap book, take photos, art work, poetry, dance…. Use any technique to find out  and connect with the site and  this will be </a:t>
            </a:r>
            <a:r>
              <a:rPr lang="en-GB" sz="1900" i="1" dirty="0" err="1">
                <a:solidFill>
                  <a:srgbClr val="0070C0"/>
                </a:solidFill>
                <a:latin typeface="Arial" panose="020B0604020202020204" pitchFamily="34" charset="0"/>
                <a:cs typeface="Arial" panose="020B0604020202020204" pitchFamily="34" charset="0"/>
              </a:rPr>
              <a:t>th</a:t>
            </a:r>
            <a:r>
              <a:rPr lang="en-GB" sz="1900" i="1" dirty="0">
                <a:solidFill>
                  <a:srgbClr val="0070C0"/>
                </a:solidFill>
                <a:latin typeface="Arial" panose="020B0604020202020204" pitchFamily="34" charset="0"/>
                <a:cs typeface="Arial" panose="020B0604020202020204" pitchFamily="34" charset="0"/>
              </a:rPr>
              <a:t> information you have to share about your site.</a:t>
            </a:r>
          </a:p>
          <a:p>
            <a:endParaRPr lang="en-GB" dirty="0"/>
          </a:p>
        </p:txBody>
      </p:sp>
    </p:spTree>
    <p:extLst>
      <p:ext uri="{BB962C8B-B14F-4D97-AF65-F5344CB8AC3E}">
        <p14:creationId xmlns:p14="http://schemas.microsoft.com/office/powerpoint/2010/main" val="222664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A90EAB-A772-9C2A-F1EE-D5D177E616A4}"/>
              </a:ext>
            </a:extLst>
          </p:cNvPr>
          <p:cNvPicPr>
            <a:picLocks noChangeAspect="1"/>
          </p:cNvPicPr>
          <p:nvPr/>
        </p:nvPicPr>
        <p:blipFill>
          <a:blip r:embed="rId2"/>
          <a:stretch>
            <a:fillRect/>
          </a:stretch>
        </p:blipFill>
        <p:spPr>
          <a:xfrm>
            <a:off x="0" y="0"/>
            <a:ext cx="12191999" cy="6787978"/>
          </a:xfrm>
          <a:prstGeom prst="rect">
            <a:avLst/>
          </a:prstGeom>
        </p:spPr>
      </p:pic>
    </p:spTree>
    <p:extLst>
      <p:ext uri="{BB962C8B-B14F-4D97-AF65-F5344CB8AC3E}">
        <p14:creationId xmlns:p14="http://schemas.microsoft.com/office/powerpoint/2010/main" val="1999918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D79-5B7F-4C83-A9C5-2E1A320BBBA5}"/>
              </a:ext>
            </a:extLst>
          </p:cNvPr>
          <p:cNvSpPr>
            <a:spLocks noGrp="1"/>
          </p:cNvSpPr>
          <p:nvPr>
            <p:ph type="title"/>
          </p:nvPr>
        </p:nvSpPr>
        <p:spPr/>
        <p:txBody>
          <a:bodyPr/>
          <a:lstStyle/>
          <a:p>
            <a:r>
              <a:rPr lang="en-GB" i="1" dirty="0">
                <a:solidFill>
                  <a:srgbClr val="0070C0"/>
                </a:solidFill>
              </a:rPr>
              <a:t>Part 1</a:t>
            </a:r>
            <a:r>
              <a:rPr lang="en-GB" dirty="0">
                <a:solidFill>
                  <a:srgbClr val="0070C0"/>
                </a:solidFill>
              </a:rPr>
              <a:t> </a:t>
            </a:r>
          </a:p>
        </p:txBody>
      </p:sp>
      <p:sp>
        <p:nvSpPr>
          <p:cNvPr id="4" name="Content Placeholder 3">
            <a:extLst>
              <a:ext uri="{FF2B5EF4-FFF2-40B4-BE49-F238E27FC236}">
                <a16:creationId xmlns:a16="http://schemas.microsoft.com/office/drawing/2014/main" id="{99A80A8F-769D-4450-A604-D3168394624F}"/>
              </a:ext>
            </a:extLst>
          </p:cNvPr>
          <p:cNvSpPr>
            <a:spLocks noGrp="1"/>
          </p:cNvSpPr>
          <p:nvPr>
            <p:ph sz="half" idx="2"/>
          </p:nvPr>
        </p:nvSpPr>
        <p:spPr>
          <a:xfrm>
            <a:off x="838199" y="1566608"/>
            <a:ext cx="10655461" cy="4277276"/>
          </a:xfrm>
        </p:spPr>
        <p:txBody>
          <a:bodyPr>
            <a:normAutofit/>
          </a:bodyPr>
          <a:lstStyle/>
          <a:p>
            <a:pPr marL="0" indent="0">
              <a:buNone/>
            </a:pPr>
            <a:r>
              <a:rPr lang="en-GB" sz="2000" i="1" dirty="0">
                <a:solidFill>
                  <a:srgbClr val="0070C0"/>
                </a:solidFill>
                <a:latin typeface="Arial" panose="020B0604020202020204" pitchFamily="34" charset="0"/>
                <a:cs typeface="Arial" panose="020B0604020202020204" pitchFamily="34" charset="0"/>
              </a:rPr>
              <a:t>3. </a:t>
            </a:r>
            <a:r>
              <a:rPr lang="en-GB" sz="2000" b="1" i="1" dirty="0">
                <a:solidFill>
                  <a:srgbClr val="0070C0"/>
                </a:solidFill>
                <a:latin typeface="Arial" panose="020B0604020202020204" pitchFamily="34" charset="0"/>
                <a:cs typeface="Arial" panose="020B0604020202020204" pitchFamily="34" charset="0"/>
              </a:rPr>
              <a:t>Conserve</a:t>
            </a:r>
            <a:r>
              <a:rPr lang="en-GB" sz="2000" i="1" dirty="0">
                <a:solidFill>
                  <a:srgbClr val="0070C0"/>
                </a:solidFill>
                <a:latin typeface="Arial" panose="020B0604020202020204" pitchFamily="34" charset="0"/>
                <a:cs typeface="Arial" panose="020B0604020202020204" pitchFamily="34" charset="0"/>
              </a:rPr>
              <a:t> </a:t>
            </a:r>
          </a:p>
          <a:p>
            <a:pPr marL="0" indent="0">
              <a:buNone/>
            </a:pPr>
            <a:r>
              <a:rPr lang="en-GB" sz="2000" i="1" dirty="0">
                <a:solidFill>
                  <a:srgbClr val="0070C0"/>
                </a:solidFill>
                <a:latin typeface="Arial" panose="020B0604020202020204" pitchFamily="34" charset="0"/>
                <a:cs typeface="Arial" panose="020B0604020202020204" pitchFamily="34" charset="0"/>
              </a:rPr>
              <a:t>Do something to look after your site. Create a bug hotel from bits of wood, create bird feeders from seeds using advice from organisation such as RSPB, consider ways you could be more sustainable.</a:t>
            </a:r>
          </a:p>
          <a:p>
            <a:pPr marL="0" indent="0">
              <a:buNone/>
            </a:pPr>
            <a:r>
              <a:rPr lang="en-GB" sz="2000" b="1" i="1" dirty="0">
                <a:solidFill>
                  <a:srgbClr val="0070C0"/>
                </a:solidFill>
                <a:latin typeface="Arial" panose="020B0604020202020204" pitchFamily="34" charset="0"/>
                <a:cs typeface="Arial" panose="020B0604020202020204" pitchFamily="34" charset="0"/>
              </a:rPr>
              <a:t>4. Share</a:t>
            </a:r>
          </a:p>
          <a:p>
            <a:pPr marL="0" indent="0">
              <a:buNone/>
            </a:pPr>
            <a:r>
              <a:rPr lang="en-GB" sz="2000" i="1" dirty="0">
                <a:solidFill>
                  <a:srgbClr val="0070C0"/>
                </a:solidFill>
                <a:latin typeface="Arial" panose="020B0604020202020204" pitchFamily="34" charset="0"/>
                <a:cs typeface="Arial" panose="020B0604020202020204" pitchFamily="34" charset="0"/>
              </a:rPr>
              <a:t>In part 2 you will let tutors / the group know about your site.</a:t>
            </a:r>
          </a:p>
          <a:p>
            <a:pPr marL="0" indent="0">
              <a:buNone/>
            </a:pPr>
            <a:endParaRPr lang="en-GB" sz="2000" i="1" dirty="0">
              <a:solidFill>
                <a:srgbClr val="0070C0"/>
              </a:solidFill>
              <a:latin typeface="Arial" panose="020B0604020202020204" pitchFamily="34" charset="0"/>
              <a:cs typeface="Arial" panose="020B0604020202020204" pitchFamily="34" charset="0"/>
            </a:endParaRPr>
          </a:p>
          <a:p>
            <a:pPr marL="0" indent="0">
              <a:buNone/>
            </a:pPr>
            <a:r>
              <a:rPr lang="en-GB" sz="2000" i="1" dirty="0">
                <a:solidFill>
                  <a:srgbClr val="0070C0"/>
                </a:solidFill>
                <a:latin typeface="Arial" panose="020B0604020202020204" pitchFamily="34" charset="0"/>
                <a:cs typeface="Arial" panose="020B0604020202020204" pitchFamily="34" charset="0"/>
              </a:rPr>
              <a:t>This information should be saved and either uploaded onto Turnitin or OneDrive or if you use a scrapbook bring it with you to your part 2 presentation. </a:t>
            </a:r>
          </a:p>
          <a:p>
            <a:pPr marL="0" indent="0">
              <a:buNone/>
            </a:pPr>
            <a:endParaRPr lang="en-GB" sz="2000" i="1"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68455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072707-C5B8-4D97-3F72-932AF857042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898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F48A-FAF3-8102-33C8-702B8933395B}"/>
              </a:ext>
            </a:extLst>
          </p:cNvPr>
          <p:cNvSpPr>
            <a:spLocks noGrp="1"/>
          </p:cNvSpPr>
          <p:nvPr>
            <p:ph type="title"/>
          </p:nvPr>
        </p:nvSpPr>
        <p:spPr>
          <a:xfrm>
            <a:off x="838200" y="365126"/>
            <a:ext cx="10515600" cy="681080"/>
          </a:xfrm>
        </p:spPr>
        <p:txBody>
          <a:bodyPr>
            <a:normAutofit fontScale="90000"/>
          </a:bodyPr>
          <a:lstStyle/>
          <a:p>
            <a:r>
              <a:rPr lang="en-GB" dirty="0"/>
              <a:t>John Muir</a:t>
            </a:r>
          </a:p>
        </p:txBody>
      </p:sp>
      <p:sp>
        <p:nvSpPr>
          <p:cNvPr id="4" name="Content Placeholder 3">
            <a:extLst>
              <a:ext uri="{FF2B5EF4-FFF2-40B4-BE49-F238E27FC236}">
                <a16:creationId xmlns:a16="http://schemas.microsoft.com/office/drawing/2014/main" id="{6CD4FC18-00ED-0844-D7DF-4133BF491735}"/>
              </a:ext>
            </a:extLst>
          </p:cNvPr>
          <p:cNvSpPr>
            <a:spLocks noGrp="1"/>
          </p:cNvSpPr>
          <p:nvPr>
            <p:ph sz="half" idx="2"/>
          </p:nvPr>
        </p:nvSpPr>
        <p:spPr>
          <a:xfrm>
            <a:off x="838199" y="1253331"/>
            <a:ext cx="11025851" cy="4351338"/>
          </a:xfrm>
        </p:spPr>
        <p:txBody>
          <a:bodyPr>
            <a:normAutofit/>
          </a:bodyPr>
          <a:lstStyle/>
          <a:p>
            <a:r>
              <a:rPr lang="en-GB" dirty="0">
                <a:solidFill>
                  <a:srgbClr val="0070C0"/>
                </a:solidFill>
              </a:rPr>
              <a:t>During lectures we will also explore John Muir himself</a:t>
            </a:r>
          </a:p>
          <a:p>
            <a:r>
              <a:rPr lang="en-GB" dirty="0">
                <a:solidFill>
                  <a:srgbClr val="0070C0"/>
                </a:solidFill>
              </a:rPr>
              <a:t>Who was he?</a:t>
            </a:r>
          </a:p>
          <a:p>
            <a:r>
              <a:rPr lang="en-GB" dirty="0">
                <a:solidFill>
                  <a:srgbClr val="0070C0"/>
                </a:solidFill>
              </a:rPr>
              <a:t>Why is he so important as a conservationist?</a:t>
            </a:r>
          </a:p>
          <a:p>
            <a:r>
              <a:rPr lang="en-GB" dirty="0">
                <a:solidFill>
                  <a:srgbClr val="0070C0"/>
                </a:solidFill>
              </a:rPr>
              <a:t>You need to include some information on John Muir  or another famous conservationist at the end of your part 1 evidence, to gain John Muir Award</a:t>
            </a:r>
          </a:p>
          <a:p>
            <a:r>
              <a:rPr lang="en-GB" dirty="0">
                <a:solidFill>
                  <a:srgbClr val="0070C0"/>
                </a:solidFill>
                <a:hlinkClick r:id="rId2"/>
              </a:rPr>
              <a:t>https://www.johnmuirtrust.org/assets/000/003/906/Resource_Guide_2025_John_Muir__original.pdf?1742215452</a:t>
            </a:r>
            <a:endParaRPr lang="en-GB" dirty="0">
              <a:solidFill>
                <a:srgbClr val="0070C0"/>
              </a:solidFill>
            </a:endParaRPr>
          </a:p>
          <a:p>
            <a:endParaRPr lang="en-GB" dirty="0">
              <a:solidFill>
                <a:srgbClr val="0070C0"/>
              </a:solidFill>
            </a:endParaRPr>
          </a:p>
          <a:p>
            <a:endParaRPr lang="en-GB" dirty="0"/>
          </a:p>
        </p:txBody>
      </p:sp>
    </p:spTree>
    <p:extLst>
      <p:ext uri="{BB962C8B-B14F-4D97-AF65-F5344CB8AC3E}">
        <p14:creationId xmlns:p14="http://schemas.microsoft.com/office/powerpoint/2010/main" val="1507817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80E1D-E2A2-4748-9272-E3FC604FA74D}"/>
              </a:ext>
            </a:extLst>
          </p:cNvPr>
          <p:cNvSpPr>
            <a:spLocks noGrp="1"/>
          </p:cNvSpPr>
          <p:nvPr>
            <p:ph type="title"/>
          </p:nvPr>
        </p:nvSpPr>
        <p:spPr>
          <a:xfrm>
            <a:off x="609600" y="175247"/>
            <a:ext cx="10972800" cy="434353"/>
          </a:xfrm>
        </p:spPr>
        <p:txBody>
          <a:bodyPr>
            <a:normAutofit fontScale="90000"/>
          </a:bodyPr>
          <a:lstStyle/>
          <a:p>
            <a:r>
              <a:rPr lang="en-GB" sz="3200" i="1" dirty="0">
                <a:solidFill>
                  <a:srgbClr val="0070C0"/>
                </a:solidFill>
              </a:rPr>
              <a:t>Part 2</a:t>
            </a:r>
          </a:p>
        </p:txBody>
      </p:sp>
      <p:sp>
        <p:nvSpPr>
          <p:cNvPr id="4" name="Content Placeholder 3">
            <a:extLst>
              <a:ext uri="{FF2B5EF4-FFF2-40B4-BE49-F238E27FC236}">
                <a16:creationId xmlns:a16="http://schemas.microsoft.com/office/drawing/2014/main" id="{C425BF39-4BAF-4E96-96C9-60FE6606656D}"/>
              </a:ext>
            </a:extLst>
          </p:cNvPr>
          <p:cNvSpPr>
            <a:spLocks noGrp="1"/>
          </p:cNvSpPr>
          <p:nvPr>
            <p:ph sz="half" idx="2"/>
          </p:nvPr>
        </p:nvSpPr>
        <p:spPr>
          <a:xfrm>
            <a:off x="609599" y="907997"/>
            <a:ext cx="11127129" cy="5042005"/>
          </a:xfrm>
        </p:spPr>
        <p:txBody>
          <a:bodyPr>
            <a:normAutofit fontScale="40000" lnSpcReduction="20000"/>
          </a:bodyPr>
          <a:lstStyle/>
          <a:p>
            <a:pPr marL="0" indent="0">
              <a:buNone/>
            </a:pPr>
            <a:r>
              <a:rPr lang="en-GB" sz="4900" i="1" dirty="0">
                <a:solidFill>
                  <a:srgbClr val="0070C0"/>
                </a:solidFill>
                <a:latin typeface="Arial" panose="020B0604020202020204" pitchFamily="34" charset="0"/>
                <a:cs typeface="Arial" panose="020B0604020202020204" pitchFamily="34" charset="0"/>
              </a:rPr>
              <a:t>Once you have completed the John Muir Award:</a:t>
            </a:r>
          </a:p>
          <a:p>
            <a:pPr marL="0" indent="0">
              <a:buNone/>
            </a:pPr>
            <a:r>
              <a:rPr lang="en-GB" sz="4900" i="1" dirty="0">
                <a:solidFill>
                  <a:srgbClr val="0070C0"/>
                </a:solidFill>
                <a:latin typeface="Arial" panose="020B0604020202020204" pitchFamily="34" charset="0"/>
                <a:cs typeface="Arial" panose="020B0604020202020204" pitchFamily="34" charset="0"/>
              </a:rPr>
              <a:t>Create a presentation of 20 minutes.</a:t>
            </a:r>
          </a:p>
          <a:p>
            <a:pPr marL="0" indent="0">
              <a:buNone/>
            </a:pPr>
            <a:r>
              <a:rPr lang="en-GB" sz="4900" i="1" dirty="0">
                <a:solidFill>
                  <a:srgbClr val="0070C0"/>
                </a:solidFill>
                <a:latin typeface="Arial" panose="020B0604020202020204" pitchFamily="34" charset="0"/>
                <a:cs typeface="Arial" panose="020B0604020202020204" pitchFamily="34" charset="0"/>
              </a:rPr>
              <a:t>This is an individual presentation on MS Teams. However, we can discuss if you would like to present in person</a:t>
            </a:r>
          </a:p>
          <a:p>
            <a:pPr marL="0" indent="0">
              <a:buNone/>
            </a:pPr>
            <a:endParaRPr lang="en-GB" sz="4900" b="1" i="1" dirty="0">
              <a:solidFill>
                <a:srgbClr val="0070C0"/>
              </a:solidFill>
              <a:latin typeface="Arial" panose="020B0604020202020204" pitchFamily="34" charset="0"/>
              <a:cs typeface="Arial" panose="020B0604020202020204" pitchFamily="34" charset="0"/>
            </a:endParaRPr>
          </a:p>
          <a:p>
            <a:pPr marL="0" indent="0">
              <a:buNone/>
            </a:pPr>
            <a:r>
              <a:rPr lang="en-GB" sz="4900" b="1" i="1" dirty="0">
                <a:solidFill>
                  <a:srgbClr val="0070C0"/>
                </a:solidFill>
                <a:latin typeface="Arial" panose="020B0604020202020204" pitchFamily="34" charset="0"/>
                <a:cs typeface="Arial" panose="020B0604020202020204" pitchFamily="34" charset="0"/>
              </a:rPr>
              <a:t>First 5 minutes</a:t>
            </a:r>
          </a:p>
          <a:p>
            <a:pPr marL="0" indent="0">
              <a:buNone/>
            </a:pPr>
            <a:r>
              <a:rPr lang="en-GB" sz="4900" i="1" dirty="0">
                <a:solidFill>
                  <a:srgbClr val="0070C0"/>
                </a:solidFill>
                <a:latin typeface="Arial" panose="020B0604020202020204" pitchFamily="34" charset="0"/>
                <a:cs typeface="Arial" panose="020B0604020202020204" pitchFamily="34" charset="0"/>
              </a:rPr>
              <a:t>The first 5 minutes of presentation should explain to the audience what you did as part of the John Muir Award.</a:t>
            </a:r>
          </a:p>
          <a:p>
            <a:r>
              <a:rPr lang="en-GB" sz="4900" i="1" dirty="0">
                <a:solidFill>
                  <a:srgbClr val="0070C0"/>
                </a:solidFill>
                <a:latin typeface="Arial" panose="020B0604020202020204" pitchFamily="34" charset="0"/>
                <a:cs typeface="Arial" panose="020B0604020202020204" pitchFamily="34" charset="0"/>
              </a:rPr>
              <a:t>What did you discover?</a:t>
            </a:r>
          </a:p>
          <a:p>
            <a:r>
              <a:rPr lang="en-GB" sz="4900" i="1" dirty="0">
                <a:solidFill>
                  <a:srgbClr val="0070C0"/>
                </a:solidFill>
                <a:latin typeface="Arial" panose="020B0604020202020204" pitchFamily="34" charset="0"/>
                <a:cs typeface="Arial" panose="020B0604020202020204" pitchFamily="34" charset="0"/>
              </a:rPr>
              <a:t>What did  you find out about?</a:t>
            </a:r>
          </a:p>
          <a:p>
            <a:r>
              <a:rPr lang="en-GB" sz="4900" i="1" dirty="0">
                <a:solidFill>
                  <a:srgbClr val="0070C0"/>
                </a:solidFill>
                <a:latin typeface="Arial" panose="020B0604020202020204" pitchFamily="34" charset="0"/>
                <a:cs typeface="Arial" panose="020B0604020202020204" pitchFamily="34" charset="0"/>
              </a:rPr>
              <a:t>How did you conserve? </a:t>
            </a:r>
          </a:p>
          <a:p>
            <a:r>
              <a:rPr lang="en-GB" sz="4900" i="1" dirty="0">
                <a:solidFill>
                  <a:srgbClr val="0070C0"/>
                </a:solidFill>
                <a:latin typeface="Arial" panose="020B0604020202020204" pitchFamily="34" charset="0"/>
                <a:cs typeface="Arial" panose="020B0604020202020204" pitchFamily="34" charset="0"/>
              </a:rPr>
              <a:t>You can show photos, or bring in any resources to support your discussion. This section is noting your experience and helping the audience find about your chosen site.</a:t>
            </a:r>
          </a:p>
          <a:p>
            <a:r>
              <a:rPr lang="en-GB" sz="4900" i="1" dirty="0">
                <a:solidFill>
                  <a:srgbClr val="0070C0"/>
                </a:solidFill>
                <a:latin typeface="Arial" panose="020B0604020202020204" pitchFamily="34" charset="0"/>
                <a:cs typeface="Arial" panose="020B0604020202020204" pitchFamily="34" charset="0"/>
              </a:rPr>
              <a:t>This section should also allow you to </a:t>
            </a:r>
            <a:r>
              <a:rPr lang="en-GB" sz="4900" b="1" i="1" dirty="0">
                <a:solidFill>
                  <a:srgbClr val="0070C0"/>
                </a:solidFill>
                <a:latin typeface="Arial" panose="020B0604020202020204" pitchFamily="34" charset="0"/>
                <a:cs typeface="Arial" panose="020B0604020202020204" pitchFamily="34" charset="0"/>
              </a:rPr>
              <a:t>reflect</a:t>
            </a:r>
            <a:r>
              <a:rPr lang="en-GB" sz="4900" i="1" dirty="0">
                <a:solidFill>
                  <a:srgbClr val="0070C0"/>
                </a:solidFill>
                <a:latin typeface="Arial" panose="020B0604020202020204" pitchFamily="34" charset="0"/>
                <a:cs typeface="Arial" panose="020B0604020202020204" pitchFamily="34" charset="0"/>
              </a:rPr>
              <a:t> on how this experience has practically supported your own understanding of sustainability. </a:t>
            </a:r>
          </a:p>
          <a:p>
            <a:endParaRPr lang="en-GB" i="1" dirty="0">
              <a:solidFill>
                <a:srgbClr val="0070C0"/>
              </a:solidFill>
            </a:endParaRPr>
          </a:p>
          <a:p>
            <a:endParaRPr lang="en-GB" dirty="0"/>
          </a:p>
        </p:txBody>
      </p:sp>
    </p:spTree>
    <p:extLst>
      <p:ext uri="{BB962C8B-B14F-4D97-AF65-F5344CB8AC3E}">
        <p14:creationId xmlns:p14="http://schemas.microsoft.com/office/powerpoint/2010/main" val="514937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6F45B-0BBC-48C0-8FA8-75D150A48A55}"/>
              </a:ext>
            </a:extLst>
          </p:cNvPr>
          <p:cNvSpPr>
            <a:spLocks noGrp="1"/>
          </p:cNvSpPr>
          <p:nvPr>
            <p:ph type="title"/>
          </p:nvPr>
        </p:nvSpPr>
        <p:spPr/>
        <p:txBody>
          <a:bodyPr/>
          <a:lstStyle/>
          <a:p>
            <a:r>
              <a:rPr lang="en-GB" i="1" dirty="0">
                <a:solidFill>
                  <a:srgbClr val="0070C0"/>
                </a:solidFill>
              </a:rPr>
              <a:t>Part 2</a:t>
            </a:r>
          </a:p>
        </p:txBody>
      </p:sp>
      <p:sp>
        <p:nvSpPr>
          <p:cNvPr id="4" name="Content Placeholder 3">
            <a:extLst>
              <a:ext uri="{FF2B5EF4-FFF2-40B4-BE49-F238E27FC236}">
                <a16:creationId xmlns:a16="http://schemas.microsoft.com/office/drawing/2014/main" id="{BDD16579-7589-47F8-82AA-530741B301EC}"/>
              </a:ext>
            </a:extLst>
          </p:cNvPr>
          <p:cNvSpPr>
            <a:spLocks noGrp="1"/>
          </p:cNvSpPr>
          <p:nvPr>
            <p:ph sz="half" idx="2"/>
          </p:nvPr>
        </p:nvSpPr>
        <p:spPr>
          <a:xfrm>
            <a:off x="648321" y="1690688"/>
            <a:ext cx="10856914" cy="4351338"/>
          </a:xfrm>
        </p:spPr>
        <p:txBody>
          <a:bodyPr>
            <a:normAutofit/>
          </a:bodyPr>
          <a:lstStyle/>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The final </a:t>
            </a:r>
            <a:r>
              <a:rPr kumimoji="0" lang="en-GB" sz="2400" b="1"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15 minutes </a:t>
            </a: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of the presentation is the academic section of the work.</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546125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FCD0-30B6-425E-BDB0-52A37D52CAE5}"/>
              </a:ext>
            </a:extLst>
          </p:cNvPr>
          <p:cNvSpPr>
            <a:spLocks noGrp="1"/>
          </p:cNvSpPr>
          <p:nvPr>
            <p:ph type="title"/>
          </p:nvPr>
        </p:nvSpPr>
        <p:spPr>
          <a:xfrm>
            <a:off x="838200" y="0"/>
            <a:ext cx="10515600" cy="1325563"/>
          </a:xfrm>
        </p:spPr>
        <p:txBody>
          <a:bodyPr/>
          <a:lstStyle/>
          <a:p>
            <a:r>
              <a:rPr lang="en-GB" dirty="0">
                <a:solidFill>
                  <a:srgbClr val="0070C0"/>
                </a:solidFill>
              </a:rPr>
              <a:t>Part 2</a:t>
            </a:r>
          </a:p>
        </p:txBody>
      </p:sp>
      <p:sp>
        <p:nvSpPr>
          <p:cNvPr id="4" name="Content Placeholder 3">
            <a:extLst>
              <a:ext uri="{FF2B5EF4-FFF2-40B4-BE49-F238E27FC236}">
                <a16:creationId xmlns:a16="http://schemas.microsoft.com/office/drawing/2014/main" id="{B2C5B1AF-1FF9-466C-8564-670E721F5596}"/>
              </a:ext>
            </a:extLst>
          </p:cNvPr>
          <p:cNvSpPr>
            <a:spLocks noGrp="1"/>
          </p:cNvSpPr>
          <p:nvPr>
            <p:ph sz="half" idx="2"/>
          </p:nvPr>
        </p:nvSpPr>
        <p:spPr>
          <a:xfrm>
            <a:off x="838199" y="1285314"/>
            <a:ext cx="10515599" cy="4771127"/>
          </a:xfrm>
        </p:spPr>
        <p:txBody>
          <a:bodyPr>
            <a:normAutofit fontScale="77500" lnSpcReduction="20000"/>
          </a:bodyPr>
          <a:lstStyle/>
          <a:p>
            <a:pPr marL="0" indent="0">
              <a:buNone/>
            </a:pPr>
            <a:r>
              <a:rPr lang="en-GB" sz="2900" i="1" dirty="0">
                <a:solidFill>
                  <a:srgbClr val="0070C0"/>
                </a:solidFill>
                <a:latin typeface="Arial" panose="020B0604020202020204" pitchFamily="34" charset="0"/>
                <a:cs typeface="Arial" panose="020B0604020202020204" pitchFamily="34" charset="0"/>
              </a:rPr>
              <a:t>For example,</a:t>
            </a:r>
          </a:p>
          <a:p>
            <a:r>
              <a:rPr lang="en-GB" sz="2900" i="1" dirty="0">
                <a:solidFill>
                  <a:srgbClr val="0070C0"/>
                </a:solidFill>
                <a:latin typeface="Arial" panose="020B0604020202020204" pitchFamily="34" charset="0"/>
                <a:cs typeface="Arial" panose="020B0604020202020204" pitchFamily="34" charset="0"/>
              </a:rPr>
              <a:t>Does the John Muir Award’s principles and the experience you undertook as part of John Muir Award link to early years theory and pedagogy, such as ‘hands on learning’, learning in the ‘real situation’, learning in nature, reconnecting with the non-human world, sense of place. This may tie with Froebel, Dewey, Steiner and others. </a:t>
            </a:r>
          </a:p>
          <a:p>
            <a:r>
              <a:rPr lang="en-GB" sz="2900" i="1" dirty="0">
                <a:solidFill>
                  <a:srgbClr val="0070C0"/>
                </a:solidFill>
                <a:latin typeface="Arial" panose="020B0604020202020204" pitchFamily="34" charset="0"/>
                <a:cs typeface="Arial" panose="020B0604020202020204" pitchFamily="34" charset="0"/>
              </a:rPr>
              <a:t>Did the activity provide time for creative thinking, or reflection which are principles of Education for Sustainable Development and Global Citizenship. </a:t>
            </a:r>
          </a:p>
          <a:p>
            <a:r>
              <a:rPr lang="en-GB" sz="2900" i="1" dirty="0">
                <a:solidFill>
                  <a:srgbClr val="0070C0"/>
                </a:solidFill>
                <a:latin typeface="Arial" panose="020B0604020202020204" pitchFamily="34" charset="0"/>
                <a:cs typeface="Arial" panose="020B0604020202020204" pitchFamily="34" charset="0"/>
              </a:rPr>
              <a:t>Was the activity linked to practical action and any of the themes of ESDGC, Wellbeing of Future Generations Act or the UN Sustainable Development Goals.</a:t>
            </a:r>
          </a:p>
          <a:p>
            <a:r>
              <a:rPr lang="en-GB" sz="2900" i="1" dirty="0">
                <a:solidFill>
                  <a:srgbClr val="0070C0"/>
                </a:solidFill>
                <a:latin typeface="Arial" panose="020B0604020202020204" pitchFamily="34" charset="0"/>
                <a:cs typeface="Arial" panose="020B0604020202020204" pitchFamily="34" charset="0"/>
              </a:rPr>
              <a:t>Were there any challenges or areas that could be critiqued. In terms of sustainability do experiences such as those in the John Muir Award ignore some of the citizenship aims and concentrate more on environmental areas of sustainable development?</a:t>
            </a:r>
          </a:p>
          <a:p>
            <a:endParaRPr lang="en-GB" dirty="0"/>
          </a:p>
        </p:txBody>
      </p:sp>
    </p:spTree>
    <p:extLst>
      <p:ext uri="{BB962C8B-B14F-4D97-AF65-F5344CB8AC3E}">
        <p14:creationId xmlns:p14="http://schemas.microsoft.com/office/powerpoint/2010/main" val="329302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3692-5192-246B-8A73-C3BFE28C58CA}"/>
              </a:ext>
            </a:extLst>
          </p:cNvPr>
          <p:cNvSpPr>
            <a:spLocks noGrp="1"/>
          </p:cNvSpPr>
          <p:nvPr>
            <p:ph type="title"/>
          </p:nvPr>
        </p:nvSpPr>
        <p:spPr/>
        <p:txBody>
          <a:bodyPr/>
          <a:lstStyle/>
          <a:p>
            <a:br>
              <a:rPr lang="it-IT" dirty="0"/>
            </a:br>
            <a:r>
              <a:rPr lang="it-IT" dirty="0">
                <a:solidFill>
                  <a:srgbClr val="0070C0"/>
                </a:solidFill>
              </a:rPr>
              <a:t>Generative Artificial Intelligence (AI)</a:t>
            </a:r>
            <a:r>
              <a:rPr lang="it-IT" dirty="0"/>
              <a:t>​</a:t>
            </a:r>
            <a:endParaRPr lang="en-GB" dirty="0"/>
          </a:p>
        </p:txBody>
      </p:sp>
      <p:sp>
        <p:nvSpPr>
          <p:cNvPr id="3" name="Content Placeholder 2">
            <a:extLst>
              <a:ext uri="{FF2B5EF4-FFF2-40B4-BE49-F238E27FC236}">
                <a16:creationId xmlns:a16="http://schemas.microsoft.com/office/drawing/2014/main" id="{14BBC3A4-49EB-97D0-968E-1A99674BC0FB}"/>
              </a:ext>
            </a:extLst>
          </p:cNvPr>
          <p:cNvSpPr>
            <a:spLocks noGrp="1"/>
          </p:cNvSpPr>
          <p:nvPr>
            <p:ph idx="1"/>
          </p:nvPr>
        </p:nvSpPr>
        <p:spPr/>
        <p:txBody>
          <a:bodyPr/>
          <a:lstStyle/>
          <a:p>
            <a:pPr marL="0" indent="0">
              <a:buNone/>
            </a:pPr>
            <a:r>
              <a:rPr lang="en-GB" dirty="0">
                <a:solidFill>
                  <a:srgbClr val="0070C0"/>
                </a:solidFill>
              </a:rPr>
              <a:t>PROOFREADING 	For this assessment, you can use Generative AI to check your own text/creation for grammatical and syntactical mistakes, including rephrasing of your own work within specific standards. </a:t>
            </a:r>
          </a:p>
          <a:p>
            <a:pPr marL="0" indent="0">
              <a:buNone/>
            </a:pPr>
            <a:endParaRPr lang="en-GB" dirty="0"/>
          </a:p>
          <a:p>
            <a:endParaRPr lang="en-GB" dirty="0"/>
          </a:p>
        </p:txBody>
      </p:sp>
    </p:spTree>
    <p:extLst>
      <p:ext uri="{BB962C8B-B14F-4D97-AF65-F5344CB8AC3E}">
        <p14:creationId xmlns:p14="http://schemas.microsoft.com/office/powerpoint/2010/main" val="2960486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74638"/>
            <a:ext cx="10972800" cy="334962"/>
          </a:xfrm>
        </p:spPr>
        <p:txBody>
          <a:bodyPr>
            <a:normAutofit fontScale="90000"/>
          </a:bodyPr>
          <a:lstStyle/>
          <a:p>
            <a:br>
              <a:rPr lang="en-GB" b="1" dirty="0"/>
            </a:br>
            <a:br>
              <a:rPr lang="en-GB" b="1" dirty="0"/>
            </a:br>
            <a:br>
              <a:rPr lang="cy-GB" sz="3600" b="1" dirty="0"/>
            </a:br>
            <a:r>
              <a:rPr lang="en-GB" sz="3600" b="1" i="1" dirty="0">
                <a:solidFill>
                  <a:srgbClr val="0070C0"/>
                </a:solidFill>
              </a:rPr>
              <a:t>1. Engagement with Literature</a:t>
            </a:r>
            <a:r>
              <a:rPr lang="cy-GB" sz="3600" b="1" dirty="0">
                <a:solidFill>
                  <a:srgbClr val="0070C0"/>
                </a:solidFill>
              </a:rPr>
              <a:t> </a:t>
            </a:r>
            <a:r>
              <a:rPr lang="cy-GB" sz="3600" b="1" i="1" dirty="0">
                <a:solidFill>
                  <a:srgbClr val="0070C0"/>
                </a:solidFill>
              </a:rPr>
              <a:t>(10 marks)</a:t>
            </a:r>
            <a:br>
              <a:rPr lang="en-GB" sz="3600" dirty="0">
                <a:solidFill>
                  <a:srgbClr val="0070C0"/>
                </a:solidFill>
              </a:rPr>
            </a:br>
            <a:endParaRPr lang="en-GB" sz="3600" dirty="0">
              <a:solidFill>
                <a:srgbClr val="0070C0"/>
              </a:solidFill>
            </a:endParaRPr>
          </a:p>
        </p:txBody>
      </p:sp>
      <p:sp>
        <p:nvSpPr>
          <p:cNvPr id="6" name="Content Placeholder 5"/>
          <p:cNvSpPr>
            <a:spLocks noGrp="1"/>
          </p:cNvSpPr>
          <p:nvPr>
            <p:ph sz="half" idx="2"/>
          </p:nvPr>
        </p:nvSpPr>
        <p:spPr>
          <a:xfrm>
            <a:off x="783219" y="1631818"/>
            <a:ext cx="9356204" cy="4351338"/>
          </a:xfrm>
        </p:spPr>
        <p:txBody>
          <a:bodyPr>
            <a:normAutofit/>
          </a:bodyPr>
          <a:lstStyle/>
          <a:p>
            <a:r>
              <a:rPr lang="en-GB" i="1" dirty="0">
                <a:solidFill>
                  <a:srgbClr val="0070C0"/>
                </a:solidFill>
              </a:rPr>
              <a:t>The presentation must include oral referencing.</a:t>
            </a:r>
          </a:p>
          <a:p>
            <a:r>
              <a:rPr lang="en-GB" i="1" dirty="0">
                <a:solidFill>
                  <a:srgbClr val="0070C0"/>
                </a:solidFill>
              </a:rPr>
              <a:t>You should have a clear and correct reference list.</a:t>
            </a:r>
          </a:p>
          <a:p>
            <a:r>
              <a:rPr lang="en-GB" i="1" dirty="0">
                <a:solidFill>
                  <a:srgbClr val="0070C0"/>
                </a:solidFill>
              </a:rPr>
              <a:t>The work must be evidenced with references from books, journal articles and other valid sources.</a:t>
            </a:r>
          </a:p>
          <a:p>
            <a:r>
              <a:rPr lang="en-GB" i="1" dirty="0">
                <a:solidFill>
                  <a:srgbClr val="0070C0"/>
                </a:solidFill>
              </a:rPr>
              <a:t>Take time using the reference guide to ensure referencing is accurate </a:t>
            </a:r>
          </a:p>
          <a:p>
            <a:r>
              <a:rPr lang="en-GB" i="1" dirty="0">
                <a:solidFill>
                  <a:srgbClr val="0070C0"/>
                </a:solidFill>
              </a:rPr>
              <a:t>Reference list to be submitted onto Turnitin</a:t>
            </a:r>
          </a:p>
        </p:txBody>
      </p:sp>
    </p:spTree>
    <p:extLst>
      <p:ext uri="{BB962C8B-B14F-4D97-AF65-F5344CB8AC3E}">
        <p14:creationId xmlns:p14="http://schemas.microsoft.com/office/powerpoint/2010/main" val="1664631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569843"/>
          </a:xfrm>
        </p:spPr>
        <p:txBody>
          <a:bodyPr>
            <a:normAutofit fontScale="90000"/>
          </a:bodyPr>
          <a:lstStyle/>
          <a:p>
            <a:br>
              <a:rPr lang="en-GB" dirty="0"/>
            </a:br>
            <a:br>
              <a:rPr lang="en-GB" dirty="0"/>
            </a:br>
            <a:r>
              <a:rPr lang="en-GB" sz="3600" i="1" dirty="0">
                <a:solidFill>
                  <a:srgbClr val="0070C0"/>
                </a:solidFill>
              </a:rPr>
              <a:t>2. Knowledge and Understanding Skills (20 marks)</a:t>
            </a:r>
            <a:br>
              <a:rPr lang="en-GB" sz="3600" dirty="0">
                <a:solidFill>
                  <a:srgbClr val="0070C0"/>
                </a:solidFill>
              </a:rPr>
            </a:br>
            <a:r>
              <a:rPr lang="en-GB" sz="3600" dirty="0"/>
              <a:t>                                      </a:t>
            </a:r>
          </a:p>
        </p:txBody>
      </p:sp>
      <p:sp>
        <p:nvSpPr>
          <p:cNvPr id="4" name="Content Placeholder 3"/>
          <p:cNvSpPr>
            <a:spLocks noGrp="1"/>
          </p:cNvSpPr>
          <p:nvPr>
            <p:ph sz="half" idx="2"/>
          </p:nvPr>
        </p:nvSpPr>
        <p:spPr>
          <a:xfrm>
            <a:off x="609600" y="1433280"/>
            <a:ext cx="6856071" cy="4506097"/>
          </a:xfrm>
        </p:spPr>
        <p:txBody>
          <a:bodyPr>
            <a:normAutofit fontScale="92500" lnSpcReduction="10000"/>
          </a:bodyPr>
          <a:lstStyle/>
          <a:p>
            <a:pPr marL="0" indent="0">
              <a:buNone/>
            </a:pPr>
            <a:r>
              <a:rPr lang="en-GB" b="1" i="1" dirty="0">
                <a:solidFill>
                  <a:srgbClr val="0070C0"/>
                </a:solidFill>
                <a:latin typeface="Arial" panose="020B0604020202020204" pitchFamily="34" charset="0"/>
                <a:cs typeface="Arial" panose="020B0604020202020204" pitchFamily="34" charset="0"/>
              </a:rPr>
              <a:t>Part 1 – Evidence collected as part of John Muir Award </a:t>
            </a:r>
          </a:p>
          <a:p>
            <a:endParaRPr lang="en-GB" b="1" i="1" dirty="0">
              <a:solidFill>
                <a:srgbClr val="0070C0"/>
              </a:solidFill>
              <a:latin typeface="Arial" panose="020B0604020202020204" pitchFamily="34" charset="0"/>
              <a:cs typeface="Arial" panose="020B0604020202020204" pitchFamily="34" charset="0"/>
            </a:endParaRPr>
          </a:p>
          <a:p>
            <a:pPr marL="0" indent="0">
              <a:buNone/>
            </a:pPr>
            <a:r>
              <a:rPr lang="en-GB" i="1" dirty="0">
                <a:solidFill>
                  <a:srgbClr val="0070C0"/>
                </a:solidFill>
                <a:latin typeface="Arial" panose="020B0604020202020204" pitchFamily="34" charset="0"/>
                <a:cs typeface="Arial" panose="020B0604020202020204" pitchFamily="34" charset="0"/>
              </a:rPr>
              <a:t>Using guidance in lectures and from the John Muir Trust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endParaRPr lang="en-GB" dirty="0"/>
          </a:p>
        </p:txBody>
      </p:sp>
    </p:spTree>
    <p:extLst>
      <p:ext uri="{BB962C8B-B14F-4D97-AF65-F5344CB8AC3E}">
        <p14:creationId xmlns:p14="http://schemas.microsoft.com/office/powerpoint/2010/main" val="438014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i="1" dirty="0">
                <a:solidFill>
                  <a:srgbClr val="0070C0"/>
                </a:solidFill>
              </a:rPr>
              <a:t>3. Cognitive and Intellectual Skills (20 marks)</a:t>
            </a:r>
            <a:r>
              <a:rPr lang="en-GB" dirty="0">
                <a:solidFill>
                  <a:srgbClr val="0070C0"/>
                </a:solidFill>
              </a:rPr>
              <a:t>                                      </a:t>
            </a:r>
          </a:p>
        </p:txBody>
      </p:sp>
      <p:sp>
        <p:nvSpPr>
          <p:cNvPr id="4" name="Content Placeholder 3"/>
          <p:cNvSpPr>
            <a:spLocks noGrp="1"/>
          </p:cNvSpPr>
          <p:nvPr>
            <p:ph sz="half" idx="2"/>
          </p:nvPr>
        </p:nvSpPr>
        <p:spPr>
          <a:xfrm>
            <a:off x="914399" y="1906648"/>
            <a:ext cx="8484243" cy="4351338"/>
          </a:xfrm>
        </p:spPr>
        <p:txBody>
          <a:bodyPr>
            <a:normAutofit/>
          </a:bodyPr>
          <a:lstStyle/>
          <a:p>
            <a:pPr lvl="0">
              <a:buClr>
                <a:srgbClr val="1CADE4"/>
              </a:buClr>
            </a:pPr>
            <a:r>
              <a:rPr lang="en-GB" sz="2400" b="1" i="1" dirty="0">
                <a:solidFill>
                  <a:srgbClr val="0070C0"/>
                </a:solidFill>
              </a:rPr>
              <a:t>Part 2- Evaluation (5 minutes)</a:t>
            </a:r>
            <a:endParaRPr lang="en-GB" sz="2400" i="1" dirty="0">
              <a:solidFill>
                <a:srgbClr val="0070C0"/>
              </a:solidFill>
            </a:endParaRPr>
          </a:p>
          <a:p>
            <a:pPr marL="0" lvl="0" indent="0">
              <a:buClr>
                <a:srgbClr val="1CADE4"/>
              </a:buClr>
              <a:buNone/>
            </a:pPr>
            <a:r>
              <a:rPr lang="en-GB" sz="2400" i="1" dirty="0">
                <a:solidFill>
                  <a:srgbClr val="0070C0"/>
                </a:solidFill>
              </a:rPr>
              <a:t>Introduce and reflect upon your experience in part 1 to illustrate how it supported you develop your own understanding and practical engagement with sustainability issues and discourse.</a:t>
            </a:r>
            <a:endParaRPr lang="en-GB" dirty="0">
              <a:solidFill>
                <a:srgbClr val="0070C0"/>
              </a:solidFill>
            </a:endParaRPr>
          </a:p>
        </p:txBody>
      </p:sp>
    </p:spTree>
    <p:extLst>
      <p:ext uri="{BB962C8B-B14F-4D97-AF65-F5344CB8AC3E}">
        <p14:creationId xmlns:p14="http://schemas.microsoft.com/office/powerpoint/2010/main" val="4288223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solidFill>
                  <a:srgbClr val="0070C0"/>
                </a:solidFill>
              </a:rPr>
              <a:t>4</a:t>
            </a:r>
            <a:r>
              <a:rPr lang="en-GB" i="1" dirty="0">
                <a:solidFill>
                  <a:srgbClr val="0070C0"/>
                </a:solidFill>
              </a:rPr>
              <a:t>. Practical Application Skills (30 marks)</a:t>
            </a:r>
            <a:br>
              <a:rPr lang="en-GB" dirty="0"/>
            </a:br>
            <a:r>
              <a:rPr lang="en-GB" dirty="0"/>
              <a:t>                                  </a:t>
            </a:r>
            <a:br>
              <a:rPr lang="en-GB" dirty="0"/>
            </a:br>
            <a:endParaRPr lang="en-GB" dirty="0"/>
          </a:p>
        </p:txBody>
      </p:sp>
      <p:sp>
        <p:nvSpPr>
          <p:cNvPr id="4" name="Content Placeholder 3"/>
          <p:cNvSpPr>
            <a:spLocks noGrp="1"/>
          </p:cNvSpPr>
          <p:nvPr>
            <p:ph sz="half" idx="2"/>
          </p:nvPr>
        </p:nvSpPr>
        <p:spPr>
          <a:xfrm>
            <a:off x="914400" y="1690688"/>
            <a:ext cx="7442522" cy="4351338"/>
          </a:xfrm>
        </p:spPr>
        <p:txBody>
          <a:bodyPr>
            <a:normAutofit/>
          </a:bodyPr>
          <a:lstStyle/>
          <a:p>
            <a:pPr marL="0" indent="0">
              <a:buNone/>
            </a:pPr>
            <a:r>
              <a:rPr lang="en-GB" sz="2600" b="1" i="1" dirty="0">
                <a:solidFill>
                  <a:srgbClr val="0070C0"/>
                </a:solidFill>
              </a:rPr>
              <a:t>Part 2- Evaluation (15 minutes)</a:t>
            </a:r>
            <a:endParaRPr lang="en-GB" sz="2600" i="1" dirty="0">
              <a:solidFill>
                <a:srgbClr val="0070C0"/>
              </a:solidFill>
            </a:endParaRPr>
          </a:p>
          <a:p>
            <a:pPr marL="0" indent="0">
              <a:buNone/>
            </a:pPr>
            <a:r>
              <a:rPr lang="en-GB" sz="26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788878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9"/>
            <a:ext cx="11582400" cy="202439"/>
          </a:xfrm>
        </p:spPr>
        <p:txBody>
          <a:bodyPr>
            <a:normAutofit fontScale="90000"/>
          </a:bodyPr>
          <a:lstStyle/>
          <a:p>
            <a:br>
              <a:rPr lang="en-GB" dirty="0"/>
            </a:br>
            <a:br>
              <a:rPr lang="en-GB" dirty="0"/>
            </a:br>
            <a:br>
              <a:rPr lang="en-GB" sz="3100" dirty="0"/>
            </a:br>
            <a:r>
              <a:rPr lang="en-GB" sz="3100" i="1" dirty="0">
                <a:solidFill>
                  <a:srgbClr val="0070C0"/>
                </a:solidFill>
              </a:rPr>
              <a:t>5. Transferable Skills for Life and Professional Practice (20 marks)</a:t>
            </a:r>
            <a:r>
              <a:rPr lang="en-GB" sz="3100" i="1" dirty="0">
                <a:solidFill>
                  <a:schemeClr val="accent1">
                    <a:lumMod val="75000"/>
                  </a:schemeClr>
                </a:solidFill>
              </a:rPr>
              <a:t> </a:t>
            </a:r>
            <a:r>
              <a:rPr lang="en-GB" sz="4000" dirty="0"/>
              <a:t>                    </a:t>
            </a:r>
          </a:p>
        </p:txBody>
      </p:sp>
      <p:sp>
        <p:nvSpPr>
          <p:cNvPr id="4" name="Content Placeholder 3"/>
          <p:cNvSpPr>
            <a:spLocks noGrp="1"/>
          </p:cNvSpPr>
          <p:nvPr>
            <p:ph sz="half" idx="2"/>
          </p:nvPr>
        </p:nvSpPr>
        <p:spPr>
          <a:xfrm>
            <a:off x="477455" y="1837200"/>
            <a:ext cx="9488348" cy="4351338"/>
          </a:xfrm>
        </p:spPr>
        <p:txBody>
          <a:bodyPr>
            <a:normAutofit/>
          </a:bodyPr>
          <a:lstStyle/>
          <a:p>
            <a:r>
              <a:rPr lang="en-GB" i="1" dirty="0">
                <a:solidFill>
                  <a:srgbClr val="0070C0"/>
                </a:solidFill>
              </a:rPr>
              <a:t>Quality of presentation, structure and organisation skills. </a:t>
            </a:r>
          </a:p>
          <a:p>
            <a:r>
              <a:rPr lang="en-GB" i="1" dirty="0">
                <a:solidFill>
                  <a:srgbClr val="0070C0"/>
                </a:solidFill>
              </a:rPr>
              <a:t>Marks here are for your oral presentation skills  </a:t>
            </a:r>
          </a:p>
          <a:p>
            <a:r>
              <a:rPr lang="en-GB" i="1" dirty="0">
                <a:solidFill>
                  <a:srgbClr val="0070C0"/>
                </a:solidFill>
              </a:rPr>
              <a:t>Overall structure ,including introduction, conclusion, sensible subsections.</a:t>
            </a:r>
          </a:p>
          <a:p>
            <a:r>
              <a:rPr lang="en-GB" i="1" dirty="0">
                <a:solidFill>
                  <a:srgbClr val="0070C0"/>
                </a:solidFill>
              </a:rPr>
              <a:t>Timing of presentation – should be 10% more or less than 20 minutes (18-22 minutes) </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569967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70B80-5E86-41D7-9F82-E0B1ED076438}"/>
              </a:ext>
            </a:extLst>
          </p:cNvPr>
          <p:cNvSpPr>
            <a:spLocks noGrp="1"/>
          </p:cNvSpPr>
          <p:nvPr>
            <p:ph type="title"/>
          </p:nvPr>
        </p:nvSpPr>
        <p:spPr>
          <a:xfrm>
            <a:off x="236837" y="0"/>
            <a:ext cx="10515600" cy="1325563"/>
          </a:xfrm>
        </p:spPr>
        <p:txBody>
          <a:bodyPr/>
          <a:lstStyle/>
          <a:p>
            <a:r>
              <a:rPr lang="en-GB" i="1" dirty="0">
                <a:solidFill>
                  <a:srgbClr val="0070C0"/>
                </a:solidFill>
              </a:rPr>
              <a:t>Remember</a:t>
            </a:r>
          </a:p>
        </p:txBody>
      </p:sp>
      <p:sp>
        <p:nvSpPr>
          <p:cNvPr id="3" name="Content Placeholder 2">
            <a:extLst>
              <a:ext uri="{FF2B5EF4-FFF2-40B4-BE49-F238E27FC236}">
                <a16:creationId xmlns:a16="http://schemas.microsoft.com/office/drawing/2014/main" id="{713A52F4-B504-4412-A6B2-47C9FB3EE893}"/>
              </a:ext>
            </a:extLst>
          </p:cNvPr>
          <p:cNvSpPr>
            <a:spLocks noGrp="1"/>
          </p:cNvSpPr>
          <p:nvPr>
            <p:ph sz="half" idx="1"/>
          </p:nvPr>
        </p:nvSpPr>
        <p:spPr>
          <a:xfrm>
            <a:off x="448492" y="1557242"/>
            <a:ext cx="9227943" cy="4484296"/>
          </a:xfrm>
        </p:spPr>
        <p:txBody>
          <a:bodyPr>
            <a:normAutofit/>
          </a:bodyPr>
          <a:lstStyle/>
          <a:p>
            <a:r>
              <a:rPr lang="en-GB" i="1" dirty="0">
                <a:solidFill>
                  <a:srgbClr val="0070C0"/>
                </a:solidFill>
              </a:rPr>
              <a:t>The final 15 minutes of presentation requires referencing</a:t>
            </a:r>
          </a:p>
          <a:p>
            <a:r>
              <a:rPr lang="en-GB" i="1" dirty="0">
                <a:solidFill>
                  <a:srgbClr val="0070C0"/>
                </a:solidFill>
              </a:rPr>
              <a:t>There are examples of John Muir evidence on Moodle</a:t>
            </a:r>
          </a:p>
          <a:p>
            <a:r>
              <a:rPr lang="en-GB" i="1" dirty="0">
                <a:solidFill>
                  <a:srgbClr val="0070C0"/>
                </a:solidFill>
              </a:rPr>
              <a:t>If you create a digital scrap book easier to upload as pdf</a:t>
            </a:r>
          </a:p>
          <a:p>
            <a:r>
              <a:rPr lang="en-GB" i="1" dirty="0">
                <a:solidFill>
                  <a:srgbClr val="0070C0"/>
                </a:solidFill>
              </a:rPr>
              <a:t>The John Muir Trust has created  very useful resources that could help you </a:t>
            </a:r>
          </a:p>
          <a:p>
            <a:pPr marL="0" indent="0">
              <a:buNone/>
            </a:pPr>
            <a:r>
              <a:rPr lang="en-GB" i="1" dirty="0">
                <a:solidFill>
                  <a:srgbClr val="0070C0"/>
                </a:solidFill>
                <a:hlinkClick r:id="rId2"/>
              </a:rPr>
              <a:t>https://www.johnmuirtrust.org/award</a:t>
            </a:r>
            <a:endParaRPr lang="en-GB" i="1" dirty="0">
              <a:solidFill>
                <a:srgbClr val="0070C0"/>
              </a:solidFill>
            </a:endParaRPr>
          </a:p>
          <a:p>
            <a:endParaRPr lang="en-GB" i="1" dirty="0">
              <a:solidFill>
                <a:srgbClr val="0070C0"/>
              </a:solidFill>
            </a:endParaRPr>
          </a:p>
        </p:txBody>
      </p:sp>
    </p:spTree>
    <p:extLst>
      <p:ext uri="{BB962C8B-B14F-4D97-AF65-F5344CB8AC3E}">
        <p14:creationId xmlns:p14="http://schemas.microsoft.com/office/powerpoint/2010/main" val="1703847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262" y="365127"/>
            <a:ext cx="10021234" cy="831626"/>
          </a:xfrm>
        </p:spPr>
        <p:txBody>
          <a:bodyPr>
            <a:noAutofit/>
          </a:bodyPr>
          <a:lstStyle/>
          <a:p>
            <a:br>
              <a:rPr lang="en-GB" altLang="cy-GB" sz="4800" kern="0" dirty="0">
                <a:latin typeface="Arial" panose="020B0604020202020204" pitchFamily="34" charset="0"/>
                <a:ea typeface="ＭＳ Ｐゴシック" charset="-128"/>
              </a:rPr>
            </a:br>
            <a:r>
              <a:rPr lang="en-GB" altLang="cy-GB" sz="4800" kern="0" dirty="0">
                <a:solidFill>
                  <a:srgbClr val="2F5597"/>
                </a:solidFill>
                <a:latin typeface="Arial"/>
                <a:ea typeface="ＭＳ Ｐゴシック"/>
                <a:cs typeface="Arial"/>
              </a:rPr>
              <a:t>Extenuating Circumstances (EC)</a:t>
            </a:r>
            <a:endParaRPr lang="en-GB" sz="4800" dirty="0">
              <a:solidFill>
                <a:srgbClr val="2F5597"/>
              </a:solidFill>
              <a:latin typeface="Arial"/>
              <a:ea typeface="ＭＳ Ｐゴシック"/>
              <a:cs typeface="Arial"/>
            </a:endParaRPr>
          </a:p>
        </p:txBody>
      </p:sp>
      <p:sp>
        <p:nvSpPr>
          <p:cNvPr id="5" name="Content Placeholder 4"/>
          <p:cNvSpPr>
            <a:spLocks noGrp="1"/>
          </p:cNvSpPr>
          <p:nvPr>
            <p:ph sz="half" idx="2"/>
          </p:nvPr>
        </p:nvSpPr>
        <p:spPr>
          <a:xfrm>
            <a:off x="539262" y="1496360"/>
            <a:ext cx="4407346" cy="4692179"/>
          </a:xfrm>
        </p:spPr>
        <p:txBody>
          <a:bodyPr vert="horz" lIns="91440" tIns="45720" rIns="91440" bIns="45720" rtlCol="0" anchor="t">
            <a:normAutofit/>
          </a:bodyPr>
          <a:lstStyle/>
          <a:p>
            <a:r>
              <a:rPr lang="en-GB" dirty="0">
                <a:solidFill>
                  <a:srgbClr val="2F5597"/>
                </a:solidFill>
                <a:latin typeface="Arial"/>
                <a:cs typeface="Arial"/>
              </a:rPr>
              <a:t>Events out of your control</a:t>
            </a:r>
          </a:p>
          <a:p>
            <a:r>
              <a:rPr lang="en-GB" dirty="0">
                <a:solidFill>
                  <a:srgbClr val="2F5597"/>
                </a:solidFill>
                <a:latin typeface="Arial"/>
                <a:cs typeface="Arial"/>
              </a:rPr>
              <a:t>Official procedure</a:t>
            </a:r>
          </a:p>
          <a:p>
            <a:r>
              <a:rPr lang="en-GB" dirty="0">
                <a:solidFill>
                  <a:srgbClr val="2F5597"/>
                </a:solidFill>
                <a:latin typeface="Arial"/>
                <a:cs typeface="Arial"/>
              </a:rPr>
              <a:t>Evidence</a:t>
            </a:r>
          </a:p>
          <a:p>
            <a:r>
              <a:rPr lang="en-GB" dirty="0">
                <a:solidFill>
                  <a:srgbClr val="2F5597"/>
                </a:solidFill>
                <a:latin typeface="Arial"/>
                <a:cs typeface="Arial"/>
              </a:rPr>
              <a:t>Complete form on MYTSD</a:t>
            </a:r>
          </a:p>
          <a:p>
            <a:r>
              <a:rPr lang="en-GB" dirty="0">
                <a:solidFill>
                  <a:srgbClr val="2F5597"/>
                </a:solidFill>
                <a:latin typeface="Arial"/>
                <a:cs typeface="Arial"/>
              </a:rPr>
              <a:t>Liaise with Academic Office</a:t>
            </a:r>
          </a:p>
          <a:p>
            <a:pPr marL="0" indent="0">
              <a:buNone/>
            </a:pPr>
            <a:r>
              <a:rPr lang="en-GB" dirty="0">
                <a:solidFill>
                  <a:srgbClr val="2F5597"/>
                </a:solidFill>
                <a:latin typeface="Arial"/>
                <a:cs typeface="Arial"/>
              </a:rPr>
              <a:t>(Hwb@uwtsd.ac.uk)</a:t>
            </a:r>
          </a:p>
        </p:txBody>
      </p:sp>
    </p:spTree>
    <p:extLst>
      <p:ext uri="{BB962C8B-B14F-4D97-AF65-F5344CB8AC3E}">
        <p14:creationId xmlns:p14="http://schemas.microsoft.com/office/powerpoint/2010/main" val="2686720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51418"/>
            <a:ext cx="7886700" cy="824460"/>
          </a:xfrm>
        </p:spPr>
        <p:txBody>
          <a:bodyPr>
            <a:noAutofit/>
          </a:bodyPr>
          <a:lstStyle/>
          <a:p>
            <a:pPr algn="ctr"/>
            <a:br>
              <a:rPr lang="cy-GB" sz="4800" dirty="0">
                <a:latin typeface="Arial" panose="020B0604020202020204" pitchFamily="34" charset="0"/>
              </a:rPr>
            </a:br>
            <a:r>
              <a:rPr lang="en-GB" sz="4800" dirty="0">
                <a:solidFill>
                  <a:srgbClr val="002060"/>
                </a:solidFill>
                <a:latin typeface="Arial"/>
                <a:cs typeface="Arial"/>
              </a:rPr>
              <a:t> </a:t>
            </a:r>
            <a:r>
              <a:rPr lang="en-GB" sz="4800" dirty="0">
                <a:solidFill>
                  <a:srgbClr val="2F5597"/>
                </a:solidFill>
                <a:latin typeface="Arial"/>
                <a:cs typeface="Arial"/>
              </a:rPr>
              <a:t>Late Submissions</a:t>
            </a:r>
          </a:p>
        </p:txBody>
      </p:sp>
      <p:sp>
        <p:nvSpPr>
          <p:cNvPr id="4" name="Content Placeholder 3"/>
          <p:cNvSpPr>
            <a:spLocks noGrp="1"/>
          </p:cNvSpPr>
          <p:nvPr>
            <p:ph sz="half" idx="2"/>
          </p:nvPr>
        </p:nvSpPr>
        <p:spPr>
          <a:xfrm>
            <a:off x="608876" y="1770257"/>
            <a:ext cx="6428531" cy="4224125"/>
          </a:xfrm>
        </p:spPr>
        <p:txBody>
          <a:bodyPr vert="horz" lIns="91440" tIns="45720" rIns="91440" bIns="45720" rtlCol="0" anchor="t">
            <a:normAutofit/>
          </a:bodyPr>
          <a:lstStyle/>
          <a:p>
            <a:r>
              <a:rPr lang="en-GB" dirty="0">
                <a:solidFill>
                  <a:srgbClr val="2F5597"/>
                </a:solidFill>
                <a:latin typeface="Arial"/>
                <a:cs typeface="Arial"/>
              </a:rPr>
              <a:t>Present within 7 working days – no EC – capped at 40%</a:t>
            </a:r>
          </a:p>
          <a:p>
            <a:r>
              <a:rPr lang="en-GB" dirty="0">
                <a:solidFill>
                  <a:srgbClr val="2F5597"/>
                </a:solidFill>
                <a:latin typeface="Arial"/>
                <a:cs typeface="Arial"/>
              </a:rPr>
              <a:t>Present after 7 working days – no EC – staff not permitted to assess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74012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923" y="365126"/>
            <a:ext cx="9851922" cy="975642"/>
          </a:xfrm>
        </p:spPr>
        <p:txBody>
          <a:bodyPr>
            <a:noAutofit/>
          </a:bodyPr>
          <a:lstStyle/>
          <a:p>
            <a:pPr algn="ctr"/>
            <a:br>
              <a:rPr lang="en-GB" sz="4800" dirty="0">
                <a:latin typeface="Arial" panose="020B0604020202020204" pitchFamily="34" charset="0"/>
              </a:rPr>
            </a:br>
            <a:r>
              <a:rPr lang="en-GB" sz="4800" dirty="0">
                <a:solidFill>
                  <a:srgbClr val="2F5597"/>
                </a:solidFill>
                <a:latin typeface="Arial"/>
                <a:cs typeface="Arial"/>
              </a:rPr>
              <a:t>Questions about Component 1?</a:t>
            </a:r>
          </a:p>
        </p:txBody>
      </p:sp>
      <p:sp>
        <p:nvSpPr>
          <p:cNvPr id="5" name="Content Placeholder 4"/>
          <p:cNvSpPr>
            <a:spLocks noGrp="1"/>
          </p:cNvSpPr>
          <p:nvPr>
            <p:ph sz="half" idx="2"/>
          </p:nvPr>
        </p:nvSpPr>
        <p:spPr>
          <a:xfrm>
            <a:off x="1071864" y="1685959"/>
            <a:ext cx="3886200" cy="4476155"/>
          </a:xfrm>
        </p:spPr>
        <p:txBody>
          <a:bodyPr vert="horz" lIns="91440" tIns="45720" rIns="91440" bIns="45720" rtlCol="0" anchor="t">
            <a:normAutofit/>
          </a:bodyPr>
          <a:lstStyle/>
          <a:p>
            <a:r>
              <a:rPr lang="en-GB" sz="2400" dirty="0">
                <a:solidFill>
                  <a:srgbClr val="2F5597"/>
                </a:solidFill>
                <a:latin typeface="Arial"/>
                <a:cs typeface="Arial"/>
              </a:rPr>
              <a:t>Panopto</a:t>
            </a:r>
          </a:p>
          <a:p>
            <a:r>
              <a:rPr lang="en-GB" sz="2400" dirty="0">
                <a:solidFill>
                  <a:srgbClr val="2F5597"/>
                </a:solidFill>
                <a:latin typeface="Arial"/>
                <a:cs typeface="Arial"/>
              </a:rPr>
              <a:t>Module handbook</a:t>
            </a:r>
          </a:p>
          <a:p>
            <a:r>
              <a:rPr lang="en-GB" sz="2400" dirty="0">
                <a:solidFill>
                  <a:srgbClr val="2F5597"/>
                </a:solidFill>
                <a:latin typeface="Arial"/>
                <a:cs typeface="Arial"/>
              </a:rPr>
              <a:t>GA36 Assignment form</a:t>
            </a:r>
          </a:p>
          <a:p>
            <a:r>
              <a:rPr lang="en-GB" sz="2400" dirty="0">
                <a:solidFill>
                  <a:srgbClr val="2F5597"/>
                </a:solidFill>
                <a:latin typeface="Arial"/>
                <a:cs typeface="Arial"/>
              </a:rPr>
              <a:t>Notes</a:t>
            </a:r>
          </a:p>
          <a:p>
            <a:r>
              <a:rPr lang="en-GB" sz="2400" dirty="0">
                <a:solidFill>
                  <a:srgbClr val="2F5597"/>
                </a:solidFill>
                <a:latin typeface="Arial"/>
                <a:cs typeface="Arial"/>
              </a:rPr>
              <a:t>Recordings</a:t>
            </a:r>
          </a:p>
          <a:p>
            <a:r>
              <a:rPr lang="en-GB" sz="2400" dirty="0">
                <a:solidFill>
                  <a:srgbClr val="2F5597"/>
                </a:solidFill>
                <a:latin typeface="Arial"/>
                <a:cs typeface="Arial"/>
              </a:rPr>
              <a:t>Your lecturer</a:t>
            </a:r>
          </a:p>
          <a:p>
            <a:r>
              <a:rPr lang="en-GB" sz="2400" dirty="0">
                <a:solidFill>
                  <a:srgbClr val="2F5597"/>
                </a:solidFill>
                <a:latin typeface="Arial"/>
                <a:cs typeface="Arial"/>
              </a:rPr>
              <a:t>Module coordinator</a:t>
            </a:r>
          </a:p>
          <a:p>
            <a:r>
              <a:rPr lang="en-GB" sz="2400" dirty="0">
                <a:solidFill>
                  <a:srgbClr val="2F5597"/>
                </a:solidFill>
                <a:latin typeface="Arial"/>
                <a:cs typeface="Arial"/>
              </a:rPr>
              <a:t>Do not rely on friends / peers</a:t>
            </a:r>
          </a:p>
        </p:txBody>
      </p:sp>
    </p:spTree>
    <p:extLst>
      <p:ext uri="{BB962C8B-B14F-4D97-AF65-F5344CB8AC3E}">
        <p14:creationId xmlns:p14="http://schemas.microsoft.com/office/powerpoint/2010/main" val="1333616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a:solidFill>
                  <a:srgbClr val="2F5597"/>
                </a:solidFill>
                <a:latin typeface="Arial"/>
                <a:cs typeface="Arial"/>
              </a:rPr>
              <a:t>ICT issues?</a:t>
            </a:r>
          </a:p>
        </p:txBody>
      </p:sp>
      <p:sp>
        <p:nvSpPr>
          <p:cNvPr id="4" name="Content Placeholder 5"/>
          <p:cNvSpPr>
            <a:spLocks noGrp="1"/>
          </p:cNvSpPr>
          <p:nvPr>
            <p:ph sz="half" idx="2"/>
          </p:nvPr>
        </p:nvSpPr>
        <p:spPr>
          <a:xfrm>
            <a:off x="838200" y="1565477"/>
            <a:ext cx="4244280" cy="4525963"/>
          </a:xfrm>
        </p:spPr>
        <p:txBody>
          <a:bodyPr vert="horz" lIns="91440" tIns="45720" rIns="91440" bIns="45720" rtlCol="0" anchor="t">
            <a:normAutofit/>
          </a:bodyPr>
          <a:lstStyle/>
          <a:p>
            <a:pPr marL="0" indent="0">
              <a:buNone/>
              <a:defRPr/>
            </a:pPr>
            <a:r>
              <a:rPr lang="en-GB" dirty="0">
                <a:solidFill>
                  <a:srgbClr val="2F5597"/>
                </a:solidFill>
                <a:latin typeface="Arial"/>
                <a:cs typeface="Arial"/>
              </a:rPr>
              <a:t>IT Service Desk</a:t>
            </a:r>
          </a:p>
          <a:p>
            <a:pPr>
              <a:defRPr/>
            </a:pPr>
            <a:r>
              <a:rPr lang="en-US" dirty="0">
                <a:solidFill>
                  <a:srgbClr val="2F5597"/>
                </a:solidFill>
                <a:hlinkClick r:id="rId3">
                  <a:extLst>
                    <a:ext uri="{A12FA001-AC4F-418D-AE19-62706E023703}">
                      <ahyp:hlinkClr xmlns:ahyp="http://schemas.microsoft.com/office/drawing/2018/hyperlinkcolor" val="tx"/>
                    </a:ext>
                  </a:extLst>
                </a:hlinkClick>
              </a:rPr>
              <a:t>ITServiceDesk@uwtsd.ac.uk</a:t>
            </a:r>
            <a:endParaRPr lang="en-US" dirty="0">
              <a:solidFill>
                <a:srgbClr val="2F5597"/>
              </a:solidFill>
              <a:cs typeface="Arial"/>
            </a:endParaRPr>
          </a:p>
          <a:p>
            <a:pPr>
              <a:defRPr/>
            </a:pPr>
            <a:r>
              <a:rPr lang="en-US" dirty="0">
                <a:solidFill>
                  <a:srgbClr val="2F5597"/>
                </a:solidFill>
              </a:rPr>
              <a:t>0300 500 5055</a:t>
            </a:r>
            <a:endParaRPr lang="en-US" dirty="0">
              <a:solidFill>
                <a:srgbClr val="2F5597"/>
              </a:solidFill>
              <a:cs typeface="Arial"/>
            </a:endParaRPr>
          </a:p>
          <a:p>
            <a:pPr marL="0" indent="0">
              <a:buNone/>
              <a:defRPr/>
            </a:pPr>
            <a:endParaRPr lang="en-GB" dirty="0">
              <a:solidFill>
                <a:srgbClr val="2F5597"/>
              </a:solidFill>
              <a:latin typeface="Arial" panose="020B0604020202020204" pitchFamily="34" charset="0"/>
              <a:cs typeface="Arial"/>
            </a:endParaRPr>
          </a:p>
          <a:p>
            <a:pPr marL="0" indent="0">
              <a:buNone/>
              <a:defRPr/>
            </a:pPr>
            <a:r>
              <a:rPr lang="en-GB" dirty="0">
                <a:solidFill>
                  <a:srgbClr val="2F5597"/>
                </a:solidFill>
                <a:latin typeface="Arial"/>
                <a:cs typeface="Arial"/>
              </a:rPr>
              <a:t>Moodle</a:t>
            </a:r>
          </a:p>
          <a:p>
            <a:pPr>
              <a:defRPr/>
            </a:pPr>
            <a:r>
              <a:rPr lang="en-GB" dirty="0">
                <a:solidFill>
                  <a:srgbClr val="2F5597"/>
                </a:solidFill>
                <a:latin typeface="Arial"/>
                <a:cs typeface="Arial"/>
                <a:hlinkClick r:id="rId4">
                  <a:extLst>
                    <a:ext uri="{A12FA001-AC4F-418D-AE19-62706E023703}">
                      <ahyp:hlinkClr xmlns:ahyp="http://schemas.microsoft.com/office/drawing/2018/hyperlinkcolor" val="tx"/>
                    </a:ext>
                  </a:extLst>
                </a:hlinkClick>
              </a:rPr>
              <a:t>moodle@uwtsd.ac.uk</a:t>
            </a:r>
            <a:r>
              <a:rPr lang="en-GB" dirty="0">
                <a:solidFill>
                  <a:srgbClr val="2F5597"/>
                </a:solidFill>
                <a:latin typeface="Arial"/>
                <a:cs typeface="Arial"/>
              </a:rPr>
              <a:t> </a:t>
            </a:r>
            <a:endParaRPr lang="en-US" dirty="0">
              <a:solidFill>
                <a:srgbClr val="2F5597"/>
              </a:solidFill>
              <a:latin typeface="Arial"/>
              <a:cs typeface="Arial"/>
            </a:endParaRPr>
          </a:p>
        </p:txBody>
      </p:sp>
    </p:spTree>
    <p:extLst>
      <p:ext uri="{BB962C8B-B14F-4D97-AF65-F5344CB8AC3E}">
        <p14:creationId xmlns:p14="http://schemas.microsoft.com/office/powerpoint/2010/main" val="3525524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68173-C195-70B6-F704-488C31E58F96}"/>
              </a:ext>
            </a:extLst>
          </p:cNvPr>
          <p:cNvSpPr>
            <a:spLocks noGrp="1"/>
          </p:cNvSpPr>
          <p:nvPr>
            <p:ph type="title"/>
          </p:nvPr>
        </p:nvSpPr>
        <p:spPr/>
        <p:txBody>
          <a:bodyPr/>
          <a:lstStyle/>
          <a:p>
            <a:br>
              <a:rPr lang="en-US" dirty="0"/>
            </a:br>
            <a:r>
              <a:rPr lang="en-US" dirty="0">
                <a:solidFill>
                  <a:srgbClr val="2F5597"/>
                </a:solidFill>
                <a:cs typeface="Arial"/>
              </a:rPr>
              <a:t>Good luck</a:t>
            </a:r>
            <a:endParaRPr lang="en-US" dirty="0">
              <a:solidFill>
                <a:srgbClr val="2F5597"/>
              </a:solidFill>
            </a:endParaRPr>
          </a:p>
        </p:txBody>
      </p:sp>
      <p:sp>
        <p:nvSpPr>
          <p:cNvPr id="4" name="Content Placeholder 3">
            <a:extLst>
              <a:ext uri="{FF2B5EF4-FFF2-40B4-BE49-F238E27FC236}">
                <a16:creationId xmlns:a16="http://schemas.microsoft.com/office/drawing/2014/main" id="{F01C5747-691B-2302-5534-F28CC7DC6333}"/>
              </a:ext>
            </a:extLst>
          </p:cNvPr>
          <p:cNvSpPr>
            <a:spLocks noGrp="1"/>
          </p:cNvSpPr>
          <p:nvPr>
            <p:ph sz="half" idx="2"/>
          </p:nvPr>
        </p:nvSpPr>
        <p:spPr>
          <a:xfrm>
            <a:off x="1021466" y="1871923"/>
            <a:ext cx="5181600" cy="4351338"/>
          </a:xfrm>
        </p:spPr>
        <p:txBody>
          <a:bodyPr/>
          <a:lstStyle/>
          <a:p>
            <a:r>
              <a:rPr lang="en-GB" i="1" dirty="0">
                <a:solidFill>
                  <a:srgbClr val="0070C0"/>
                </a:solidFill>
                <a:latin typeface="Arial" panose="020B0604020202020204" pitchFamily="34" charset="0"/>
                <a:cs typeface="Arial" panose="020B0604020202020204" pitchFamily="34" charset="0"/>
              </a:rPr>
              <a:t>Get in touch if you need support</a:t>
            </a:r>
          </a:p>
          <a:p>
            <a:endParaRPr lang="en-US" dirty="0"/>
          </a:p>
        </p:txBody>
      </p:sp>
    </p:spTree>
    <p:extLst>
      <p:ext uri="{BB962C8B-B14F-4D97-AF65-F5344CB8AC3E}">
        <p14:creationId xmlns:p14="http://schemas.microsoft.com/office/powerpoint/2010/main" val="153050526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149</TotalTime>
  <Words>1568</Words>
  <Application>Microsoft Office PowerPoint</Application>
  <PresentationFormat>Widescreen</PresentationFormat>
  <Paragraphs>136</Paragraphs>
  <Slides>25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Calibri</vt:lpstr>
      <vt:lpstr>Symbol</vt:lpstr>
      <vt:lpstr>Tw Cen MT</vt:lpstr>
      <vt:lpstr>Wingdings</vt:lpstr>
      <vt:lpstr>Office Theme</vt:lpstr>
      <vt:lpstr>     ECEY6005/C    Regaining Paradise : sustainability in the early years  </vt:lpstr>
      <vt:lpstr> Learning Outcomes   </vt:lpstr>
      <vt:lpstr>   The Task- 2 parts    </vt:lpstr>
      <vt:lpstr>PowerPoint Presentation</vt:lpstr>
      <vt:lpstr>Part 1</vt:lpstr>
      <vt:lpstr>Part 1</vt:lpstr>
      <vt:lpstr>PowerPoint Presentation</vt:lpstr>
      <vt:lpstr>Part 1 </vt:lpstr>
      <vt:lpstr>PowerPoint Presentation</vt:lpstr>
      <vt:lpstr>John Muir</vt:lpstr>
      <vt:lpstr>Part 2</vt:lpstr>
      <vt:lpstr>Part 2</vt:lpstr>
      <vt:lpstr>Part 2</vt:lpstr>
      <vt:lpstr> Generative Artificial Intelligence (AI)​</vt:lpstr>
      <vt:lpstr>   1. Engagement with Literature (10 marks) </vt:lpstr>
      <vt:lpstr>  2. Knowledge and Understanding Skills (20 marks)                                       </vt:lpstr>
      <vt:lpstr> 3. Cognitive and Intellectual Skills (20 marks)                                      </vt:lpstr>
      <vt:lpstr> 4. Practical Application Skills (30 marks)                                    </vt:lpstr>
      <vt:lpstr>   5. Transferable Skills for Life and Professional Practice (20 marks)                     </vt:lpstr>
      <vt:lpstr>Remember</vt:lpstr>
      <vt:lpstr> Extenuating Circumstances (EC)</vt:lpstr>
      <vt:lpstr>  Late Submissions</vt:lpstr>
      <vt:lpstr> Questions about Component 1?</vt:lpstr>
      <vt:lpstr>ICT issues?</vt:lpstr>
      <vt:lpstr> Good luck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Jayantilal</cp:lastModifiedBy>
  <cp:revision>5</cp:revision>
  <dcterms:created xsi:type="dcterms:W3CDTF">2022-07-11T13:19:46Z</dcterms:created>
  <dcterms:modified xsi:type="dcterms:W3CDTF">2025-04-11T12:35:24Z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