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44A684-A83A-D09F-C675-6D3E9EBC8A53}" v="703" dt="2020-01-25T16:40:47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944A684-A83A-D09F-C675-6D3E9EBC8A53}"/>
    <pc:docChg chg="modSld">
      <pc:chgData name="" userId="" providerId="" clId="Web-{C944A684-A83A-D09F-C675-6D3E9EBC8A53}" dt="2020-01-25T16:19:27.306" v="0"/>
      <pc:docMkLst>
        <pc:docMk/>
      </pc:docMkLst>
      <pc:sldChg chg="delSp">
        <pc:chgData name="" userId="" providerId="" clId="Web-{C944A684-A83A-D09F-C675-6D3E9EBC8A53}" dt="2020-01-25T16:19:27.306" v="0"/>
        <pc:sldMkLst>
          <pc:docMk/>
          <pc:sldMk cId="109857222" sldId="256"/>
        </pc:sldMkLst>
        <pc:spChg chg="del">
          <ac:chgData name="" userId="" providerId="" clId="Web-{C944A684-A83A-D09F-C675-6D3E9EBC8A53}" dt="2020-01-25T16:19:27.306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ade Rixon (1806908)" userId="S::1806908@student.uwtsd.ac.uk::2375aa49-541b-4f79-8339-2cdcf6b1cb61" providerId="AD" clId="Web-{C944A684-A83A-D09F-C675-6D3E9EBC8A53}"/>
    <pc:docChg chg="addSld modSld addMainMaster delMainMaster">
      <pc:chgData name="Jade Rixon (1806908)" userId="S::1806908@student.uwtsd.ac.uk::2375aa49-541b-4f79-8339-2cdcf6b1cb61" providerId="AD" clId="Web-{C944A684-A83A-D09F-C675-6D3E9EBC8A53}" dt="2020-01-25T16:40:46.729" v="688" actId="20577"/>
      <pc:docMkLst>
        <pc:docMk/>
      </pc:docMkLst>
      <pc:sldChg chg="addSp delSp modSp mod modClrScheme chgLayout">
        <pc:chgData name="Jade Rixon (1806908)" userId="S::1806908@student.uwtsd.ac.uk::2375aa49-541b-4f79-8339-2cdcf6b1cb61" providerId="AD" clId="Web-{C944A684-A83A-D09F-C675-6D3E9EBC8A53}" dt="2020-01-25T16:32:03.559" v="261" actId="1076"/>
        <pc:sldMkLst>
          <pc:docMk/>
          <pc:sldMk cId="109857222" sldId="256"/>
        </pc:sldMkLst>
        <pc:spChg chg="del">
          <ac:chgData name="Jade Rixon (1806908)" userId="S::1806908@student.uwtsd.ac.uk::2375aa49-541b-4f79-8339-2cdcf6b1cb61" providerId="AD" clId="Web-{C944A684-A83A-D09F-C675-6D3E9EBC8A53}" dt="2020-01-25T16:19:31.384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0:59.574" v="239" actId="14100"/>
          <ac:spMkLst>
            <pc:docMk/>
            <pc:sldMk cId="109857222" sldId="256"/>
            <ac:spMk id="4" creationId="{1F77D301-994C-4E8C-B221-FE876EBCCA50}"/>
          </ac:spMkLst>
        </pc:spChg>
        <pc:spChg chg="add del mod">
          <ac:chgData name="Jade Rixon (1806908)" userId="S::1806908@student.uwtsd.ac.uk::2375aa49-541b-4f79-8339-2cdcf6b1cb61" providerId="AD" clId="Web-{C944A684-A83A-D09F-C675-6D3E9EBC8A53}" dt="2020-01-25T16:31:59.434" v="260" actId="1076"/>
          <ac:spMkLst>
            <pc:docMk/>
            <pc:sldMk cId="109857222" sldId="256"/>
            <ac:spMk id="7" creationId="{F8EB7404-FB20-438B-9F09-AFCB5E7EEEDE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1:30.544" v="250" actId="1076"/>
          <ac:spMkLst>
            <pc:docMk/>
            <pc:sldMk cId="109857222" sldId="256"/>
            <ac:spMk id="10" creationId="{091F78C9-386D-4226-B123-29CF3734C3E7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1:25.919" v="249" actId="1076"/>
          <ac:spMkLst>
            <pc:docMk/>
            <pc:sldMk cId="109857222" sldId="256"/>
            <ac:spMk id="13" creationId="{6274CCE1-9395-4567-B13B-9F4856493F78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1:33.622" v="251" actId="1076"/>
          <ac:spMkLst>
            <pc:docMk/>
            <pc:sldMk cId="109857222" sldId="256"/>
            <ac:spMk id="16" creationId="{3E6369B6-485B-4C98-90ED-165097F3178E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0:08.965" v="223" actId="20577"/>
          <ac:spMkLst>
            <pc:docMk/>
            <pc:sldMk cId="109857222" sldId="256"/>
            <ac:spMk id="17" creationId="{8F8C6C46-83D8-45A6-A8D8-E9CB4DD5AD19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0:03.652" v="220" actId="20577"/>
          <ac:spMkLst>
            <pc:docMk/>
            <pc:sldMk cId="109857222" sldId="256"/>
            <ac:spMk id="18" creationId="{E651D63B-00F7-45BE-9F83-4A7FE0648516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32:03.559" v="261" actId="1076"/>
          <ac:spMkLst>
            <pc:docMk/>
            <pc:sldMk cId="109857222" sldId="256"/>
            <ac:spMk id="19" creationId="{B22640C1-C6B2-4258-860F-D221C645DAFE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29:55.059" v="213" actId="1076"/>
          <ac:spMkLst>
            <pc:docMk/>
            <pc:sldMk cId="109857222" sldId="256"/>
            <ac:spMk id="20" creationId="{952A24D7-D650-41B1-93F9-3F9491378B3B}"/>
          </ac:spMkLst>
        </pc:spChg>
        <pc:picChg chg="add mod">
          <ac:chgData name="Jade Rixon (1806908)" userId="S::1806908@student.uwtsd.ac.uk::2375aa49-541b-4f79-8339-2cdcf6b1cb61" providerId="AD" clId="Web-{C944A684-A83A-D09F-C675-6D3E9EBC8A53}" dt="2020-01-25T16:31:55.919" v="259" actId="1076"/>
          <ac:picMkLst>
            <pc:docMk/>
            <pc:sldMk cId="109857222" sldId="256"/>
            <ac:picMk id="5" creationId="{92CBA0BA-51DC-4D2B-A2F7-2B10A4DD3741}"/>
          </ac:picMkLst>
        </pc:picChg>
        <pc:picChg chg="add mod">
          <ac:chgData name="Jade Rixon (1806908)" userId="S::1806908@student.uwtsd.ac.uk::2375aa49-541b-4f79-8339-2cdcf6b1cb61" providerId="AD" clId="Web-{C944A684-A83A-D09F-C675-6D3E9EBC8A53}" dt="2020-01-25T16:31:16.950" v="245" actId="1076"/>
          <ac:picMkLst>
            <pc:docMk/>
            <pc:sldMk cId="109857222" sldId="256"/>
            <ac:picMk id="8" creationId="{11AD4C6B-375D-4E89-89DD-68A79AEDF349}"/>
          </ac:picMkLst>
        </pc:picChg>
        <pc:picChg chg="add mod">
          <ac:chgData name="Jade Rixon (1806908)" userId="S::1806908@student.uwtsd.ac.uk::2375aa49-541b-4f79-8339-2cdcf6b1cb61" providerId="AD" clId="Web-{C944A684-A83A-D09F-C675-6D3E9EBC8A53}" dt="2020-01-25T16:31:23.778" v="248" actId="1076"/>
          <ac:picMkLst>
            <pc:docMk/>
            <pc:sldMk cId="109857222" sldId="256"/>
            <ac:picMk id="11" creationId="{21C48E84-1357-4A3B-8D95-4E4C4E9548A3}"/>
          </ac:picMkLst>
        </pc:picChg>
        <pc:picChg chg="add mod">
          <ac:chgData name="Jade Rixon (1806908)" userId="S::1806908@student.uwtsd.ac.uk::2375aa49-541b-4f79-8339-2cdcf6b1cb61" providerId="AD" clId="Web-{C944A684-A83A-D09F-C675-6D3E9EBC8A53}" dt="2020-01-25T16:28:02.669" v="101" actId="1076"/>
          <ac:picMkLst>
            <pc:docMk/>
            <pc:sldMk cId="109857222" sldId="256"/>
            <ac:picMk id="14" creationId="{0E8688B6-0CBC-4661-8108-8AAA427467F1}"/>
          </ac:picMkLst>
        </pc:picChg>
      </pc:sldChg>
      <pc:sldChg chg="addSp modSp new">
        <pc:chgData name="Jade Rixon (1806908)" userId="S::1806908@student.uwtsd.ac.uk::2375aa49-541b-4f79-8339-2cdcf6b1cb61" providerId="AD" clId="Web-{C944A684-A83A-D09F-C675-6D3E9EBC8A53}" dt="2020-01-25T16:40:46.729" v="687" actId="20577"/>
        <pc:sldMkLst>
          <pc:docMk/>
          <pc:sldMk cId="1372475748" sldId="257"/>
        </pc:sldMkLst>
        <pc:spChg chg="add mod">
          <ac:chgData name="Jade Rixon (1806908)" userId="S::1806908@student.uwtsd.ac.uk::2375aa49-541b-4f79-8339-2cdcf6b1cb61" providerId="AD" clId="Web-{C944A684-A83A-D09F-C675-6D3E9EBC8A53}" dt="2020-01-25T16:32:41.215" v="282" actId="1076"/>
          <ac:spMkLst>
            <pc:docMk/>
            <pc:sldMk cId="1372475748" sldId="257"/>
            <ac:spMk id="3" creationId="{258BE69A-8532-45D5-A718-5735E3D80B23}"/>
          </ac:spMkLst>
        </pc:spChg>
        <pc:spChg chg="add mod">
          <ac:chgData name="Jade Rixon (1806908)" userId="S::1806908@student.uwtsd.ac.uk::2375aa49-541b-4f79-8339-2cdcf6b1cb61" providerId="AD" clId="Web-{C944A684-A83A-D09F-C675-6D3E9EBC8A53}" dt="2020-01-25T16:40:46.729" v="687" actId="20577"/>
          <ac:spMkLst>
            <pc:docMk/>
            <pc:sldMk cId="1372475748" sldId="257"/>
            <ac:spMk id="4" creationId="{4FF4E2BC-C4DD-4698-AA50-4BFFD8CBCD4A}"/>
          </ac:spMkLst>
        </pc:spChg>
      </pc:sldChg>
      <pc:sldMasterChg chg="del delSldLayout">
        <pc:chgData name="Jade Rixon (1806908)" userId="S::1806908@student.uwtsd.ac.uk::2375aa49-541b-4f79-8339-2cdcf6b1cb61" providerId="AD" clId="Web-{C944A684-A83A-D09F-C675-6D3E9EBC8A53}" dt="2020-01-25T16:30:29.762" v="235"/>
        <pc:sldMasterMkLst>
          <pc:docMk/>
          <pc:sldMasterMk cId="2460954070" sldId="2147483660"/>
        </pc:sldMasterMkLst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de Rixon (1806908)" userId="S::1806908@student.uwtsd.ac.uk::2375aa49-541b-4f79-8339-2cdcf6b1cb61" providerId="AD" clId="Web-{C944A684-A83A-D09F-C675-6D3E9EBC8A53}" dt="2020-01-25T16:30:29.762" v="2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ade Rixon (1806908)" userId="S::1806908@student.uwtsd.ac.uk::2375aa49-541b-4f79-8339-2cdcf6b1cb61" providerId="AD" clId="Web-{C944A684-A83A-D09F-C675-6D3E9EBC8A53}" dt="2020-01-25T16:30:36.730" v="236"/>
        <pc:sldMasterMkLst>
          <pc:docMk/>
          <pc:sldMasterMk cId="1201284688" sldId="2147483672"/>
        </pc:sldMasterMkLst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2831905358" sldId="2147483673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882953562" sldId="2147483674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1393807993" sldId="214748367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2397574780" sldId="214748367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499382577" sldId="214748367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1587793697" sldId="214748367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094958607" sldId="2147483679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515503803" sldId="2147483680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1003071234" sldId="2147483681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697964183" sldId="2147483682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2512514730" sldId="2147483683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2796022829" sldId="2147483684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1172085031" sldId="214748368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31293162" sldId="214748368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1070545149" sldId="214748368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2190015213" sldId="214748368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36.730" v="236"/>
          <pc:sldLayoutMkLst>
            <pc:docMk/>
            <pc:sldMasterMk cId="1201284688" sldId="2147483672"/>
            <pc:sldLayoutMk cId="3084450856" sldId="2147483689"/>
          </pc:sldLayoutMkLst>
        </pc:sldLayoutChg>
      </pc:sldMasterChg>
      <pc:sldMasterChg chg="add del addSldLayout delSldLayout modSldLayout">
        <pc:chgData name="Jade Rixon (1806908)" userId="S::1806908@student.uwtsd.ac.uk::2375aa49-541b-4f79-8339-2cdcf6b1cb61" providerId="AD" clId="Web-{C944A684-A83A-D09F-C675-6D3E9EBC8A53}" dt="2020-01-25T16:30:40.824" v="237"/>
        <pc:sldMasterMkLst>
          <pc:docMk/>
          <pc:sldMasterMk cId="881719412" sldId="2147483690"/>
        </pc:sldMasterMkLst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3058172926" sldId="2147483691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40779411" sldId="2147483692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3888608637" sldId="2147483693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2926326075" sldId="2147483694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3849481774" sldId="214748369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3097467680" sldId="214748369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3288733445" sldId="214748369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2988720324" sldId="214748369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2810131511" sldId="2147483699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1396957222" sldId="2147483700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40.824" v="237"/>
          <pc:sldLayoutMkLst>
            <pc:docMk/>
            <pc:sldMasterMk cId="881719412" sldId="2147483690"/>
            <pc:sldLayoutMk cId="1943756794" sldId="2147483701"/>
          </pc:sldLayoutMkLst>
        </pc:sldLayoutChg>
      </pc:sldMasterChg>
      <pc:sldMasterChg chg="add del addSldLayout delSldLayout modSldLayout">
        <pc:chgData name="Jade Rixon (1806908)" userId="S::1806908@student.uwtsd.ac.uk::2375aa49-541b-4f79-8339-2cdcf6b1cb61" providerId="AD" clId="Web-{C944A684-A83A-D09F-C675-6D3E9EBC8A53}" dt="2020-01-25T16:30:54.105" v="238"/>
        <pc:sldMasterMkLst>
          <pc:docMk/>
          <pc:sldMasterMk cId="3073065564" sldId="2147483702"/>
        </pc:sldMasterMkLst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560899136" sldId="2147483703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279161673" sldId="2147483704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703272946" sldId="214748370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3318227387" sldId="214748370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79512178" sldId="214748370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3460472529" sldId="214748370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975536559" sldId="2147483709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3857294728" sldId="2147483710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2116945958" sldId="2147483711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1971967081" sldId="2147483712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0:54.105" v="238"/>
          <pc:sldLayoutMkLst>
            <pc:docMk/>
            <pc:sldMasterMk cId="3073065564" sldId="2147483702"/>
            <pc:sldLayoutMk cId="3014945093" sldId="2147483713"/>
          </pc:sldLayoutMkLst>
        </pc:sldLayoutChg>
      </pc:sldMasterChg>
      <pc:sldMasterChg chg="add del addSldLayout delSldLayout modSldLayout">
        <pc:chgData name="Jade Rixon (1806908)" userId="S::1806908@student.uwtsd.ac.uk::2375aa49-541b-4f79-8339-2cdcf6b1cb61" providerId="AD" clId="Web-{C944A684-A83A-D09F-C675-6D3E9EBC8A53}" dt="2020-01-25T16:31:12.982" v="244"/>
        <pc:sldMasterMkLst>
          <pc:docMk/>
          <pc:sldMasterMk cId="2461373305" sldId="2147483714"/>
        </pc:sldMasterMkLst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278454418" sldId="214748371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4228693189" sldId="214748371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332971275" sldId="214748371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757253213" sldId="214748371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797920397" sldId="2147483719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16542330" sldId="2147483720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150886819" sldId="2147483721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1747892688" sldId="2147483722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129536663" sldId="2147483723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780726571" sldId="2147483724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1367869707" sldId="2147483725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1326644367" sldId="2147483726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689232070" sldId="2147483727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2383978853" sldId="2147483728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544249331" sldId="2147483729"/>
          </pc:sldLayoutMkLst>
        </pc:sldLayoutChg>
        <pc:sldLayoutChg chg="add del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461373305" sldId="2147483714"/>
            <pc:sldLayoutMk cId="3947863961" sldId="2147483730"/>
          </pc:sldLayoutMkLst>
        </pc:sldLayoutChg>
      </pc:sldMasterChg>
      <pc:sldMasterChg chg="add addSldLayout modSldLayout">
        <pc:chgData name="Jade Rixon (1806908)" userId="S::1806908@student.uwtsd.ac.uk::2375aa49-541b-4f79-8339-2cdcf6b1cb61" providerId="AD" clId="Web-{C944A684-A83A-D09F-C675-6D3E9EBC8A53}" dt="2020-01-25T16:31:12.982" v="244"/>
        <pc:sldMasterMkLst>
          <pc:docMk/>
          <pc:sldMasterMk cId="2798718676" sldId="2147483731"/>
        </pc:sldMasterMkLst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3408181155" sldId="2147483732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3753923710" sldId="2147483733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003696427" sldId="2147483734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437855558" sldId="2147483735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677927870" sldId="2147483736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471263154" sldId="2147483737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151262781" sldId="2147483738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740698283" sldId="2147483739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2535482850" sldId="2147483740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4199474511" sldId="2147483741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290065075" sldId="2147483742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2194236633" sldId="2147483743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841798863" sldId="2147483744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1070180498" sldId="2147483745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3999506720" sldId="2147483746"/>
          </pc:sldLayoutMkLst>
        </pc:sldLayoutChg>
        <pc:sldLayoutChg chg="add mod replId">
          <pc:chgData name="Jade Rixon (1806908)" userId="S::1806908@student.uwtsd.ac.uk::2375aa49-541b-4f79-8339-2cdcf6b1cb61" providerId="AD" clId="Web-{C944A684-A83A-D09F-C675-6D3E9EBC8A53}" dt="2020-01-25T16:31:12.982" v="244"/>
          <pc:sldLayoutMkLst>
            <pc:docMk/>
            <pc:sldMasterMk cId="2798718676" sldId="2147483731"/>
            <pc:sldLayoutMk cId="3718568034" sldId="214748374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81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923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696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85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92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263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262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698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482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474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0065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2366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1798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180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5067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568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71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www.settleprimary.org.uk/learning/mathematics/numicon" TargetMode="External"/><Relationship Id="rId7" Type="http://schemas.openxmlformats.org/officeDocument/2006/relationships/hyperlink" Target="https://montessori.org.au/biography-dr-maria-montessori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britannica.com/biography/Jean-Piaget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wsap.academy/y5-use-numicon-to-model-their-understanding-of-short-division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etm.org.uk/public/files/266859/Sue_Rayner_Resource_Sheet_A.pdf" TargetMode="External"/><Relationship Id="rId3" Type="http://schemas.openxmlformats.org/officeDocument/2006/relationships/hyperlink" Target="https://montessori.org.au/biography-dr-maria-montessori" TargetMode="External"/><Relationship Id="rId7" Type="http://schemas.openxmlformats.org/officeDocument/2006/relationships/hyperlink" Target="https://www.oxfordowl.co.uk/for-home/find-a-book/numicon-guide-for-parents/" TargetMode="External"/><Relationship Id="rId2" Type="http://schemas.openxmlformats.org/officeDocument/2006/relationships/hyperlink" Target="https://wsap.academy/y5-use-numicon-to-model-their-understanding-of-short-divis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lobal.oup.com/education/content/primary/series/numicon/?region=uk" TargetMode="External"/><Relationship Id="rId5" Type="http://schemas.openxmlformats.org/officeDocument/2006/relationships/hyperlink" Target="https://www.settleprimary.org.uk/learning/mathematics/numicon" TargetMode="External"/><Relationship Id="rId4" Type="http://schemas.openxmlformats.org/officeDocument/2006/relationships/hyperlink" Target="https://www.britannica.com/biography/Jean-Piaget" TargetMode="External"/><Relationship Id="rId9" Type="http://schemas.openxmlformats.org/officeDocument/2006/relationships/hyperlink" Target="http://www.littleton.surrey.sch.uk/wp-content/uploads/2015/03/numicon-explanation-and-other-resource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77D301-994C-4E8C-B221-FE876EBCCA50}"/>
              </a:ext>
            </a:extLst>
          </p:cNvPr>
          <p:cNvSpPr txBox="1"/>
          <p:nvPr/>
        </p:nvSpPr>
        <p:spPr>
          <a:xfrm>
            <a:off x="4400550" y="2971800"/>
            <a:ext cx="3295649" cy="9328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dirty="0"/>
              <a:t>Numicon</a:t>
            </a:r>
            <a:endParaRPr lang="en-US" sz="5400" dirty="0">
              <a:cs typeface="Calibri"/>
            </a:endParaRPr>
          </a:p>
        </p:txBody>
      </p:sp>
      <p:pic>
        <p:nvPicPr>
          <p:cNvPr id="5" name="Picture 5" descr="A picture containing remote, video, game, control&#10;&#10;Description generated with very high confidence">
            <a:extLst>
              <a:ext uri="{FF2B5EF4-FFF2-40B4-BE49-F238E27FC236}">
                <a16:creationId xmlns:a16="http://schemas.microsoft.com/office/drawing/2014/main" id="{92CBA0BA-51DC-4D2B-A2F7-2B10A4DD3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2450" y="4908230"/>
            <a:ext cx="4019550" cy="19469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EB7404-FB20-438B-9F09-AFCB5E7EEEDE}"/>
              </a:ext>
            </a:extLst>
          </p:cNvPr>
          <p:cNvSpPr txBox="1"/>
          <p:nvPr/>
        </p:nvSpPr>
        <p:spPr>
          <a:xfrm>
            <a:off x="6153150" y="6057900"/>
            <a:ext cx="20193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dirty="0">
                <a:ea typeface="+mn-lt"/>
                <a:cs typeface="+mn-lt"/>
                <a:hlinkClick r:id="rId3"/>
              </a:rPr>
              <a:t>https://www.settleprimary.org.uk/learning/mathematics/numicon</a:t>
            </a:r>
            <a:endParaRPr lang="en-US" sz="1200">
              <a:cs typeface="Calibri" panose="020F0502020204030204"/>
            </a:endParaRPr>
          </a:p>
        </p:txBody>
      </p:sp>
      <p:pic>
        <p:nvPicPr>
          <p:cNvPr id="8" name="Picture 8" descr="A person wearing glasses and smiling at the camera&#10;&#10;Description generated with very high confidence">
            <a:extLst>
              <a:ext uri="{FF2B5EF4-FFF2-40B4-BE49-F238E27FC236}">
                <a16:creationId xmlns:a16="http://schemas.microsoft.com/office/drawing/2014/main" id="{11AD4C6B-375D-4E89-89DD-68A79AEDF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38" y="3924300"/>
            <a:ext cx="2028825" cy="2857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1F78C9-386D-4226-B123-29CF3734C3E7}"/>
              </a:ext>
            </a:extLst>
          </p:cNvPr>
          <p:cNvSpPr txBox="1"/>
          <p:nvPr/>
        </p:nvSpPr>
        <p:spPr>
          <a:xfrm>
            <a:off x="2419350" y="6057900"/>
            <a:ext cx="1704975" cy="646331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hlinkClick r:id="rId5"/>
              </a:rPr>
              <a:t>https://www.britannica.com/biography/Jean-Piaget</a:t>
            </a:r>
            <a:endParaRPr lang="en-US" sz="1600" dirty="0">
              <a:cs typeface="Calibri" panose="020F0502020204030204"/>
            </a:endParaRPr>
          </a:p>
        </p:txBody>
      </p:sp>
      <p:pic>
        <p:nvPicPr>
          <p:cNvPr id="11" name="Picture 11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21C48E84-1357-4A3B-8D95-4E4C4E9548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26749" y="199687"/>
            <a:ext cx="1897694" cy="25272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274CCE1-9395-4567-B13B-9F4856493F78}"/>
              </a:ext>
            </a:extLst>
          </p:cNvPr>
          <p:cNvSpPr txBox="1"/>
          <p:nvPr/>
        </p:nvSpPr>
        <p:spPr>
          <a:xfrm>
            <a:off x="7991475" y="304800"/>
            <a:ext cx="1238250" cy="7386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dirty="0">
                <a:hlinkClick r:id="rId7"/>
              </a:rPr>
              <a:t>https://montessori.org.au/biography-dr-maria-montessori</a:t>
            </a:r>
            <a:endParaRPr lang="en-US" sz="1050" dirty="0"/>
          </a:p>
        </p:txBody>
      </p:sp>
      <p:pic>
        <p:nvPicPr>
          <p:cNvPr id="14" name="Picture 14" descr="A picture containing person, child, boy, text&#10;&#10;Description generated with very high confidence">
            <a:extLst>
              <a:ext uri="{FF2B5EF4-FFF2-40B4-BE49-F238E27FC236}">
                <a16:creationId xmlns:a16="http://schemas.microsoft.com/office/drawing/2014/main" id="{0E8688B6-0CBC-4661-8108-8AAA427467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9100" y="747522"/>
            <a:ext cx="2743200" cy="204825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E6369B6-485B-4C98-90ED-165097F3178E}"/>
              </a:ext>
            </a:extLst>
          </p:cNvPr>
          <p:cNvSpPr txBox="1"/>
          <p:nvPr/>
        </p:nvSpPr>
        <p:spPr>
          <a:xfrm>
            <a:off x="857250" y="76200"/>
            <a:ext cx="2743200" cy="6001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hlinkClick r:id="rId9"/>
              </a:rPr>
              <a:t>https://wsap.academy/y5-use-numicon-to-model-their-understanding-of-short-division/</a:t>
            </a:r>
            <a:endParaRPr lang="en-US" sz="11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8C6C46-83D8-45A6-A8D8-E9CB4DD5AD19}"/>
              </a:ext>
            </a:extLst>
          </p:cNvPr>
          <p:cNvSpPr txBox="1"/>
          <p:nvPr/>
        </p:nvSpPr>
        <p:spPr>
          <a:xfrm>
            <a:off x="4352924" y="514349"/>
            <a:ext cx="2743199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Aid to learning</a:t>
            </a:r>
            <a:r>
              <a:rPr lang="en-US" sz="3200" dirty="0">
                <a:cs typeface="Calibri"/>
              </a:rPr>
              <a:t> 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51D63B-00F7-45BE-9F83-4A7FE0648516}"/>
              </a:ext>
            </a:extLst>
          </p:cNvPr>
          <p:cNvSpPr txBox="1"/>
          <p:nvPr/>
        </p:nvSpPr>
        <p:spPr>
          <a:xfrm>
            <a:off x="8486774" y="3228974"/>
            <a:ext cx="2743199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Multi-Sensory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22640C1-C6B2-4258-860F-D221C645DAFE}"/>
              </a:ext>
            </a:extLst>
          </p:cNvPr>
          <p:cNvSpPr txBox="1"/>
          <p:nvPr/>
        </p:nvSpPr>
        <p:spPr>
          <a:xfrm>
            <a:off x="4286249" y="4991099"/>
            <a:ext cx="2743199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Visual Learning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2A24D7-D650-41B1-93F9-3F9491378B3B}"/>
              </a:ext>
            </a:extLst>
          </p:cNvPr>
          <p:cNvSpPr txBox="1"/>
          <p:nvPr/>
        </p:nvSpPr>
        <p:spPr>
          <a:xfrm>
            <a:off x="533399" y="2914649"/>
            <a:ext cx="2743199" cy="83099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Development and support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8BE69A-8532-45D5-A718-5735E3D80B23}"/>
              </a:ext>
            </a:extLst>
          </p:cNvPr>
          <p:cNvSpPr txBox="1"/>
          <p:nvPr/>
        </p:nvSpPr>
        <p:spPr>
          <a:xfrm>
            <a:off x="4400549" y="85724"/>
            <a:ext cx="2743199" cy="10772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>
                <a:cs typeface="Calibri"/>
              </a:rPr>
              <a:t>Reference List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F4E2BC-C4DD-4698-AA50-4BFFD8CBCD4A}"/>
              </a:ext>
            </a:extLst>
          </p:cNvPr>
          <p:cNvSpPr txBox="1"/>
          <p:nvPr/>
        </p:nvSpPr>
        <p:spPr>
          <a:xfrm>
            <a:off x="866775" y="1628775"/>
            <a:ext cx="8886825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Picture 1- </a:t>
            </a:r>
            <a:r>
              <a:rPr lang="en-US" dirty="0">
                <a:ea typeface="+mn-lt"/>
                <a:cs typeface="+mn-lt"/>
              </a:rPr>
              <a:t> found on </a:t>
            </a:r>
            <a:r>
              <a:rPr lang="en-US" dirty="0">
                <a:ea typeface="+mn-lt"/>
                <a:cs typeface="+mn-lt"/>
                <a:hlinkClick r:id="rId2"/>
              </a:rPr>
              <a:t>https://wsap.academy/y5-use-numicon-to-model-their-understanding-of-short-division/</a:t>
            </a:r>
            <a:r>
              <a:rPr lang="en-US" dirty="0"/>
              <a:t>  accessed on 3/1/20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Picture 2- found on  </a:t>
            </a:r>
            <a:r>
              <a:rPr lang="en-US" dirty="0">
                <a:ea typeface="+mn-lt"/>
                <a:cs typeface="+mn-lt"/>
                <a:hlinkClick r:id="rId3"/>
              </a:rPr>
              <a:t>https://montessori.org.au/biography-dr-maria-montessori</a:t>
            </a:r>
            <a:r>
              <a:rPr lang="en-US" dirty="0">
                <a:ea typeface="+mn-lt"/>
                <a:cs typeface="+mn-lt"/>
              </a:rPr>
              <a:t> accessed on 3/1/20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Picture 3- found on </a:t>
            </a:r>
            <a:r>
              <a:rPr lang="en-US" dirty="0">
                <a:ea typeface="+mn-lt"/>
                <a:cs typeface="+mn-lt"/>
                <a:hlinkClick r:id="rId4"/>
              </a:rPr>
              <a:t>https://www.britannica.com/biography/Jean-Piaget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accsessd</a:t>
            </a:r>
            <a:r>
              <a:rPr lang="en-US" dirty="0">
                <a:ea typeface="+mn-lt"/>
                <a:cs typeface="+mn-lt"/>
              </a:rPr>
              <a:t> on 3/1/20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Picture 4 found on   </a:t>
            </a:r>
            <a:r>
              <a:rPr lang="en-US" dirty="0">
                <a:ea typeface="+mn-lt"/>
                <a:cs typeface="+mn-lt"/>
                <a:hlinkClick r:id="rId5"/>
              </a:rPr>
              <a:t>https://www.settleprimary.org.uk/learning/mathematics/numicon</a:t>
            </a:r>
            <a:r>
              <a:rPr lang="en-US" dirty="0">
                <a:ea typeface="+mn-lt"/>
                <a:cs typeface="+mn-lt"/>
              </a:rPr>
              <a:t> accessed on 3/1/20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Oxford university press (</a:t>
            </a:r>
            <a:r>
              <a:rPr lang="en-US" dirty="0" err="1">
                <a:ea typeface="+mn-lt"/>
                <a:cs typeface="+mn-lt"/>
              </a:rPr>
              <a:t>numicon</a:t>
            </a:r>
            <a:r>
              <a:rPr lang="en-US" dirty="0">
                <a:ea typeface="+mn-lt"/>
                <a:cs typeface="+mn-lt"/>
              </a:rPr>
              <a:t>) </a:t>
            </a:r>
            <a:r>
              <a:rPr lang="en-US" dirty="0">
                <a:ea typeface="+mn-lt"/>
                <a:cs typeface="+mn-lt"/>
                <a:hlinkClick r:id="rId6"/>
              </a:rPr>
              <a:t>https://global.oup.com/education/content/primary/series/numicon/?region=uk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Oxford Owl (</a:t>
            </a:r>
            <a:r>
              <a:rPr lang="en-US" dirty="0" err="1">
                <a:ea typeface="+mn-lt"/>
                <a:cs typeface="+mn-lt"/>
              </a:rPr>
              <a:t>numicon</a:t>
            </a:r>
            <a:r>
              <a:rPr lang="en-US" dirty="0">
                <a:ea typeface="+mn-lt"/>
                <a:cs typeface="+mn-lt"/>
              </a:rPr>
              <a:t>) </a:t>
            </a:r>
            <a:r>
              <a:rPr lang="en-US" dirty="0">
                <a:ea typeface="+mn-lt"/>
                <a:cs typeface="+mn-lt"/>
                <a:hlinkClick r:id="rId7"/>
              </a:rPr>
              <a:t>https://www.oxfordowl.co.uk/for-home/find-a-book/numicon-guide-for-parents/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Sue Reyner (</a:t>
            </a:r>
            <a:r>
              <a:rPr lang="en-US" dirty="0" err="1">
                <a:ea typeface="+mn-lt"/>
                <a:cs typeface="+mn-lt"/>
              </a:rPr>
              <a:t>numicon</a:t>
            </a:r>
            <a:r>
              <a:rPr lang="en-US" dirty="0">
                <a:ea typeface="+mn-lt"/>
                <a:cs typeface="+mn-lt"/>
              </a:rPr>
              <a:t>) resource sheet : </a:t>
            </a:r>
            <a:r>
              <a:rPr lang="en-US" dirty="0">
                <a:ea typeface="+mn-lt"/>
                <a:cs typeface="+mn-lt"/>
                <a:hlinkClick r:id="rId8"/>
              </a:rPr>
              <a:t>https ://www.ncetm.org.uk/public/files/266859/Sue_Rayner_Resource_Sheet_A.pdf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What is Numicon? Littleton surrey </a:t>
            </a:r>
            <a:r>
              <a:rPr lang="en-US" dirty="0">
                <a:ea typeface="+mn-lt"/>
                <a:cs typeface="+mn-lt"/>
                <a:hlinkClick r:id="rId9"/>
              </a:rPr>
              <a:t>http://www.littleton.surrey.sch.uk/wp-content/uploads/2015/03/numicon-explanation-and-other-resources.pdf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24757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166</cp:revision>
  <dcterms:created xsi:type="dcterms:W3CDTF">2020-01-25T16:19:19Z</dcterms:created>
  <dcterms:modified xsi:type="dcterms:W3CDTF">2020-01-25T16:40:49Z</dcterms:modified>
</cp:coreProperties>
</file>