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1C891D-20FD-4F37-BB1A-E69DD56E3CDA}" v="50" dt="2023-05-31T09:43:42.5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52"/>
  </p:normalViewPr>
  <p:slideViewPr>
    <p:cSldViewPr snapToGrid="0" snapToObjects="1">
      <p:cViewPr>
        <p:scale>
          <a:sx n="50" d="100"/>
          <a:sy n="50" d="100"/>
        </p:scale>
        <p:origin x="1464" y="-306"/>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xon, Jack" userId="67cdec31-eb88-4846-be89-7e7ff334bdbd" providerId="ADAL" clId="{FB1C891D-20FD-4F37-BB1A-E69DD56E3CDA}"/>
    <pc:docChg chg="undo custSel delSld modSld">
      <pc:chgData name="Dixon, Jack" userId="67cdec31-eb88-4846-be89-7e7ff334bdbd" providerId="ADAL" clId="{FB1C891D-20FD-4F37-BB1A-E69DD56E3CDA}" dt="2023-05-31T09:44:45.616" v="2867" actId="2696"/>
      <pc:docMkLst>
        <pc:docMk/>
      </pc:docMkLst>
      <pc:sldChg chg="del">
        <pc:chgData name="Dixon, Jack" userId="67cdec31-eb88-4846-be89-7e7ff334bdbd" providerId="ADAL" clId="{FB1C891D-20FD-4F37-BB1A-E69DD56E3CDA}" dt="2023-05-31T09:44:45.616" v="2867" actId="2696"/>
        <pc:sldMkLst>
          <pc:docMk/>
          <pc:sldMk cId="1032727246" sldId="256"/>
        </pc:sldMkLst>
      </pc:sldChg>
      <pc:sldChg chg="addSp delSp modSp mod">
        <pc:chgData name="Dixon, Jack" userId="67cdec31-eb88-4846-be89-7e7ff334bdbd" providerId="ADAL" clId="{FB1C891D-20FD-4F37-BB1A-E69DD56E3CDA}" dt="2023-05-31T09:44:32.708" v="2866" actId="1076"/>
        <pc:sldMkLst>
          <pc:docMk/>
          <pc:sldMk cId="3924774051" sldId="257"/>
        </pc:sldMkLst>
        <pc:spChg chg="mod">
          <ac:chgData name="Dixon, Jack" userId="67cdec31-eb88-4846-be89-7e7ff334bdbd" providerId="ADAL" clId="{FB1C891D-20FD-4F37-BB1A-E69DD56E3CDA}" dt="2023-05-31T09:04:52.753" v="1560" actId="20577"/>
          <ac:spMkLst>
            <pc:docMk/>
            <pc:sldMk cId="3924774051" sldId="257"/>
            <ac:spMk id="7" creationId="{00000000-0000-0000-0000-000000000000}"/>
          </ac:spMkLst>
        </pc:spChg>
        <pc:spChg chg="mod">
          <ac:chgData name="Dixon, Jack" userId="67cdec31-eb88-4846-be89-7e7ff334bdbd" providerId="ADAL" clId="{FB1C891D-20FD-4F37-BB1A-E69DD56E3CDA}" dt="2023-05-30T07:30:51.056" v="61" actId="20577"/>
          <ac:spMkLst>
            <pc:docMk/>
            <pc:sldMk cId="3924774051" sldId="257"/>
            <ac:spMk id="9" creationId="{00000000-0000-0000-0000-000000000000}"/>
          </ac:spMkLst>
        </pc:spChg>
        <pc:spChg chg="del">
          <ac:chgData name="Dixon, Jack" userId="67cdec31-eb88-4846-be89-7e7ff334bdbd" providerId="ADAL" clId="{FB1C891D-20FD-4F37-BB1A-E69DD56E3CDA}" dt="2023-05-31T09:42:40.347" v="2842" actId="478"/>
          <ac:spMkLst>
            <pc:docMk/>
            <pc:sldMk cId="3924774051" sldId="257"/>
            <ac:spMk id="13" creationId="{00000000-0000-0000-0000-000000000000}"/>
          </ac:spMkLst>
        </pc:spChg>
        <pc:spChg chg="mod">
          <ac:chgData name="Dixon, Jack" userId="67cdec31-eb88-4846-be89-7e7ff334bdbd" providerId="ADAL" clId="{FB1C891D-20FD-4F37-BB1A-E69DD56E3CDA}" dt="2023-05-31T09:42:36.371" v="2841" actId="6549"/>
          <ac:spMkLst>
            <pc:docMk/>
            <pc:sldMk cId="3924774051" sldId="257"/>
            <ac:spMk id="23" creationId="{00000000-0000-0000-0000-000000000000}"/>
          </ac:spMkLst>
        </pc:spChg>
        <pc:spChg chg="add mod">
          <ac:chgData name="Dixon, Jack" userId="67cdec31-eb88-4846-be89-7e7ff334bdbd" providerId="ADAL" clId="{FB1C891D-20FD-4F37-BB1A-E69DD56E3CDA}" dt="2023-05-31T09:39:24.965" v="2821" actId="20577"/>
          <ac:spMkLst>
            <pc:docMk/>
            <pc:sldMk cId="3924774051" sldId="257"/>
            <ac:spMk id="25" creationId="{8792953F-ADAC-BF24-512F-63A43370E2DB}"/>
          </ac:spMkLst>
        </pc:spChg>
        <pc:spChg chg="mod">
          <ac:chgData name="Dixon, Jack" userId="67cdec31-eb88-4846-be89-7e7ff334bdbd" providerId="ADAL" clId="{FB1C891D-20FD-4F37-BB1A-E69DD56E3CDA}" dt="2023-05-30T07:42:08.266" v="287" actId="20577"/>
          <ac:spMkLst>
            <pc:docMk/>
            <pc:sldMk cId="3924774051" sldId="257"/>
            <ac:spMk id="44" creationId="{00000000-0000-0000-0000-000000000000}"/>
          </ac:spMkLst>
        </pc:spChg>
        <pc:spChg chg="mod">
          <ac:chgData name="Dixon, Jack" userId="67cdec31-eb88-4846-be89-7e7ff334bdbd" providerId="ADAL" clId="{FB1C891D-20FD-4F37-BB1A-E69DD56E3CDA}" dt="2023-05-30T09:28:02.706" v="863" actId="313"/>
          <ac:spMkLst>
            <pc:docMk/>
            <pc:sldMk cId="3924774051" sldId="257"/>
            <ac:spMk id="46" creationId="{00000000-0000-0000-0000-000000000000}"/>
          </ac:spMkLst>
        </pc:spChg>
        <pc:spChg chg="mod">
          <ac:chgData name="Dixon, Jack" userId="67cdec31-eb88-4846-be89-7e7ff334bdbd" providerId="ADAL" clId="{FB1C891D-20FD-4F37-BB1A-E69DD56E3CDA}" dt="2023-05-31T09:21:08.677" v="1995" actId="1076"/>
          <ac:spMkLst>
            <pc:docMk/>
            <pc:sldMk cId="3924774051" sldId="257"/>
            <ac:spMk id="47" creationId="{00000000-0000-0000-0000-000000000000}"/>
          </ac:spMkLst>
        </pc:spChg>
        <pc:spChg chg="mod">
          <ac:chgData name="Dixon, Jack" userId="67cdec31-eb88-4846-be89-7e7ff334bdbd" providerId="ADAL" clId="{FB1C891D-20FD-4F37-BB1A-E69DD56E3CDA}" dt="2023-05-31T09:37:18.873" v="2596" actId="20577"/>
          <ac:spMkLst>
            <pc:docMk/>
            <pc:sldMk cId="3924774051" sldId="257"/>
            <ac:spMk id="48" creationId="{00000000-0000-0000-0000-000000000000}"/>
          </ac:spMkLst>
        </pc:spChg>
        <pc:spChg chg="mod">
          <ac:chgData name="Dixon, Jack" userId="67cdec31-eb88-4846-be89-7e7ff334bdbd" providerId="ADAL" clId="{FB1C891D-20FD-4F37-BB1A-E69DD56E3CDA}" dt="2023-05-31T09:01:36.006" v="1362" actId="20577"/>
          <ac:spMkLst>
            <pc:docMk/>
            <pc:sldMk cId="3924774051" sldId="257"/>
            <ac:spMk id="49" creationId="{00000000-0000-0000-0000-000000000000}"/>
          </ac:spMkLst>
        </pc:spChg>
        <pc:spChg chg="mod">
          <ac:chgData name="Dixon, Jack" userId="67cdec31-eb88-4846-be89-7e7ff334bdbd" providerId="ADAL" clId="{FB1C891D-20FD-4F37-BB1A-E69DD56E3CDA}" dt="2023-05-31T09:32:58.097" v="2281" actId="1076"/>
          <ac:spMkLst>
            <pc:docMk/>
            <pc:sldMk cId="3924774051" sldId="257"/>
            <ac:spMk id="50" creationId="{00000000-0000-0000-0000-000000000000}"/>
          </ac:spMkLst>
        </pc:spChg>
        <pc:spChg chg="mod">
          <ac:chgData name="Dixon, Jack" userId="67cdec31-eb88-4846-be89-7e7ff334bdbd" providerId="ADAL" clId="{FB1C891D-20FD-4F37-BB1A-E69DD56E3CDA}" dt="2023-05-31T09:42:20.337" v="2836" actId="20577"/>
          <ac:spMkLst>
            <pc:docMk/>
            <pc:sldMk cId="3924774051" sldId="257"/>
            <ac:spMk id="53" creationId="{00000000-0000-0000-0000-000000000000}"/>
          </ac:spMkLst>
        </pc:spChg>
        <pc:spChg chg="mod">
          <ac:chgData name="Dixon, Jack" userId="67cdec31-eb88-4846-be89-7e7ff334bdbd" providerId="ADAL" clId="{FB1C891D-20FD-4F37-BB1A-E69DD56E3CDA}" dt="2023-05-31T09:04:31.912" v="1559" actId="20577"/>
          <ac:spMkLst>
            <pc:docMk/>
            <pc:sldMk cId="3924774051" sldId="257"/>
            <ac:spMk id="54" creationId="{00000000-0000-0000-0000-000000000000}"/>
          </ac:spMkLst>
        </pc:spChg>
        <pc:spChg chg="del">
          <ac:chgData name="Dixon, Jack" userId="67cdec31-eb88-4846-be89-7e7ff334bdbd" providerId="ADAL" clId="{FB1C891D-20FD-4F37-BB1A-E69DD56E3CDA}" dt="2023-05-31T09:15:24.465" v="1937" actId="478"/>
          <ac:spMkLst>
            <pc:docMk/>
            <pc:sldMk cId="3924774051" sldId="257"/>
            <ac:spMk id="58" creationId="{00000000-0000-0000-0000-000000000000}"/>
          </ac:spMkLst>
        </pc:spChg>
        <pc:spChg chg="mod">
          <ac:chgData name="Dixon, Jack" userId="67cdec31-eb88-4846-be89-7e7ff334bdbd" providerId="ADAL" clId="{FB1C891D-20FD-4F37-BB1A-E69DD56E3CDA}" dt="2023-05-31T09:32:35.465" v="2220" actId="20577"/>
          <ac:spMkLst>
            <pc:docMk/>
            <pc:sldMk cId="3924774051" sldId="257"/>
            <ac:spMk id="60" creationId="{00000000-0000-0000-0000-000000000000}"/>
          </ac:spMkLst>
        </pc:spChg>
        <pc:graphicFrameChg chg="add del mod modGraphic">
          <ac:chgData name="Dixon, Jack" userId="67cdec31-eb88-4846-be89-7e7ff334bdbd" providerId="ADAL" clId="{FB1C891D-20FD-4F37-BB1A-E69DD56E3CDA}" dt="2023-05-31T09:26:17.068" v="2012" actId="478"/>
          <ac:graphicFrameMkLst>
            <pc:docMk/>
            <pc:sldMk cId="3924774051" sldId="257"/>
            <ac:graphicFrameMk id="17" creationId="{F0B97F6B-CEBB-6367-9D27-3861F7C2BA5B}"/>
          </ac:graphicFrameMkLst>
        </pc:graphicFrameChg>
        <pc:graphicFrameChg chg="add del mod modGraphic">
          <ac:chgData name="Dixon, Jack" userId="67cdec31-eb88-4846-be89-7e7ff334bdbd" providerId="ADAL" clId="{FB1C891D-20FD-4F37-BB1A-E69DD56E3CDA}" dt="2023-05-31T09:25:31.614" v="2006" actId="478"/>
          <ac:graphicFrameMkLst>
            <pc:docMk/>
            <pc:sldMk cId="3924774051" sldId="257"/>
            <ac:graphicFrameMk id="18" creationId="{8DCDB122-134D-0BAF-ED91-C661B1E8897F}"/>
          </ac:graphicFrameMkLst>
        </pc:graphicFrameChg>
        <pc:graphicFrameChg chg="add mod">
          <ac:chgData name="Dixon, Jack" userId="67cdec31-eb88-4846-be89-7e7ff334bdbd" providerId="ADAL" clId="{FB1C891D-20FD-4F37-BB1A-E69DD56E3CDA}" dt="2023-05-31T09:33:03.998" v="2303" actId="1036"/>
          <ac:graphicFrameMkLst>
            <pc:docMk/>
            <pc:sldMk cId="3924774051" sldId="257"/>
            <ac:graphicFrameMk id="19" creationId="{7924C4DC-3EBB-6745-8F38-8E0C7A1E90F4}"/>
          </ac:graphicFrameMkLst>
        </pc:graphicFrameChg>
        <pc:graphicFrameChg chg="add del mod">
          <ac:chgData name="Dixon, Jack" userId="67cdec31-eb88-4846-be89-7e7ff334bdbd" providerId="ADAL" clId="{FB1C891D-20FD-4F37-BB1A-E69DD56E3CDA}" dt="2023-05-31T09:31:35.316" v="2139" actId="478"/>
          <ac:graphicFrameMkLst>
            <pc:docMk/>
            <pc:sldMk cId="3924774051" sldId="257"/>
            <ac:graphicFrameMk id="20" creationId="{F46E69B5-56CF-5A70-C4E6-65215B95690B}"/>
          </ac:graphicFrameMkLst>
        </pc:graphicFrameChg>
        <pc:graphicFrameChg chg="del">
          <ac:chgData name="Dixon, Jack" userId="67cdec31-eb88-4846-be89-7e7ff334bdbd" providerId="ADAL" clId="{FB1C891D-20FD-4F37-BB1A-E69DD56E3CDA}" dt="2023-05-31T09:24:22.684" v="1996" actId="478"/>
          <ac:graphicFrameMkLst>
            <pc:docMk/>
            <pc:sldMk cId="3924774051" sldId="257"/>
            <ac:graphicFrameMk id="61" creationId="{00000000-0000-0000-0000-000000000000}"/>
          </ac:graphicFrameMkLst>
        </pc:graphicFrameChg>
        <pc:picChg chg="add del mod">
          <ac:chgData name="Dixon, Jack" userId="67cdec31-eb88-4846-be89-7e7ff334bdbd" providerId="ADAL" clId="{FB1C891D-20FD-4F37-BB1A-E69DD56E3CDA}" dt="2023-05-30T09:32:40.856" v="871" actId="478"/>
          <ac:picMkLst>
            <pc:docMk/>
            <pc:sldMk cId="3924774051" sldId="257"/>
            <ac:picMk id="3" creationId="{46C8499D-6729-3553-92D0-A4BE122DF43A}"/>
          </ac:picMkLst>
        </pc:picChg>
        <pc:picChg chg="add mod">
          <ac:chgData name="Dixon, Jack" userId="67cdec31-eb88-4846-be89-7e7ff334bdbd" providerId="ADAL" clId="{FB1C891D-20FD-4F37-BB1A-E69DD56E3CDA}" dt="2023-05-31T09:44:32.708" v="2866" actId="1076"/>
          <ac:picMkLst>
            <pc:docMk/>
            <pc:sldMk cId="3924774051" sldId="257"/>
            <ac:picMk id="10" creationId="{7052E485-E2BE-1C72-684A-39476147F851}"/>
          </ac:picMkLst>
        </pc:picChg>
        <pc:picChg chg="add mod">
          <ac:chgData name="Dixon, Jack" userId="67cdec31-eb88-4846-be89-7e7ff334bdbd" providerId="ADAL" clId="{FB1C891D-20FD-4F37-BB1A-E69DD56E3CDA}" dt="2023-05-31T09:02:30.025" v="1372" actId="1076"/>
          <ac:picMkLst>
            <pc:docMk/>
            <pc:sldMk cId="3924774051" sldId="257"/>
            <ac:picMk id="14" creationId="{C24877FE-3DD6-DB7D-7263-01DACB00FB6D}"/>
          </ac:picMkLst>
        </pc:picChg>
        <pc:picChg chg="add mod">
          <ac:chgData name="Dixon, Jack" userId="67cdec31-eb88-4846-be89-7e7ff334bdbd" providerId="ADAL" clId="{FB1C891D-20FD-4F37-BB1A-E69DD56E3CDA}" dt="2023-05-31T09:03:14.954" v="1379" actId="14100"/>
          <ac:picMkLst>
            <pc:docMk/>
            <pc:sldMk cId="3924774051" sldId="257"/>
            <ac:picMk id="16" creationId="{1E27E44F-853C-7A3D-DEA8-0C87865DD3DC}"/>
          </ac:picMkLst>
        </pc:picChg>
        <pc:picChg chg="add del mod">
          <ac:chgData name="Dixon, Jack" userId="67cdec31-eb88-4846-be89-7e7ff334bdbd" providerId="ADAL" clId="{FB1C891D-20FD-4F37-BB1A-E69DD56E3CDA}" dt="2023-05-31T09:31:37.449" v="2140" actId="478"/>
          <ac:picMkLst>
            <pc:docMk/>
            <pc:sldMk cId="3924774051" sldId="257"/>
            <ac:picMk id="21" creationId="{D0A9CB93-F670-71D1-39E0-A9EEF8007FD6}"/>
          </ac:picMkLst>
        </pc:picChg>
        <pc:picChg chg="add mod">
          <ac:chgData name="Dixon, Jack" userId="67cdec31-eb88-4846-be89-7e7ff334bdbd" providerId="ADAL" clId="{FB1C891D-20FD-4F37-BB1A-E69DD56E3CDA}" dt="2023-05-31T09:33:00.900" v="2294" actId="1036"/>
          <ac:picMkLst>
            <pc:docMk/>
            <pc:sldMk cId="3924774051" sldId="257"/>
            <ac:picMk id="24" creationId="{B1F08FF7-6A84-228C-DD11-51D938B48D77}"/>
          </ac:picMkLst>
        </pc:picChg>
        <pc:picChg chg="add mod">
          <ac:chgData name="Dixon, Jack" userId="67cdec31-eb88-4846-be89-7e7ff334bdbd" providerId="ADAL" clId="{FB1C891D-20FD-4F37-BB1A-E69DD56E3CDA}" dt="2023-05-31T09:43:53.241" v="2865" actId="1076"/>
          <ac:picMkLst>
            <pc:docMk/>
            <pc:sldMk cId="3924774051" sldId="257"/>
            <ac:picMk id="27" creationId="{1ED668AE-50A6-E17B-1D06-5696EF32188D}"/>
          </ac:picMkLst>
        </pc:picChg>
        <pc:picChg chg="del">
          <ac:chgData name="Dixon, Jack" userId="67cdec31-eb88-4846-be89-7e7ff334bdbd" providerId="ADAL" clId="{FB1C891D-20FD-4F37-BB1A-E69DD56E3CDA}" dt="2023-05-31T09:42:44.190" v="2843" actId="478"/>
          <ac:picMkLst>
            <pc:docMk/>
            <pc:sldMk cId="3924774051" sldId="257"/>
            <ac:picMk id="40" creationId="{00000000-0000-0000-0000-000000000000}"/>
          </ac:picMkLst>
        </pc:picChg>
        <pc:picChg chg="del">
          <ac:chgData name="Dixon, Jack" userId="67cdec31-eb88-4846-be89-7e7ff334bdbd" providerId="ADAL" clId="{FB1C891D-20FD-4F37-BB1A-E69DD56E3CDA}" dt="2023-05-31T09:42:46.249" v="2845" actId="478"/>
          <ac:picMkLst>
            <pc:docMk/>
            <pc:sldMk cId="3924774051" sldId="257"/>
            <ac:picMk id="42" creationId="{00000000-0000-0000-0000-000000000000}"/>
          </ac:picMkLst>
        </pc:picChg>
        <pc:picChg chg="del">
          <ac:chgData name="Dixon, Jack" userId="67cdec31-eb88-4846-be89-7e7ff334bdbd" providerId="ADAL" clId="{FB1C891D-20FD-4F37-BB1A-E69DD56E3CDA}" dt="2023-05-31T09:42:44.923" v="2844" actId="478"/>
          <ac:picMkLst>
            <pc:docMk/>
            <pc:sldMk cId="3924774051" sldId="257"/>
            <ac:picMk id="43" creationId="{00000000-0000-0000-0000-000000000000}"/>
          </ac:picMkLst>
        </pc:picChg>
        <pc:picChg chg="del">
          <ac:chgData name="Dixon, Jack" userId="67cdec31-eb88-4846-be89-7e7ff334bdbd" providerId="ADAL" clId="{FB1C891D-20FD-4F37-BB1A-E69DD56E3CDA}" dt="2023-05-31T09:30:27.323" v="2126" actId="478"/>
          <ac:picMkLst>
            <pc:docMk/>
            <pc:sldMk cId="3924774051" sldId="257"/>
            <ac:picMk id="51" creationId="{00000000-0000-0000-0000-000000000000}"/>
          </ac:picMkLst>
        </pc:picChg>
        <pc:picChg chg="del">
          <ac:chgData name="Dixon, Jack" userId="67cdec31-eb88-4846-be89-7e7ff334bdbd" providerId="ADAL" clId="{FB1C891D-20FD-4F37-BB1A-E69DD56E3CDA}" dt="2023-05-30T09:28:24.237" v="864" actId="478"/>
          <ac:picMkLst>
            <pc:docMk/>
            <pc:sldMk cId="3924774051" sldId="257"/>
            <ac:picMk id="52" creationId="{00000000-0000-0000-0000-000000000000}"/>
          </ac:picMkLst>
        </pc:picChg>
        <pc:picChg chg="del">
          <ac:chgData name="Dixon, Jack" userId="67cdec31-eb88-4846-be89-7e7ff334bdbd" providerId="ADAL" clId="{FB1C891D-20FD-4F37-BB1A-E69DD56E3CDA}" dt="2023-05-31T09:02:04.537" v="1363" actId="478"/>
          <ac:picMkLst>
            <pc:docMk/>
            <pc:sldMk cId="3924774051" sldId="257"/>
            <ac:picMk id="56" creationId="{00000000-0000-0000-0000-000000000000}"/>
          </ac:picMkLst>
        </pc:picChg>
        <pc:picChg chg="del">
          <ac:chgData name="Dixon, Jack" userId="67cdec31-eb88-4846-be89-7e7ff334bdbd" providerId="ADAL" clId="{FB1C891D-20FD-4F37-BB1A-E69DD56E3CDA}" dt="2023-05-31T09:15:19.553" v="1936" actId="478"/>
          <ac:picMkLst>
            <pc:docMk/>
            <pc:sldMk cId="3924774051" sldId="257"/>
            <ac:picMk id="59" creationId="{00000000-0000-0000-0000-00000000000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5/26/2023</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
        <p:nvSpPr>
          <p:cNvPr id="8" name="TextBox 7">
            <a:extLst>
              <a:ext uri="{FF2B5EF4-FFF2-40B4-BE49-F238E27FC236}">
                <a16:creationId xmlns:a16="http://schemas.microsoft.com/office/drawing/2014/main" id="{876FC04E-CB92-B9B7-841D-CFE7857A8A30}"/>
              </a:ext>
            </a:extLst>
          </p:cNvPr>
          <p:cNvSpPr txBox="1"/>
          <p:nvPr userDrawn="1">
            <p:extLst>
              <p:ext uri="{1162E1C5-73C7-4A58-AE30-91384D911F3F}">
                <p184:classification xmlns:p184="http://schemas.microsoft.com/office/powerpoint/2018/4/main" val="ftr"/>
              </p:ext>
            </p:extLst>
          </p:nvPr>
        </p:nvSpPr>
        <p:spPr>
          <a:xfrm>
            <a:off x="0" y="30153293"/>
            <a:ext cx="803275" cy="121920"/>
          </a:xfrm>
          <a:prstGeom prst="rect">
            <a:avLst/>
          </a:prstGeom>
        </p:spPr>
        <p:txBody>
          <a:bodyPr horzOverflow="overflow" lIns="0" tIns="0" rIns="0" bIns="0">
            <a:spAutoFit/>
          </a:bodyPr>
          <a:lstStyle/>
          <a:p>
            <a:pPr algn="l"/>
            <a:r>
              <a:rPr lang="en-GB" sz="800">
                <a:solidFill>
                  <a:srgbClr val="000000"/>
                </a:solidFill>
                <a:latin typeface="Calibri" panose="020F0502020204030204" pitchFamily="34" charset="0"/>
                <a:cs typeface="Calibri" panose="020F0502020204030204" pitchFamily="34" charset="0"/>
              </a:rPr>
              <a:t>Sensitivity: general</a:t>
            </a:r>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package" Target="../embeddings/Microsoft_Excel_Worksheet.xlsx"/><Relationship Id="rId3" Type="http://schemas.openxmlformats.org/officeDocument/2006/relationships/image" Target="../media/image2.png"/><Relationship Id="rId7" Type="http://schemas.openxmlformats.org/officeDocument/2006/relationships/image" Target="../media/image6.jpg"/><Relationship Id="rId12" Type="http://schemas.microsoft.com/office/2007/relationships/hdphoto" Target="../media/hdphoto1.wdp"/><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g"/><Relationship Id="rId11" Type="http://schemas.openxmlformats.org/officeDocument/2006/relationships/image" Target="../media/image9.png"/><Relationship Id="rId5" Type="http://schemas.openxmlformats.org/officeDocument/2006/relationships/image" Target="../media/image4.jpg"/><Relationship Id="rId10" Type="http://schemas.openxmlformats.org/officeDocument/2006/relationships/image" Target="../media/image8.png"/><Relationship Id="rId4" Type="http://schemas.openxmlformats.org/officeDocument/2006/relationships/image" Target="../media/image3.PNG"/><Relationship Id="rId9" Type="http://schemas.openxmlformats.org/officeDocument/2006/relationships/image" Target="../media/image7.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Less Gas, More Production, Maximised Profit</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Jack Dixon</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Robert Goodson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Advanced Manufacturing Operations </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6905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r>
              <a:rPr lang="en-GB" sz="2800" dirty="0"/>
              <a:t>The goal of this project was to look at an energy saving scheme that could be used within the Hot Mill at Tata Steel Port Talbot. </a:t>
            </a:r>
          </a:p>
          <a:p>
            <a:pPr>
              <a:spcBef>
                <a:spcPct val="50000"/>
              </a:spcBef>
            </a:pPr>
            <a:r>
              <a:rPr lang="en-US" altLang="en-US" sz="2800" dirty="0"/>
              <a:t>This project was tailored around the recent energy crisis and the price of electricity and gas in the current climate. It was to find a viable solution to help Tata Steel Port Talbot’s Hot Mill save as much money as possible on energy bills and look at if we can restore an old project to make new savings.</a:t>
            </a:r>
          </a:p>
        </p:txBody>
      </p:sp>
      <p:sp>
        <p:nvSpPr>
          <p:cNvPr id="23" name="Text Box 11"/>
          <p:cNvSpPr txBox="1">
            <a:spLocks noChangeArrowheads="1"/>
          </p:cNvSpPr>
          <p:nvPr/>
        </p:nvSpPr>
        <p:spPr bwMode="auto">
          <a:xfrm>
            <a:off x="14625098" y="25298607"/>
            <a:ext cx="6415087" cy="2335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US" altLang="en-US" sz="1800" dirty="0">
                <a:ea typeface="Arial" charset="0"/>
                <a:cs typeface="Arial" charset="0"/>
              </a:rPr>
              <a:t>[1] Aris, B. (2022, September 20). </a:t>
            </a:r>
            <a:r>
              <a:rPr lang="en-US" altLang="en-US" sz="1800" dirty="0" err="1">
                <a:ea typeface="Arial" charset="0"/>
                <a:cs typeface="Arial" charset="0"/>
              </a:rPr>
              <a:t>Intellinews</a:t>
            </a:r>
            <a:r>
              <a:rPr lang="en-US" altLang="en-US" sz="1800" dirty="0">
                <a:ea typeface="Arial" charset="0"/>
                <a:cs typeface="Arial" charset="0"/>
              </a:rPr>
              <a:t>. Retrieved from Energy crisis: Europe’s industry shutting down: https://www.intellinews.com/energy-crisis-europe-s-industry-shutting-down-255913/</a:t>
            </a:r>
            <a:r>
              <a:rPr lang="en-AU" altLang="en-US" sz="1800" dirty="0">
                <a:ea typeface="Arial" charset="0"/>
                <a:cs typeface="Arial" charset="0"/>
              </a:rPr>
              <a:t> </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160825" y="12927638"/>
            <a:ext cx="6415087" cy="79828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a:spcBef>
                <a:spcPct val="50000"/>
              </a:spcBef>
            </a:pPr>
            <a:r>
              <a:rPr lang="en-GB" sz="2800" dirty="0"/>
              <a:t>In order for this project to be successful it needed to have aims and objectives that could be investigated and give meaning and drive to the project. The Aims and objectives of this project were to:</a:t>
            </a:r>
          </a:p>
          <a:p>
            <a:pPr marL="457200" indent="-457200">
              <a:spcBef>
                <a:spcPct val="50000"/>
              </a:spcBef>
              <a:buFont typeface="Arial" panose="020B0604020202020204" pitchFamily="34" charset="0"/>
              <a:buChar char="•"/>
            </a:pPr>
            <a:r>
              <a:rPr lang="en-US" altLang="en-US" sz="2800" dirty="0"/>
              <a:t>To look save as much energy as possible from the hot connect process.</a:t>
            </a:r>
          </a:p>
          <a:p>
            <a:pPr marL="457200" indent="-457200">
              <a:spcBef>
                <a:spcPct val="50000"/>
              </a:spcBef>
              <a:buFont typeface="Arial" panose="020B0604020202020204" pitchFamily="34" charset="0"/>
              <a:buChar char="•"/>
            </a:pPr>
            <a:r>
              <a:rPr lang="en-US" altLang="en-US" sz="2800" dirty="0"/>
              <a:t>Gather the pros and cons of reinstating these hot box lids.</a:t>
            </a:r>
          </a:p>
          <a:p>
            <a:pPr marL="457200" indent="-457200">
              <a:spcBef>
                <a:spcPct val="50000"/>
              </a:spcBef>
              <a:buFont typeface="Arial" panose="020B0604020202020204" pitchFamily="34" charset="0"/>
              <a:buChar char="•"/>
            </a:pPr>
            <a:r>
              <a:rPr lang="en-US" altLang="en-US" sz="2800" dirty="0"/>
              <a:t>Determine if they are a viable source for saving energy as well as not effecting our efficiency.</a:t>
            </a:r>
          </a:p>
        </p:txBody>
      </p:sp>
      <p:sp>
        <p:nvSpPr>
          <p:cNvPr id="46" name="Text Box 6"/>
          <p:cNvSpPr txBox="1">
            <a:spLocks noChangeArrowheads="1"/>
          </p:cNvSpPr>
          <p:nvPr/>
        </p:nvSpPr>
        <p:spPr bwMode="auto">
          <a:xfrm>
            <a:off x="331567" y="20940712"/>
            <a:ext cx="6415087" cy="7121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r>
              <a:rPr lang="en-GB" sz="2800" dirty="0"/>
              <a:t>Within this project various specialists were spoken with in order to gather the relevant information that could be used. This included Production Specialist for the Slab Yard Mark White. Mark is an expert in the Hot Connect process and his career within Tata Steel has focused around streamlining the process and keeping it operating at maximum efficiency. Sources were also used from Ben Aris to research how other steel plants across Europe were affected by the energy crisis.</a:t>
            </a:r>
          </a:p>
        </p:txBody>
      </p:sp>
      <p:sp>
        <p:nvSpPr>
          <p:cNvPr id="47" name="Text Box 6"/>
          <p:cNvSpPr txBox="1">
            <a:spLocks noChangeArrowheads="1"/>
          </p:cNvSpPr>
          <p:nvPr/>
        </p:nvSpPr>
        <p:spPr bwMode="auto">
          <a:xfrm>
            <a:off x="7514475" y="17519710"/>
            <a:ext cx="6415087" cy="4751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r>
              <a:rPr lang="en-GB" sz="2800" dirty="0"/>
              <a:t>The results of the experiment found that on average we are losing 62.4847% of our potential heat to the atmosphere without installing hot box lids. This is heat that could be better utilized in holding our slabs at a higher temperature before they enter the Reheat Furnace.</a:t>
            </a:r>
          </a:p>
        </p:txBody>
      </p:sp>
      <p:sp>
        <p:nvSpPr>
          <p:cNvPr id="48" name="Text Box 6"/>
          <p:cNvSpPr txBox="1">
            <a:spLocks noChangeArrowheads="1"/>
          </p:cNvSpPr>
          <p:nvPr/>
        </p:nvSpPr>
        <p:spPr bwMode="auto">
          <a:xfrm>
            <a:off x="14579261" y="16386174"/>
            <a:ext cx="6415087" cy="4751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50000"/>
              </a:spcBef>
            </a:pPr>
            <a:r>
              <a:rPr lang="en-GB" sz="2800" dirty="0"/>
              <a:t>To conclude it was clear to see that there is an abundance of potential heat that is being lost to the atmosphere. This project would be able to increase the speed of work in the area, and decrease the money that spent on furnace fuels each month.</a:t>
            </a:r>
          </a:p>
        </p:txBody>
      </p:sp>
      <p:sp>
        <p:nvSpPr>
          <p:cNvPr id="49" name="Text Box 6"/>
          <p:cNvSpPr txBox="1">
            <a:spLocks noChangeArrowheads="1"/>
          </p:cNvSpPr>
          <p:nvPr/>
        </p:nvSpPr>
        <p:spPr bwMode="auto">
          <a:xfrm>
            <a:off x="7484455" y="6257121"/>
            <a:ext cx="6415087" cy="5705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a:t>Experiment was undertaken in order gain the accurate cooling rate of the slabs in the hot connect in their current conditions. </a:t>
            </a:r>
          </a:p>
          <a:p>
            <a:r>
              <a:rPr lang="en-GB" sz="2800" dirty="0"/>
              <a:t>Temperature readings were taken every 30 minutes on the slab in order to see their rate of cooling. These were taken across the top, middle and bottoms slabs in the locations over a 3hr period as this is the average time they would spend in the Hot Boxes.</a:t>
            </a:r>
          </a:p>
        </p:txBody>
      </p:sp>
      <p:sp>
        <p:nvSpPr>
          <p:cNvPr id="50" name="Text Box 19"/>
          <p:cNvSpPr txBox="1">
            <a:spLocks noChangeArrowheads="1"/>
          </p:cNvSpPr>
          <p:nvPr/>
        </p:nvSpPr>
        <p:spPr bwMode="auto">
          <a:xfrm>
            <a:off x="14308783" y="14984493"/>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Graph showing cooling rates of slabs – Jack Dixon</a:t>
            </a:r>
          </a:p>
        </p:txBody>
      </p:sp>
      <p:sp>
        <p:nvSpPr>
          <p:cNvPr id="53" name="Text Box 19"/>
          <p:cNvSpPr txBox="1">
            <a:spLocks noChangeArrowheads="1"/>
          </p:cNvSpPr>
          <p:nvPr/>
        </p:nvSpPr>
        <p:spPr bwMode="auto">
          <a:xfrm>
            <a:off x="7377109" y="27886561"/>
            <a:ext cx="6522434"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[1] Ben Aris (2022) ‘Idled Steel Plants in EU’, BNE </a:t>
            </a:r>
            <a:r>
              <a:rPr lang="en-GB" altLang="en-US" sz="2000" i="1" dirty="0" err="1">
                <a:latin typeface="Times New Roman" charset="0"/>
              </a:rPr>
              <a:t>Intellews</a:t>
            </a:r>
            <a:r>
              <a:rPr lang="en-GB" altLang="en-US" sz="2000" i="1" dirty="0">
                <a:latin typeface="Times New Roman" charset="0"/>
              </a:rPr>
              <a:t> - </a:t>
            </a:r>
            <a:r>
              <a:rPr lang="en-US" altLang="en-US" sz="2000" i="1" dirty="0">
                <a:latin typeface="Times New Roman" charset="0"/>
              </a:rPr>
              <a:t>Energy crisis: Europe’s industry shutting down</a:t>
            </a:r>
            <a:endParaRPr lang="en-AU" altLang="en-US" sz="2000" i="1" dirty="0">
              <a:latin typeface="Times New Roman" charset="0"/>
            </a:endParaRPr>
          </a:p>
        </p:txBody>
      </p:sp>
      <p:sp>
        <p:nvSpPr>
          <p:cNvPr id="54" name="Text Box 16"/>
          <p:cNvSpPr txBox="1">
            <a:spLocks noChangeArrowheads="1"/>
          </p:cNvSpPr>
          <p:nvPr/>
        </p:nvSpPr>
        <p:spPr bwMode="auto">
          <a:xfrm>
            <a:off x="7762872" y="15266539"/>
            <a:ext cx="5638800" cy="1498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Experiment being conducted by individual to have temperature readings from hot boxes (Left). Equipment used to take temperature readings (Right)</a:t>
            </a:r>
          </a:p>
        </p:txBody>
      </p:sp>
      <p:sp>
        <p:nvSpPr>
          <p:cNvPr id="60" name="Text Box 25"/>
          <p:cNvSpPr txBox="1">
            <a:spLocks noChangeArrowheads="1"/>
          </p:cNvSpPr>
          <p:nvPr/>
        </p:nvSpPr>
        <p:spPr bwMode="auto">
          <a:xfrm>
            <a:off x="14584023" y="598545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 Displaying the results of the experiment conducted on slab cooling rates. – Jack Dixon</a:t>
            </a:r>
          </a:p>
        </p:txBody>
      </p:sp>
      <p:pic>
        <p:nvPicPr>
          <p:cNvPr id="11" name="Picture 10" descr="A person with a beard and mustache&#10;&#10;Description automatically generated with low confidence">
            <a:extLst>
              <a:ext uri="{FF2B5EF4-FFF2-40B4-BE49-F238E27FC236}">
                <a16:creationId xmlns:a16="http://schemas.microsoft.com/office/drawing/2014/main" id="{215CD483-395A-348F-3C2B-434A1D9C9B8C}"/>
              </a:ext>
            </a:extLst>
          </p:cNvPr>
          <p:cNvPicPr>
            <a:picLocks noChangeAspect="1"/>
          </p:cNvPicPr>
          <p:nvPr/>
        </p:nvPicPr>
        <p:blipFill rotWithShape="1">
          <a:blip r:embed="rId4"/>
          <a:srcRect t="15969" b="21572"/>
          <a:stretch/>
        </p:blipFill>
        <p:spPr>
          <a:xfrm>
            <a:off x="348598" y="2118343"/>
            <a:ext cx="2544682" cy="3439614"/>
          </a:xfrm>
          <a:prstGeom prst="rect">
            <a:avLst/>
          </a:prstGeom>
        </p:spPr>
      </p:pic>
      <p:pic>
        <p:nvPicPr>
          <p:cNvPr id="10" name="Picture 9" descr="A picture containing text, map, font, screenshot&#10;&#10;Description automatically generated">
            <a:extLst>
              <a:ext uri="{FF2B5EF4-FFF2-40B4-BE49-F238E27FC236}">
                <a16:creationId xmlns:a16="http://schemas.microsoft.com/office/drawing/2014/main" id="{7052E485-E2BE-1C72-684A-39476147F851}"/>
              </a:ext>
            </a:extLst>
          </p:cNvPr>
          <p:cNvPicPr>
            <a:picLocks noChangeAspect="1"/>
          </p:cNvPicPr>
          <p:nvPr/>
        </p:nvPicPr>
        <p:blipFill>
          <a:blip r:embed="rId5"/>
          <a:stretch>
            <a:fillRect/>
          </a:stretch>
        </p:blipFill>
        <p:spPr>
          <a:xfrm>
            <a:off x="7915589" y="22972938"/>
            <a:ext cx="4966586" cy="4689284"/>
          </a:xfrm>
          <a:prstGeom prst="rect">
            <a:avLst/>
          </a:prstGeom>
        </p:spPr>
      </p:pic>
      <p:pic>
        <p:nvPicPr>
          <p:cNvPr id="14" name="Picture 13" descr="A person wearing a safety vest and helmet&#10;&#10;Description automatically generated with low confidence">
            <a:extLst>
              <a:ext uri="{FF2B5EF4-FFF2-40B4-BE49-F238E27FC236}">
                <a16:creationId xmlns:a16="http://schemas.microsoft.com/office/drawing/2014/main" id="{C24877FE-3DD6-DB7D-7263-01DACB00FB6D}"/>
              </a:ext>
            </a:extLst>
          </p:cNvPr>
          <p:cNvPicPr>
            <a:picLocks noChangeAspect="1"/>
          </p:cNvPicPr>
          <p:nvPr/>
        </p:nvPicPr>
        <p:blipFill>
          <a:blip r:embed="rId6"/>
          <a:stretch>
            <a:fillRect/>
          </a:stretch>
        </p:blipFill>
        <p:spPr>
          <a:xfrm>
            <a:off x="7762872" y="11735711"/>
            <a:ext cx="2802406" cy="3653444"/>
          </a:xfrm>
          <a:prstGeom prst="rect">
            <a:avLst/>
          </a:prstGeom>
        </p:spPr>
      </p:pic>
      <p:pic>
        <p:nvPicPr>
          <p:cNvPr id="16" name="Picture 15" descr="A picture containing text, gadget, mobile phone, electronic device&#10;&#10;Description automatically generated">
            <a:extLst>
              <a:ext uri="{FF2B5EF4-FFF2-40B4-BE49-F238E27FC236}">
                <a16:creationId xmlns:a16="http://schemas.microsoft.com/office/drawing/2014/main" id="{1E27E44F-853C-7A3D-DEA8-0C87865DD3DC}"/>
              </a:ext>
            </a:extLst>
          </p:cNvPr>
          <p:cNvPicPr>
            <a:picLocks noChangeAspect="1"/>
          </p:cNvPicPr>
          <p:nvPr/>
        </p:nvPicPr>
        <p:blipFill>
          <a:blip r:embed="rId7"/>
          <a:stretch>
            <a:fillRect/>
          </a:stretch>
        </p:blipFill>
        <p:spPr>
          <a:xfrm>
            <a:off x="10565278" y="11735711"/>
            <a:ext cx="2737313" cy="3648395"/>
          </a:xfrm>
          <a:prstGeom prst="rect">
            <a:avLst/>
          </a:prstGeom>
        </p:spPr>
      </p:pic>
      <p:graphicFrame>
        <p:nvGraphicFramePr>
          <p:cNvPr id="19" name="Object 18">
            <a:extLst>
              <a:ext uri="{FF2B5EF4-FFF2-40B4-BE49-F238E27FC236}">
                <a16:creationId xmlns:a16="http://schemas.microsoft.com/office/drawing/2014/main" id="{7924C4DC-3EBB-6745-8F38-8E0C7A1E90F4}"/>
              </a:ext>
            </a:extLst>
          </p:cNvPr>
          <p:cNvGraphicFramePr>
            <a:graphicFrameLocks noChangeAspect="1"/>
          </p:cNvGraphicFramePr>
          <p:nvPr>
            <p:extLst>
              <p:ext uri="{D42A27DB-BD31-4B8C-83A1-F6EECF244321}">
                <p14:modId xmlns:p14="http://schemas.microsoft.com/office/powerpoint/2010/main" val="3968173628"/>
              </p:ext>
            </p:extLst>
          </p:nvPr>
        </p:nvGraphicFramePr>
        <p:xfrm>
          <a:off x="13733520" y="7207099"/>
          <a:ext cx="7470105" cy="3167093"/>
        </p:xfrm>
        <a:graphic>
          <a:graphicData uri="http://schemas.openxmlformats.org/presentationml/2006/ole">
            <mc:AlternateContent xmlns:mc="http://schemas.openxmlformats.org/markup-compatibility/2006">
              <mc:Choice xmlns:v="urn:schemas-microsoft-com:vml" Requires="v">
                <p:oleObj name="Worksheet" r:id="rId8" imgW="6553140" imgH="2543335" progId="Excel.Sheet.12">
                  <p:embed/>
                </p:oleObj>
              </mc:Choice>
              <mc:Fallback>
                <p:oleObj name="Worksheet" r:id="rId8" imgW="6553140" imgH="2543335" progId="Excel.Sheet.12">
                  <p:embed/>
                  <p:pic>
                    <p:nvPicPr>
                      <p:cNvPr id="19" name="Object 18">
                        <a:extLst>
                          <a:ext uri="{FF2B5EF4-FFF2-40B4-BE49-F238E27FC236}">
                            <a16:creationId xmlns:a16="http://schemas.microsoft.com/office/drawing/2014/main" id="{7924C4DC-3EBB-6745-8F38-8E0C7A1E90F4}"/>
                          </a:ext>
                        </a:extLst>
                      </p:cNvPr>
                      <p:cNvPicPr/>
                      <p:nvPr/>
                    </p:nvPicPr>
                    <p:blipFill>
                      <a:blip r:embed="rId9"/>
                      <a:stretch>
                        <a:fillRect/>
                      </a:stretch>
                    </p:blipFill>
                    <p:spPr>
                      <a:xfrm>
                        <a:off x="13733520" y="7207099"/>
                        <a:ext cx="7470105" cy="3167093"/>
                      </a:xfrm>
                      <a:prstGeom prst="rect">
                        <a:avLst/>
                      </a:prstGeom>
                    </p:spPr>
                  </p:pic>
                </p:oleObj>
              </mc:Fallback>
            </mc:AlternateContent>
          </a:graphicData>
        </a:graphic>
      </p:graphicFrame>
      <p:pic>
        <p:nvPicPr>
          <p:cNvPr id="24" name="Picture 23" descr="A picture containing text, screenshot, line, plot&#10;&#10;Description automatically generated">
            <a:extLst>
              <a:ext uri="{FF2B5EF4-FFF2-40B4-BE49-F238E27FC236}">
                <a16:creationId xmlns:a16="http://schemas.microsoft.com/office/drawing/2014/main" id="{B1F08FF7-6A84-228C-DD11-51D938B48D77}"/>
              </a:ext>
            </a:extLst>
          </p:cNvPr>
          <p:cNvPicPr>
            <a:picLocks noChangeAspect="1"/>
          </p:cNvPicPr>
          <p:nvPr/>
        </p:nvPicPr>
        <p:blipFill>
          <a:blip r:embed="rId10"/>
          <a:stretch>
            <a:fillRect/>
          </a:stretch>
        </p:blipFill>
        <p:spPr>
          <a:xfrm>
            <a:off x="13733520" y="11152814"/>
            <a:ext cx="7470105" cy="3907868"/>
          </a:xfrm>
          <a:prstGeom prst="rect">
            <a:avLst/>
          </a:prstGeom>
        </p:spPr>
      </p:pic>
      <p:sp>
        <p:nvSpPr>
          <p:cNvPr id="25" name="Text Box 6">
            <a:extLst>
              <a:ext uri="{FF2B5EF4-FFF2-40B4-BE49-F238E27FC236}">
                <a16:creationId xmlns:a16="http://schemas.microsoft.com/office/drawing/2014/main" id="{8792953F-ADAC-BF24-512F-63A43370E2DB}"/>
              </a:ext>
            </a:extLst>
          </p:cNvPr>
          <p:cNvSpPr txBox="1">
            <a:spLocks noChangeArrowheads="1"/>
          </p:cNvSpPr>
          <p:nvPr/>
        </p:nvSpPr>
        <p:spPr bwMode="auto">
          <a:xfrm>
            <a:off x="14500149" y="20904001"/>
            <a:ext cx="6722651" cy="4320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Acknowledgements</a:t>
            </a:r>
          </a:p>
          <a:p>
            <a:pPr>
              <a:spcBef>
                <a:spcPct val="50000"/>
              </a:spcBef>
            </a:pPr>
            <a:r>
              <a:rPr lang="en-AU" altLang="en-US" sz="2800" dirty="0">
                <a:latin typeface="Arial" panose="020B0604020202020204" pitchFamily="34" charset="0"/>
                <a:cs typeface="Arial" panose="020B0604020202020204" pitchFamily="34" charset="0"/>
              </a:rPr>
              <a:t>Mark White – Production Specialist</a:t>
            </a:r>
          </a:p>
          <a:p>
            <a:pPr>
              <a:spcBef>
                <a:spcPct val="50000"/>
              </a:spcBef>
            </a:pPr>
            <a:r>
              <a:rPr lang="en-AU" altLang="en-US" sz="2800" dirty="0">
                <a:latin typeface="Arial" panose="020B0604020202020204" pitchFamily="34" charset="0"/>
                <a:cs typeface="Arial" panose="020B0604020202020204" pitchFamily="34" charset="0"/>
              </a:rPr>
              <a:t>Lee Adams – Area Manager</a:t>
            </a:r>
          </a:p>
          <a:p>
            <a:pPr>
              <a:spcBef>
                <a:spcPct val="50000"/>
              </a:spcBef>
            </a:pPr>
            <a:r>
              <a:rPr lang="en-AU" altLang="en-US" sz="2800" dirty="0">
                <a:latin typeface="Arial" panose="020B0604020202020204" pitchFamily="34" charset="0"/>
                <a:cs typeface="Arial" panose="020B0604020202020204" pitchFamily="34" charset="0"/>
              </a:rPr>
              <a:t>Adam Purchase – Operational Support</a:t>
            </a:r>
          </a:p>
          <a:p>
            <a:pPr>
              <a:spcBef>
                <a:spcPct val="50000"/>
              </a:spcBef>
            </a:pPr>
            <a:r>
              <a:rPr lang="en-AU" altLang="en-US" sz="2800" dirty="0">
                <a:latin typeface="Arial" panose="020B0604020202020204" pitchFamily="34" charset="0"/>
                <a:cs typeface="Arial" panose="020B0604020202020204" pitchFamily="34" charset="0"/>
              </a:rPr>
              <a:t>Jake Johnson – Support Facilitator </a:t>
            </a:r>
          </a:p>
          <a:p>
            <a:pPr>
              <a:spcBef>
                <a:spcPct val="50000"/>
              </a:spcBef>
            </a:pPr>
            <a:r>
              <a:rPr lang="en-AU" altLang="en-US" sz="2800" dirty="0">
                <a:latin typeface="Arial" panose="020B0604020202020204" pitchFamily="34" charset="0"/>
                <a:cs typeface="Arial" panose="020B0604020202020204" pitchFamily="34" charset="0"/>
              </a:rPr>
              <a:t>Laura Cresci – Support Facilitator</a:t>
            </a:r>
            <a:endParaRPr lang="en-AU" altLang="en-US" dirty="0">
              <a:latin typeface="Arial" panose="020B0604020202020204" pitchFamily="34" charset="0"/>
              <a:cs typeface="Arial" panose="020B0604020202020204" pitchFamily="34" charset="0"/>
            </a:endParaRPr>
          </a:p>
        </p:txBody>
      </p:sp>
      <p:pic>
        <p:nvPicPr>
          <p:cNvPr id="27" name="Picture 26" descr="A picture containing graphics, font, logo, symbol&#10;&#10;Description automatically generated">
            <a:extLst>
              <a:ext uri="{FF2B5EF4-FFF2-40B4-BE49-F238E27FC236}">
                <a16:creationId xmlns:a16="http://schemas.microsoft.com/office/drawing/2014/main" id="{1ED668AE-50A6-E17B-1D06-5696EF32188D}"/>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9167" b="90000" l="5278" r="96389">
                        <a14:foregroundMark x1="51667" y1="9167" x2="51667" y2="9167"/>
                        <a14:foregroundMark x1="25833" y1="43611" x2="25833" y2="43611"/>
                        <a14:foregroundMark x1="72500" y1="38333" x2="72500" y2="38333"/>
                        <a14:foregroundMark x1="11944" y1="70833" x2="11944" y2="70833"/>
                        <a14:foregroundMark x1="34167" y1="71944" x2="34167" y2="71944"/>
                        <a14:foregroundMark x1="60556" y1="71667" x2="60556" y2="71667"/>
                        <a14:foregroundMark x1="85556" y1="71667" x2="85556" y2="71667"/>
                        <a14:foregroundMark x1="5278" y1="70278" x2="5278" y2="70278"/>
                        <a14:foregroundMark x1="93333" y1="88611" x2="93333" y2="88611"/>
                        <a14:foregroundMark x1="96389" y1="89444" x2="96389" y2="89444"/>
                      </a14:backgroundRemoval>
                    </a14:imgEffect>
                  </a14:imgLayer>
                </a14:imgProps>
              </a:ext>
            </a:extLst>
          </a:blip>
          <a:stretch>
            <a:fillRect/>
          </a:stretch>
        </p:blipFill>
        <p:spPr>
          <a:xfrm>
            <a:off x="611503" y="29036773"/>
            <a:ext cx="1150212" cy="1150212"/>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591</Words>
  <Application>Microsoft Office PowerPoint</Application>
  <PresentationFormat>Custom</PresentationFormat>
  <Paragraphs>35</Paragraphs>
  <Slides>1</Slides>
  <Notes>0</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vt:i4>
      </vt:variant>
    </vt:vector>
  </HeadingPairs>
  <TitlesOfParts>
    <vt:vector size="8" baseType="lpstr">
      <vt:lpstr>Arial</vt:lpstr>
      <vt:lpstr>Calibri</vt:lpstr>
      <vt:lpstr>Calibri Light</vt:lpstr>
      <vt:lpstr>Georgia</vt:lpstr>
      <vt:lpstr>Times New Roman</vt:lpstr>
      <vt:lpstr>Office Theme</vt:lpstr>
      <vt:lpstr>Microsoft Excel Worksheet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Dixon, Jack</cp:lastModifiedBy>
  <cp:revision>23</cp:revision>
  <cp:lastPrinted>2023-05-31T09:43:11Z</cp:lastPrinted>
  <dcterms:created xsi:type="dcterms:W3CDTF">2016-02-25T08:27:32Z</dcterms:created>
  <dcterms:modified xsi:type="dcterms:W3CDTF">2023-05-31T09:44:50Z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3aa366c-74b9-492b-a1b9-5472c41e7d31_Enabled">
    <vt:lpwstr>true</vt:lpwstr>
  </property>
  <property fmtid="{D5CDD505-2E9C-101B-9397-08002B2CF9AE}" pid="3" name="MSIP_Label_73aa366c-74b9-492b-a1b9-5472c41e7d31_SetDate">
    <vt:lpwstr>2023-05-25T11:01:52Z</vt:lpwstr>
  </property>
  <property fmtid="{D5CDD505-2E9C-101B-9397-08002B2CF9AE}" pid="4" name="MSIP_Label_73aa366c-74b9-492b-a1b9-5472c41e7d31_Method">
    <vt:lpwstr>Privileged</vt:lpwstr>
  </property>
  <property fmtid="{D5CDD505-2E9C-101B-9397-08002B2CF9AE}" pid="5" name="MSIP_Label_73aa366c-74b9-492b-a1b9-5472c41e7d31_Name">
    <vt:lpwstr>73aa366c-74b9-492b-a1b9-5472c41e7d31</vt:lpwstr>
  </property>
  <property fmtid="{D5CDD505-2E9C-101B-9397-08002B2CF9AE}" pid="6" name="MSIP_Label_73aa366c-74b9-492b-a1b9-5472c41e7d31_SiteId">
    <vt:lpwstr>44bbd632-fe04-42d7-933e-2649dcd22649</vt:lpwstr>
  </property>
  <property fmtid="{D5CDD505-2E9C-101B-9397-08002B2CF9AE}" pid="7" name="MSIP_Label_73aa366c-74b9-492b-a1b9-5472c41e7d31_ActionId">
    <vt:lpwstr>69856a80-8e75-4df4-b3d1-c3486660b058</vt:lpwstr>
  </property>
  <property fmtid="{D5CDD505-2E9C-101B-9397-08002B2CF9AE}" pid="8" name="MSIP_Label_73aa366c-74b9-492b-a1b9-5472c41e7d31_ContentBits">
    <vt:lpwstr>2</vt:lpwstr>
  </property>
  <property fmtid="{D5CDD505-2E9C-101B-9397-08002B2CF9AE}" pid="9" name="ClassificationContentMarkingFooterLocations">
    <vt:lpwstr>Office Theme:8</vt:lpwstr>
  </property>
  <property fmtid="{D5CDD505-2E9C-101B-9397-08002B2CF9AE}" pid="10" name="ClassificationContentMarkingFooterText">
    <vt:lpwstr>Sensitivity: general</vt:lpwstr>
  </property>
</Properties>
</file>