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2"/>
  </p:notesMasterIdLst>
  <p:handoutMasterIdLst>
    <p:handoutMasterId r:id="rId13"/>
  </p:handoutMasterIdLst>
  <p:sldIdLst>
    <p:sldId id="256" r:id="rId4"/>
    <p:sldId id="258" r:id="rId5"/>
    <p:sldId id="286" r:id="rId6"/>
    <p:sldId id="289" r:id="rId7"/>
    <p:sldId id="287" r:id="rId8"/>
    <p:sldId id="288" r:id="rId9"/>
    <p:sldId id="290" r:id="rId10"/>
    <p:sldId id="285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85590" autoAdjust="0"/>
  </p:normalViewPr>
  <p:slideViewPr>
    <p:cSldViewPr>
      <p:cViewPr varScale="1">
        <p:scale>
          <a:sx n="100" d="100"/>
          <a:sy n="100" d="100"/>
        </p:scale>
        <p:origin x="1926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C#  Inheritance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9: Indie Game Development (IGD)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19-Feb-2018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C# Inheritance</a:t>
            </a:r>
          </a:p>
          <a:p>
            <a:r>
              <a:rPr lang="en-GB" dirty="0" smtClean="0"/>
              <a:t>Implementing Character Classes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C# Inheritance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Child class reuses (inherits), extends or modifies the behaviour of a parent class.</a:t>
            </a:r>
          </a:p>
          <a:p>
            <a:pPr lvl="1"/>
            <a:r>
              <a:rPr lang="en-GB" dirty="0"/>
              <a:t>The child class is also called a derived class.</a:t>
            </a:r>
          </a:p>
          <a:p>
            <a:pPr lvl="1"/>
            <a:r>
              <a:rPr lang="en-GB" dirty="0"/>
              <a:t>The parent class is known as the base class.</a:t>
            </a:r>
          </a:p>
          <a:p>
            <a:r>
              <a:rPr lang="en-GB" dirty="0"/>
              <a:t>Supports single inheritance only i.e. you can only inherit from one class.</a:t>
            </a:r>
          </a:p>
          <a:p>
            <a:r>
              <a:rPr lang="en-GB" dirty="0"/>
              <a:t>But you can define an inheritance hierarchy</a:t>
            </a:r>
          </a:p>
          <a:p>
            <a:pPr lvl="1"/>
            <a:r>
              <a:rPr lang="en-GB" dirty="0"/>
              <a:t>Parent inherits from grand-parent</a:t>
            </a:r>
          </a:p>
          <a:p>
            <a:pPr lvl="1"/>
            <a:r>
              <a:rPr lang="en-GB" dirty="0"/>
              <a:t>Child inherits from parent</a:t>
            </a:r>
          </a:p>
          <a:p>
            <a:pPr lvl="2"/>
            <a:r>
              <a:rPr lang="en-GB" dirty="0"/>
              <a:t>Members (Properties, Methods, etc.) of the grand-parent are then available to the child.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85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need?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base, character class.</a:t>
            </a:r>
          </a:p>
          <a:p>
            <a:r>
              <a:rPr lang="en-GB" dirty="0"/>
              <a:t>Two child classes that inherit from the base, character class:</a:t>
            </a:r>
          </a:p>
          <a:p>
            <a:pPr lvl="1"/>
            <a:r>
              <a:rPr lang="en-GB" dirty="0"/>
              <a:t>Player</a:t>
            </a:r>
          </a:p>
          <a:p>
            <a:pPr lvl="1"/>
            <a:r>
              <a:rPr lang="en-GB" dirty="0"/>
              <a:t>AI</a:t>
            </a:r>
          </a:p>
          <a:p>
            <a:r>
              <a:rPr lang="en-GB" dirty="0"/>
              <a:t>The base, character class inherits from Unity’s </a:t>
            </a:r>
            <a:r>
              <a:rPr lang="en-GB" dirty="0" err="1"/>
              <a:t>MonoBehaviour</a:t>
            </a:r>
            <a:r>
              <a:rPr lang="en-GB" dirty="0"/>
              <a:t> class giving the child classes access to all the normal Unity behaviours. </a:t>
            </a:r>
          </a:p>
        </p:txBody>
      </p:sp>
    </p:spTree>
    <p:extLst>
      <p:ext uri="{BB962C8B-B14F-4D97-AF65-F5344CB8AC3E}">
        <p14:creationId xmlns:p14="http://schemas.microsoft.com/office/powerpoint/2010/main" val="359911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Visibility of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Private</a:t>
            </a:r>
            <a:r>
              <a:rPr lang="en-GB" dirty="0"/>
              <a:t> members are not visible unless the child class is a nested class.</a:t>
            </a:r>
          </a:p>
          <a:p>
            <a:r>
              <a:rPr lang="en-GB" b="1" dirty="0"/>
              <a:t>Protected</a:t>
            </a:r>
            <a:r>
              <a:rPr lang="en-GB" dirty="0"/>
              <a:t> members are visible only in derived classes (child classes that inherit from it).</a:t>
            </a:r>
          </a:p>
          <a:p>
            <a:r>
              <a:rPr lang="en-GB" b="1" dirty="0"/>
              <a:t>Internal</a:t>
            </a:r>
            <a:r>
              <a:rPr lang="en-GB" dirty="0"/>
              <a:t> members are visible only in derived classes in the same assembly as the base class.</a:t>
            </a:r>
          </a:p>
          <a:p>
            <a:r>
              <a:rPr lang="en-GB" b="1" dirty="0"/>
              <a:t>Public</a:t>
            </a:r>
            <a:r>
              <a:rPr lang="en-GB" dirty="0"/>
              <a:t> members are visible as part of the class’ public interface.</a:t>
            </a:r>
          </a:p>
        </p:txBody>
      </p:sp>
    </p:spTree>
    <p:extLst>
      <p:ext uri="{BB962C8B-B14F-4D97-AF65-F5344CB8AC3E}">
        <p14:creationId xmlns:p14="http://schemas.microsoft.com/office/powerpoint/2010/main" val="135895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Overriding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Child classes can override inherited members to provide an alternative implementation.</a:t>
            </a:r>
          </a:p>
          <a:p>
            <a:r>
              <a:rPr lang="en-GB" dirty="0"/>
              <a:t>To be able to override a member, the member in the base class must be marked with the </a:t>
            </a:r>
            <a:r>
              <a:rPr lang="en-GB" b="1" dirty="0"/>
              <a:t>virtual</a:t>
            </a:r>
            <a:r>
              <a:rPr lang="en-GB" dirty="0"/>
              <a:t> keyword.</a:t>
            </a:r>
          </a:p>
        </p:txBody>
      </p:sp>
    </p:spTree>
    <p:extLst>
      <p:ext uri="{BB962C8B-B14F-4D97-AF65-F5344CB8AC3E}">
        <p14:creationId xmlns:p14="http://schemas.microsoft.com/office/powerpoint/2010/main" val="280362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Singleton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software design pattern that restricts the instantiation of a class to </a:t>
            </a:r>
            <a:r>
              <a:rPr lang="en-GB" b="1" dirty="0"/>
              <a:t>one object</a:t>
            </a:r>
            <a:r>
              <a:rPr lang="en-GB" dirty="0"/>
              <a:t>.</a:t>
            </a:r>
          </a:p>
          <a:p>
            <a:r>
              <a:rPr lang="en-GB" dirty="0"/>
              <a:t>That is, one instance only in the application.</a:t>
            </a:r>
          </a:p>
          <a:p>
            <a:r>
              <a:rPr lang="en-GB" dirty="0"/>
              <a:t>We are not going to reinvent the will, we will reuse the Singleton implementation provided here.</a:t>
            </a:r>
          </a:p>
        </p:txBody>
      </p:sp>
    </p:spTree>
    <p:extLst>
      <p:ext uri="{BB962C8B-B14F-4D97-AF65-F5344CB8AC3E}">
        <p14:creationId xmlns:p14="http://schemas.microsoft.com/office/powerpoint/2010/main" val="267362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12263</TotalTime>
  <Words>309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Cambria</vt:lpstr>
      <vt:lpstr>Wingdings</vt:lpstr>
      <vt:lpstr>Wingdings 2</vt:lpstr>
      <vt:lpstr>Median</vt:lpstr>
      <vt:lpstr>C#  Inheritance</vt:lpstr>
      <vt:lpstr>Today’s Lecture</vt:lpstr>
      <vt:lpstr>C# Inheritance</vt:lpstr>
      <vt:lpstr>What do we need?</vt:lpstr>
      <vt:lpstr>Visibility of Members</vt:lpstr>
      <vt:lpstr>Overriding Members</vt:lpstr>
      <vt:lpstr>Singleton Class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1467</cp:revision>
  <cp:lastPrinted>2014-09-29T16:21:25Z</cp:lastPrinted>
  <dcterms:created xsi:type="dcterms:W3CDTF">2013-09-18T07:00:31Z</dcterms:created>
  <dcterms:modified xsi:type="dcterms:W3CDTF">2018-02-20T09:15:38Z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