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0"/>
  </p:notesMasterIdLst>
  <p:sldIdLst>
    <p:sldId id="292" r:id="rId10"/>
    <p:sldId id="294" r:id="rId11"/>
    <p:sldId id="313" r:id="rId12"/>
    <p:sldId id="314" r:id="rId13"/>
    <p:sldId id="318" r:id="rId14"/>
    <p:sldId id="321" r:id="rId15"/>
    <p:sldId id="324" r:id="rId16"/>
    <p:sldId id="325" r:id="rId17"/>
    <p:sldId id="326" r:id="rId18"/>
    <p:sldId id="327" r:id="rId19"/>
    <p:sldId id="328" r:id="rId20"/>
    <p:sldId id="329" r:id="rId21"/>
    <p:sldId id="330" r:id="rId22"/>
    <p:sldId id="333" r:id="rId23"/>
    <p:sldId id="335" r:id="rId24"/>
    <p:sldId id="397" r:id="rId25"/>
    <p:sldId id="342" r:id="rId26"/>
    <p:sldId id="343" r:id="rId27"/>
    <p:sldId id="344" r:id="rId28"/>
    <p:sldId id="360" r:id="rId29"/>
    <p:sldId id="398" r:id="rId30"/>
    <p:sldId id="399" r:id="rId31"/>
    <p:sldId id="400" r:id="rId32"/>
    <p:sldId id="401" r:id="rId33"/>
    <p:sldId id="402" r:id="rId34"/>
    <p:sldId id="403" r:id="rId35"/>
    <p:sldId id="406" r:id="rId36"/>
    <p:sldId id="424" r:id="rId37"/>
    <p:sldId id="442"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A3FF4-C2B8-497A-963F-4E22CD146A03}" v="21" dt="2025-03-24T07:45:37.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1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5/10/relationships/revisionInfo" Target="revisionInfo.xml"/><Relationship Id="rId20" Type="http://schemas.openxmlformats.org/officeDocument/2006/relationships/slide" Target="slides/slide11.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C01B727-BB2C-4794-A824-FCB5DE5D1345}"/>
    <pc:docChg chg="custSel modSld">
      <pc:chgData name="Munyaradzi Nicholas Murira" userId="6ab3fae5-94bd-47ef-9f25-6c1f645127cf" providerId="ADAL" clId="{FC01B727-BB2C-4794-A824-FCB5DE5D1345}" dt="2024-04-16T06:44:12.163" v="41" actId="1076"/>
      <pc:docMkLst>
        <pc:docMk/>
      </pc:docMkLst>
      <pc:sldChg chg="modSp mod">
        <pc:chgData name="Munyaradzi Nicholas Murira" userId="6ab3fae5-94bd-47ef-9f25-6c1f645127cf" providerId="ADAL" clId="{FC01B727-BB2C-4794-A824-FCB5DE5D1345}" dt="2024-04-16T06:44:12.163" v="41" actId="1076"/>
        <pc:sldMkLst>
          <pc:docMk/>
          <pc:sldMk cId="1043454936" sldId="336"/>
        </pc:sldMkLst>
      </pc:sldChg>
      <pc:sldChg chg="modSp mod">
        <pc:chgData name="Munyaradzi Nicholas Murira" userId="6ab3fae5-94bd-47ef-9f25-6c1f645127cf" providerId="ADAL" clId="{FC01B727-BB2C-4794-A824-FCB5DE5D1345}" dt="2024-04-16T06:04:21.045" v="39" actId="2711"/>
        <pc:sldMkLst>
          <pc:docMk/>
          <pc:sldMk cId="2187307815" sldId="541"/>
        </pc:sldMkLst>
      </pc:sldChg>
    </pc:docChg>
  </pc:docChgLst>
  <pc:docChgLst>
    <pc:chgData name="Munyaradzi Nicholas Murira" userId="6ab3fae5-94bd-47ef-9f25-6c1f645127cf" providerId="ADAL" clId="{2590965B-6C3F-4F9C-85F1-8BDFC10263A4}"/>
    <pc:docChg chg="custSel addSld modSld">
      <pc:chgData name="Munyaradzi Nicholas Murira" userId="6ab3fae5-94bd-47ef-9f25-6c1f645127cf" providerId="ADAL" clId="{2590965B-6C3F-4F9C-85F1-8BDFC10263A4}" dt="2025-03-10T07:33:42.409" v="116" actId="113"/>
      <pc:docMkLst>
        <pc:docMk/>
      </pc:docMkLst>
      <pc:sldChg chg="modSp mod">
        <pc:chgData name="Munyaradzi Nicholas Murira" userId="6ab3fae5-94bd-47ef-9f25-6c1f645127cf" providerId="ADAL" clId="{2590965B-6C3F-4F9C-85F1-8BDFC10263A4}" dt="2025-03-10T07:33:42.409" v="116" actId="113"/>
        <pc:sldMkLst>
          <pc:docMk/>
          <pc:sldMk cId="295381725" sldId="343"/>
        </pc:sldMkLst>
      </pc:sldChg>
      <pc:sldChg chg="addSp delSp modSp new mod">
        <pc:chgData name="Munyaradzi Nicholas Murira" userId="6ab3fae5-94bd-47ef-9f25-6c1f645127cf" providerId="ADAL" clId="{2590965B-6C3F-4F9C-85F1-8BDFC10263A4}" dt="2025-03-08T01:05:26.353" v="21" actId="20577"/>
        <pc:sldMkLst>
          <pc:docMk/>
          <pc:sldMk cId="697736013" sldId="1437"/>
        </pc:sldMkLst>
      </pc:sldChg>
    </pc:docChg>
  </pc:docChgLst>
  <pc:docChgLst>
    <pc:chgData name="Munyaradzi Nicholas Murira" userId="6ab3fae5-94bd-47ef-9f25-6c1f645127cf" providerId="ADAL" clId="{EF0C434E-D488-46BD-8BFA-F24A5B0F2323}"/>
    <pc:docChg chg="undo custSel addSld delSld modSld">
      <pc:chgData name="Munyaradzi Nicholas Murira" userId="6ab3fae5-94bd-47ef-9f25-6c1f645127cf" providerId="ADAL" clId="{EF0C434E-D488-46BD-8BFA-F24A5B0F2323}" dt="2023-02-27T00:56:24.064" v="99" actId="47"/>
      <pc:docMkLst>
        <pc:docMk/>
      </pc:docMkLst>
      <pc:sldChg chg="modSp add mod">
        <pc:chgData name="Munyaradzi Nicholas Murira" userId="6ab3fae5-94bd-47ef-9f25-6c1f645127cf" providerId="ADAL" clId="{EF0C434E-D488-46BD-8BFA-F24A5B0F2323}" dt="2023-02-26T23:58:32.497" v="33" actId="27636"/>
        <pc:sldMkLst>
          <pc:docMk/>
          <pc:sldMk cId="2748647375" sldId="259"/>
        </pc:sldMkLst>
      </pc:sldChg>
      <pc:sldChg chg="modSp mod">
        <pc:chgData name="Munyaradzi Nicholas Murira" userId="6ab3fae5-94bd-47ef-9f25-6c1f645127cf" providerId="ADAL" clId="{EF0C434E-D488-46BD-8BFA-F24A5B0F2323}" dt="2023-02-26T23:58:23.983" v="31" actId="20577"/>
        <pc:sldMkLst>
          <pc:docMk/>
          <pc:sldMk cId="4059603072" sldId="294"/>
        </pc:sldMkLst>
      </pc:sldChg>
      <pc:sldChg chg="modSp add mod">
        <pc:chgData name="Munyaradzi Nicholas Murira" userId="6ab3fae5-94bd-47ef-9f25-6c1f645127cf" providerId="ADAL" clId="{EF0C434E-D488-46BD-8BFA-F24A5B0F2323}" dt="2023-02-27T00:05:10.783" v="60" actId="313"/>
        <pc:sldMkLst>
          <pc:docMk/>
          <pc:sldMk cId="1423915232" sldId="308"/>
        </pc:sldMkLst>
      </pc:sldChg>
      <pc:sldChg chg="del">
        <pc:chgData name="Munyaradzi Nicholas Murira" userId="6ab3fae5-94bd-47ef-9f25-6c1f645127cf" providerId="ADAL" clId="{EF0C434E-D488-46BD-8BFA-F24A5B0F2323}" dt="2023-02-27T00:01:19.563" v="37" actId="47"/>
        <pc:sldMkLst>
          <pc:docMk/>
          <pc:sldMk cId="2723625664" sldId="310"/>
        </pc:sldMkLst>
      </pc:sldChg>
      <pc:sldChg chg="del">
        <pc:chgData name="Munyaradzi Nicholas Murira" userId="6ab3fae5-94bd-47ef-9f25-6c1f645127cf" providerId="ADAL" clId="{EF0C434E-D488-46BD-8BFA-F24A5B0F2323}" dt="2023-02-27T00:01:19.563" v="37" actId="47"/>
        <pc:sldMkLst>
          <pc:docMk/>
          <pc:sldMk cId="3701632446" sldId="355"/>
        </pc:sldMkLst>
      </pc:sldChg>
      <pc:sldChg chg="del">
        <pc:chgData name="Munyaradzi Nicholas Murira" userId="6ab3fae5-94bd-47ef-9f25-6c1f645127cf" providerId="ADAL" clId="{EF0C434E-D488-46BD-8BFA-F24A5B0F2323}" dt="2023-02-27T00:01:19.563" v="37" actId="47"/>
        <pc:sldMkLst>
          <pc:docMk/>
          <pc:sldMk cId="929167798" sldId="356"/>
        </pc:sldMkLst>
      </pc:sldChg>
      <pc:sldChg chg="del">
        <pc:chgData name="Munyaradzi Nicholas Murira" userId="6ab3fae5-94bd-47ef-9f25-6c1f645127cf" providerId="ADAL" clId="{EF0C434E-D488-46BD-8BFA-F24A5B0F2323}" dt="2023-02-27T00:01:19.563" v="37" actId="47"/>
        <pc:sldMkLst>
          <pc:docMk/>
          <pc:sldMk cId="3443285339" sldId="357"/>
        </pc:sldMkLst>
      </pc:sldChg>
      <pc:sldChg chg="del">
        <pc:chgData name="Munyaradzi Nicholas Murira" userId="6ab3fae5-94bd-47ef-9f25-6c1f645127cf" providerId="ADAL" clId="{EF0C434E-D488-46BD-8BFA-F24A5B0F2323}" dt="2023-02-27T00:01:19.563" v="37" actId="47"/>
        <pc:sldMkLst>
          <pc:docMk/>
          <pc:sldMk cId="2267333860" sldId="358"/>
        </pc:sldMkLst>
      </pc:sldChg>
      <pc:sldChg chg="del">
        <pc:chgData name="Munyaradzi Nicholas Murira" userId="6ab3fae5-94bd-47ef-9f25-6c1f645127cf" providerId="ADAL" clId="{EF0C434E-D488-46BD-8BFA-F24A5B0F2323}" dt="2023-02-27T00:01:19.563" v="37" actId="47"/>
        <pc:sldMkLst>
          <pc:docMk/>
          <pc:sldMk cId="982148878" sldId="366"/>
        </pc:sldMkLst>
      </pc:sldChg>
      <pc:sldChg chg="del">
        <pc:chgData name="Munyaradzi Nicholas Murira" userId="6ab3fae5-94bd-47ef-9f25-6c1f645127cf" providerId="ADAL" clId="{EF0C434E-D488-46BD-8BFA-F24A5B0F2323}" dt="2023-02-27T00:01:19.563" v="37" actId="47"/>
        <pc:sldMkLst>
          <pc:docMk/>
          <pc:sldMk cId="3263681336" sldId="367"/>
        </pc:sldMkLst>
      </pc:sldChg>
      <pc:sldChg chg="del">
        <pc:chgData name="Munyaradzi Nicholas Murira" userId="6ab3fae5-94bd-47ef-9f25-6c1f645127cf" providerId="ADAL" clId="{EF0C434E-D488-46BD-8BFA-F24A5B0F2323}" dt="2023-02-27T00:01:19.563" v="37" actId="47"/>
        <pc:sldMkLst>
          <pc:docMk/>
          <pc:sldMk cId="3034025066" sldId="368"/>
        </pc:sldMkLst>
      </pc:sldChg>
      <pc:sldChg chg="del">
        <pc:chgData name="Munyaradzi Nicholas Murira" userId="6ab3fae5-94bd-47ef-9f25-6c1f645127cf" providerId="ADAL" clId="{EF0C434E-D488-46BD-8BFA-F24A5B0F2323}" dt="2023-02-27T00:01:19.563" v="37" actId="47"/>
        <pc:sldMkLst>
          <pc:docMk/>
          <pc:sldMk cId="93096540" sldId="369"/>
        </pc:sldMkLst>
      </pc:sldChg>
      <pc:sldChg chg="del">
        <pc:chgData name="Munyaradzi Nicholas Murira" userId="6ab3fae5-94bd-47ef-9f25-6c1f645127cf" providerId="ADAL" clId="{EF0C434E-D488-46BD-8BFA-F24A5B0F2323}" dt="2023-02-27T00:01:19.563" v="37" actId="47"/>
        <pc:sldMkLst>
          <pc:docMk/>
          <pc:sldMk cId="3813347906" sldId="370"/>
        </pc:sldMkLst>
      </pc:sldChg>
      <pc:sldChg chg="del">
        <pc:chgData name="Munyaradzi Nicholas Murira" userId="6ab3fae5-94bd-47ef-9f25-6c1f645127cf" providerId="ADAL" clId="{EF0C434E-D488-46BD-8BFA-F24A5B0F2323}" dt="2023-02-27T00:01:19.563" v="37" actId="47"/>
        <pc:sldMkLst>
          <pc:docMk/>
          <pc:sldMk cId="423217833" sldId="371"/>
        </pc:sldMkLst>
      </pc:sldChg>
      <pc:sldChg chg="del">
        <pc:chgData name="Munyaradzi Nicholas Murira" userId="6ab3fae5-94bd-47ef-9f25-6c1f645127cf" providerId="ADAL" clId="{EF0C434E-D488-46BD-8BFA-F24A5B0F2323}" dt="2023-02-27T00:01:19.563" v="37" actId="47"/>
        <pc:sldMkLst>
          <pc:docMk/>
          <pc:sldMk cId="2727971723" sldId="372"/>
        </pc:sldMkLst>
      </pc:sldChg>
      <pc:sldChg chg="del">
        <pc:chgData name="Munyaradzi Nicholas Murira" userId="6ab3fae5-94bd-47ef-9f25-6c1f645127cf" providerId="ADAL" clId="{EF0C434E-D488-46BD-8BFA-F24A5B0F2323}" dt="2023-02-27T00:01:19.563" v="37" actId="47"/>
        <pc:sldMkLst>
          <pc:docMk/>
          <pc:sldMk cId="1609412216" sldId="373"/>
        </pc:sldMkLst>
      </pc:sldChg>
      <pc:sldChg chg="del">
        <pc:chgData name="Munyaradzi Nicholas Murira" userId="6ab3fae5-94bd-47ef-9f25-6c1f645127cf" providerId="ADAL" clId="{EF0C434E-D488-46BD-8BFA-F24A5B0F2323}" dt="2023-02-27T00:01:19.563" v="37" actId="47"/>
        <pc:sldMkLst>
          <pc:docMk/>
          <pc:sldMk cId="3263794294" sldId="374"/>
        </pc:sldMkLst>
      </pc:sldChg>
      <pc:sldChg chg="del">
        <pc:chgData name="Munyaradzi Nicholas Murira" userId="6ab3fae5-94bd-47ef-9f25-6c1f645127cf" providerId="ADAL" clId="{EF0C434E-D488-46BD-8BFA-F24A5B0F2323}" dt="2023-02-27T00:01:19.563" v="37" actId="47"/>
        <pc:sldMkLst>
          <pc:docMk/>
          <pc:sldMk cId="3193690154" sldId="375"/>
        </pc:sldMkLst>
      </pc:sldChg>
      <pc:sldChg chg="del">
        <pc:chgData name="Munyaradzi Nicholas Murira" userId="6ab3fae5-94bd-47ef-9f25-6c1f645127cf" providerId="ADAL" clId="{EF0C434E-D488-46BD-8BFA-F24A5B0F2323}" dt="2023-02-27T00:01:19.563" v="37" actId="47"/>
        <pc:sldMkLst>
          <pc:docMk/>
          <pc:sldMk cId="47815346" sldId="376"/>
        </pc:sldMkLst>
      </pc:sldChg>
      <pc:sldChg chg="del">
        <pc:chgData name="Munyaradzi Nicholas Murira" userId="6ab3fae5-94bd-47ef-9f25-6c1f645127cf" providerId="ADAL" clId="{EF0C434E-D488-46BD-8BFA-F24A5B0F2323}" dt="2023-02-27T00:01:19.563" v="37" actId="47"/>
        <pc:sldMkLst>
          <pc:docMk/>
          <pc:sldMk cId="362512759" sldId="377"/>
        </pc:sldMkLst>
      </pc:sldChg>
      <pc:sldChg chg="del">
        <pc:chgData name="Munyaradzi Nicholas Murira" userId="6ab3fae5-94bd-47ef-9f25-6c1f645127cf" providerId="ADAL" clId="{EF0C434E-D488-46BD-8BFA-F24A5B0F2323}" dt="2023-02-27T00:01:19.563" v="37" actId="47"/>
        <pc:sldMkLst>
          <pc:docMk/>
          <pc:sldMk cId="1992180278" sldId="378"/>
        </pc:sldMkLst>
      </pc:sldChg>
      <pc:sldChg chg="del">
        <pc:chgData name="Munyaradzi Nicholas Murira" userId="6ab3fae5-94bd-47ef-9f25-6c1f645127cf" providerId="ADAL" clId="{EF0C434E-D488-46BD-8BFA-F24A5B0F2323}" dt="2023-02-27T00:01:19.563" v="37" actId="47"/>
        <pc:sldMkLst>
          <pc:docMk/>
          <pc:sldMk cId="3246114109" sldId="379"/>
        </pc:sldMkLst>
      </pc:sldChg>
      <pc:sldChg chg="del">
        <pc:chgData name="Munyaradzi Nicholas Murira" userId="6ab3fae5-94bd-47ef-9f25-6c1f645127cf" providerId="ADAL" clId="{EF0C434E-D488-46BD-8BFA-F24A5B0F2323}" dt="2023-02-27T00:01:19.563" v="37" actId="47"/>
        <pc:sldMkLst>
          <pc:docMk/>
          <pc:sldMk cId="3025834108" sldId="380"/>
        </pc:sldMkLst>
      </pc:sldChg>
      <pc:sldChg chg="del">
        <pc:chgData name="Munyaradzi Nicholas Murira" userId="6ab3fae5-94bd-47ef-9f25-6c1f645127cf" providerId="ADAL" clId="{EF0C434E-D488-46BD-8BFA-F24A5B0F2323}" dt="2023-02-27T00:01:19.563" v="37" actId="47"/>
        <pc:sldMkLst>
          <pc:docMk/>
          <pc:sldMk cId="3226043569" sldId="381"/>
        </pc:sldMkLst>
      </pc:sldChg>
      <pc:sldChg chg="del">
        <pc:chgData name="Munyaradzi Nicholas Murira" userId="6ab3fae5-94bd-47ef-9f25-6c1f645127cf" providerId="ADAL" clId="{EF0C434E-D488-46BD-8BFA-F24A5B0F2323}" dt="2023-02-27T00:01:19.563" v="37" actId="47"/>
        <pc:sldMkLst>
          <pc:docMk/>
          <pc:sldMk cId="785617511" sldId="382"/>
        </pc:sldMkLst>
      </pc:sldChg>
      <pc:sldChg chg="del">
        <pc:chgData name="Munyaradzi Nicholas Murira" userId="6ab3fae5-94bd-47ef-9f25-6c1f645127cf" providerId="ADAL" clId="{EF0C434E-D488-46BD-8BFA-F24A5B0F2323}" dt="2023-02-27T00:01:19.563" v="37" actId="47"/>
        <pc:sldMkLst>
          <pc:docMk/>
          <pc:sldMk cId="2950219530" sldId="383"/>
        </pc:sldMkLst>
      </pc:sldChg>
      <pc:sldChg chg="del">
        <pc:chgData name="Munyaradzi Nicholas Murira" userId="6ab3fae5-94bd-47ef-9f25-6c1f645127cf" providerId="ADAL" clId="{EF0C434E-D488-46BD-8BFA-F24A5B0F2323}" dt="2023-02-27T00:01:19.563" v="37" actId="47"/>
        <pc:sldMkLst>
          <pc:docMk/>
          <pc:sldMk cId="901756870" sldId="384"/>
        </pc:sldMkLst>
      </pc:sldChg>
      <pc:sldChg chg="del">
        <pc:chgData name="Munyaradzi Nicholas Murira" userId="6ab3fae5-94bd-47ef-9f25-6c1f645127cf" providerId="ADAL" clId="{EF0C434E-D488-46BD-8BFA-F24A5B0F2323}" dt="2023-02-27T00:01:19.563" v="37" actId="47"/>
        <pc:sldMkLst>
          <pc:docMk/>
          <pc:sldMk cId="2236393764" sldId="385"/>
        </pc:sldMkLst>
      </pc:sldChg>
      <pc:sldChg chg="del">
        <pc:chgData name="Munyaradzi Nicholas Murira" userId="6ab3fae5-94bd-47ef-9f25-6c1f645127cf" providerId="ADAL" clId="{EF0C434E-D488-46BD-8BFA-F24A5B0F2323}" dt="2023-02-27T00:01:19.563" v="37" actId="47"/>
        <pc:sldMkLst>
          <pc:docMk/>
          <pc:sldMk cId="1251592015" sldId="386"/>
        </pc:sldMkLst>
      </pc:sldChg>
      <pc:sldChg chg="del">
        <pc:chgData name="Munyaradzi Nicholas Murira" userId="6ab3fae5-94bd-47ef-9f25-6c1f645127cf" providerId="ADAL" clId="{EF0C434E-D488-46BD-8BFA-F24A5B0F2323}" dt="2023-02-27T00:01:19.563" v="37" actId="47"/>
        <pc:sldMkLst>
          <pc:docMk/>
          <pc:sldMk cId="27991690" sldId="393"/>
        </pc:sldMkLst>
      </pc:sldChg>
      <pc:sldChg chg="del">
        <pc:chgData name="Munyaradzi Nicholas Murira" userId="6ab3fae5-94bd-47ef-9f25-6c1f645127cf" providerId="ADAL" clId="{EF0C434E-D488-46BD-8BFA-F24A5B0F2323}" dt="2023-02-27T00:01:19.563" v="37" actId="47"/>
        <pc:sldMkLst>
          <pc:docMk/>
          <pc:sldMk cId="1266890790" sldId="394"/>
        </pc:sldMkLst>
      </pc:sldChg>
      <pc:sldChg chg="del">
        <pc:chgData name="Munyaradzi Nicholas Murira" userId="6ab3fae5-94bd-47ef-9f25-6c1f645127cf" providerId="ADAL" clId="{EF0C434E-D488-46BD-8BFA-F24A5B0F2323}" dt="2023-02-27T00:01:19.563" v="37" actId="47"/>
        <pc:sldMkLst>
          <pc:docMk/>
          <pc:sldMk cId="2591617641" sldId="395"/>
        </pc:sldMkLst>
      </pc:sldChg>
      <pc:sldChg chg="del">
        <pc:chgData name="Munyaradzi Nicholas Murira" userId="6ab3fae5-94bd-47ef-9f25-6c1f645127cf" providerId="ADAL" clId="{EF0C434E-D488-46BD-8BFA-F24A5B0F2323}" dt="2023-02-27T00:01:19.563" v="37" actId="47"/>
        <pc:sldMkLst>
          <pc:docMk/>
          <pc:sldMk cId="2505593509" sldId="396"/>
        </pc:sldMkLst>
      </pc:sldChg>
      <pc:sldChg chg="modSp add mod">
        <pc:chgData name="Munyaradzi Nicholas Murira" userId="6ab3fae5-94bd-47ef-9f25-6c1f645127cf" providerId="ADAL" clId="{EF0C434E-D488-46BD-8BFA-F24A5B0F2323}" dt="2023-02-26T23:58:32.538" v="34" actId="27636"/>
        <pc:sldMkLst>
          <pc:docMk/>
          <pc:sldMk cId="2095091102" sldId="397"/>
        </pc:sldMkLst>
      </pc:sldChg>
      <pc:sldChg chg="modSp add mod">
        <pc:chgData name="Munyaradzi Nicholas Murira" userId="6ab3fae5-94bd-47ef-9f25-6c1f645127cf" providerId="ADAL" clId="{EF0C434E-D488-46BD-8BFA-F24A5B0F2323}" dt="2023-02-27T00:24:32.236" v="98" actId="1076"/>
        <pc:sldMkLst>
          <pc:docMk/>
          <pc:sldMk cId="3140765813" sldId="398"/>
        </pc:sldMkLst>
      </pc:sldChg>
      <pc:sldChg chg="add">
        <pc:chgData name="Munyaradzi Nicholas Murira" userId="6ab3fae5-94bd-47ef-9f25-6c1f645127cf" providerId="ADAL" clId="{EF0C434E-D488-46BD-8BFA-F24A5B0F2323}" dt="2023-02-26T23:58:32.437" v="32"/>
        <pc:sldMkLst>
          <pc:docMk/>
          <pc:sldMk cId="1930230645" sldId="399"/>
        </pc:sldMkLst>
      </pc:sldChg>
      <pc:sldChg chg="add">
        <pc:chgData name="Munyaradzi Nicholas Murira" userId="6ab3fae5-94bd-47ef-9f25-6c1f645127cf" providerId="ADAL" clId="{EF0C434E-D488-46BD-8BFA-F24A5B0F2323}" dt="2023-02-26T23:58:32.437" v="32"/>
        <pc:sldMkLst>
          <pc:docMk/>
          <pc:sldMk cId="428179789" sldId="400"/>
        </pc:sldMkLst>
      </pc:sldChg>
      <pc:sldChg chg="add">
        <pc:chgData name="Munyaradzi Nicholas Murira" userId="6ab3fae5-94bd-47ef-9f25-6c1f645127cf" providerId="ADAL" clId="{EF0C434E-D488-46BD-8BFA-F24A5B0F2323}" dt="2023-02-26T23:58:32.437" v="32"/>
        <pc:sldMkLst>
          <pc:docMk/>
          <pc:sldMk cId="3437567202" sldId="401"/>
        </pc:sldMkLst>
      </pc:sldChg>
      <pc:sldChg chg="add">
        <pc:chgData name="Munyaradzi Nicholas Murira" userId="6ab3fae5-94bd-47ef-9f25-6c1f645127cf" providerId="ADAL" clId="{EF0C434E-D488-46BD-8BFA-F24A5B0F2323}" dt="2023-02-26T23:58:32.437" v="32"/>
        <pc:sldMkLst>
          <pc:docMk/>
          <pc:sldMk cId="3877547053" sldId="402"/>
        </pc:sldMkLst>
      </pc:sldChg>
      <pc:sldChg chg="add">
        <pc:chgData name="Munyaradzi Nicholas Murira" userId="6ab3fae5-94bd-47ef-9f25-6c1f645127cf" providerId="ADAL" clId="{EF0C434E-D488-46BD-8BFA-F24A5B0F2323}" dt="2023-02-26T23:58:32.437" v="32"/>
        <pc:sldMkLst>
          <pc:docMk/>
          <pc:sldMk cId="2534783461" sldId="403"/>
        </pc:sldMkLst>
      </pc:sldChg>
      <pc:sldChg chg="add">
        <pc:chgData name="Munyaradzi Nicholas Murira" userId="6ab3fae5-94bd-47ef-9f25-6c1f645127cf" providerId="ADAL" clId="{EF0C434E-D488-46BD-8BFA-F24A5B0F2323}" dt="2023-02-26T23:58:32.437" v="32"/>
        <pc:sldMkLst>
          <pc:docMk/>
          <pc:sldMk cId="1029432826" sldId="404"/>
        </pc:sldMkLst>
      </pc:sldChg>
      <pc:sldChg chg="add">
        <pc:chgData name="Munyaradzi Nicholas Murira" userId="6ab3fae5-94bd-47ef-9f25-6c1f645127cf" providerId="ADAL" clId="{EF0C434E-D488-46BD-8BFA-F24A5B0F2323}" dt="2023-02-26T23:58:32.437" v="32"/>
        <pc:sldMkLst>
          <pc:docMk/>
          <pc:sldMk cId="3364572801" sldId="406"/>
        </pc:sldMkLst>
      </pc:sldChg>
      <pc:sldChg chg="add">
        <pc:chgData name="Munyaradzi Nicholas Murira" userId="6ab3fae5-94bd-47ef-9f25-6c1f645127cf" providerId="ADAL" clId="{EF0C434E-D488-46BD-8BFA-F24A5B0F2323}" dt="2023-02-26T23:58:32.437" v="32"/>
        <pc:sldMkLst>
          <pc:docMk/>
          <pc:sldMk cId="1664929758" sldId="407"/>
        </pc:sldMkLst>
      </pc:sldChg>
      <pc:sldChg chg="add">
        <pc:chgData name="Munyaradzi Nicholas Murira" userId="6ab3fae5-94bd-47ef-9f25-6c1f645127cf" providerId="ADAL" clId="{EF0C434E-D488-46BD-8BFA-F24A5B0F2323}" dt="2023-02-26T23:58:32.437" v="32"/>
        <pc:sldMkLst>
          <pc:docMk/>
          <pc:sldMk cId="3669674973" sldId="408"/>
        </pc:sldMkLst>
      </pc:sldChg>
      <pc:sldChg chg="modSp add mod">
        <pc:chgData name="Munyaradzi Nicholas Murira" userId="6ab3fae5-94bd-47ef-9f25-6c1f645127cf" providerId="ADAL" clId="{EF0C434E-D488-46BD-8BFA-F24A5B0F2323}" dt="2023-02-27T00:06:00.649" v="62" actId="1076"/>
        <pc:sldMkLst>
          <pc:docMk/>
          <pc:sldMk cId="516477547" sldId="409"/>
        </pc:sldMkLst>
      </pc:sldChg>
      <pc:sldChg chg="modSp add mod">
        <pc:chgData name="Munyaradzi Nicholas Murira" userId="6ab3fae5-94bd-47ef-9f25-6c1f645127cf" providerId="ADAL" clId="{EF0C434E-D488-46BD-8BFA-F24A5B0F2323}" dt="2023-02-27T00:06:14.674" v="63" actId="1076"/>
        <pc:sldMkLst>
          <pc:docMk/>
          <pc:sldMk cId="3093146299" sldId="410"/>
        </pc:sldMkLst>
      </pc:sldChg>
      <pc:sldChg chg="add">
        <pc:chgData name="Munyaradzi Nicholas Murira" userId="6ab3fae5-94bd-47ef-9f25-6c1f645127cf" providerId="ADAL" clId="{EF0C434E-D488-46BD-8BFA-F24A5B0F2323}" dt="2023-02-26T23:58:32.437" v="32"/>
        <pc:sldMkLst>
          <pc:docMk/>
          <pc:sldMk cId="238076819" sldId="411"/>
        </pc:sldMkLst>
      </pc:sldChg>
      <pc:sldChg chg="add">
        <pc:chgData name="Munyaradzi Nicholas Murira" userId="6ab3fae5-94bd-47ef-9f25-6c1f645127cf" providerId="ADAL" clId="{EF0C434E-D488-46BD-8BFA-F24A5B0F2323}" dt="2023-02-26T23:58:32.437" v="32"/>
        <pc:sldMkLst>
          <pc:docMk/>
          <pc:sldMk cId="4023986464" sldId="412"/>
        </pc:sldMkLst>
      </pc:sldChg>
      <pc:sldChg chg="add">
        <pc:chgData name="Munyaradzi Nicholas Murira" userId="6ab3fae5-94bd-47ef-9f25-6c1f645127cf" providerId="ADAL" clId="{EF0C434E-D488-46BD-8BFA-F24A5B0F2323}" dt="2023-02-26T23:58:32.437" v="32"/>
        <pc:sldMkLst>
          <pc:docMk/>
          <pc:sldMk cId="4214995329" sldId="413"/>
        </pc:sldMkLst>
      </pc:sldChg>
      <pc:sldChg chg="add">
        <pc:chgData name="Munyaradzi Nicholas Murira" userId="6ab3fae5-94bd-47ef-9f25-6c1f645127cf" providerId="ADAL" clId="{EF0C434E-D488-46BD-8BFA-F24A5B0F2323}" dt="2023-02-26T23:58:32.437" v="32"/>
        <pc:sldMkLst>
          <pc:docMk/>
          <pc:sldMk cId="3565800415" sldId="414"/>
        </pc:sldMkLst>
      </pc:sldChg>
      <pc:sldChg chg="add">
        <pc:chgData name="Munyaradzi Nicholas Murira" userId="6ab3fae5-94bd-47ef-9f25-6c1f645127cf" providerId="ADAL" clId="{EF0C434E-D488-46BD-8BFA-F24A5B0F2323}" dt="2023-02-26T23:58:32.437" v="32"/>
        <pc:sldMkLst>
          <pc:docMk/>
          <pc:sldMk cId="1423233887" sldId="415"/>
        </pc:sldMkLst>
      </pc:sldChg>
      <pc:sldChg chg="add del">
        <pc:chgData name="Munyaradzi Nicholas Murira" userId="6ab3fae5-94bd-47ef-9f25-6c1f645127cf" providerId="ADAL" clId="{EF0C434E-D488-46BD-8BFA-F24A5B0F2323}" dt="2023-02-27T00:56:24.064" v="99" actId="47"/>
        <pc:sldMkLst>
          <pc:docMk/>
          <pc:sldMk cId="3710955567" sldId="416"/>
        </pc:sldMkLst>
      </pc:sldChg>
      <pc:sldChg chg="add">
        <pc:chgData name="Munyaradzi Nicholas Murira" userId="6ab3fae5-94bd-47ef-9f25-6c1f645127cf" providerId="ADAL" clId="{EF0C434E-D488-46BD-8BFA-F24A5B0F2323}" dt="2023-02-26T23:58:32.437" v="32"/>
        <pc:sldMkLst>
          <pc:docMk/>
          <pc:sldMk cId="362598837" sldId="417"/>
        </pc:sldMkLst>
      </pc:sldChg>
      <pc:sldChg chg="add">
        <pc:chgData name="Munyaradzi Nicholas Murira" userId="6ab3fae5-94bd-47ef-9f25-6c1f645127cf" providerId="ADAL" clId="{EF0C434E-D488-46BD-8BFA-F24A5B0F2323}" dt="2023-02-26T23:58:32.437" v="32"/>
        <pc:sldMkLst>
          <pc:docMk/>
          <pc:sldMk cId="1926435703" sldId="418"/>
        </pc:sldMkLst>
      </pc:sldChg>
      <pc:sldChg chg="add">
        <pc:chgData name="Munyaradzi Nicholas Murira" userId="6ab3fae5-94bd-47ef-9f25-6c1f645127cf" providerId="ADAL" clId="{EF0C434E-D488-46BD-8BFA-F24A5B0F2323}" dt="2023-02-26T23:58:32.437" v="32"/>
        <pc:sldMkLst>
          <pc:docMk/>
          <pc:sldMk cId="2934471209" sldId="419"/>
        </pc:sldMkLst>
      </pc:sldChg>
      <pc:sldChg chg="add">
        <pc:chgData name="Munyaradzi Nicholas Murira" userId="6ab3fae5-94bd-47ef-9f25-6c1f645127cf" providerId="ADAL" clId="{EF0C434E-D488-46BD-8BFA-F24A5B0F2323}" dt="2023-02-26T23:58:32.437" v="32"/>
        <pc:sldMkLst>
          <pc:docMk/>
          <pc:sldMk cId="922249385" sldId="420"/>
        </pc:sldMkLst>
      </pc:sldChg>
      <pc:sldChg chg="add">
        <pc:chgData name="Munyaradzi Nicholas Murira" userId="6ab3fae5-94bd-47ef-9f25-6c1f645127cf" providerId="ADAL" clId="{EF0C434E-D488-46BD-8BFA-F24A5B0F2323}" dt="2023-02-26T23:58:32.437" v="32"/>
        <pc:sldMkLst>
          <pc:docMk/>
          <pc:sldMk cId="445303927" sldId="421"/>
        </pc:sldMkLst>
      </pc:sldChg>
      <pc:sldChg chg="add">
        <pc:chgData name="Munyaradzi Nicholas Murira" userId="6ab3fae5-94bd-47ef-9f25-6c1f645127cf" providerId="ADAL" clId="{EF0C434E-D488-46BD-8BFA-F24A5B0F2323}" dt="2023-02-26T23:58:32.437" v="32"/>
        <pc:sldMkLst>
          <pc:docMk/>
          <pc:sldMk cId="545551354" sldId="422"/>
        </pc:sldMkLst>
      </pc:sldChg>
      <pc:sldChg chg="add">
        <pc:chgData name="Munyaradzi Nicholas Murira" userId="6ab3fae5-94bd-47ef-9f25-6c1f645127cf" providerId="ADAL" clId="{EF0C434E-D488-46BD-8BFA-F24A5B0F2323}" dt="2023-02-26T23:58:32.437" v="32"/>
        <pc:sldMkLst>
          <pc:docMk/>
          <pc:sldMk cId="3967334701" sldId="423"/>
        </pc:sldMkLst>
      </pc:sldChg>
      <pc:sldChg chg="add">
        <pc:chgData name="Munyaradzi Nicholas Murira" userId="6ab3fae5-94bd-47ef-9f25-6c1f645127cf" providerId="ADAL" clId="{EF0C434E-D488-46BD-8BFA-F24A5B0F2323}" dt="2023-02-26T23:58:32.437" v="32"/>
        <pc:sldMkLst>
          <pc:docMk/>
          <pc:sldMk cId="3738005037" sldId="424"/>
        </pc:sldMkLst>
      </pc:sldChg>
      <pc:sldChg chg="add">
        <pc:chgData name="Munyaradzi Nicholas Murira" userId="6ab3fae5-94bd-47ef-9f25-6c1f645127cf" providerId="ADAL" clId="{EF0C434E-D488-46BD-8BFA-F24A5B0F2323}" dt="2023-02-26T23:58:32.437" v="32"/>
        <pc:sldMkLst>
          <pc:docMk/>
          <pc:sldMk cId="3159640343" sldId="425"/>
        </pc:sldMkLst>
      </pc:sldChg>
      <pc:sldChg chg="del">
        <pc:chgData name="Munyaradzi Nicholas Murira" userId="6ab3fae5-94bd-47ef-9f25-6c1f645127cf" providerId="ADAL" clId="{EF0C434E-D488-46BD-8BFA-F24A5B0F2323}" dt="2023-02-26T23:59:09.443" v="36" actId="47"/>
        <pc:sldMkLst>
          <pc:docMk/>
          <pc:sldMk cId="1712043561" sldId="535"/>
        </pc:sldMkLst>
      </pc:sldChg>
      <pc:sldChg chg="del">
        <pc:chgData name="Munyaradzi Nicholas Murira" userId="6ab3fae5-94bd-47ef-9f25-6c1f645127cf" providerId="ADAL" clId="{EF0C434E-D488-46BD-8BFA-F24A5B0F2323}" dt="2023-02-27T00:01:19.563" v="37" actId="47"/>
        <pc:sldMkLst>
          <pc:docMk/>
          <pc:sldMk cId="193861362" sldId="536"/>
        </pc:sldMkLst>
      </pc:sldChg>
      <pc:sldChg chg="modSp add mod">
        <pc:chgData name="Munyaradzi Nicholas Murira" userId="6ab3fae5-94bd-47ef-9f25-6c1f645127cf" providerId="ADAL" clId="{EF0C434E-D488-46BD-8BFA-F24A5B0F2323}" dt="2023-02-27T00:17:47.980" v="92" actId="20577"/>
        <pc:sldMkLst>
          <pc:docMk/>
          <pc:sldMk cId="1683616571" sldId="538"/>
        </pc:sldMkLst>
      </pc:sldChg>
      <pc:sldChg chg="modSp add mod">
        <pc:chgData name="Munyaradzi Nicholas Murira" userId="6ab3fae5-94bd-47ef-9f25-6c1f645127cf" providerId="ADAL" clId="{EF0C434E-D488-46BD-8BFA-F24A5B0F2323}" dt="2023-02-26T23:58:32.546" v="35" actId="27636"/>
        <pc:sldMkLst>
          <pc:docMk/>
          <pc:sldMk cId="1023661511" sldId="539"/>
        </pc:sldMkLst>
      </pc:sldChg>
      <pc:sldChg chg="add">
        <pc:chgData name="Munyaradzi Nicholas Murira" userId="6ab3fae5-94bd-47ef-9f25-6c1f645127cf" providerId="ADAL" clId="{EF0C434E-D488-46BD-8BFA-F24A5B0F2323}" dt="2023-02-26T23:58:32.437" v="32"/>
        <pc:sldMkLst>
          <pc:docMk/>
          <pc:sldMk cId="3489767070" sldId="540"/>
        </pc:sldMkLst>
      </pc:sldChg>
    </pc:docChg>
  </pc:docChgLst>
  <pc:docChgLst>
    <pc:chgData name="Munyaradzi Nicholas Murira" userId="6ab3fae5-94bd-47ef-9f25-6c1f645127cf" providerId="ADAL" clId="{0DB31F61-E9FF-4956-A837-CB61CFB07783}"/>
    <pc:docChg chg="addSld delSld modSld sldOrd">
      <pc:chgData name="Munyaradzi Nicholas Murira" userId="6ab3fae5-94bd-47ef-9f25-6c1f645127cf" providerId="ADAL" clId="{0DB31F61-E9FF-4956-A837-CB61CFB07783}" dt="2023-03-21T11:02:15.467" v="53"/>
      <pc:docMkLst>
        <pc:docMk/>
      </pc:docMkLst>
      <pc:sldChg chg="del">
        <pc:chgData name="Munyaradzi Nicholas Murira" userId="6ab3fae5-94bd-47ef-9f25-6c1f645127cf" providerId="ADAL" clId="{0DB31F61-E9FF-4956-A837-CB61CFB07783}" dt="2023-03-21T06:33:31.265" v="2" actId="47"/>
        <pc:sldMkLst>
          <pc:docMk/>
          <pc:sldMk cId="2748647375" sldId="259"/>
        </pc:sldMkLst>
      </pc:sldChg>
      <pc:sldChg chg="modSp mod">
        <pc:chgData name="Munyaradzi Nicholas Murira" userId="6ab3fae5-94bd-47ef-9f25-6c1f645127cf" providerId="ADAL" clId="{0DB31F61-E9FF-4956-A837-CB61CFB07783}" dt="2023-03-21T06:40:03.990" v="5" actId="113"/>
        <pc:sldMkLst>
          <pc:docMk/>
          <pc:sldMk cId="4059603072" sldId="294"/>
        </pc:sldMkLst>
      </pc:sldChg>
      <pc:sldChg chg="del">
        <pc:chgData name="Munyaradzi Nicholas Murira" userId="6ab3fae5-94bd-47ef-9f25-6c1f645127cf" providerId="ADAL" clId="{0DB31F61-E9FF-4956-A837-CB61CFB07783}" dt="2023-03-21T06:33:16.698" v="1" actId="47"/>
        <pc:sldMkLst>
          <pc:docMk/>
          <pc:sldMk cId="1423915232" sldId="308"/>
        </pc:sldMkLst>
      </pc:sldChg>
      <pc:sldChg chg="add">
        <pc:chgData name="Munyaradzi Nicholas Murira" userId="6ab3fae5-94bd-47ef-9f25-6c1f645127cf" providerId="ADAL" clId="{0DB31F61-E9FF-4956-A837-CB61CFB07783}" dt="2023-03-21T06:32:57.602" v="0"/>
        <pc:sldMkLst>
          <pc:docMk/>
          <pc:sldMk cId="2505593509" sldId="396"/>
        </pc:sldMkLst>
      </pc:sldChg>
      <pc:sldChg chg="del">
        <pc:chgData name="Munyaradzi Nicholas Murira" userId="6ab3fae5-94bd-47ef-9f25-6c1f645127cf" providerId="ADAL" clId="{0DB31F61-E9FF-4956-A837-CB61CFB07783}" dt="2023-03-21T06:33:16.698" v="1" actId="47"/>
        <pc:sldMkLst>
          <pc:docMk/>
          <pc:sldMk cId="2095091102" sldId="397"/>
        </pc:sldMkLst>
      </pc:sldChg>
      <pc:sldChg chg="del">
        <pc:chgData name="Munyaradzi Nicholas Murira" userId="6ab3fae5-94bd-47ef-9f25-6c1f645127cf" providerId="ADAL" clId="{0DB31F61-E9FF-4956-A837-CB61CFB07783}" dt="2023-03-21T06:33:16.698" v="1" actId="47"/>
        <pc:sldMkLst>
          <pc:docMk/>
          <pc:sldMk cId="3140765813" sldId="398"/>
        </pc:sldMkLst>
      </pc:sldChg>
      <pc:sldChg chg="del">
        <pc:chgData name="Munyaradzi Nicholas Murira" userId="6ab3fae5-94bd-47ef-9f25-6c1f645127cf" providerId="ADAL" clId="{0DB31F61-E9FF-4956-A837-CB61CFB07783}" dt="2023-03-21T06:33:16.698" v="1" actId="47"/>
        <pc:sldMkLst>
          <pc:docMk/>
          <pc:sldMk cId="1930230645" sldId="399"/>
        </pc:sldMkLst>
      </pc:sldChg>
      <pc:sldChg chg="del">
        <pc:chgData name="Munyaradzi Nicholas Murira" userId="6ab3fae5-94bd-47ef-9f25-6c1f645127cf" providerId="ADAL" clId="{0DB31F61-E9FF-4956-A837-CB61CFB07783}" dt="2023-03-21T06:33:16.698" v="1" actId="47"/>
        <pc:sldMkLst>
          <pc:docMk/>
          <pc:sldMk cId="428179789" sldId="400"/>
        </pc:sldMkLst>
      </pc:sldChg>
      <pc:sldChg chg="del">
        <pc:chgData name="Munyaradzi Nicholas Murira" userId="6ab3fae5-94bd-47ef-9f25-6c1f645127cf" providerId="ADAL" clId="{0DB31F61-E9FF-4956-A837-CB61CFB07783}" dt="2023-03-21T06:33:16.698" v="1" actId="47"/>
        <pc:sldMkLst>
          <pc:docMk/>
          <pc:sldMk cId="3437567202" sldId="401"/>
        </pc:sldMkLst>
      </pc:sldChg>
      <pc:sldChg chg="del">
        <pc:chgData name="Munyaradzi Nicholas Murira" userId="6ab3fae5-94bd-47ef-9f25-6c1f645127cf" providerId="ADAL" clId="{0DB31F61-E9FF-4956-A837-CB61CFB07783}" dt="2023-03-21T06:33:16.698" v="1" actId="47"/>
        <pc:sldMkLst>
          <pc:docMk/>
          <pc:sldMk cId="3877547053" sldId="402"/>
        </pc:sldMkLst>
      </pc:sldChg>
      <pc:sldChg chg="del">
        <pc:chgData name="Munyaradzi Nicholas Murira" userId="6ab3fae5-94bd-47ef-9f25-6c1f645127cf" providerId="ADAL" clId="{0DB31F61-E9FF-4956-A837-CB61CFB07783}" dt="2023-03-21T06:33:16.698" v="1" actId="47"/>
        <pc:sldMkLst>
          <pc:docMk/>
          <pc:sldMk cId="2534783461" sldId="403"/>
        </pc:sldMkLst>
      </pc:sldChg>
      <pc:sldChg chg="del">
        <pc:chgData name="Munyaradzi Nicholas Murira" userId="6ab3fae5-94bd-47ef-9f25-6c1f645127cf" providerId="ADAL" clId="{0DB31F61-E9FF-4956-A837-CB61CFB07783}" dt="2023-03-21T06:33:16.698" v="1" actId="47"/>
        <pc:sldMkLst>
          <pc:docMk/>
          <pc:sldMk cId="1029432826" sldId="404"/>
        </pc:sldMkLst>
      </pc:sldChg>
      <pc:sldChg chg="del">
        <pc:chgData name="Munyaradzi Nicholas Murira" userId="6ab3fae5-94bd-47ef-9f25-6c1f645127cf" providerId="ADAL" clId="{0DB31F61-E9FF-4956-A837-CB61CFB07783}" dt="2023-03-21T06:33:16.698" v="1" actId="47"/>
        <pc:sldMkLst>
          <pc:docMk/>
          <pc:sldMk cId="3364572801" sldId="406"/>
        </pc:sldMkLst>
      </pc:sldChg>
      <pc:sldChg chg="del">
        <pc:chgData name="Munyaradzi Nicholas Murira" userId="6ab3fae5-94bd-47ef-9f25-6c1f645127cf" providerId="ADAL" clId="{0DB31F61-E9FF-4956-A837-CB61CFB07783}" dt="2023-03-21T06:33:16.698" v="1" actId="47"/>
        <pc:sldMkLst>
          <pc:docMk/>
          <pc:sldMk cId="1664929758" sldId="407"/>
        </pc:sldMkLst>
      </pc:sldChg>
      <pc:sldChg chg="del">
        <pc:chgData name="Munyaradzi Nicholas Murira" userId="6ab3fae5-94bd-47ef-9f25-6c1f645127cf" providerId="ADAL" clId="{0DB31F61-E9FF-4956-A837-CB61CFB07783}" dt="2023-03-21T06:33:16.698" v="1" actId="47"/>
        <pc:sldMkLst>
          <pc:docMk/>
          <pc:sldMk cId="3669674973" sldId="408"/>
        </pc:sldMkLst>
      </pc:sldChg>
      <pc:sldChg chg="del">
        <pc:chgData name="Munyaradzi Nicholas Murira" userId="6ab3fae5-94bd-47ef-9f25-6c1f645127cf" providerId="ADAL" clId="{0DB31F61-E9FF-4956-A837-CB61CFB07783}" dt="2023-03-21T06:33:16.698" v="1" actId="47"/>
        <pc:sldMkLst>
          <pc:docMk/>
          <pc:sldMk cId="516477547" sldId="409"/>
        </pc:sldMkLst>
      </pc:sldChg>
      <pc:sldChg chg="del">
        <pc:chgData name="Munyaradzi Nicholas Murira" userId="6ab3fae5-94bd-47ef-9f25-6c1f645127cf" providerId="ADAL" clId="{0DB31F61-E9FF-4956-A837-CB61CFB07783}" dt="2023-03-21T06:33:16.698" v="1" actId="47"/>
        <pc:sldMkLst>
          <pc:docMk/>
          <pc:sldMk cId="3093146299" sldId="410"/>
        </pc:sldMkLst>
      </pc:sldChg>
      <pc:sldChg chg="del">
        <pc:chgData name="Munyaradzi Nicholas Murira" userId="6ab3fae5-94bd-47ef-9f25-6c1f645127cf" providerId="ADAL" clId="{0DB31F61-E9FF-4956-A837-CB61CFB07783}" dt="2023-03-21T06:33:16.698" v="1" actId="47"/>
        <pc:sldMkLst>
          <pc:docMk/>
          <pc:sldMk cId="238076819" sldId="411"/>
        </pc:sldMkLst>
      </pc:sldChg>
      <pc:sldChg chg="del">
        <pc:chgData name="Munyaradzi Nicholas Murira" userId="6ab3fae5-94bd-47ef-9f25-6c1f645127cf" providerId="ADAL" clId="{0DB31F61-E9FF-4956-A837-CB61CFB07783}" dt="2023-03-21T06:33:16.698" v="1" actId="47"/>
        <pc:sldMkLst>
          <pc:docMk/>
          <pc:sldMk cId="4023986464" sldId="412"/>
        </pc:sldMkLst>
      </pc:sldChg>
      <pc:sldChg chg="del">
        <pc:chgData name="Munyaradzi Nicholas Murira" userId="6ab3fae5-94bd-47ef-9f25-6c1f645127cf" providerId="ADAL" clId="{0DB31F61-E9FF-4956-A837-CB61CFB07783}" dt="2023-03-21T06:33:16.698" v="1" actId="47"/>
        <pc:sldMkLst>
          <pc:docMk/>
          <pc:sldMk cId="4214995329" sldId="413"/>
        </pc:sldMkLst>
      </pc:sldChg>
      <pc:sldChg chg="del">
        <pc:chgData name="Munyaradzi Nicholas Murira" userId="6ab3fae5-94bd-47ef-9f25-6c1f645127cf" providerId="ADAL" clId="{0DB31F61-E9FF-4956-A837-CB61CFB07783}" dt="2023-03-21T06:33:16.698" v="1" actId="47"/>
        <pc:sldMkLst>
          <pc:docMk/>
          <pc:sldMk cId="3565800415" sldId="414"/>
        </pc:sldMkLst>
      </pc:sldChg>
      <pc:sldChg chg="del">
        <pc:chgData name="Munyaradzi Nicholas Murira" userId="6ab3fae5-94bd-47ef-9f25-6c1f645127cf" providerId="ADAL" clId="{0DB31F61-E9FF-4956-A837-CB61CFB07783}" dt="2023-03-21T06:33:16.698" v="1" actId="47"/>
        <pc:sldMkLst>
          <pc:docMk/>
          <pc:sldMk cId="1423233887" sldId="415"/>
        </pc:sldMkLst>
      </pc:sldChg>
      <pc:sldChg chg="del">
        <pc:chgData name="Munyaradzi Nicholas Murira" userId="6ab3fae5-94bd-47ef-9f25-6c1f645127cf" providerId="ADAL" clId="{0DB31F61-E9FF-4956-A837-CB61CFB07783}" dt="2023-03-21T06:33:16.698" v="1" actId="47"/>
        <pc:sldMkLst>
          <pc:docMk/>
          <pc:sldMk cId="362598837" sldId="417"/>
        </pc:sldMkLst>
      </pc:sldChg>
      <pc:sldChg chg="del">
        <pc:chgData name="Munyaradzi Nicholas Murira" userId="6ab3fae5-94bd-47ef-9f25-6c1f645127cf" providerId="ADAL" clId="{0DB31F61-E9FF-4956-A837-CB61CFB07783}" dt="2023-03-21T06:33:16.698" v="1" actId="47"/>
        <pc:sldMkLst>
          <pc:docMk/>
          <pc:sldMk cId="1926435703" sldId="418"/>
        </pc:sldMkLst>
      </pc:sldChg>
      <pc:sldChg chg="del">
        <pc:chgData name="Munyaradzi Nicholas Murira" userId="6ab3fae5-94bd-47ef-9f25-6c1f645127cf" providerId="ADAL" clId="{0DB31F61-E9FF-4956-A837-CB61CFB07783}" dt="2023-03-21T06:33:16.698" v="1" actId="47"/>
        <pc:sldMkLst>
          <pc:docMk/>
          <pc:sldMk cId="2934471209" sldId="419"/>
        </pc:sldMkLst>
      </pc:sldChg>
      <pc:sldChg chg="del">
        <pc:chgData name="Munyaradzi Nicholas Murira" userId="6ab3fae5-94bd-47ef-9f25-6c1f645127cf" providerId="ADAL" clId="{0DB31F61-E9FF-4956-A837-CB61CFB07783}" dt="2023-03-21T06:33:16.698" v="1" actId="47"/>
        <pc:sldMkLst>
          <pc:docMk/>
          <pc:sldMk cId="922249385" sldId="420"/>
        </pc:sldMkLst>
      </pc:sldChg>
      <pc:sldChg chg="del">
        <pc:chgData name="Munyaradzi Nicholas Murira" userId="6ab3fae5-94bd-47ef-9f25-6c1f645127cf" providerId="ADAL" clId="{0DB31F61-E9FF-4956-A837-CB61CFB07783}" dt="2023-03-21T06:33:16.698" v="1" actId="47"/>
        <pc:sldMkLst>
          <pc:docMk/>
          <pc:sldMk cId="445303927" sldId="421"/>
        </pc:sldMkLst>
      </pc:sldChg>
      <pc:sldChg chg="del">
        <pc:chgData name="Munyaradzi Nicholas Murira" userId="6ab3fae5-94bd-47ef-9f25-6c1f645127cf" providerId="ADAL" clId="{0DB31F61-E9FF-4956-A837-CB61CFB07783}" dt="2023-03-21T06:33:16.698" v="1" actId="47"/>
        <pc:sldMkLst>
          <pc:docMk/>
          <pc:sldMk cId="545551354" sldId="422"/>
        </pc:sldMkLst>
      </pc:sldChg>
      <pc:sldChg chg="del">
        <pc:chgData name="Munyaradzi Nicholas Murira" userId="6ab3fae5-94bd-47ef-9f25-6c1f645127cf" providerId="ADAL" clId="{0DB31F61-E9FF-4956-A837-CB61CFB07783}" dt="2023-03-21T06:33:16.698" v="1" actId="47"/>
        <pc:sldMkLst>
          <pc:docMk/>
          <pc:sldMk cId="3967334701" sldId="423"/>
        </pc:sldMkLst>
      </pc:sldChg>
      <pc:sldChg chg="del">
        <pc:chgData name="Munyaradzi Nicholas Murira" userId="6ab3fae5-94bd-47ef-9f25-6c1f645127cf" providerId="ADAL" clId="{0DB31F61-E9FF-4956-A837-CB61CFB07783}" dt="2023-03-21T06:33:16.698" v="1" actId="47"/>
        <pc:sldMkLst>
          <pc:docMk/>
          <pc:sldMk cId="3738005037" sldId="424"/>
        </pc:sldMkLst>
      </pc:sldChg>
      <pc:sldChg chg="del">
        <pc:chgData name="Munyaradzi Nicholas Murira" userId="6ab3fae5-94bd-47ef-9f25-6c1f645127cf" providerId="ADAL" clId="{0DB31F61-E9FF-4956-A837-CB61CFB07783}" dt="2023-03-21T06:33:16.698" v="1" actId="47"/>
        <pc:sldMkLst>
          <pc:docMk/>
          <pc:sldMk cId="3159640343" sldId="425"/>
        </pc:sldMkLst>
      </pc:sldChg>
      <pc:sldChg chg="modSp add mod">
        <pc:chgData name="Munyaradzi Nicholas Murira" userId="6ab3fae5-94bd-47ef-9f25-6c1f645127cf" providerId="ADAL" clId="{0DB31F61-E9FF-4956-A837-CB61CFB07783}" dt="2023-03-21T06:43:51.203" v="17" actId="14100"/>
        <pc:sldMkLst>
          <pc:docMk/>
          <pc:sldMk cId="3103891596" sldId="426"/>
        </pc:sldMkLst>
      </pc:sldChg>
      <pc:sldChg chg="add">
        <pc:chgData name="Munyaradzi Nicholas Murira" userId="6ab3fae5-94bd-47ef-9f25-6c1f645127cf" providerId="ADAL" clId="{0DB31F61-E9FF-4956-A837-CB61CFB07783}" dt="2023-03-21T06:32:57.602" v="0"/>
        <pc:sldMkLst>
          <pc:docMk/>
          <pc:sldMk cId="2906957748" sldId="427"/>
        </pc:sldMkLst>
      </pc:sldChg>
      <pc:sldChg chg="add">
        <pc:chgData name="Munyaradzi Nicholas Murira" userId="6ab3fae5-94bd-47ef-9f25-6c1f645127cf" providerId="ADAL" clId="{0DB31F61-E9FF-4956-A837-CB61CFB07783}" dt="2023-03-21T06:32:57.602" v="0"/>
        <pc:sldMkLst>
          <pc:docMk/>
          <pc:sldMk cId="3681155804" sldId="429"/>
        </pc:sldMkLst>
      </pc:sldChg>
      <pc:sldChg chg="modSp add mod">
        <pc:chgData name="Munyaradzi Nicholas Murira" userId="6ab3fae5-94bd-47ef-9f25-6c1f645127cf" providerId="ADAL" clId="{0DB31F61-E9FF-4956-A837-CB61CFB07783}" dt="2023-03-21T06:56:10.438" v="23" actId="207"/>
        <pc:sldMkLst>
          <pc:docMk/>
          <pc:sldMk cId="2366284922" sldId="430"/>
        </pc:sldMkLst>
      </pc:sldChg>
      <pc:sldChg chg="add del">
        <pc:chgData name="Munyaradzi Nicholas Murira" userId="6ab3fae5-94bd-47ef-9f25-6c1f645127cf" providerId="ADAL" clId="{0DB31F61-E9FF-4956-A837-CB61CFB07783}" dt="2023-03-21T06:59:39.370" v="26" actId="47"/>
        <pc:sldMkLst>
          <pc:docMk/>
          <pc:sldMk cId="2033874642" sldId="431"/>
        </pc:sldMkLst>
      </pc:sldChg>
      <pc:sldChg chg="add del">
        <pc:chgData name="Munyaradzi Nicholas Murira" userId="6ab3fae5-94bd-47ef-9f25-6c1f645127cf" providerId="ADAL" clId="{0DB31F61-E9FF-4956-A837-CB61CFB07783}" dt="2023-03-21T06:59:39.370" v="26" actId="47"/>
        <pc:sldMkLst>
          <pc:docMk/>
          <pc:sldMk cId="3388941900" sldId="468"/>
        </pc:sldMkLst>
      </pc:sldChg>
      <pc:sldChg chg="add del">
        <pc:chgData name="Munyaradzi Nicholas Murira" userId="6ab3fae5-94bd-47ef-9f25-6c1f645127cf" providerId="ADAL" clId="{0DB31F61-E9FF-4956-A837-CB61CFB07783}" dt="2023-03-21T06:59:39.370" v="26" actId="47"/>
        <pc:sldMkLst>
          <pc:docMk/>
          <pc:sldMk cId="925932255" sldId="469"/>
        </pc:sldMkLst>
      </pc:sldChg>
      <pc:sldChg chg="add del">
        <pc:chgData name="Munyaradzi Nicholas Murira" userId="6ab3fae5-94bd-47ef-9f25-6c1f645127cf" providerId="ADAL" clId="{0DB31F61-E9FF-4956-A837-CB61CFB07783}" dt="2023-03-21T06:59:39.370" v="26" actId="47"/>
        <pc:sldMkLst>
          <pc:docMk/>
          <pc:sldMk cId="2609563718" sldId="470"/>
        </pc:sldMkLst>
      </pc:sldChg>
      <pc:sldChg chg="add del">
        <pc:chgData name="Munyaradzi Nicholas Murira" userId="6ab3fae5-94bd-47ef-9f25-6c1f645127cf" providerId="ADAL" clId="{0DB31F61-E9FF-4956-A837-CB61CFB07783}" dt="2023-03-21T06:59:39.370" v="26" actId="47"/>
        <pc:sldMkLst>
          <pc:docMk/>
          <pc:sldMk cId="538104232" sldId="471"/>
        </pc:sldMkLst>
      </pc:sldChg>
      <pc:sldChg chg="add del ord">
        <pc:chgData name="Munyaradzi Nicholas Murira" userId="6ab3fae5-94bd-47ef-9f25-6c1f645127cf" providerId="ADAL" clId="{0DB31F61-E9FF-4956-A837-CB61CFB07783}" dt="2023-03-21T07:05:30.579" v="34" actId="47"/>
        <pc:sldMkLst>
          <pc:docMk/>
          <pc:sldMk cId="2727811488" sldId="472"/>
        </pc:sldMkLst>
      </pc:sldChg>
      <pc:sldChg chg="add del">
        <pc:chgData name="Munyaradzi Nicholas Murira" userId="6ab3fae5-94bd-47ef-9f25-6c1f645127cf" providerId="ADAL" clId="{0DB31F61-E9FF-4956-A837-CB61CFB07783}" dt="2023-03-21T07:05:30.579" v="34" actId="47"/>
        <pc:sldMkLst>
          <pc:docMk/>
          <pc:sldMk cId="2206987858" sldId="473"/>
        </pc:sldMkLst>
      </pc:sldChg>
      <pc:sldChg chg="add del">
        <pc:chgData name="Munyaradzi Nicholas Murira" userId="6ab3fae5-94bd-47ef-9f25-6c1f645127cf" providerId="ADAL" clId="{0DB31F61-E9FF-4956-A837-CB61CFB07783}" dt="2023-03-21T07:05:30.579" v="34" actId="47"/>
        <pc:sldMkLst>
          <pc:docMk/>
          <pc:sldMk cId="4016726959" sldId="474"/>
        </pc:sldMkLst>
      </pc:sldChg>
      <pc:sldChg chg="add del">
        <pc:chgData name="Munyaradzi Nicholas Murira" userId="6ab3fae5-94bd-47ef-9f25-6c1f645127cf" providerId="ADAL" clId="{0DB31F61-E9FF-4956-A837-CB61CFB07783}" dt="2023-03-21T07:06:40.765" v="39" actId="47"/>
        <pc:sldMkLst>
          <pc:docMk/>
          <pc:sldMk cId="970673338" sldId="475"/>
        </pc:sldMkLst>
      </pc:sldChg>
      <pc:sldChg chg="del">
        <pc:chgData name="Munyaradzi Nicholas Murira" userId="6ab3fae5-94bd-47ef-9f25-6c1f645127cf" providerId="ADAL" clId="{0DB31F61-E9FF-4956-A837-CB61CFB07783}" dt="2023-03-21T06:33:16.698" v="1" actId="47"/>
        <pc:sldMkLst>
          <pc:docMk/>
          <pc:sldMk cId="42008084" sldId="537"/>
        </pc:sldMkLst>
      </pc:sldChg>
      <pc:sldChg chg="del">
        <pc:chgData name="Munyaradzi Nicholas Murira" userId="6ab3fae5-94bd-47ef-9f25-6c1f645127cf" providerId="ADAL" clId="{0DB31F61-E9FF-4956-A837-CB61CFB07783}" dt="2023-03-21T06:33:16.698" v="1" actId="47"/>
        <pc:sldMkLst>
          <pc:docMk/>
          <pc:sldMk cId="1683616571" sldId="538"/>
        </pc:sldMkLst>
      </pc:sldChg>
      <pc:sldChg chg="del">
        <pc:chgData name="Munyaradzi Nicholas Murira" userId="6ab3fae5-94bd-47ef-9f25-6c1f645127cf" providerId="ADAL" clId="{0DB31F61-E9FF-4956-A837-CB61CFB07783}" dt="2023-03-21T06:33:16.698" v="1" actId="47"/>
        <pc:sldMkLst>
          <pc:docMk/>
          <pc:sldMk cId="1023661511" sldId="539"/>
        </pc:sldMkLst>
      </pc:sldChg>
      <pc:sldChg chg="del">
        <pc:chgData name="Munyaradzi Nicholas Murira" userId="6ab3fae5-94bd-47ef-9f25-6c1f645127cf" providerId="ADAL" clId="{0DB31F61-E9FF-4956-A837-CB61CFB07783}" dt="2023-03-21T06:33:16.698" v="1" actId="47"/>
        <pc:sldMkLst>
          <pc:docMk/>
          <pc:sldMk cId="3489767070" sldId="540"/>
        </pc:sldMkLst>
      </pc:sldChg>
      <pc:sldChg chg="modSp add mod">
        <pc:chgData name="Munyaradzi Nicholas Murira" userId="6ab3fae5-94bd-47ef-9f25-6c1f645127cf" providerId="ADAL" clId="{0DB31F61-E9FF-4956-A837-CB61CFB07783}" dt="2023-03-21T06:41:52.009" v="7"/>
        <pc:sldMkLst>
          <pc:docMk/>
          <pc:sldMk cId="2187307815" sldId="541"/>
        </pc:sldMkLst>
      </pc:sldChg>
      <pc:sldChg chg="add">
        <pc:chgData name="Munyaradzi Nicholas Murira" userId="6ab3fae5-94bd-47ef-9f25-6c1f645127cf" providerId="ADAL" clId="{0DB31F61-E9FF-4956-A837-CB61CFB07783}" dt="2023-03-21T06:32:57.602" v="0"/>
        <pc:sldMkLst>
          <pc:docMk/>
          <pc:sldMk cId="711332708" sldId="542"/>
        </pc:sldMkLst>
      </pc:sldChg>
      <pc:sldChg chg="add">
        <pc:chgData name="Munyaradzi Nicholas Murira" userId="6ab3fae5-94bd-47ef-9f25-6c1f645127cf" providerId="ADAL" clId="{0DB31F61-E9FF-4956-A837-CB61CFB07783}" dt="2023-03-21T06:57:41.494" v="24"/>
        <pc:sldMkLst>
          <pc:docMk/>
          <pc:sldMk cId="1619359580" sldId="1056"/>
        </pc:sldMkLst>
      </pc:sldChg>
      <pc:sldChg chg="add">
        <pc:chgData name="Munyaradzi Nicholas Murira" userId="6ab3fae5-94bd-47ef-9f25-6c1f645127cf" providerId="ADAL" clId="{0DB31F61-E9FF-4956-A837-CB61CFB07783}" dt="2023-03-21T07:01:43.487" v="29"/>
        <pc:sldMkLst>
          <pc:docMk/>
          <pc:sldMk cId="473391011" sldId="1063"/>
        </pc:sldMkLst>
      </pc:sldChg>
      <pc:sldChg chg="add">
        <pc:chgData name="Munyaradzi Nicholas Murira" userId="6ab3fae5-94bd-47ef-9f25-6c1f645127cf" providerId="ADAL" clId="{0DB31F61-E9FF-4956-A837-CB61CFB07783}" dt="2023-03-21T06:59:17.387" v="25"/>
        <pc:sldMkLst>
          <pc:docMk/>
          <pc:sldMk cId="2978293429" sldId="1098"/>
        </pc:sldMkLst>
      </pc:sldChg>
      <pc:sldChg chg="modSp add mod">
        <pc:chgData name="Munyaradzi Nicholas Murira" userId="6ab3fae5-94bd-47ef-9f25-6c1f645127cf" providerId="ADAL" clId="{0DB31F61-E9FF-4956-A837-CB61CFB07783}" dt="2023-03-21T07:09:31.372" v="40" actId="1076"/>
        <pc:sldMkLst>
          <pc:docMk/>
          <pc:sldMk cId="4213987494" sldId="1099"/>
        </pc:sldMkLst>
      </pc:sldChg>
      <pc:sldChg chg="add">
        <pc:chgData name="Munyaradzi Nicholas Murira" userId="6ab3fae5-94bd-47ef-9f25-6c1f645127cf" providerId="ADAL" clId="{0DB31F61-E9FF-4956-A837-CB61CFB07783}" dt="2023-03-21T06:59:17.387" v="25"/>
        <pc:sldMkLst>
          <pc:docMk/>
          <pc:sldMk cId="138842109" sldId="1100"/>
        </pc:sldMkLst>
      </pc:sldChg>
      <pc:sldChg chg="add">
        <pc:chgData name="Munyaradzi Nicholas Murira" userId="6ab3fae5-94bd-47ef-9f25-6c1f645127cf" providerId="ADAL" clId="{0DB31F61-E9FF-4956-A837-CB61CFB07783}" dt="2023-03-21T06:59:17.387" v="25"/>
        <pc:sldMkLst>
          <pc:docMk/>
          <pc:sldMk cId="623093671" sldId="1101"/>
        </pc:sldMkLst>
      </pc:sldChg>
      <pc:sldChg chg="add">
        <pc:chgData name="Munyaradzi Nicholas Murira" userId="6ab3fae5-94bd-47ef-9f25-6c1f645127cf" providerId="ADAL" clId="{0DB31F61-E9FF-4956-A837-CB61CFB07783}" dt="2023-03-21T06:59:17.387" v="25"/>
        <pc:sldMkLst>
          <pc:docMk/>
          <pc:sldMk cId="3908413758" sldId="1102"/>
        </pc:sldMkLst>
      </pc:sldChg>
      <pc:sldChg chg="add">
        <pc:chgData name="Munyaradzi Nicholas Murira" userId="6ab3fae5-94bd-47ef-9f25-6c1f645127cf" providerId="ADAL" clId="{0DB31F61-E9FF-4956-A837-CB61CFB07783}" dt="2023-03-21T06:59:17.387" v="25"/>
        <pc:sldMkLst>
          <pc:docMk/>
          <pc:sldMk cId="148282864" sldId="1103"/>
        </pc:sldMkLst>
      </pc:sldChg>
      <pc:sldChg chg="add del">
        <pc:chgData name="Munyaradzi Nicholas Murira" userId="6ab3fae5-94bd-47ef-9f25-6c1f645127cf" providerId="ADAL" clId="{0DB31F61-E9FF-4956-A837-CB61CFB07783}" dt="2023-03-21T07:00:47.241" v="27"/>
        <pc:sldMkLst>
          <pc:docMk/>
          <pc:sldMk cId="1982114665" sldId="1104"/>
        </pc:sldMkLst>
      </pc:sldChg>
      <pc:sldChg chg="modSp add del mod">
        <pc:chgData name="Munyaradzi Nicholas Murira" userId="6ab3fae5-94bd-47ef-9f25-6c1f645127cf" providerId="ADAL" clId="{0DB31F61-E9FF-4956-A837-CB61CFB07783}" dt="2023-03-21T07:11:34.885" v="44" actId="47"/>
        <pc:sldMkLst>
          <pc:docMk/>
          <pc:sldMk cId="322323926" sldId="1105"/>
        </pc:sldMkLst>
      </pc:sldChg>
      <pc:sldChg chg="modSp add del mod">
        <pc:chgData name="Munyaradzi Nicholas Murira" userId="6ab3fae5-94bd-47ef-9f25-6c1f645127cf" providerId="ADAL" clId="{0DB31F61-E9FF-4956-A837-CB61CFB07783}" dt="2023-03-21T07:01:04.927" v="28" actId="1076"/>
        <pc:sldMkLst>
          <pc:docMk/>
          <pc:sldMk cId="3821935220" sldId="1106"/>
        </pc:sldMkLst>
      </pc:sldChg>
      <pc:sldChg chg="add">
        <pc:chgData name="Munyaradzi Nicholas Murira" userId="6ab3fae5-94bd-47ef-9f25-6c1f645127cf" providerId="ADAL" clId="{0DB31F61-E9FF-4956-A837-CB61CFB07783}" dt="2023-03-21T07:04:04.873" v="30"/>
        <pc:sldMkLst>
          <pc:docMk/>
          <pc:sldMk cId="3671402017" sldId="1108"/>
        </pc:sldMkLst>
      </pc:sldChg>
      <pc:sldChg chg="add">
        <pc:chgData name="Munyaradzi Nicholas Murira" userId="6ab3fae5-94bd-47ef-9f25-6c1f645127cf" providerId="ADAL" clId="{0DB31F61-E9FF-4956-A837-CB61CFB07783}" dt="2023-03-21T07:04:04.873" v="30"/>
        <pc:sldMkLst>
          <pc:docMk/>
          <pc:sldMk cId="3321340679" sldId="1109"/>
        </pc:sldMkLst>
      </pc:sldChg>
      <pc:sldChg chg="modSp add mod">
        <pc:chgData name="Munyaradzi Nicholas Murira" userId="6ab3fae5-94bd-47ef-9f25-6c1f645127cf" providerId="ADAL" clId="{0DB31F61-E9FF-4956-A837-CB61CFB07783}" dt="2023-03-21T07:12:21.901" v="45" actId="1076"/>
        <pc:sldMkLst>
          <pc:docMk/>
          <pc:sldMk cId="2776543385" sldId="1110"/>
        </pc:sldMkLst>
      </pc:sldChg>
      <pc:sldChg chg="add">
        <pc:chgData name="Munyaradzi Nicholas Murira" userId="6ab3fae5-94bd-47ef-9f25-6c1f645127cf" providerId="ADAL" clId="{0DB31F61-E9FF-4956-A837-CB61CFB07783}" dt="2023-03-21T07:04:04.873" v="30"/>
        <pc:sldMkLst>
          <pc:docMk/>
          <pc:sldMk cId="316665071" sldId="1111"/>
        </pc:sldMkLst>
      </pc:sldChg>
      <pc:sldChg chg="add">
        <pc:chgData name="Munyaradzi Nicholas Murira" userId="6ab3fae5-94bd-47ef-9f25-6c1f645127cf" providerId="ADAL" clId="{0DB31F61-E9FF-4956-A837-CB61CFB07783}" dt="2023-03-21T07:04:04.873" v="30"/>
        <pc:sldMkLst>
          <pc:docMk/>
          <pc:sldMk cId="3910924204" sldId="1112"/>
        </pc:sldMkLst>
      </pc:sldChg>
      <pc:sldChg chg="add">
        <pc:chgData name="Munyaradzi Nicholas Murira" userId="6ab3fae5-94bd-47ef-9f25-6c1f645127cf" providerId="ADAL" clId="{0DB31F61-E9FF-4956-A837-CB61CFB07783}" dt="2023-03-21T07:04:04.873" v="30"/>
        <pc:sldMkLst>
          <pc:docMk/>
          <pc:sldMk cId="1937178356" sldId="1113"/>
        </pc:sldMkLst>
      </pc:sldChg>
      <pc:sldChg chg="modSp add mod">
        <pc:chgData name="Munyaradzi Nicholas Murira" userId="6ab3fae5-94bd-47ef-9f25-6c1f645127cf" providerId="ADAL" clId="{0DB31F61-E9FF-4956-A837-CB61CFB07783}" dt="2023-03-21T07:12:51.116" v="46" actId="1076"/>
        <pc:sldMkLst>
          <pc:docMk/>
          <pc:sldMk cId="4221293076" sldId="1114"/>
        </pc:sldMkLst>
      </pc:sldChg>
      <pc:sldChg chg="modSp add mod">
        <pc:chgData name="Munyaradzi Nicholas Murira" userId="6ab3fae5-94bd-47ef-9f25-6c1f645127cf" providerId="ADAL" clId="{0DB31F61-E9FF-4956-A837-CB61CFB07783}" dt="2023-03-21T07:06:22.596" v="38" actId="1076"/>
        <pc:sldMkLst>
          <pc:docMk/>
          <pc:sldMk cId="3651372192" sldId="1117"/>
        </pc:sldMkLst>
      </pc:sldChg>
      <pc:sldChg chg="addSp delSp modSp new mod ord">
        <pc:chgData name="Munyaradzi Nicholas Murira" userId="6ab3fae5-94bd-47ef-9f25-6c1f645127cf" providerId="ADAL" clId="{0DB31F61-E9FF-4956-A837-CB61CFB07783}" dt="2023-03-21T11:02:15.467" v="53"/>
        <pc:sldMkLst>
          <pc:docMk/>
          <pc:sldMk cId="831703834" sldId="1118"/>
        </pc:sldMkLst>
      </pc:sldChg>
    </pc:docChg>
  </pc:docChgLst>
  <pc:docChgLst>
    <pc:chgData name="Munyaradzi Nicholas Murira" userId="6ab3fae5-94bd-47ef-9f25-6c1f645127cf" providerId="ADAL" clId="{3BD9F95B-4956-4594-9A68-7958855AF183}"/>
    <pc:docChg chg="custSel addSld delSld modSld">
      <pc:chgData name="Munyaradzi Nicholas Murira" userId="6ab3fae5-94bd-47ef-9f25-6c1f645127cf" providerId="ADAL" clId="{3BD9F95B-4956-4594-9A68-7958855AF183}" dt="2023-03-28T09:42:24.364" v="84" actId="6549"/>
      <pc:docMkLst>
        <pc:docMk/>
      </pc:docMkLst>
      <pc:sldChg chg="modSp mod">
        <pc:chgData name="Munyaradzi Nicholas Murira" userId="6ab3fae5-94bd-47ef-9f25-6c1f645127cf" providerId="ADAL" clId="{3BD9F95B-4956-4594-9A68-7958855AF183}" dt="2023-03-28T09:24:15.570" v="82" actId="20577"/>
        <pc:sldMkLst>
          <pc:docMk/>
          <pc:sldMk cId="4059603072" sldId="294"/>
        </pc:sldMkLst>
      </pc:sldChg>
      <pc:sldChg chg="add">
        <pc:chgData name="Munyaradzi Nicholas Murira" userId="6ab3fae5-94bd-47ef-9f25-6c1f645127cf" providerId="ADAL" clId="{3BD9F95B-4956-4594-9A68-7958855AF183}" dt="2023-03-28T04:42:22.425" v="0"/>
        <pc:sldMkLst>
          <pc:docMk/>
          <pc:sldMk cId="2929242134" sldId="333"/>
        </pc:sldMkLst>
      </pc:sldChg>
      <pc:sldChg chg="modSp add mod">
        <pc:chgData name="Munyaradzi Nicholas Murira" userId="6ab3fae5-94bd-47ef-9f25-6c1f645127cf" providerId="ADAL" clId="{3BD9F95B-4956-4594-9A68-7958855AF183}" dt="2023-03-28T09:42:24.364" v="84" actId="6549"/>
        <pc:sldMkLst>
          <pc:docMk/>
          <pc:sldMk cId="3899572801" sldId="335"/>
        </pc:sldMkLst>
      </pc:sldChg>
      <pc:sldChg chg="add">
        <pc:chgData name="Munyaradzi Nicholas Murira" userId="6ab3fae5-94bd-47ef-9f25-6c1f645127cf" providerId="ADAL" clId="{3BD9F95B-4956-4594-9A68-7958855AF183}" dt="2023-03-28T04:42:22.425" v="0"/>
        <pc:sldMkLst>
          <pc:docMk/>
          <pc:sldMk cId="1043454936" sldId="336"/>
        </pc:sldMkLst>
      </pc:sldChg>
      <pc:sldChg chg="add del">
        <pc:chgData name="Munyaradzi Nicholas Murira" userId="6ab3fae5-94bd-47ef-9f25-6c1f645127cf" providerId="ADAL" clId="{3BD9F95B-4956-4594-9A68-7958855AF183}" dt="2023-03-28T05:10:10.529" v="6" actId="47"/>
        <pc:sldMkLst>
          <pc:docMk/>
          <pc:sldMk cId="1345399026" sldId="337"/>
        </pc:sldMkLst>
      </pc:sldChg>
      <pc:sldChg chg="add del">
        <pc:chgData name="Munyaradzi Nicholas Murira" userId="6ab3fae5-94bd-47ef-9f25-6c1f645127cf" providerId="ADAL" clId="{3BD9F95B-4956-4594-9A68-7958855AF183}" dt="2023-03-28T05:10:13.923" v="7" actId="47"/>
        <pc:sldMkLst>
          <pc:docMk/>
          <pc:sldMk cId="1048250191" sldId="338"/>
        </pc:sldMkLst>
      </pc:sldChg>
      <pc:sldChg chg="add del">
        <pc:chgData name="Munyaradzi Nicholas Murira" userId="6ab3fae5-94bd-47ef-9f25-6c1f645127cf" providerId="ADAL" clId="{3BD9F95B-4956-4594-9A68-7958855AF183}" dt="2023-03-28T05:10:53.584" v="8" actId="47"/>
        <pc:sldMkLst>
          <pc:docMk/>
          <pc:sldMk cId="2883750259" sldId="339"/>
        </pc:sldMkLst>
      </pc:sldChg>
      <pc:sldChg chg="add del">
        <pc:chgData name="Munyaradzi Nicholas Murira" userId="6ab3fae5-94bd-47ef-9f25-6c1f645127cf" providerId="ADAL" clId="{3BD9F95B-4956-4594-9A68-7958855AF183}" dt="2023-03-28T05:12:00.984" v="9" actId="47"/>
        <pc:sldMkLst>
          <pc:docMk/>
          <pc:sldMk cId="3640106503" sldId="340"/>
        </pc:sldMkLst>
      </pc:sldChg>
      <pc:sldChg chg="add">
        <pc:chgData name="Munyaradzi Nicholas Murira" userId="6ab3fae5-94bd-47ef-9f25-6c1f645127cf" providerId="ADAL" clId="{3BD9F95B-4956-4594-9A68-7958855AF183}" dt="2023-03-28T04:42:22.425" v="0"/>
        <pc:sldMkLst>
          <pc:docMk/>
          <pc:sldMk cId="1903353497" sldId="341"/>
        </pc:sldMkLst>
      </pc:sldChg>
      <pc:sldChg chg="add">
        <pc:chgData name="Munyaradzi Nicholas Murira" userId="6ab3fae5-94bd-47ef-9f25-6c1f645127cf" providerId="ADAL" clId="{3BD9F95B-4956-4594-9A68-7958855AF183}" dt="2023-03-28T04:42:22.425" v="0"/>
        <pc:sldMkLst>
          <pc:docMk/>
          <pc:sldMk cId="3290138747" sldId="342"/>
        </pc:sldMkLst>
      </pc:sldChg>
      <pc:sldChg chg="add del">
        <pc:chgData name="Munyaradzi Nicholas Murira" userId="6ab3fae5-94bd-47ef-9f25-6c1f645127cf" providerId="ADAL" clId="{3BD9F95B-4956-4594-9A68-7958855AF183}" dt="2023-03-28T05:16:18.883" v="34" actId="47"/>
        <pc:sldMkLst>
          <pc:docMk/>
          <pc:sldMk cId="295381725" sldId="343"/>
        </pc:sldMkLst>
      </pc:sldChg>
      <pc:sldChg chg="add del">
        <pc:chgData name="Munyaradzi Nicholas Murira" userId="6ab3fae5-94bd-47ef-9f25-6c1f645127cf" providerId="ADAL" clId="{3BD9F95B-4956-4594-9A68-7958855AF183}" dt="2023-03-28T05:16:24.474" v="35" actId="47"/>
        <pc:sldMkLst>
          <pc:docMk/>
          <pc:sldMk cId="1191307588" sldId="344"/>
        </pc:sldMkLst>
      </pc:sldChg>
      <pc:sldChg chg="add del">
        <pc:chgData name="Munyaradzi Nicholas Murira" userId="6ab3fae5-94bd-47ef-9f25-6c1f645127cf" providerId="ADAL" clId="{3BD9F95B-4956-4594-9A68-7958855AF183}" dt="2023-03-28T05:16:29.596" v="36" actId="47"/>
        <pc:sldMkLst>
          <pc:docMk/>
          <pc:sldMk cId="4134731327" sldId="345"/>
        </pc:sldMkLst>
      </pc:sldChg>
      <pc:sldChg chg="add del">
        <pc:chgData name="Munyaradzi Nicholas Murira" userId="6ab3fae5-94bd-47ef-9f25-6c1f645127cf" providerId="ADAL" clId="{3BD9F95B-4956-4594-9A68-7958855AF183}" dt="2023-03-28T05:16:37.131" v="37" actId="47"/>
        <pc:sldMkLst>
          <pc:docMk/>
          <pc:sldMk cId="382201360" sldId="351"/>
        </pc:sldMkLst>
      </pc:sldChg>
      <pc:sldChg chg="add del">
        <pc:chgData name="Munyaradzi Nicholas Murira" userId="6ab3fae5-94bd-47ef-9f25-6c1f645127cf" providerId="ADAL" clId="{3BD9F95B-4956-4594-9A68-7958855AF183}" dt="2023-03-28T05:16:43.007" v="38" actId="47"/>
        <pc:sldMkLst>
          <pc:docMk/>
          <pc:sldMk cId="393537800" sldId="352"/>
        </pc:sldMkLst>
      </pc:sldChg>
      <pc:sldChg chg="add del">
        <pc:chgData name="Munyaradzi Nicholas Murira" userId="6ab3fae5-94bd-47ef-9f25-6c1f645127cf" providerId="ADAL" clId="{3BD9F95B-4956-4594-9A68-7958855AF183}" dt="2023-03-28T05:16:48.137" v="39" actId="47"/>
        <pc:sldMkLst>
          <pc:docMk/>
          <pc:sldMk cId="1377645935" sldId="353"/>
        </pc:sldMkLst>
      </pc:sldChg>
      <pc:sldChg chg="add">
        <pc:chgData name="Munyaradzi Nicholas Murira" userId="6ab3fae5-94bd-47ef-9f25-6c1f645127cf" providerId="ADAL" clId="{3BD9F95B-4956-4594-9A68-7958855AF183}" dt="2023-03-28T04:42:22.425" v="0"/>
        <pc:sldMkLst>
          <pc:docMk/>
          <pc:sldMk cId="3889477130" sldId="354"/>
        </pc:sldMkLst>
      </pc:sldChg>
      <pc:sldChg chg="add">
        <pc:chgData name="Munyaradzi Nicholas Murira" userId="6ab3fae5-94bd-47ef-9f25-6c1f645127cf" providerId="ADAL" clId="{3BD9F95B-4956-4594-9A68-7958855AF183}" dt="2023-03-28T04:42:22.425" v="0"/>
        <pc:sldMkLst>
          <pc:docMk/>
          <pc:sldMk cId="615434502" sldId="355"/>
        </pc:sldMkLst>
      </pc:sldChg>
      <pc:sldChg chg="add">
        <pc:chgData name="Munyaradzi Nicholas Murira" userId="6ab3fae5-94bd-47ef-9f25-6c1f645127cf" providerId="ADAL" clId="{3BD9F95B-4956-4594-9A68-7958855AF183}" dt="2023-03-28T04:42:22.425" v="0"/>
        <pc:sldMkLst>
          <pc:docMk/>
          <pc:sldMk cId="3195678141" sldId="356"/>
        </pc:sldMkLst>
      </pc:sldChg>
      <pc:sldChg chg="delSp modSp add mod">
        <pc:chgData name="Munyaradzi Nicholas Murira" userId="6ab3fae5-94bd-47ef-9f25-6c1f645127cf" providerId="ADAL" clId="{3BD9F95B-4956-4594-9A68-7958855AF183}" dt="2023-03-28T05:42:07.602" v="58" actId="478"/>
        <pc:sldMkLst>
          <pc:docMk/>
          <pc:sldMk cId="3848924169" sldId="357"/>
        </pc:sldMkLst>
      </pc:sldChg>
      <pc:sldChg chg="add del">
        <pc:chgData name="Munyaradzi Nicholas Murira" userId="6ab3fae5-94bd-47ef-9f25-6c1f645127cf" providerId="ADAL" clId="{3BD9F95B-4956-4594-9A68-7958855AF183}" dt="2023-03-28T05:43:05.077" v="59" actId="47"/>
        <pc:sldMkLst>
          <pc:docMk/>
          <pc:sldMk cId="3982900251" sldId="358"/>
        </pc:sldMkLst>
      </pc:sldChg>
      <pc:sldChg chg="add">
        <pc:chgData name="Munyaradzi Nicholas Murira" userId="6ab3fae5-94bd-47ef-9f25-6c1f645127cf" providerId="ADAL" clId="{3BD9F95B-4956-4594-9A68-7958855AF183}" dt="2023-03-28T04:42:22.425" v="0"/>
        <pc:sldMkLst>
          <pc:docMk/>
          <pc:sldMk cId="1124222549" sldId="359"/>
        </pc:sldMkLst>
      </pc:sldChg>
      <pc:sldChg chg="add">
        <pc:chgData name="Munyaradzi Nicholas Murira" userId="6ab3fae5-94bd-47ef-9f25-6c1f645127cf" providerId="ADAL" clId="{3BD9F95B-4956-4594-9A68-7958855AF183}" dt="2023-03-28T04:42:22.425" v="0"/>
        <pc:sldMkLst>
          <pc:docMk/>
          <pc:sldMk cId="1800276228" sldId="368"/>
        </pc:sldMkLst>
      </pc:sldChg>
      <pc:sldChg chg="del">
        <pc:chgData name="Munyaradzi Nicholas Murira" userId="6ab3fae5-94bd-47ef-9f25-6c1f645127cf" providerId="ADAL" clId="{3BD9F95B-4956-4594-9A68-7958855AF183}" dt="2023-03-28T04:42:46.349" v="1" actId="47"/>
        <pc:sldMkLst>
          <pc:docMk/>
          <pc:sldMk cId="2505593509" sldId="396"/>
        </pc:sldMkLst>
      </pc:sldChg>
      <pc:sldChg chg="del">
        <pc:chgData name="Munyaradzi Nicholas Murira" userId="6ab3fae5-94bd-47ef-9f25-6c1f645127cf" providerId="ADAL" clId="{3BD9F95B-4956-4594-9A68-7958855AF183}" dt="2023-03-28T04:42:46.349" v="1" actId="47"/>
        <pc:sldMkLst>
          <pc:docMk/>
          <pc:sldMk cId="3103891596" sldId="426"/>
        </pc:sldMkLst>
      </pc:sldChg>
      <pc:sldChg chg="del">
        <pc:chgData name="Munyaradzi Nicholas Murira" userId="6ab3fae5-94bd-47ef-9f25-6c1f645127cf" providerId="ADAL" clId="{3BD9F95B-4956-4594-9A68-7958855AF183}" dt="2023-03-28T04:42:46.349" v="1" actId="47"/>
        <pc:sldMkLst>
          <pc:docMk/>
          <pc:sldMk cId="2906957748" sldId="427"/>
        </pc:sldMkLst>
      </pc:sldChg>
      <pc:sldChg chg="del">
        <pc:chgData name="Munyaradzi Nicholas Murira" userId="6ab3fae5-94bd-47ef-9f25-6c1f645127cf" providerId="ADAL" clId="{3BD9F95B-4956-4594-9A68-7958855AF183}" dt="2023-03-28T04:42:46.349" v="1" actId="47"/>
        <pc:sldMkLst>
          <pc:docMk/>
          <pc:sldMk cId="3681155804" sldId="429"/>
        </pc:sldMkLst>
      </pc:sldChg>
      <pc:sldChg chg="del">
        <pc:chgData name="Munyaradzi Nicholas Murira" userId="6ab3fae5-94bd-47ef-9f25-6c1f645127cf" providerId="ADAL" clId="{3BD9F95B-4956-4594-9A68-7958855AF183}" dt="2023-03-28T04:42:46.349" v="1" actId="47"/>
        <pc:sldMkLst>
          <pc:docMk/>
          <pc:sldMk cId="2366284922" sldId="430"/>
        </pc:sldMkLst>
      </pc:sldChg>
      <pc:sldChg chg="modSp mod">
        <pc:chgData name="Munyaradzi Nicholas Murira" userId="6ab3fae5-94bd-47ef-9f25-6c1f645127cf" providerId="ADAL" clId="{3BD9F95B-4956-4594-9A68-7958855AF183}" dt="2023-03-28T09:33:22.732" v="83" actId="207"/>
        <pc:sldMkLst>
          <pc:docMk/>
          <pc:sldMk cId="2187307815" sldId="541"/>
        </pc:sldMkLst>
      </pc:sldChg>
      <pc:sldChg chg="del">
        <pc:chgData name="Munyaradzi Nicholas Murira" userId="6ab3fae5-94bd-47ef-9f25-6c1f645127cf" providerId="ADAL" clId="{3BD9F95B-4956-4594-9A68-7958855AF183}" dt="2023-03-28T04:42:46.349" v="1" actId="47"/>
        <pc:sldMkLst>
          <pc:docMk/>
          <pc:sldMk cId="711332708" sldId="542"/>
        </pc:sldMkLst>
      </pc:sldChg>
      <pc:sldChg chg="del">
        <pc:chgData name="Munyaradzi Nicholas Murira" userId="6ab3fae5-94bd-47ef-9f25-6c1f645127cf" providerId="ADAL" clId="{3BD9F95B-4956-4594-9A68-7958855AF183}" dt="2023-03-28T04:42:46.349" v="1" actId="47"/>
        <pc:sldMkLst>
          <pc:docMk/>
          <pc:sldMk cId="1619359580" sldId="1056"/>
        </pc:sldMkLst>
      </pc:sldChg>
      <pc:sldChg chg="del">
        <pc:chgData name="Munyaradzi Nicholas Murira" userId="6ab3fae5-94bd-47ef-9f25-6c1f645127cf" providerId="ADAL" clId="{3BD9F95B-4956-4594-9A68-7958855AF183}" dt="2023-03-28T04:42:46.349" v="1" actId="47"/>
        <pc:sldMkLst>
          <pc:docMk/>
          <pc:sldMk cId="473391011" sldId="1063"/>
        </pc:sldMkLst>
      </pc:sldChg>
      <pc:sldChg chg="del">
        <pc:chgData name="Munyaradzi Nicholas Murira" userId="6ab3fae5-94bd-47ef-9f25-6c1f645127cf" providerId="ADAL" clId="{3BD9F95B-4956-4594-9A68-7958855AF183}" dt="2023-03-28T04:42:46.349" v="1" actId="47"/>
        <pc:sldMkLst>
          <pc:docMk/>
          <pc:sldMk cId="2978293429" sldId="1098"/>
        </pc:sldMkLst>
      </pc:sldChg>
      <pc:sldChg chg="del">
        <pc:chgData name="Munyaradzi Nicholas Murira" userId="6ab3fae5-94bd-47ef-9f25-6c1f645127cf" providerId="ADAL" clId="{3BD9F95B-4956-4594-9A68-7958855AF183}" dt="2023-03-28T04:42:46.349" v="1" actId="47"/>
        <pc:sldMkLst>
          <pc:docMk/>
          <pc:sldMk cId="4213987494" sldId="1099"/>
        </pc:sldMkLst>
      </pc:sldChg>
      <pc:sldChg chg="del">
        <pc:chgData name="Munyaradzi Nicholas Murira" userId="6ab3fae5-94bd-47ef-9f25-6c1f645127cf" providerId="ADAL" clId="{3BD9F95B-4956-4594-9A68-7958855AF183}" dt="2023-03-28T04:42:46.349" v="1" actId="47"/>
        <pc:sldMkLst>
          <pc:docMk/>
          <pc:sldMk cId="138842109" sldId="1100"/>
        </pc:sldMkLst>
      </pc:sldChg>
      <pc:sldChg chg="del">
        <pc:chgData name="Munyaradzi Nicholas Murira" userId="6ab3fae5-94bd-47ef-9f25-6c1f645127cf" providerId="ADAL" clId="{3BD9F95B-4956-4594-9A68-7958855AF183}" dt="2023-03-28T04:42:46.349" v="1" actId="47"/>
        <pc:sldMkLst>
          <pc:docMk/>
          <pc:sldMk cId="623093671" sldId="1101"/>
        </pc:sldMkLst>
      </pc:sldChg>
      <pc:sldChg chg="del">
        <pc:chgData name="Munyaradzi Nicholas Murira" userId="6ab3fae5-94bd-47ef-9f25-6c1f645127cf" providerId="ADAL" clId="{3BD9F95B-4956-4594-9A68-7958855AF183}" dt="2023-03-28T04:42:46.349" v="1" actId="47"/>
        <pc:sldMkLst>
          <pc:docMk/>
          <pc:sldMk cId="3908413758" sldId="1102"/>
        </pc:sldMkLst>
      </pc:sldChg>
      <pc:sldChg chg="del">
        <pc:chgData name="Munyaradzi Nicholas Murira" userId="6ab3fae5-94bd-47ef-9f25-6c1f645127cf" providerId="ADAL" clId="{3BD9F95B-4956-4594-9A68-7958855AF183}" dt="2023-03-28T04:42:46.349" v="1" actId="47"/>
        <pc:sldMkLst>
          <pc:docMk/>
          <pc:sldMk cId="148282864" sldId="1103"/>
        </pc:sldMkLst>
      </pc:sldChg>
      <pc:sldChg chg="add">
        <pc:chgData name="Munyaradzi Nicholas Murira" userId="6ab3fae5-94bd-47ef-9f25-6c1f645127cf" providerId="ADAL" clId="{3BD9F95B-4956-4594-9A68-7958855AF183}" dt="2023-03-28T05:44:22.554" v="60"/>
        <pc:sldMkLst>
          <pc:docMk/>
          <pc:sldMk cId="2872558894" sldId="1103"/>
        </pc:sldMkLst>
      </pc:sldChg>
      <pc:sldChg chg="del">
        <pc:chgData name="Munyaradzi Nicholas Murira" userId="6ab3fae5-94bd-47ef-9f25-6c1f645127cf" providerId="ADAL" clId="{3BD9F95B-4956-4594-9A68-7958855AF183}" dt="2023-03-28T04:42:46.349" v="1" actId="47"/>
        <pc:sldMkLst>
          <pc:docMk/>
          <pc:sldMk cId="1982114665" sldId="1104"/>
        </pc:sldMkLst>
      </pc:sldChg>
      <pc:sldChg chg="del">
        <pc:chgData name="Munyaradzi Nicholas Murira" userId="6ab3fae5-94bd-47ef-9f25-6c1f645127cf" providerId="ADAL" clId="{3BD9F95B-4956-4594-9A68-7958855AF183}" dt="2023-03-28T04:42:46.349" v="1" actId="47"/>
        <pc:sldMkLst>
          <pc:docMk/>
          <pc:sldMk cId="3821935220" sldId="1106"/>
        </pc:sldMkLst>
      </pc:sldChg>
      <pc:sldChg chg="del">
        <pc:chgData name="Munyaradzi Nicholas Murira" userId="6ab3fae5-94bd-47ef-9f25-6c1f645127cf" providerId="ADAL" clId="{3BD9F95B-4956-4594-9A68-7958855AF183}" dt="2023-03-28T04:42:46.349" v="1" actId="47"/>
        <pc:sldMkLst>
          <pc:docMk/>
          <pc:sldMk cId="3671402017" sldId="1108"/>
        </pc:sldMkLst>
      </pc:sldChg>
      <pc:sldChg chg="del">
        <pc:chgData name="Munyaradzi Nicholas Murira" userId="6ab3fae5-94bd-47ef-9f25-6c1f645127cf" providerId="ADAL" clId="{3BD9F95B-4956-4594-9A68-7958855AF183}" dt="2023-03-28T04:42:46.349" v="1" actId="47"/>
        <pc:sldMkLst>
          <pc:docMk/>
          <pc:sldMk cId="3321340679" sldId="1109"/>
        </pc:sldMkLst>
      </pc:sldChg>
      <pc:sldChg chg="del">
        <pc:chgData name="Munyaradzi Nicholas Murira" userId="6ab3fae5-94bd-47ef-9f25-6c1f645127cf" providerId="ADAL" clId="{3BD9F95B-4956-4594-9A68-7958855AF183}" dt="2023-03-28T04:42:46.349" v="1" actId="47"/>
        <pc:sldMkLst>
          <pc:docMk/>
          <pc:sldMk cId="2776543385" sldId="1110"/>
        </pc:sldMkLst>
      </pc:sldChg>
      <pc:sldChg chg="del">
        <pc:chgData name="Munyaradzi Nicholas Murira" userId="6ab3fae5-94bd-47ef-9f25-6c1f645127cf" providerId="ADAL" clId="{3BD9F95B-4956-4594-9A68-7958855AF183}" dt="2023-03-28T04:42:46.349" v="1" actId="47"/>
        <pc:sldMkLst>
          <pc:docMk/>
          <pc:sldMk cId="316665071" sldId="1111"/>
        </pc:sldMkLst>
      </pc:sldChg>
      <pc:sldChg chg="del">
        <pc:chgData name="Munyaradzi Nicholas Murira" userId="6ab3fae5-94bd-47ef-9f25-6c1f645127cf" providerId="ADAL" clId="{3BD9F95B-4956-4594-9A68-7958855AF183}" dt="2023-03-28T04:42:46.349" v="1" actId="47"/>
        <pc:sldMkLst>
          <pc:docMk/>
          <pc:sldMk cId="3910924204" sldId="1112"/>
        </pc:sldMkLst>
      </pc:sldChg>
      <pc:sldChg chg="del">
        <pc:chgData name="Munyaradzi Nicholas Murira" userId="6ab3fae5-94bd-47ef-9f25-6c1f645127cf" providerId="ADAL" clId="{3BD9F95B-4956-4594-9A68-7958855AF183}" dt="2023-03-28T04:42:46.349" v="1" actId="47"/>
        <pc:sldMkLst>
          <pc:docMk/>
          <pc:sldMk cId="1937178356" sldId="1113"/>
        </pc:sldMkLst>
      </pc:sldChg>
      <pc:sldChg chg="del">
        <pc:chgData name="Munyaradzi Nicholas Murira" userId="6ab3fae5-94bd-47ef-9f25-6c1f645127cf" providerId="ADAL" clId="{3BD9F95B-4956-4594-9A68-7958855AF183}" dt="2023-03-28T04:42:46.349" v="1" actId="47"/>
        <pc:sldMkLst>
          <pc:docMk/>
          <pc:sldMk cId="4221293076" sldId="1114"/>
        </pc:sldMkLst>
      </pc:sldChg>
      <pc:sldChg chg="del">
        <pc:chgData name="Munyaradzi Nicholas Murira" userId="6ab3fae5-94bd-47ef-9f25-6c1f645127cf" providerId="ADAL" clId="{3BD9F95B-4956-4594-9A68-7958855AF183}" dt="2023-03-28T04:42:46.349" v="1" actId="47"/>
        <pc:sldMkLst>
          <pc:docMk/>
          <pc:sldMk cId="3651372192" sldId="1117"/>
        </pc:sldMkLst>
      </pc:sldChg>
      <pc:sldChg chg="del">
        <pc:chgData name="Munyaradzi Nicholas Murira" userId="6ab3fae5-94bd-47ef-9f25-6c1f645127cf" providerId="ADAL" clId="{3BD9F95B-4956-4594-9A68-7958855AF183}" dt="2023-03-28T04:42:46.349" v="1" actId="47"/>
        <pc:sldMkLst>
          <pc:docMk/>
          <pc:sldMk cId="831703834" sldId="1118"/>
        </pc:sldMkLst>
      </pc:sldChg>
      <pc:sldChg chg="modSp add mod">
        <pc:chgData name="Munyaradzi Nicholas Murira" userId="6ab3fae5-94bd-47ef-9f25-6c1f645127cf" providerId="ADAL" clId="{3BD9F95B-4956-4594-9A68-7958855AF183}" dt="2023-03-28T05:31:17.281" v="52" actId="20577"/>
        <pc:sldMkLst>
          <pc:docMk/>
          <pc:sldMk cId="476159988" sldId="1163"/>
        </pc:sldMkLst>
      </pc:sldChg>
      <pc:sldChg chg="add">
        <pc:chgData name="Munyaradzi Nicholas Murira" userId="6ab3fae5-94bd-47ef-9f25-6c1f645127cf" providerId="ADAL" clId="{3BD9F95B-4956-4594-9A68-7958855AF183}" dt="2023-03-28T05:12:39.343" v="10"/>
        <pc:sldMkLst>
          <pc:docMk/>
          <pc:sldMk cId="353859239" sldId="1433"/>
        </pc:sldMkLst>
      </pc:sldChg>
      <pc:sldChg chg="modSp add mod">
        <pc:chgData name="Munyaradzi Nicholas Murira" userId="6ab3fae5-94bd-47ef-9f25-6c1f645127cf" providerId="ADAL" clId="{3BD9F95B-4956-4594-9A68-7958855AF183}" dt="2023-03-28T05:13:24.530" v="11" actId="1076"/>
        <pc:sldMkLst>
          <pc:docMk/>
          <pc:sldMk cId="1729297283" sldId="1434"/>
        </pc:sldMkLst>
      </pc:sldChg>
      <pc:sldChg chg="modSp add mod">
        <pc:chgData name="Munyaradzi Nicholas Murira" userId="6ab3fae5-94bd-47ef-9f25-6c1f645127cf" providerId="ADAL" clId="{3BD9F95B-4956-4594-9A68-7958855AF183}" dt="2023-03-28T05:14:41.536" v="31" actId="20577"/>
        <pc:sldMkLst>
          <pc:docMk/>
          <pc:sldMk cId="470884005" sldId="1435"/>
        </pc:sldMkLst>
      </pc:sldChg>
      <pc:sldChg chg="modSp add mod">
        <pc:chgData name="Munyaradzi Nicholas Murira" userId="6ab3fae5-94bd-47ef-9f25-6c1f645127cf" providerId="ADAL" clId="{3BD9F95B-4956-4594-9A68-7958855AF183}" dt="2023-03-28T05:15:56.680" v="33" actId="1076"/>
        <pc:sldMkLst>
          <pc:docMk/>
          <pc:sldMk cId="3412277119" sldId="1436"/>
        </pc:sldMkLst>
      </pc:sldChg>
      <pc:sldMasterChg chg="delSldLayout">
        <pc:chgData name="Munyaradzi Nicholas Murira" userId="6ab3fae5-94bd-47ef-9f25-6c1f645127cf" providerId="ADAL" clId="{3BD9F95B-4956-4594-9A68-7958855AF183}" dt="2023-03-28T04:42:46.349" v="1" actId="47"/>
        <pc:sldMasterMkLst>
          <pc:docMk/>
          <pc:sldMasterMk cId="876215568" sldId="2147483685"/>
        </pc:sldMasterMkLst>
        <pc:sldLayoutChg chg="del">
          <pc:chgData name="Munyaradzi Nicholas Murira" userId="6ab3fae5-94bd-47ef-9f25-6c1f645127cf" providerId="ADAL" clId="{3BD9F95B-4956-4594-9A68-7958855AF183}" dt="2023-03-28T04:42:46.349" v="1" actId="47"/>
          <pc:sldLayoutMkLst>
            <pc:docMk/>
            <pc:sldMasterMk cId="876215568" sldId="2147483685"/>
            <pc:sldLayoutMk cId="1191873580" sldId="2147483691"/>
          </pc:sldLayoutMkLst>
        </pc:sldLayoutChg>
      </pc:sldMasterChg>
    </pc:docChg>
  </pc:docChgLst>
  <pc:docChgLst>
    <pc:chgData name="Munyaradzi Nicholas Murira" userId="6ab3fae5-94bd-47ef-9f25-6c1f645127cf" providerId="ADAL" clId="{1A1A3FF4-C2B8-497A-963F-4E22CD146A03}"/>
    <pc:docChg chg="undo custSel addSld delSld modSld">
      <pc:chgData name="Munyaradzi Nicholas Murira" userId="6ab3fae5-94bd-47ef-9f25-6c1f645127cf" providerId="ADAL" clId="{1A1A3FF4-C2B8-497A-963F-4E22CD146A03}" dt="2025-03-24T07:47:28.841" v="106" actId="14100"/>
      <pc:docMkLst>
        <pc:docMk/>
      </pc:docMkLst>
      <pc:sldChg chg="modSp mod">
        <pc:chgData name="Munyaradzi Nicholas Murira" userId="6ab3fae5-94bd-47ef-9f25-6c1f645127cf" providerId="ADAL" clId="{1A1A3FF4-C2B8-497A-963F-4E22CD146A03}" dt="2025-03-24T06:57:37.671" v="1" actId="14100"/>
        <pc:sldMkLst>
          <pc:docMk/>
          <pc:sldMk cId="4059603072" sldId="294"/>
        </pc:sldMkLst>
        <pc:spChg chg="mod">
          <ac:chgData name="Munyaradzi Nicholas Murira" userId="6ab3fae5-94bd-47ef-9f25-6c1f645127cf" providerId="ADAL" clId="{1A1A3FF4-C2B8-497A-963F-4E22CD146A03}" dt="2025-03-24T06:57:37.671" v="1" actId="14100"/>
          <ac:spMkLst>
            <pc:docMk/>
            <pc:sldMk cId="4059603072" sldId="294"/>
            <ac:spMk id="2" creationId="{EDD4C10A-E4A0-4C54-98D4-C13432B17C16}"/>
          </ac:spMkLst>
        </pc:spChg>
      </pc:sldChg>
      <pc:sldChg chg="modSp mod">
        <pc:chgData name="Munyaradzi Nicholas Murira" userId="6ab3fae5-94bd-47ef-9f25-6c1f645127cf" providerId="ADAL" clId="{1A1A3FF4-C2B8-497A-963F-4E22CD146A03}" dt="2025-03-24T06:59:24.845" v="2" actId="27636"/>
        <pc:sldMkLst>
          <pc:docMk/>
          <pc:sldMk cId="1463043134" sldId="313"/>
        </pc:sldMkLst>
        <pc:spChg chg="mod">
          <ac:chgData name="Munyaradzi Nicholas Murira" userId="6ab3fae5-94bd-47ef-9f25-6c1f645127cf" providerId="ADAL" clId="{1A1A3FF4-C2B8-497A-963F-4E22CD146A03}" dt="2025-03-24T06:59:24.845" v="2" actId="27636"/>
          <ac:spMkLst>
            <pc:docMk/>
            <pc:sldMk cId="1463043134" sldId="313"/>
            <ac:spMk id="3" creationId="{00000000-0000-0000-0000-000000000000}"/>
          </ac:spMkLst>
        </pc:spChg>
      </pc:sldChg>
      <pc:sldChg chg="modSp add del mod">
        <pc:chgData name="Munyaradzi Nicholas Murira" userId="6ab3fae5-94bd-47ef-9f25-6c1f645127cf" providerId="ADAL" clId="{1A1A3FF4-C2B8-497A-963F-4E22CD146A03}" dt="2025-03-24T07:02:09.793" v="7" actId="27636"/>
        <pc:sldMkLst>
          <pc:docMk/>
          <pc:sldMk cId="922234987" sldId="314"/>
        </pc:sldMkLst>
        <pc:spChg chg="mod">
          <ac:chgData name="Munyaradzi Nicholas Murira" userId="6ab3fae5-94bd-47ef-9f25-6c1f645127cf" providerId="ADAL" clId="{1A1A3FF4-C2B8-497A-963F-4E22CD146A03}" dt="2025-03-24T07:02:09.793" v="7" actId="27636"/>
          <ac:spMkLst>
            <pc:docMk/>
            <pc:sldMk cId="922234987" sldId="314"/>
            <ac:spMk id="908291" creationId="{00000000-0000-0000-0000-000000000000}"/>
          </ac:spMkLst>
        </pc:spChg>
      </pc:sldChg>
      <pc:sldChg chg="modSp add mod">
        <pc:chgData name="Munyaradzi Nicholas Murira" userId="6ab3fae5-94bd-47ef-9f25-6c1f645127cf" providerId="ADAL" clId="{1A1A3FF4-C2B8-497A-963F-4E22CD146A03}" dt="2025-03-24T07:05:20.477" v="9" actId="27636"/>
        <pc:sldMkLst>
          <pc:docMk/>
          <pc:sldMk cId="940120532" sldId="318"/>
        </pc:sldMkLst>
        <pc:spChg chg="mod">
          <ac:chgData name="Munyaradzi Nicholas Murira" userId="6ab3fae5-94bd-47ef-9f25-6c1f645127cf" providerId="ADAL" clId="{1A1A3FF4-C2B8-497A-963F-4E22CD146A03}" dt="2025-03-24T07:05:20.477" v="9" actId="27636"/>
          <ac:spMkLst>
            <pc:docMk/>
            <pc:sldMk cId="940120532" sldId="318"/>
            <ac:spMk id="8" creationId="{00000000-0000-0000-0000-000000000000}"/>
          </ac:spMkLst>
        </pc:spChg>
      </pc:sldChg>
      <pc:sldChg chg="modSp mod">
        <pc:chgData name="Munyaradzi Nicholas Murira" userId="6ab3fae5-94bd-47ef-9f25-6c1f645127cf" providerId="ADAL" clId="{1A1A3FF4-C2B8-497A-963F-4E22CD146A03}" dt="2025-03-24T07:09:20.417" v="11" actId="1076"/>
        <pc:sldMkLst>
          <pc:docMk/>
          <pc:sldMk cId="3119467966" sldId="326"/>
        </pc:sldMkLst>
        <pc:spChg chg="mod">
          <ac:chgData name="Munyaradzi Nicholas Murira" userId="6ab3fae5-94bd-47ef-9f25-6c1f645127cf" providerId="ADAL" clId="{1A1A3FF4-C2B8-497A-963F-4E22CD146A03}" dt="2025-03-24T07:09:17.538" v="10" actId="1076"/>
          <ac:spMkLst>
            <pc:docMk/>
            <pc:sldMk cId="3119467966" sldId="326"/>
            <ac:spMk id="4" creationId="{00000000-0000-0000-0000-000000000000}"/>
          </ac:spMkLst>
        </pc:spChg>
        <pc:graphicFrameChg chg="mod">
          <ac:chgData name="Munyaradzi Nicholas Murira" userId="6ab3fae5-94bd-47ef-9f25-6c1f645127cf" providerId="ADAL" clId="{1A1A3FF4-C2B8-497A-963F-4E22CD146A03}" dt="2025-03-24T07:09:20.417" v="11" actId="1076"/>
          <ac:graphicFrameMkLst>
            <pc:docMk/>
            <pc:sldMk cId="3119467966" sldId="326"/>
            <ac:graphicFrameMk id="6" creationId="{00000000-0000-0000-0000-000000000000}"/>
          </ac:graphicFrameMkLst>
        </pc:graphicFrameChg>
      </pc:sldChg>
      <pc:sldChg chg="modSp mod modNotes">
        <pc:chgData name="Munyaradzi Nicholas Murira" userId="6ab3fae5-94bd-47ef-9f25-6c1f645127cf" providerId="ADAL" clId="{1A1A3FF4-C2B8-497A-963F-4E22CD146A03}" dt="2025-03-24T07:11:10.334" v="18" actId="113"/>
        <pc:sldMkLst>
          <pc:docMk/>
          <pc:sldMk cId="1134773241" sldId="327"/>
        </pc:sldMkLst>
        <pc:spChg chg="mod">
          <ac:chgData name="Munyaradzi Nicholas Murira" userId="6ab3fae5-94bd-47ef-9f25-6c1f645127cf" providerId="ADAL" clId="{1A1A3FF4-C2B8-497A-963F-4E22CD146A03}" dt="2025-03-24T07:11:10.334" v="18" actId="113"/>
          <ac:spMkLst>
            <pc:docMk/>
            <pc:sldMk cId="1134773241" sldId="327"/>
            <ac:spMk id="2" creationId="{00000000-0000-0000-0000-000000000000}"/>
          </ac:spMkLst>
        </pc:spChg>
        <pc:spChg chg="mod">
          <ac:chgData name="Munyaradzi Nicholas Murira" userId="6ab3fae5-94bd-47ef-9f25-6c1f645127cf" providerId="ADAL" clId="{1A1A3FF4-C2B8-497A-963F-4E22CD146A03}" dt="2025-03-24T07:10:52.556" v="14" actId="1076"/>
          <ac:spMkLst>
            <pc:docMk/>
            <pc:sldMk cId="1134773241" sldId="327"/>
            <ac:spMk id="3" creationId="{00000000-0000-0000-0000-000000000000}"/>
          </ac:spMkLst>
        </pc:spChg>
      </pc:sldChg>
      <pc:sldChg chg="modSp mod">
        <pc:chgData name="Munyaradzi Nicholas Murira" userId="6ab3fae5-94bd-47ef-9f25-6c1f645127cf" providerId="ADAL" clId="{1A1A3FF4-C2B8-497A-963F-4E22CD146A03}" dt="2025-03-24T07:12:39.457" v="22" actId="6549"/>
        <pc:sldMkLst>
          <pc:docMk/>
          <pc:sldMk cId="3593642336" sldId="328"/>
        </pc:sldMkLst>
        <pc:spChg chg="mod">
          <ac:chgData name="Munyaradzi Nicholas Murira" userId="6ab3fae5-94bd-47ef-9f25-6c1f645127cf" providerId="ADAL" clId="{1A1A3FF4-C2B8-497A-963F-4E22CD146A03}" dt="2025-03-24T07:12:22.427" v="20" actId="113"/>
          <ac:spMkLst>
            <pc:docMk/>
            <pc:sldMk cId="3593642336" sldId="328"/>
            <ac:spMk id="2" creationId="{00000000-0000-0000-0000-000000000000}"/>
          </ac:spMkLst>
        </pc:spChg>
        <pc:spChg chg="mod">
          <ac:chgData name="Munyaradzi Nicholas Murira" userId="6ab3fae5-94bd-47ef-9f25-6c1f645127cf" providerId="ADAL" clId="{1A1A3FF4-C2B8-497A-963F-4E22CD146A03}" dt="2025-03-24T07:12:39.457" v="22" actId="6549"/>
          <ac:spMkLst>
            <pc:docMk/>
            <pc:sldMk cId="3593642336" sldId="328"/>
            <ac:spMk id="3" creationId="{00000000-0000-0000-0000-000000000000}"/>
          </ac:spMkLst>
        </pc:spChg>
      </pc:sldChg>
      <pc:sldChg chg="modSp add mod">
        <pc:chgData name="Munyaradzi Nicholas Murira" userId="6ab3fae5-94bd-47ef-9f25-6c1f645127cf" providerId="ADAL" clId="{1A1A3FF4-C2B8-497A-963F-4E22CD146A03}" dt="2025-03-24T07:14:22.121" v="27" actId="207"/>
        <pc:sldMkLst>
          <pc:docMk/>
          <pc:sldMk cId="265819719" sldId="329"/>
        </pc:sldMkLst>
        <pc:spChg chg="mod">
          <ac:chgData name="Munyaradzi Nicholas Murira" userId="6ab3fae5-94bd-47ef-9f25-6c1f645127cf" providerId="ADAL" clId="{1A1A3FF4-C2B8-497A-963F-4E22CD146A03}" dt="2025-03-24T07:14:22.121" v="27" actId="207"/>
          <ac:spMkLst>
            <pc:docMk/>
            <pc:sldMk cId="265819719" sldId="329"/>
            <ac:spMk id="2" creationId="{00000000-0000-0000-0000-000000000000}"/>
          </ac:spMkLst>
        </pc:spChg>
        <pc:spChg chg="mod">
          <ac:chgData name="Munyaradzi Nicholas Murira" userId="6ab3fae5-94bd-47ef-9f25-6c1f645127cf" providerId="ADAL" clId="{1A1A3FF4-C2B8-497A-963F-4E22CD146A03}" dt="2025-03-24T07:14:09.192" v="24" actId="27636"/>
          <ac:spMkLst>
            <pc:docMk/>
            <pc:sldMk cId="265819719" sldId="329"/>
            <ac:spMk id="3" creationId="{00000000-0000-0000-0000-000000000000}"/>
          </ac:spMkLst>
        </pc:spChg>
      </pc:sldChg>
      <pc:sldChg chg="modSp add mod">
        <pc:chgData name="Munyaradzi Nicholas Murira" userId="6ab3fae5-94bd-47ef-9f25-6c1f645127cf" providerId="ADAL" clId="{1A1A3FF4-C2B8-497A-963F-4E22CD146A03}" dt="2025-03-24T07:14:54.858" v="33" actId="1076"/>
        <pc:sldMkLst>
          <pc:docMk/>
          <pc:sldMk cId="3748319329" sldId="330"/>
        </pc:sldMkLst>
        <pc:spChg chg="mod">
          <ac:chgData name="Munyaradzi Nicholas Murira" userId="6ab3fae5-94bd-47ef-9f25-6c1f645127cf" providerId="ADAL" clId="{1A1A3FF4-C2B8-497A-963F-4E22CD146A03}" dt="2025-03-24T07:14:43.828" v="29" actId="1076"/>
          <ac:spMkLst>
            <pc:docMk/>
            <pc:sldMk cId="3748319329" sldId="330"/>
            <ac:spMk id="2" creationId="{00000000-0000-0000-0000-000000000000}"/>
          </ac:spMkLst>
        </pc:spChg>
        <pc:spChg chg="mod">
          <ac:chgData name="Munyaradzi Nicholas Murira" userId="6ab3fae5-94bd-47ef-9f25-6c1f645127cf" providerId="ADAL" clId="{1A1A3FF4-C2B8-497A-963F-4E22CD146A03}" dt="2025-03-24T07:14:48.702" v="31" actId="1076"/>
          <ac:spMkLst>
            <pc:docMk/>
            <pc:sldMk cId="3748319329" sldId="330"/>
            <ac:spMk id="20" creationId="{00000000-0000-0000-0000-000000000000}"/>
          </ac:spMkLst>
        </pc:spChg>
        <pc:spChg chg="mod">
          <ac:chgData name="Munyaradzi Nicholas Murira" userId="6ab3fae5-94bd-47ef-9f25-6c1f645127cf" providerId="ADAL" clId="{1A1A3FF4-C2B8-497A-963F-4E22CD146A03}" dt="2025-03-24T07:14:54.858" v="33" actId="1076"/>
          <ac:spMkLst>
            <pc:docMk/>
            <pc:sldMk cId="3748319329" sldId="330"/>
            <ac:spMk id="46" creationId="{00000000-0000-0000-0000-000000000000}"/>
          </ac:spMkLst>
        </pc:spChg>
        <pc:spChg chg="mod">
          <ac:chgData name="Munyaradzi Nicholas Murira" userId="6ab3fae5-94bd-47ef-9f25-6c1f645127cf" providerId="ADAL" clId="{1A1A3FF4-C2B8-497A-963F-4E22CD146A03}" dt="2025-03-24T07:14:46.670" v="30" actId="1076"/>
          <ac:spMkLst>
            <pc:docMk/>
            <pc:sldMk cId="3748319329" sldId="330"/>
            <ac:spMk id="55" creationId="{00000000-0000-0000-0000-000000000000}"/>
          </ac:spMkLst>
        </pc:spChg>
        <pc:grpChg chg="mod">
          <ac:chgData name="Munyaradzi Nicholas Murira" userId="6ab3fae5-94bd-47ef-9f25-6c1f645127cf" providerId="ADAL" clId="{1A1A3FF4-C2B8-497A-963F-4E22CD146A03}" dt="2025-03-24T07:14:51.746" v="32" actId="1076"/>
          <ac:grpSpMkLst>
            <pc:docMk/>
            <pc:sldMk cId="3748319329" sldId="330"/>
            <ac:grpSpMk id="21" creationId="{00000000-0000-0000-0000-000000000000}"/>
          </ac:grpSpMkLst>
        </pc:grpChg>
      </pc:sldChg>
      <pc:sldChg chg="modSp mod">
        <pc:chgData name="Munyaradzi Nicholas Murira" userId="6ab3fae5-94bd-47ef-9f25-6c1f645127cf" providerId="ADAL" clId="{1A1A3FF4-C2B8-497A-963F-4E22CD146A03}" dt="2025-03-24T07:16:30.130" v="36" actId="1076"/>
        <pc:sldMkLst>
          <pc:docMk/>
          <pc:sldMk cId="2020769849" sldId="333"/>
        </pc:sldMkLst>
        <pc:spChg chg="mod">
          <ac:chgData name="Munyaradzi Nicholas Murira" userId="6ab3fae5-94bd-47ef-9f25-6c1f645127cf" providerId="ADAL" clId="{1A1A3FF4-C2B8-497A-963F-4E22CD146A03}" dt="2025-03-24T07:16:23.834" v="34" actId="6549"/>
          <ac:spMkLst>
            <pc:docMk/>
            <pc:sldMk cId="2020769849" sldId="333"/>
            <ac:spMk id="3" creationId="{00000000-0000-0000-0000-000000000000}"/>
          </ac:spMkLst>
        </pc:spChg>
        <pc:grpChg chg="mod">
          <ac:chgData name="Munyaradzi Nicholas Murira" userId="6ab3fae5-94bd-47ef-9f25-6c1f645127cf" providerId="ADAL" clId="{1A1A3FF4-C2B8-497A-963F-4E22CD146A03}" dt="2025-03-24T07:16:30.130" v="36" actId="1076"/>
          <ac:grpSpMkLst>
            <pc:docMk/>
            <pc:sldMk cId="2020769849" sldId="333"/>
            <ac:grpSpMk id="19" creationId="{00000000-0000-0000-0000-000000000000}"/>
          </ac:grpSpMkLst>
        </pc:grpChg>
      </pc:sldChg>
      <pc:sldChg chg="del">
        <pc:chgData name="Munyaradzi Nicholas Murira" userId="6ab3fae5-94bd-47ef-9f25-6c1f645127cf" providerId="ADAL" clId="{1A1A3FF4-C2B8-497A-963F-4E22CD146A03}" dt="2025-03-24T06:59:57.875" v="5" actId="47"/>
        <pc:sldMkLst>
          <pc:docMk/>
          <pc:sldMk cId="2929242134" sldId="333"/>
        </pc:sldMkLst>
      </pc:sldChg>
      <pc:sldChg chg="modSp mod">
        <pc:chgData name="Munyaradzi Nicholas Murira" userId="6ab3fae5-94bd-47ef-9f25-6c1f645127cf" providerId="ADAL" clId="{1A1A3FF4-C2B8-497A-963F-4E22CD146A03}" dt="2025-03-24T07:17:30.184" v="42" actId="1076"/>
        <pc:sldMkLst>
          <pc:docMk/>
          <pc:sldMk cId="3224871643" sldId="335"/>
        </pc:sldMkLst>
        <pc:spChg chg="mod">
          <ac:chgData name="Munyaradzi Nicholas Murira" userId="6ab3fae5-94bd-47ef-9f25-6c1f645127cf" providerId="ADAL" clId="{1A1A3FF4-C2B8-497A-963F-4E22CD146A03}" dt="2025-03-24T07:17:30.184" v="42" actId="1076"/>
          <ac:spMkLst>
            <pc:docMk/>
            <pc:sldMk cId="3224871643" sldId="335"/>
            <ac:spMk id="34831" creationId="{00000000-0000-0000-0000-000000000000}"/>
          </ac:spMkLst>
        </pc:spChg>
        <pc:spChg chg="mod">
          <ac:chgData name="Munyaradzi Nicholas Murira" userId="6ab3fae5-94bd-47ef-9f25-6c1f645127cf" providerId="ADAL" clId="{1A1A3FF4-C2B8-497A-963F-4E22CD146A03}" dt="2025-03-24T07:17:19.936" v="40" actId="1076"/>
          <ac:spMkLst>
            <pc:docMk/>
            <pc:sldMk cId="3224871643" sldId="335"/>
            <ac:spMk id="1715202" creationId="{00000000-0000-0000-0000-000000000000}"/>
          </ac:spMkLst>
        </pc:spChg>
        <pc:spChg chg="mod">
          <ac:chgData name="Munyaradzi Nicholas Murira" userId="6ab3fae5-94bd-47ef-9f25-6c1f645127cf" providerId="ADAL" clId="{1A1A3FF4-C2B8-497A-963F-4E22CD146A03}" dt="2025-03-24T07:17:15.893" v="39" actId="1076"/>
          <ac:spMkLst>
            <pc:docMk/>
            <pc:sldMk cId="3224871643" sldId="335"/>
            <ac:spMk id="1715348" creationId="{00000000-0000-0000-0000-000000000000}"/>
          </ac:spMkLst>
        </pc:spChg>
      </pc:sldChg>
      <pc:sldChg chg="del">
        <pc:chgData name="Munyaradzi Nicholas Murira" userId="6ab3fae5-94bd-47ef-9f25-6c1f645127cf" providerId="ADAL" clId="{1A1A3FF4-C2B8-497A-963F-4E22CD146A03}" dt="2025-03-24T06:59:57.875" v="5" actId="47"/>
        <pc:sldMkLst>
          <pc:docMk/>
          <pc:sldMk cId="3899572801" sldId="335"/>
        </pc:sldMkLst>
      </pc:sldChg>
      <pc:sldChg chg="del">
        <pc:chgData name="Munyaradzi Nicholas Murira" userId="6ab3fae5-94bd-47ef-9f25-6c1f645127cf" providerId="ADAL" clId="{1A1A3FF4-C2B8-497A-963F-4E22CD146A03}" dt="2025-03-24T06:59:57.875" v="5" actId="47"/>
        <pc:sldMkLst>
          <pc:docMk/>
          <pc:sldMk cId="1043454936" sldId="336"/>
        </pc:sldMkLst>
      </pc:sldChg>
      <pc:sldChg chg="del">
        <pc:chgData name="Munyaradzi Nicholas Murira" userId="6ab3fae5-94bd-47ef-9f25-6c1f645127cf" providerId="ADAL" clId="{1A1A3FF4-C2B8-497A-963F-4E22CD146A03}" dt="2025-03-24T06:59:57.875" v="5" actId="47"/>
        <pc:sldMkLst>
          <pc:docMk/>
          <pc:sldMk cId="1903353497" sldId="341"/>
        </pc:sldMkLst>
      </pc:sldChg>
      <pc:sldChg chg="modSp add mod">
        <pc:chgData name="Munyaradzi Nicholas Murira" userId="6ab3fae5-94bd-47ef-9f25-6c1f645127cf" providerId="ADAL" clId="{1A1A3FF4-C2B8-497A-963F-4E22CD146A03}" dt="2025-03-24T07:21:38.648" v="46" actId="113"/>
        <pc:sldMkLst>
          <pc:docMk/>
          <pc:sldMk cId="1320594149" sldId="342"/>
        </pc:sldMkLst>
        <pc:spChg chg="mod">
          <ac:chgData name="Munyaradzi Nicholas Murira" userId="6ab3fae5-94bd-47ef-9f25-6c1f645127cf" providerId="ADAL" clId="{1A1A3FF4-C2B8-497A-963F-4E22CD146A03}" dt="2025-03-24T07:21:38.648" v="46" actId="113"/>
          <ac:spMkLst>
            <pc:docMk/>
            <pc:sldMk cId="1320594149" sldId="342"/>
            <ac:spMk id="5" creationId="{00000000-0000-0000-0000-000000000000}"/>
          </ac:spMkLst>
        </pc:spChg>
      </pc:sldChg>
      <pc:sldChg chg="del">
        <pc:chgData name="Munyaradzi Nicholas Murira" userId="6ab3fae5-94bd-47ef-9f25-6c1f645127cf" providerId="ADAL" clId="{1A1A3FF4-C2B8-497A-963F-4E22CD146A03}" dt="2025-03-24T06:59:57.875" v="5" actId="47"/>
        <pc:sldMkLst>
          <pc:docMk/>
          <pc:sldMk cId="3290138747" sldId="342"/>
        </pc:sldMkLst>
      </pc:sldChg>
      <pc:sldChg chg="del">
        <pc:chgData name="Munyaradzi Nicholas Murira" userId="6ab3fae5-94bd-47ef-9f25-6c1f645127cf" providerId="ADAL" clId="{1A1A3FF4-C2B8-497A-963F-4E22CD146A03}" dt="2025-03-24T06:59:57.875" v="5" actId="47"/>
        <pc:sldMkLst>
          <pc:docMk/>
          <pc:sldMk cId="295381725" sldId="343"/>
        </pc:sldMkLst>
      </pc:sldChg>
      <pc:sldChg chg="modSp add mod">
        <pc:chgData name="Munyaradzi Nicholas Murira" userId="6ab3fae5-94bd-47ef-9f25-6c1f645127cf" providerId="ADAL" clId="{1A1A3FF4-C2B8-497A-963F-4E22CD146A03}" dt="2025-03-24T07:21:10.710" v="45" actId="1076"/>
        <pc:sldMkLst>
          <pc:docMk/>
          <pc:sldMk cId="3939402464" sldId="343"/>
        </pc:sldMkLst>
        <pc:spChg chg="mod">
          <ac:chgData name="Munyaradzi Nicholas Murira" userId="6ab3fae5-94bd-47ef-9f25-6c1f645127cf" providerId="ADAL" clId="{1A1A3FF4-C2B8-497A-963F-4E22CD146A03}" dt="2025-03-24T07:21:07.918" v="44" actId="1076"/>
          <ac:spMkLst>
            <pc:docMk/>
            <pc:sldMk cId="3939402464" sldId="343"/>
            <ac:spMk id="918532" creationId="{00000000-0000-0000-0000-000000000000}"/>
          </ac:spMkLst>
        </pc:spChg>
        <pc:picChg chg="mod">
          <ac:chgData name="Munyaradzi Nicholas Murira" userId="6ab3fae5-94bd-47ef-9f25-6c1f645127cf" providerId="ADAL" clId="{1A1A3FF4-C2B8-497A-963F-4E22CD146A03}" dt="2025-03-24T07:21:10.710" v="45" actId="1076"/>
          <ac:picMkLst>
            <pc:docMk/>
            <pc:sldMk cId="3939402464" sldId="343"/>
            <ac:picMk id="918533" creationId="{00000000-0000-0000-0000-000000000000}"/>
          </ac:picMkLst>
        </pc:picChg>
      </pc:sldChg>
      <pc:sldChg chg="del">
        <pc:chgData name="Munyaradzi Nicholas Murira" userId="6ab3fae5-94bd-47ef-9f25-6c1f645127cf" providerId="ADAL" clId="{1A1A3FF4-C2B8-497A-963F-4E22CD146A03}" dt="2025-03-24T06:59:57.875" v="5" actId="47"/>
        <pc:sldMkLst>
          <pc:docMk/>
          <pc:sldMk cId="1191307588" sldId="344"/>
        </pc:sldMkLst>
      </pc:sldChg>
      <pc:sldChg chg="del">
        <pc:chgData name="Munyaradzi Nicholas Murira" userId="6ab3fae5-94bd-47ef-9f25-6c1f645127cf" providerId="ADAL" clId="{1A1A3FF4-C2B8-497A-963F-4E22CD146A03}" dt="2025-03-24T06:59:57.875" v="5" actId="47"/>
        <pc:sldMkLst>
          <pc:docMk/>
          <pc:sldMk cId="3889477130" sldId="354"/>
        </pc:sldMkLst>
      </pc:sldChg>
      <pc:sldChg chg="del">
        <pc:chgData name="Munyaradzi Nicholas Murira" userId="6ab3fae5-94bd-47ef-9f25-6c1f645127cf" providerId="ADAL" clId="{1A1A3FF4-C2B8-497A-963F-4E22CD146A03}" dt="2025-03-24T06:59:57.875" v="5" actId="47"/>
        <pc:sldMkLst>
          <pc:docMk/>
          <pc:sldMk cId="615434502" sldId="355"/>
        </pc:sldMkLst>
      </pc:sldChg>
      <pc:sldChg chg="del">
        <pc:chgData name="Munyaradzi Nicholas Murira" userId="6ab3fae5-94bd-47ef-9f25-6c1f645127cf" providerId="ADAL" clId="{1A1A3FF4-C2B8-497A-963F-4E22CD146A03}" dt="2025-03-24T06:59:57.875" v="5" actId="47"/>
        <pc:sldMkLst>
          <pc:docMk/>
          <pc:sldMk cId="3195678141" sldId="356"/>
        </pc:sldMkLst>
      </pc:sldChg>
      <pc:sldChg chg="del">
        <pc:chgData name="Munyaradzi Nicholas Murira" userId="6ab3fae5-94bd-47ef-9f25-6c1f645127cf" providerId="ADAL" clId="{1A1A3FF4-C2B8-497A-963F-4E22CD146A03}" dt="2025-03-24T06:59:57.875" v="5" actId="47"/>
        <pc:sldMkLst>
          <pc:docMk/>
          <pc:sldMk cId="3848924169" sldId="357"/>
        </pc:sldMkLst>
      </pc:sldChg>
      <pc:sldChg chg="del">
        <pc:chgData name="Munyaradzi Nicholas Murira" userId="6ab3fae5-94bd-47ef-9f25-6c1f645127cf" providerId="ADAL" clId="{1A1A3FF4-C2B8-497A-963F-4E22CD146A03}" dt="2025-03-24T06:59:57.875" v="5" actId="47"/>
        <pc:sldMkLst>
          <pc:docMk/>
          <pc:sldMk cId="1124222549" sldId="359"/>
        </pc:sldMkLst>
      </pc:sldChg>
      <pc:sldChg chg="del">
        <pc:chgData name="Munyaradzi Nicholas Murira" userId="6ab3fae5-94bd-47ef-9f25-6c1f645127cf" providerId="ADAL" clId="{1A1A3FF4-C2B8-497A-963F-4E22CD146A03}" dt="2025-03-24T06:59:57.875" v="5" actId="47"/>
        <pc:sldMkLst>
          <pc:docMk/>
          <pc:sldMk cId="1800276228" sldId="368"/>
        </pc:sldMkLst>
      </pc:sldChg>
      <pc:sldChg chg="modSp add mod">
        <pc:chgData name="Munyaradzi Nicholas Murira" userId="6ab3fae5-94bd-47ef-9f25-6c1f645127cf" providerId="ADAL" clId="{1A1A3FF4-C2B8-497A-963F-4E22CD146A03}" dt="2025-03-24T07:26:37.981" v="49" actId="207"/>
        <pc:sldMkLst>
          <pc:docMk/>
          <pc:sldMk cId="4260992259" sldId="399"/>
        </pc:sldMkLst>
        <pc:spChg chg="mod">
          <ac:chgData name="Munyaradzi Nicholas Murira" userId="6ab3fae5-94bd-47ef-9f25-6c1f645127cf" providerId="ADAL" clId="{1A1A3FF4-C2B8-497A-963F-4E22CD146A03}" dt="2025-03-24T07:26:37.981" v="49" actId="207"/>
          <ac:spMkLst>
            <pc:docMk/>
            <pc:sldMk cId="4260992259" sldId="399"/>
            <ac:spMk id="2" creationId="{00000000-0000-0000-0000-000000000000}"/>
          </ac:spMkLst>
        </pc:spChg>
      </pc:sldChg>
      <pc:sldChg chg="modSp add mod">
        <pc:chgData name="Munyaradzi Nicholas Murira" userId="6ab3fae5-94bd-47ef-9f25-6c1f645127cf" providerId="ADAL" clId="{1A1A3FF4-C2B8-497A-963F-4E22CD146A03}" dt="2025-03-24T07:26:51.091" v="50" actId="207"/>
        <pc:sldMkLst>
          <pc:docMk/>
          <pc:sldMk cId="807649551" sldId="400"/>
        </pc:sldMkLst>
        <pc:spChg chg="mod">
          <ac:chgData name="Munyaradzi Nicholas Murira" userId="6ab3fae5-94bd-47ef-9f25-6c1f645127cf" providerId="ADAL" clId="{1A1A3FF4-C2B8-497A-963F-4E22CD146A03}" dt="2025-03-24T07:26:51.091" v="50" actId="207"/>
          <ac:spMkLst>
            <pc:docMk/>
            <pc:sldMk cId="807649551" sldId="400"/>
            <ac:spMk id="2" creationId="{00000000-0000-0000-0000-000000000000}"/>
          </ac:spMkLst>
        </pc:spChg>
      </pc:sldChg>
      <pc:sldChg chg="modSp add mod">
        <pc:chgData name="Munyaradzi Nicholas Murira" userId="6ab3fae5-94bd-47ef-9f25-6c1f645127cf" providerId="ADAL" clId="{1A1A3FF4-C2B8-497A-963F-4E22CD146A03}" dt="2025-03-24T07:27:29.004" v="55" actId="5793"/>
        <pc:sldMkLst>
          <pc:docMk/>
          <pc:sldMk cId="3806671584" sldId="401"/>
        </pc:sldMkLst>
        <pc:spChg chg="mod">
          <ac:chgData name="Munyaradzi Nicholas Murira" userId="6ab3fae5-94bd-47ef-9f25-6c1f645127cf" providerId="ADAL" clId="{1A1A3FF4-C2B8-497A-963F-4E22CD146A03}" dt="2025-03-24T07:27:05.020" v="51" actId="1076"/>
          <ac:spMkLst>
            <pc:docMk/>
            <pc:sldMk cId="3806671584" sldId="401"/>
            <ac:spMk id="2" creationId="{00000000-0000-0000-0000-000000000000}"/>
          </ac:spMkLst>
        </pc:spChg>
        <pc:spChg chg="mod">
          <ac:chgData name="Munyaradzi Nicholas Murira" userId="6ab3fae5-94bd-47ef-9f25-6c1f645127cf" providerId="ADAL" clId="{1A1A3FF4-C2B8-497A-963F-4E22CD146A03}" dt="2025-03-24T07:27:29.004" v="55" actId="5793"/>
          <ac:spMkLst>
            <pc:docMk/>
            <pc:sldMk cId="3806671584" sldId="401"/>
            <ac:spMk id="3" creationId="{00000000-0000-0000-0000-000000000000}"/>
          </ac:spMkLst>
        </pc:spChg>
      </pc:sldChg>
      <pc:sldChg chg="add">
        <pc:chgData name="Munyaradzi Nicholas Murira" userId="6ab3fae5-94bd-47ef-9f25-6c1f645127cf" providerId="ADAL" clId="{1A1A3FF4-C2B8-497A-963F-4E22CD146A03}" dt="2025-03-24T07:26:31.630" v="47"/>
        <pc:sldMkLst>
          <pc:docMk/>
          <pc:sldMk cId="1898217631" sldId="402"/>
        </pc:sldMkLst>
      </pc:sldChg>
      <pc:sldChg chg="modSp mod">
        <pc:chgData name="Munyaradzi Nicholas Murira" userId="6ab3fae5-94bd-47ef-9f25-6c1f645127cf" providerId="ADAL" clId="{1A1A3FF4-C2B8-497A-963F-4E22CD146A03}" dt="2025-03-24T07:28:30.716" v="60" actId="1076"/>
        <pc:sldMkLst>
          <pc:docMk/>
          <pc:sldMk cId="3959748402" sldId="403"/>
        </pc:sldMkLst>
        <pc:spChg chg="mod">
          <ac:chgData name="Munyaradzi Nicholas Murira" userId="6ab3fae5-94bd-47ef-9f25-6c1f645127cf" providerId="ADAL" clId="{1A1A3FF4-C2B8-497A-963F-4E22CD146A03}" dt="2025-03-24T07:28:30.716" v="60" actId="1076"/>
          <ac:spMkLst>
            <pc:docMk/>
            <pc:sldMk cId="3959748402" sldId="403"/>
            <ac:spMk id="7" creationId="{00000000-0000-0000-0000-000000000000}"/>
          </ac:spMkLst>
        </pc:spChg>
        <pc:spChg chg="mod">
          <ac:chgData name="Munyaradzi Nicholas Murira" userId="6ab3fae5-94bd-47ef-9f25-6c1f645127cf" providerId="ADAL" clId="{1A1A3FF4-C2B8-497A-963F-4E22CD146A03}" dt="2025-03-24T07:28:19.021" v="57" actId="1076"/>
          <ac:spMkLst>
            <pc:docMk/>
            <pc:sldMk cId="3959748402" sldId="403"/>
            <ac:spMk id="13" creationId="{00000000-0000-0000-0000-000000000000}"/>
          </ac:spMkLst>
        </pc:spChg>
        <pc:spChg chg="mod">
          <ac:chgData name="Munyaradzi Nicholas Murira" userId="6ab3fae5-94bd-47ef-9f25-6c1f645127cf" providerId="ADAL" clId="{1A1A3FF4-C2B8-497A-963F-4E22CD146A03}" dt="2025-03-24T07:28:24.726" v="58" actId="1076"/>
          <ac:spMkLst>
            <pc:docMk/>
            <pc:sldMk cId="3959748402" sldId="403"/>
            <ac:spMk id="14" creationId="{00000000-0000-0000-0000-000000000000}"/>
          </ac:spMkLst>
        </pc:spChg>
        <pc:spChg chg="mod">
          <ac:chgData name="Munyaradzi Nicholas Murira" userId="6ab3fae5-94bd-47ef-9f25-6c1f645127cf" providerId="ADAL" clId="{1A1A3FF4-C2B8-497A-963F-4E22CD146A03}" dt="2025-03-24T07:28:27.153" v="59" actId="1076"/>
          <ac:spMkLst>
            <pc:docMk/>
            <pc:sldMk cId="3959748402" sldId="403"/>
            <ac:spMk id="15" creationId="{00000000-0000-0000-0000-000000000000}"/>
          </ac:spMkLst>
        </pc:spChg>
        <pc:spChg chg="mod">
          <ac:chgData name="Munyaradzi Nicholas Murira" userId="6ab3fae5-94bd-47ef-9f25-6c1f645127cf" providerId="ADAL" clId="{1A1A3FF4-C2B8-497A-963F-4E22CD146A03}" dt="2025-03-24T07:28:16.043" v="56" actId="1076"/>
          <ac:spMkLst>
            <pc:docMk/>
            <pc:sldMk cId="3959748402" sldId="403"/>
            <ac:spMk id="967682" creationId="{00000000-0000-0000-0000-000000000000}"/>
          </ac:spMkLst>
        </pc:spChg>
      </pc:sldChg>
      <pc:sldChg chg="addSp delSp modSp add mod">
        <pc:chgData name="Munyaradzi Nicholas Murira" userId="6ab3fae5-94bd-47ef-9f25-6c1f645127cf" providerId="ADAL" clId="{1A1A3FF4-C2B8-497A-963F-4E22CD146A03}" dt="2025-03-24T07:32:06.273" v="66" actId="14100"/>
        <pc:sldMkLst>
          <pc:docMk/>
          <pc:sldMk cId="1656593389" sldId="406"/>
        </pc:sldMkLst>
        <pc:picChg chg="add mod">
          <ac:chgData name="Munyaradzi Nicholas Murira" userId="6ab3fae5-94bd-47ef-9f25-6c1f645127cf" providerId="ADAL" clId="{1A1A3FF4-C2B8-497A-963F-4E22CD146A03}" dt="2025-03-24T07:32:06.273" v="66" actId="14100"/>
          <ac:picMkLst>
            <pc:docMk/>
            <pc:sldMk cId="1656593389" sldId="406"/>
            <ac:picMk id="3" creationId="{52A36FB8-ADBC-081E-A809-F05DB8E068E3}"/>
          </ac:picMkLst>
        </pc:picChg>
        <pc:picChg chg="del mod">
          <ac:chgData name="Munyaradzi Nicholas Murira" userId="6ab3fae5-94bd-47ef-9f25-6c1f645127cf" providerId="ADAL" clId="{1A1A3FF4-C2B8-497A-963F-4E22CD146A03}" dt="2025-03-24T07:31:56.570" v="63" actId="478"/>
          <ac:picMkLst>
            <pc:docMk/>
            <pc:sldMk cId="1656593389" sldId="406"/>
            <ac:picMk id="926724" creationId="{00000000-0000-0000-0000-000000000000}"/>
          </ac:picMkLst>
        </pc:picChg>
      </pc:sldChg>
      <pc:sldChg chg="modSp del mod">
        <pc:chgData name="Munyaradzi Nicholas Murira" userId="6ab3fae5-94bd-47ef-9f25-6c1f645127cf" providerId="ADAL" clId="{1A1A3FF4-C2B8-497A-963F-4E22CD146A03}" dt="2025-03-24T07:40:47.099" v="68" actId="47"/>
        <pc:sldMkLst>
          <pc:docMk/>
          <pc:sldMk cId="3131523693" sldId="420"/>
        </pc:sldMkLst>
        <pc:spChg chg="mod">
          <ac:chgData name="Munyaradzi Nicholas Murira" userId="6ab3fae5-94bd-47ef-9f25-6c1f645127cf" providerId="ADAL" clId="{1A1A3FF4-C2B8-497A-963F-4E22CD146A03}" dt="2025-03-24T07:36:25.644" v="67" actId="27636"/>
          <ac:spMkLst>
            <pc:docMk/>
            <pc:sldMk cId="3131523693" sldId="420"/>
            <ac:spMk id="13" creationId="{00000000-0000-0000-0000-000000000000}"/>
          </ac:spMkLst>
        </pc:spChg>
      </pc:sldChg>
      <pc:sldChg chg="addSp delSp modSp mod">
        <pc:chgData name="Munyaradzi Nicholas Murira" userId="6ab3fae5-94bd-47ef-9f25-6c1f645127cf" providerId="ADAL" clId="{1A1A3FF4-C2B8-497A-963F-4E22CD146A03}" dt="2025-03-24T07:44:43.792" v="100" actId="27636"/>
        <pc:sldMkLst>
          <pc:docMk/>
          <pc:sldMk cId="1461797467" sldId="424"/>
        </pc:sldMkLst>
        <pc:spChg chg="add del mod">
          <ac:chgData name="Munyaradzi Nicholas Murira" userId="6ab3fae5-94bd-47ef-9f25-6c1f645127cf" providerId="ADAL" clId="{1A1A3FF4-C2B8-497A-963F-4E22CD146A03}" dt="2025-03-24T07:42:43.045" v="82" actId="478"/>
          <ac:spMkLst>
            <pc:docMk/>
            <pc:sldMk cId="1461797467" sldId="424"/>
            <ac:spMk id="3" creationId="{60B48687-C56A-ADEB-7410-DBEC7B887B8F}"/>
          </ac:spMkLst>
        </pc:spChg>
        <pc:spChg chg="mod">
          <ac:chgData name="Munyaradzi Nicholas Murira" userId="6ab3fae5-94bd-47ef-9f25-6c1f645127cf" providerId="ADAL" clId="{1A1A3FF4-C2B8-497A-963F-4E22CD146A03}" dt="2025-03-24T07:44:43.792" v="100" actId="27636"/>
          <ac:spMkLst>
            <pc:docMk/>
            <pc:sldMk cId="1461797467" sldId="424"/>
            <ac:spMk id="7" creationId="{00000000-0000-0000-0000-000000000000}"/>
          </ac:spMkLst>
        </pc:spChg>
        <pc:spChg chg="add del mod">
          <ac:chgData name="Munyaradzi Nicholas Murira" userId="6ab3fae5-94bd-47ef-9f25-6c1f645127cf" providerId="ADAL" clId="{1A1A3FF4-C2B8-497A-963F-4E22CD146A03}" dt="2025-03-24T07:42:55.201" v="84" actId="478"/>
          <ac:spMkLst>
            <pc:docMk/>
            <pc:sldMk cId="1461797467" sldId="424"/>
            <ac:spMk id="8" creationId="{53020064-92C3-6EFB-8C97-313645261318}"/>
          </ac:spMkLst>
        </pc:spChg>
        <pc:spChg chg="add del mod">
          <ac:chgData name="Munyaradzi Nicholas Murira" userId="6ab3fae5-94bd-47ef-9f25-6c1f645127cf" providerId="ADAL" clId="{1A1A3FF4-C2B8-497A-963F-4E22CD146A03}" dt="2025-03-24T07:43:50.116" v="88" actId="478"/>
          <ac:spMkLst>
            <pc:docMk/>
            <pc:sldMk cId="1461797467" sldId="424"/>
            <ac:spMk id="12" creationId="{D2610036-26EA-BD86-C945-F8C9D659B29B}"/>
          </ac:spMkLst>
        </pc:spChg>
        <pc:spChg chg="mod">
          <ac:chgData name="Munyaradzi Nicholas Murira" userId="6ab3fae5-94bd-47ef-9f25-6c1f645127cf" providerId="ADAL" clId="{1A1A3FF4-C2B8-497A-963F-4E22CD146A03}" dt="2025-03-24T07:40:58.492" v="71" actId="1076"/>
          <ac:spMkLst>
            <pc:docMk/>
            <pc:sldMk cId="1461797467" sldId="424"/>
            <ac:spMk id="13" creationId="{00000000-0000-0000-0000-000000000000}"/>
          </ac:spMkLst>
        </pc:spChg>
        <pc:spChg chg="mod">
          <ac:chgData name="Munyaradzi Nicholas Murira" userId="6ab3fae5-94bd-47ef-9f25-6c1f645127cf" providerId="ADAL" clId="{1A1A3FF4-C2B8-497A-963F-4E22CD146A03}" dt="2025-03-24T07:41:01.198" v="72" actId="1076"/>
          <ac:spMkLst>
            <pc:docMk/>
            <pc:sldMk cId="1461797467" sldId="424"/>
            <ac:spMk id="14" creationId="{00000000-0000-0000-0000-000000000000}"/>
          </ac:spMkLst>
        </pc:spChg>
        <pc:spChg chg="add del mod">
          <ac:chgData name="Munyaradzi Nicholas Murira" userId="6ab3fae5-94bd-47ef-9f25-6c1f645127cf" providerId="ADAL" clId="{1A1A3FF4-C2B8-497A-963F-4E22CD146A03}" dt="2025-03-24T07:44:05.809" v="91" actId="478"/>
          <ac:spMkLst>
            <pc:docMk/>
            <pc:sldMk cId="1461797467" sldId="424"/>
            <ac:spMk id="15" creationId="{00000000-0000-0000-0000-000000000000}"/>
          </ac:spMkLst>
        </pc:spChg>
        <pc:spChg chg="add del mod">
          <ac:chgData name="Munyaradzi Nicholas Murira" userId="6ab3fae5-94bd-47ef-9f25-6c1f645127cf" providerId="ADAL" clId="{1A1A3FF4-C2B8-497A-963F-4E22CD146A03}" dt="2025-03-24T07:44:08.960" v="92" actId="478"/>
          <ac:spMkLst>
            <pc:docMk/>
            <pc:sldMk cId="1461797467" sldId="424"/>
            <ac:spMk id="17" creationId="{4617DEF1-6B0F-7D26-D0C0-5E7BB6D2563E}"/>
          </ac:spMkLst>
        </pc:spChg>
        <pc:spChg chg="mod">
          <ac:chgData name="Munyaradzi Nicholas Murira" userId="6ab3fae5-94bd-47ef-9f25-6c1f645127cf" providerId="ADAL" clId="{1A1A3FF4-C2B8-497A-963F-4E22CD146A03}" dt="2025-03-24T07:40:55.865" v="70" actId="1076"/>
          <ac:spMkLst>
            <pc:docMk/>
            <pc:sldMk cId="1461797467" sldId="424"/>
            <ac:spMk id="967682" creationId="{00000000-0000-0000-0000-000000000000}"/>
          </ac:spMkLst>
        </pc:spChg>
        <pc:picChg chg="add del mod">
          <ac:chgData name="Munyaradzi Nicholas Murira" userId="6ab3fae5-94bd-47ef-9f25-6c1f645127cf" providerId="ADAL" clId="{1A1A3FF4-C2B8-497A-963F-4E22CD146A03}" dt="2025-03-24T07:42:42.443" v="81" actId="22"/>
          <ac:picMkLst>
            <pc:docMk/>
            <pc:sldMk cId="1461797467" sldId="424"/>
            <ac:picMk id="5" creationId="{9F1D644B-0248-B405-C461-0A68F940C13D}"/>
          </ac:picMkLst>
        </pc:picChg>
        <pc:picChg chg="add mod">
          <ac:chgData name="Munyaradzi Nicholas Murira" userId="6ab3fae5-94bd-47ef-9f25-6c1f645127cf" providerId="ADAL" clId="{1A1A3FF4-C2B8-497A-963F-4E22CD146A03}" dt="2025-03-24T07:44:15.188" v="95" actId="1076"/>
          <ac:picMkLst>
            <pc:docMk/>
            <pc:sldMk cId="1461797467" sldId="424"/>
            <ac:picMk id="10" creationId="{5DB4801E-A097-00E6-BE87-155AB896FFD8}"/>
          </ac:picMkLst>
        </pc:picChg>
      </pc:sldChg>
      <pc:sldChg chg="addSp delSp modSp add mod">
        <pc:chgData name="Munyaradzi Nicholas Murira" userId="6ab3fae5-94bd-47ef-9f25-6c1f645127cf" providerId="ADAL" clId="{1A1A3FF4-C2B8-497A-963F-4E22CD146A03}" dt="2025-03-24T07:47:28.841" v="106" actId="14100"/>
        <pc:sldMkLst>
          <pc:docMk/>
          <pc:sldMk cId="421954980" sldId="442"/>
        </pc:sldMkLst>
        <pc:spChg chg="add del mod">
          <ac:chgData name="Munyaradzi Nicholas Murira" userId="6ab3fae5-94bd-47ef-9f25-6c1f645127cf" providerId="ADAL" clId="{1A1A3FF4-C2B8-497A-963F-4E22CD146A03}" dt="2025-03-24T07:47:20.804" v="104" actId="22"/>
          <ac:spMkLst>
            <pc:docMk/>
            <pc:sldMk cId="421954980" sldId="442"/>
            <ac:spMk id="3" creationId="{84B1A5D0-292B-E46B-1E32-DFCE45CE985F}"/>
          </ac:spMkLst>
        </pc:spChg>
        <pc:graphicFrameChg chg="del mod">
          <ac:chgData name="Munyaradzi Nicholas Murira" userId="6ab3fae5-94bd-47ef-9f25-6c1f645127cf" providerId="ADAL" clId="{1A1A3FF4-C2B8-497A-963F-4E22CD146A03}" dt="2025-03-24T07:47:16.900" v="103" actId="478"/>
          <ac:graphicFrameMkLst>
            <pc:docMk/>
            <pc:sldMk cId="421954980" sldId="442"/>
            <ac:graphicFrameMk id="5" creationId="{00000000-0000-0000-0000-000000000000}"/>
          </ac:graphicFrameMkLst>
        </pc:graphicFrameChg>
        <pc:picChg chg="add mod ord">
          <ac:chgData name="Munyaradzi Nicholas Murira" userId="6ab3fae5-94bd-47ef-9f25-6c1f645127cf" providerId="ADAL" clId="{1A1A3FF4-C2B8-497A-963F-4E22CD146A03}" dt="2025-03-24T07:47:28.841" v="106" actId="14100"/>
          <ac:picMkLst>
            <pc:docMk/>
            <pc:sldMk cId="421954980" sldId="442"/>
            <ac:picMk id="6" creationId="{2316708A-9C48-7F74-70D1-87FEE7E8F04F}"/>
          </ac:picMkLst>
        </pc:picChg>
      </pc:sldChg>
      <pc:sldChg chg="del">
        <pc:chgData name="Munyaradzi Nicholas Murira" userId="6ab3fae5-94bd-47ef-9f25-6c1f645127cf" providerId="ADAL" clId="{1A1A3FF4-C2B8-497A-963F-4E22CD146A03}" dt="2025-03-24T06:59:32.250" v="4" actId="47"/>
        <pc:sldMkLst>
          <pc:docMk/>
          <pc:sldMk cId="2187307815" sldId="541"/>
        </pc:sldMkLst>
      </pc:sldChg>
      <pc:sldChg chg="del">
        <pc:chgData name="Munyaradzi Nicholas Murira" userId="6ab3fae5-94bd-47ef-9f25-6c1f645127cf" providerId="ADAL" clId="{1A1A3FF4-C2B8-497A-963F-4E22CD146A03}" dt="2025-03-24T06:59:57.875" v="5" actId="47"/>
        <pc:sldMkLst>
          <pc:docMk/>
          <pc:sldMk cId="2872558894" sldId="1103"/>
        </pc:sldMkLst>
      </pc:sldChg>
      <pc:sldChg chg="del">
        <pc:chgData name="Munyaradzi Nicholas Murira" userId="6ab3fae5-94bd-47ef-9f25-6c1f645127cf" providerId="ADAL" clId="{1A1A3FF4-C2B8-497A-963F-4E22CD146A03}" dt="2025-03-24T06:59:57.875" v="5" actId="47"/>
        <pc:sldMkLst>
          <pc:docMk/>
          <pc:sldMk cId="476159988" sldId="1163"/>
        </pc:sldMkLst>
      </pc:sldChg>
      <pc:sldChg chg="del">
        <pc:chgData name="Munyaradzi Nicholas Murira" userId="6ab3fae5-94bd-47ef-9f25-6c1f645127cf" providerId="ADAL" clId="{1A1A3FF4-C2B8-497A-963F-4E22CD146A03}" dt="2025-03-24T06:59:57.875" v="5" actId="47"/>
        <pc:sldMkLst>
          <pc:docMk/>
          <pc:sldMk cId="353859239" sldId="1433"/>
        </pc:sldMkLst>
      </pc:sldChg>
      <pc:sldChg chg="del">
        <pc:chgData name="Munyaradzi Nicholas Murira" userId="6ab3fae5-94bd-47ef-9f25-6c1f645127cf" providerId="ADAL" clId="{1A1A3FF4-C2B8-497A-963F-4E22CD146A03}" dt="2025-03-24T06:59:57.875" v="5" actId="47"/>
        <pc:sldMkLst>
          <pc:docMk/>
          <pc:sldMk cId="1729297283" sldId="1434"/>
        </pc:sldMkLst>
      </pc:sldChg>
      <pc:sldChg chg="del">
        <pc:chgData name="Munyaradzi Nicholas Murira" userId="6ab3fae5-94bd-47ef-9f25-6c1f645127cf" providerId="ADAL" clId="{1A1A3FF4-C2B8-497A-963F-4E22CD146A03}" dt="2025-03-24T06:59:57.875" v="5" actId="47"/>
        <pc:sldMkLst>
          <pc:docMk/>
          <pc:sldMk cId="470884005" sldId="1435"/>
        </pc:sldMkLst>
      </pc:sldChg>
      <pc:sldChg chg="del">
        <pc:chgData name="Munyaradzi Nicholas Murira" userId="6ab3fae5-94bd-47ef-9f25-6c1f645127cf" providerId="ADAL" clId="{1A1A3FF4-C2B8-497A-963F-4E22CD146A03}" dt="2025-03-24T06:59:57.875" v="5" actId="47"/>
        <pc:sldMkLst>
          <pc:docMk/>
          <pc:sldMk cId="3412277119" sldId="1436"/>
        </pc:sldMkLst>
      </pc:sldChg>
      <pc:sldChg chg="del">
        <pc:chgData name="Munyaradzi Nicholas Murira" userId="6ab3fae5-94bd-47ef-9f25-6c1f645127cf" providerId="ADAL" clId="{1A1A3FF4-C2B8-497A-963F-4E22CD146A03}" dt="2025-03-24T06:59:57.875" v="5" actId="47"/>
        <pc:sldMkLst>
          <pc:docMk/>
          <pc:sldMk cId="697736013" sldId="1437"/>
        </pc:sldMkLst>
      </pc:sldChg>
      <pc:sldMasterChg chg="delSldLayout">
        <pc:chgData name="Munyaradzi Nicholas Murira" userId="6ab3fae5-94bd-47ef-9f25-6c1f645127cf" providerId="ADAL" clId="{1A1A3FF4-C2B8-497A-963F-4E22CD146A03}" dt="2025-03-24T06:59:57.875" v="5" actId="47"/>
        <pc:sldMasterMkLst>
          <pc:docMk/>
          <pc:sldMasterMk cId="876215568" sldId="2147483685"/>
        </pc:sldMasterMkLst>
        <pc:sldLayoutChg chg="del">
          <pc:chgData name="Munyaradzi Nicholas Murira" userId="6ab3fae5-94bd-47ef-9f25-6c1f645127cf" providerId="ADAL" clId="{1A1A3FF4-C2B8-497A-963F-4E22CD146A03}" dt="2025-03-24T06:59:57.875" v="5" actId="47"/>
          <pc:sldLayoutMkLst>
            <pc:docMk/>
            <pc:sldMasterMk cId="876215568" sldId="2147483685"/>
            <pc:sldLayoutMk cId="4068467591" sldId="2147483689"/>
          </pc:sldLayoutMkLst>
        </pc:sldLayoutChg>
        <pc:sldLayoutChg chg="del">
          <pc:chgData name="Munyaradzi Nicholas Murira" userId="6ab3fae5-94bd-47ef-9f25-6c1f645127cf" providerId="ADAL" clId="{1A1A3FF4-C2B8-497A-963F-4E22CD146A03}" dt="2025-03-24T06:59:57.875" v="5" actId="47"/>
          <pc:sldLayoutMkLst>
            <pc:docMk/>
            <pc:sldMasterMk cId="876215568" sldId="2147483685"/>
            <pc:sldLayoutMk cId="350142177" sldId="2147483690"/>
          </pc:sldLayoutMkLst>
        </pc:sldLayoutChg>
      </pc:sldMasterChg>
    </pc:docChg>
  </pc:docChgLst>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13:40:08.926" v="137" actId="1076"/>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ldChg>
      <pc:sldChg chg="modSp add mod">
        <pc:chgData name="Munyaradzi Nicholas Murira" userId="6ab3fae5-94bd-47ef-9f25-6c1f645127cf" providerId="ADAL" clId="{FB36B570-65FB-467E-8BD4-6B002DED8AFF}" dt="2023-02-21T08:37:14.987" v="121" actId="1076"/>
        <pc:sldMkLst>
          <pc:docMk/>
          <pc:sldMk cId="1609412216" sldId="373"/>
        </pc:sldMkLst>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modSp add mod">
        <pc:chgData name="Munyaradzi Nicholas Murira" userId="6ab3fae5-94bd-47ef-9f25-6c1f645127cf" providerId="ADAL" clId="{FB36B570-65FB-467E-8BD4-6B002DED8AFF}" dt="2023-02-21T13:40:08.926" v="137" actId="1076"/>
        <pc:sldMkLst>
          <pc:docMk/>
          <pc:sldMk cId="1992180278" sldId="378"/>
        </pc:sldMkLst>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ldChg>
      <pc:sldChg chg="modSp mod">
        <pc:chgData name="Munyaradzi Nicholas Murira" userId="6ab3fae5-94bd-47ef-9f25-6c1f645127cf" providerId="ADAL" clId="{14BD3D72-5238-43FE-A509-4EF92E2A50B0}" dt="2023-02-14T08:39:21.034" v="82" actId="20577"/>
        <pc:sldMkLst>
          <pc:docMk/>
          <pc:sldMk cId="1423915232" sldId="308"/>
        </pc:sldMkLst>
      </pc:sldChg>
      <pc:sldChg chg="modSp mod">
        <pc:chgData name="Munyaradzi Nicholas Murira" userId="6ab3fae5-94bd-47ef-9f25-6c1f645127cf" providerId="ADAL" clId="{14BD3D72-5238-43FE-A509-4EF92E2A50B0}" dt="2023-02-14T07:10:57.687" v="2" actId="1076"/>
        <pc:sldMkLst>
          <pc:docMk/>
          <pc:sldMk cId="618025583" sldId="312"/>
        </pc:sldMkLst>
      </pc:sldChg>
      <pc:sldChg chg="modSp mod">
        <pc:chgData name="Munyaradzi Nicholas Murira" userId="6ab3fae5-94bd-47ef-9f25-6c1f645127cf" providerId="ADAL" clId="{14BD3D72-5238-43FE-A509-4EF92E2A50B0}" dt="2023-02-14T08:25:51.365" v="8" actId="21"/>
        <pc:sldMkLst>
          <pc:docMk/>
          <pc:sldMk cId="575913349" sldId="313"/>
        </pc:sldMkLst>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280EC46-7C8C-47DD-8D6B-2567605D7324}" type="slidenum">
              <a:rPr lang="en-US"/>
              <a:pPr/>
              <a:t>4</a:t>
            </a:fld>
            <a:endParaRPr lang="en-US" dirty="0"/>
          </a:p>
        </p:txBody>
      </p:sp>
      <p:sp>
        <p:nvSpPr>
          <p:cNvPr id="909314" name="Rectangle 2"/>
          <p:cNvSpPr>
            <a:spLocks noGrp="1" noRot="1" noChangeAspect="1" noChangeArrowheads="1" noTextEdit="1"/>
          </p:cNvSpPr>
          <p:nvPr>
            <p:ph type="sldImg"/>
          </p:nvPr>
        </p:nvSpPr>
        <p:spPr>
          <a:ln/>
        </p:spPr>
      </p:sp>
      <p:sp>
        <p:nvSpPr>
          <p:cNvPr id="9093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E5C7E7C-78F3-4294-9B13-3756C726D1B5}" type="slidenum">
              <a:rPr lang="en-US"/>
              <a:pPr/>
              <a:t>6</a:t>
            </a:fld>
            <a:endParaRPr lang="en-US" dirty="0"/>
          </a:p>
        </p:txBody>
      </p:sp>
      <p:sp>
        <p:nvSpPr>
          <p:cNvPr id="917506" name="Rectangle 2"/>
          <p:cNvSpPr>
            <a:spLocks noGrp="1" noRot="1" noChangeAspect="1" noChangeArrowheads="1" noTextEdit="1"/>
          </p:cNvSpPr>
          <p:nvPr>
            <p:ph type="sldImg"/>
          </p:nvPr>
        </p:nvSpPr>
        <p:spPr>
          <a:xfrm>
            <a:off x="1243013" y="561975"/>
            <a:ext cx="4383087" cy="3289300"/>
          </a:xfrm>
          <a:ln/>
        </p:spPr>
      </p:sp>
      <p:sp>
        <p:nvSpPr>
          <p:cNvPr id="917507" name="Rectangle 3"/>
          <p:cNvSpPr>
            <a:spLocks noGrp="1" noChangeArrowheads="1"/>
          </p:cNvSpPr>
          <p:nvPr>
            <p:ph type="body" idx="1"/>
          </p:nvPr>
        </p:nvSpPr>
        <p:spPr>
          <a:xfrm>
            <a:off x="859237" y="3996705"/>
            <a:ext cx="5160176" cy="4308323"/>
          </a:xfrm>
        </p:spPr>
        <p:txBody>
          <a:bodyPr lIns="89796" tIns="44897" rIns="89796" bIns="44897"/>
          <a:lstStyle/>
          <a:p>
            <a:pPr>
              <a:lnSpc>
                <a:spcPct val="80000"/>
              </a:lnSpc>
            </a:pPr>
            <a:r>
              <a:rPr lang="en-US" dirty="0"/>
              <a:t>No one router can handle communications with all the routers that run BGP. There are tens of thousands of routers that run BGP and are connected to the Internet, representing more than 21,000 autonomous systems. </a:t>
            </a:r>
          </a:p>
          <a:p>
            <a:pPr>
              <a:lnSpc>
                <a:spcPct val="80000"/>
              </a:lnSpc>
            </a:pPr>
            <a:r>
              <a:rPr lang="en-US" dirty="0"/>
              <a:t>A BGP router forms a direct neighbor relationship with a limited number of other BGP routers. Through these BGP neighbors, a BGP router learns of the paths through the Internet to reach any advertised network. Any router that runs BGP is known as a BGP speaker.</a:t>
            </a:r>
          </a:p>
          <a:p>
            <a:pPr>
              <a:lnSpc>
                <a:spcPct val="80000"/>
              </a:lnSpc>
            </a:pPr>
            <a:r>
              <a:rPr lang="en-US" dirty="0"/>
              <a:t>The term “BGP peer” has a specific meaning: a BGP speaker that is configured to form a neighbor relationship with another BGP speaker for the purpose of directly exchanging BGP routing information with each other. A BGP speaker has a limited number of BGP neighbors with which it peers and forms a TCP-based relationship.</a:t>
            </a:r>
          </a:p>
          <a:p>
            <a:pPr>
              <a:lnSpc>
                <a:spcPct val="80000"/>
              </a:lnSpc>
            </a:pPr>
            <a:r>
              <a:rPr lang="en-US" dirty="0"/>
              <a:t>BGP peers are also known as BGP neighbors and can be either internal or external to the autonomous system.</a:t>
            </a:r>
          </a:p>
          <a:p>
            <a:pPr>
              <a:lnSpc>
                <a:spcPct val="80000"/>
              </a:lnSpc>
            </a:pPr>
            <a:r>
              <a:rPr lang="en-US" dirty="0"/>
              <a:t>A BGP peer must be configured with a BGP</a:t>
            </a:r>
            <a:r>
              <a:rPr lang="en-US" b="1" dirty="0"/>
              <a:t> neighbor</a:t>
            </a:r>
            <a:r>
              <a:rPr lang="en-US" dirty="0"/>
              <a:t> command. The administrator instructs the BGP speaker to establish a relationship with the address listed in the </a:t>
            </a:r>
            <a:r>
              <a:rPr lang="en-US" b="1" dirty="0"/>
              <a:t>neighbor</a:t>
            </a:r>
            <a:r>
              <a:rPr lang="en-US" dirty="0"/>
              <a:t> command and to exchange the BGP routing updates with that neighbor.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Public IP address space—In the rare case that only one-way connectivity, from the clients to the Internet, is required, private IP addresses with Network Address Translation (NAT) are used, allowing clients on a private network to communicate with servers on the public Internet. </a:t>
            </a:r>
          </a:p>
          <a:p>
            <a:pPr lvl="1"/>
            <a:r>
              <a:rPr lang="en-US" dirty="0">
                <a:latin typeface="Arial" charset="0"/>
              </a:rPr>
              <a:t>Typically, though, two-way connectivity is needed, such that clients external to the enterprise network can access resources in the enterprise network. </a:t>
            </a:r>
          </a:p>
          <a:p>
            <a:pPr lvl="1"/>
            <a:r>
              <a:rPr lang="en-US" dirty="0">
                <a:latin typeface="Arial" charset="0"/>
              </a:rPr>
              <a:t>In this case, both public and private address space is needed, as is routing.</a:t>
            </a:r>
          </a:p>
          <a:p>
            <a:r>
              <a:rPr lang="en-US" dirty="0">
                <a:latin typeface="Arial" charset="0"/>
              </a:rPr>
              <a:t>Enterprise-to-ISP connection link type and bandwidth—The type and bandwidth available depends on the ISP and may include leased line, Ethernet over fiber or copper, and various types of digital subscriber line (DSL) (also known as xDSL).</a:t>
            </a:r>
          </a:p>
          <a:p>
            <a:pPr lvl="1"/>
            <a:r>
              <a:rPr lang="en-US" dirty="0">
                <a:latin typeface="Arial" charset="0"/>
              </a:rPr>
              <a:t>The bandwidth provisioned should address the enterprise Internet connectivity requirements.</a:t>
            </a:r>
          </a:p>
          <a:p>
            <a:r>
              <a:rPr lang="en-US" dirty="0">
                <a:latin typeface="Arial" charset="0"/>
              </a:rPr>
              <a:t>Routing protocol—Either static or dynamic routing.</a:t>
            </a:r>
          </a:p>
          <a:p>
            <a:r>
              <a:rPr lang="en-US" dirty="0">
                <a:latin typeface="Arial" charset="0"/>
              </a:rPr>
              <a:t>Connection redundancy—The type of redundancy required for the enterprise network to ISP connectivity must be evaluated. Options include edge router redundancy, link redundancy, and ISP redundancy.</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5428917-693F-4F4E-8439-097CDBAFE240}" type="slidenum">
              <a:rPr lang="en-US"/>
              <a:pPr/>
              <a:t>18</a:t>
            </a:fld>
            <a:endParaRPr lang="en-US" dirty="0"/>
          </a:p>
        </p:txBody>
      </p:sp>
      <p:sp>
        <p:nvSpPr>
          <p:cNvPr id="919554" name="Rectangle 2"/>
          <p:cNvSpPr>
            <a:spLocks noGrp="1" noRot="1" noChangeAspect="1" noChangeArrowheads="1" noTextEdit="1"/>
          </p:cNvSpPr>
          <p:nvPr>
            <p:ph type="sldImg"/>
          </p:nvPr>
        </p:nvSpPr>
        <p:spPr>
          <a:xfrm>
            <a:off x="511175" y="561975"/>
            <a:ext cx="5846763" cy="3289300"/>
          </a:xfrm>
          <a:ln/>
        </p:spPr>
      </p:sp>
      <p:sp>
        <p:nvSpPr>
          <p:cNvPr id="919555" name="Rectangle 3"/>
          <p:cNvSpPr>
            <a:spLocks noGrp="1" noChangeArrowheads="1"/>
          </p:cNvSpPr>
          <p:nvPr>
            <p:ph type="body" idx="1"/>
          </p:nvPr>
        </p:nvSpPr>
        <p:spPr>
          <a:xfrm>
            <a:off x="859237" y="3996705"/>
            <a:ext cx="5160176" cy="4308323"/>
          </a:xfrm>
        </p:spPr>
        <p:txBody>
          <a:bodyPr lIns="89796" tIns="44897" rIns="89796" bIns="44897"/>
          <a:lstStyle/>
          <a:p>
            <a:r>
              <a:rPr lang="en-US" dirty="0"/>
              <a:t>Recall that when BGP is running between routers in different autonomous systems, it is called EBGP. By default, routers running EBGP are directly connected to each other.</a:t>
            </a:r>
          </a:p>
          <a:p>
            <a:r>
              <a:rPr lang="en-US" dirty="0"/>
              <a:t>An EBGP neighbor is a router outside this autonomous system; an IGP is not run between the EBGP neighbors. For two routers to exchange BGP routing updates, the TCP-reliable transport layer on each side must successfully pass the TCP three-way handshake before the BGP session can be established. Therefore, the IP address used in the BGP </a:t>
            </a:r>
            <a:r>
              <a:rPr lang="en-US" b="1" dirty="0"/>
              <a:t>neighbor </a:t>
            </a:r>
            <a:r>
              <a:rPr lang="en-US" dirty="0"/>
              <a:t>command must be reachable without using an IGP, which can be accomplished by pointing at an address that is reachable through a directly connected network or by using static routes to that IP address. Generally, the neighbor address that is used is the address on a directly connected network.</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26</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79460" indent="-179460" defTabSz="1001675" eaLnBrk="0" fontAlgn="base" hangingPunct="0">
              <a:lnSpc>
                <a:spcPct val="90000"/>
              </a:lnSpc>
              <a:spcBef>
                <a:spcPct val="50000"/>
              </a:spcBef>
              <a:spcAft>
                <a:spcPct val="0"/>
              </a:spcAft>
              <a:buSzPct val="100000"/>
              <a:buFontTx/>
              <a:buChar char="•"/>
              <a:defRPr/>
            </a:pPr>
            <a:r>
              <a:rPr lang="en-US" dirty="0"/>
              <a:t>The autonomous system number in this command is compared to the autonomous system numbers listed in </a:t>
            </a:r>
            <a:r>
              <a:rPr lang="en-US" b="1" dirty="0">
                <a:latin typeface="Courier New" pitchFamily="49" charset="0"/>
              </a:rPr>
              <a:t>neighbor</a:t>
            </a:r>
            <a:r>
              <a:rPr lang="en-US" dirty="0"/>
              <a:t> statements to determine if the neighbor is an internal or external neighbor.</a:t>
            </a:r>
          </a:p>
          <a:p>
            <a:pPr marL="179460" indent="-179460"/>
            <a:r>
              <a:rPr lang="en-US" dirty="0"/>
              <a:t>The syntax of basic BGP configuration commands is similar to the syntax for configuring internal routing protocols. However, there are significant differences in how BGP functions.</a:t>
            </a:r>
          </a:p>
          <a:p>
            <a:pPr marL="179460" indent="-179460"/>
            <a:r>
              <a:rPr lang="en-US" dirty="0"/>
              <a:t>Use the </a:t>
            </a:r>
            <a:r>
              <a:rPr lang="en-US" b="1" dirty="0"/>
              <a:t>router bgp</a:t>
            </a:r>
            <a:r>
              <a:rPr lang="en-US" dirty="0"/>
              <a:t> </a:t>
            </a:r>
            <a:r>
              <a:rPr lang="en-US" i="1" dirty="0"/>
              <a:t>autonomous-system</a:t>
            </a:r>
            <a:r>
              <a:rPr lang="en-US" dirty="0"/>
              <a:t> command to identify to the router that any subsequent subcommands belong to this routing process. This command also identifies the local autonomous system in which this router belongs. The router needs to be informed of the autonomous system so it can determine if the BGP neighbors to be configured next are either </a:t>
            </a:r>
            <a:r>
              <a:rPr lang="en-US" altLang="ja-JP" dirty="0"/>
              <a:t>Internal Border Gateway Protocol (IBGP) or External Border Gateway Protocol (EBGP) neighbors. The following table describes the </a:t>
            </a:r>
            <a:r>
              <a:rPr lang="en-US" altLang="ja-JP" b="1" dirty="0"/>
              <a:t>router bgp</a:t>
            </a:r>
            <a:r>
              <a:rPr lang="en-US" altLang="ja-JP" dirty="0"/>
              <a:t> command parameter:</a:t>
            </a:r>
            <a:endParaRPr lang="en-US" altLang="ja-JP" b="1" dirty="0"/>
          </a:p>
          <a:p>
            <a:pPr marL="179460" indent="-179460"/>
            <a:endParaRPr lang="en-US" altLang="ja-JP" b="1" dirty="0"/>
          </a:p>
          <a:p>
            <a:pPr marL="179460" indent="-179460"/>
            <a:r>
              <a:rPr lang="en-US" altLang="ja-JP" b="1" dirty="0"/>
              <a:t>The router bgp Command Parameter</a:t>
            </a:r>
            <a:endParaRPr lang="en-US" altLang="ja-JP" dirty="0"/>
          </a:p>
          <a:p>
            <a:pPr marL="179460" indent="-179460"/>
            <a:r>
              <a:rPr lang="en-US" altLang="ja-JP" i="0" dirty="0"/>
              <a:t>The </a:t>
            </a:r>
            <a:r>
              <a:rPr lang="en-US" altLang="ja-JP" i="1" dirty="0"/>
              <a:t>autonomous-system </a:t>
            </a:r>
            <a:r>
              <a:rPr lang="en-US" altLang="ja-JP" i="0" baseline="0" dirty="0"/>
              <a:t> parameter i</a:t>
            </a:r>
            <a:r>
              <a:rPr lang="en-US" altLang="ja-JP" dirty="0"/>
              <a:t>dentifies the local autonomous system number. The </a:t>
            </a:r>
            <a:r>
              <a:rPr lang="en-US" altLang="ja-JP" b="1" dirty="0"/>
              <a:t>route bgp </a:t>
            </a:r>
            <a:r>
              <a:rPr lang="en-US" altLang="ja-JP" dirty="0"/>
              <a:t>command alone cannot activate BGP on a router. You must enter at least one subcommand under the </a:t>
            </a:r>
            <a:r>
              <a:rPr lang="en-US" altLang="ja-JP" b="1" dirty="0"/>
              <a:t>router bgp</a:t>
            </a:r>
            <a:r>
              <a:rPr lang="en-US" altLang="ja-JP" dirty="0"/>
              <a:t> command to activate the BGP process on the router.</a:t>
            </a:r>
          </a:p>
          <a:p>
            <a:pPr marL="179460" indent="-179460"/>
            <a:r>
              <a:rPr lang="en-US" altLang="ja-JP" dirty="0"/>
              <a:t>If you place your router in autonomous system “A” and then try to configure a new </a:t>
            </a:r>
            <a:r>
              <a:rPr lang="en-US" altLang="ja-JP" b="1" dirty="0"/>
              <a:t>router bgp</a:t>
            </a:r>
            <a:r>
              <a:rPr lang="en-US" altLang="ja-JP" dirty="0"/>
              <a:t> “B” command, the router informs you that you are currently configured for autonomous system A. You must insert the autonomous system number in the </a:t>
            </a:r>
            <a:r>
              <a:rPr lang="en-US" altLang="ja-JP" b="1" dirty="0"/>
              <a:t>router bgp</a:t>
            </a:r>
            <a:r>
              <a:rPr lang="en-US" altLang="ja-JP" dirty="0"/>
              <a:t> command so that the router can properly identify the relationship between the neighboring router and itself.</a:t>
            </a: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83DCDD9-35C3-4460-B796-C7CBBA0D189F}" type="slidenum">
              <a:rPr lang="en-US"/>
              <a:pPr/>
              <a:t>27</a:t>
            </a:fld>
            <a:endParaRPr lang="en-US" dirty="0"/>
          </a:p>
        </p:txBody>
      </p:sp>
      <p:sp>
        <p:nvSpPr>
          <p:cNvPr id="927746" name="Rectangle 2"/>
          <p:cNvSpPr>
            <a:spLocks noGrp="1" noRot="1" noChangeAspect="1" noChangeArrowheads="1" noTextEdit="1"/>
          </p:cNvSpPr>
          <p:nvPr>
            <p:ph type="sldImg"/>
          </p:nvPr>
        </p:nvSpPr>
        <p:spPr>
          <a:xfrm>
            <a:off x="511175" y="561975"/>
            <a:ext cx="5846763" cy="3289300"/>
          </a:xfrm>
          <a:ln/>
        </p:spPr>
      </p:sp>
      <p:sp>
        <p:nvSpPr>
          <p:cNvPr id="927747" name="Rectangle 3"/>
          <p:cNvSpPr>
            <a:spLocks noGrp="1" noChangeArrowheads="1"/>
          </p:cNvSpPr>
          <p:nvPr>
            <p:ph type="body" idx="1"/>
          </p:nvPr>
        </p:nvSpPr>
        <p:spPr>
          <a:xfrm>
            <a:off x="859237" y="3996705"/>
            <a:ext cx="5160176" cy="4308323"/>
          </a:xfrm>
        </p:spPr>
        <p:txBody>
          <a:bodyPr lIns="89796" tIns="44897" rIns="89796" bIns="44897"/>
          <a:lstStyle/>
          <a:p>
            <a:pPr>
              <a:buFontTx/>
              <a:buNone/>
            </a:pPr>
            <a:r>
              <a:rPr lang="en-US" b="1" dirty="0"/>
              <a:t>Example: BGP neighbor Command</a:t>
            </a:r>
          </a:p>
          <a:p>
            <a:r>
              <a:rPr lang="en-US" dirty="0"/>
              <a:t>In this figure, router A in AS 65101 has two </a:t>
            </a:r>
            <a:r>
              <a:rPr lang="en-US" b="1" dirty="0"/>
              <a:t>neighbor</a:t>
            </a:r>
            <a:r>
              <a:rPr lang="en-US" dirty="0"/>
              <a:t> statements. Router A knows that router C (neighbor 192.168.1.1 remote-as 65102) is an external neighbor because AS 65102 in the </a:t>
            </a:r>
            <a:r>
              <a:rPr lang="en-US" b="1" dirty="0"/>
              <a:t>neighbor</a:t>
            </a:r>
            <a:r>
              <a:rPr lang="en-US" dirty="0"/>
              <a:t> statement for router C does not match the autonomous system number of router A, which is AS 65101. Router A can reach AS 65102 via 192.168.1.1, which is directly connected to router A.</a:t>
            </a:r>
          </a:p>
          <a:p>
            <a:r>
              <a:rPr lang="en-US" dirty="0"/>
              <a:t>Neighbor 10.2.2.2 (router B) is in the same autonomous system as router A; the second </a:t>
            </a:r>
            <a:r>
              <a:rPr lang="en-US" b="1" dirty="0"/>
              <a:t>neighbor</a:t>
            </a:r>
            <a:r>
              <a:rPr lang="en-US" dirty="0"/>
              <a:t> statement on router A defines router B as an IBGP neighbor. </a:t>
            </a:r>
          </a:p>
          <a:p>
            <a:r>
              <a:rPr lang="en-US" dirty="0"/>
              <a:t>AS 65101 runs </a:t>
            </a:r>
            <a:r>
              <a:rPr lang="en-US" altLang="ja-JP" dirty="0"/>
              <a:t>Enhanced Interior Gateway Routing Protocol (EIGRP) between all internal routers. Router A has an EIGRP path to reach IP address 10.2.2.2. As an IBGP neighbor, router B can be multiple routers away from router A.</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28</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1"/>
          </a:xfrm>
          <a:prstGeom prst="rect">
            <a:avLst/>
          </a:prstGeom>
        </p:spPr>
        <p:txBody>
          <a:bodyPr>
            <a:normAutofit/>
          </a:bodyPr>
          <a:lstStyle>
            <a:lvl1pPr>
              <a:defRPr baseline="0"/>
            </a:lvl1pPr>
          </a:lstStyle>
          <a:p>
            <a:r>
              <a:rPr lang="en-US"/>
              <a:t>2 Rows Graphic Bottom</a:t>
            </a:r>
          </a:p>
        </p:txBody>
      </p:sp>
      <p:sp>
        <p:nvSpPr>
          <p:cNvPr id="4" name="Content Placeholder 2"/>
          <p:cNvSpPr>
            <a:spLocks noGrp="1"/>
          </p:cNvSpPr>
          <p:nvPr>
            <p:ph idx="10"/>
          </p:nvPr>
        </p:nvSpPr>
        <p:spPr>
          <a:xfrm>
            <a:off x="372533" y="990600"/>
            <a:ext cx="11360472"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372534" y="3619500"/>
            <a:ext cx="11360151" cy="2921000"/>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42716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3/24/2025</a:t>
            </a:fld>
            <a:endParaRPr lang="en-US"/>
          </a:p>
        </p:txBody>
      </p:sp>
      <p:sp>
        <p:nvSpPr>
          <p:cNvPr id="5" name="Footer Placeholder 4"/>
          <p:cNvSpPr>
            <a:spLocks noGrp="1"/>
          </p:cNvSpPr>
          <p:nvPr>
            <p:ph type="ftr" sz="quarter" idx="11"/>
          </p:nvPr>
        </p:nvSpPr>
        <p:spPr>
          <a:xfrm>
            <a:off x="352611" y="6275669"/>
            <a:ext cx="6454588"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2428668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0"/>
          </a:xfrm>
          <a:prstGeom prst="rect">
            <a:avLst/>
          </a:prstGeom>
        </p:spPr>
        <p:txBody>
          <a:bodyPr>
            <a:normAutofit/>
          </a:bodyPr>
          <a:lstStyle>
            <a:lvl1pPr>
              <a:defRPr/>
            </a:lvl1pPr>
          </a:lstStyle>
          <a:p>
            <a:r>
              <a:rPr lang="en-US"/>
              <a:t>Table</a:t>
            </a:r>
          </a:p>
        </p:txBody>
      </p:sp>
      <p:sp>
        <p:nvSpPr>
          <p:cNvPr id="3" name="Table Placeholder 2"/>
          <p:cNvSpPr>
            <a:spLocks noGrp="1"/>
          </p:cNvSpPr>
          <p:nvPr>
            <p:ph type="tbl" idx="1"/>
          </p:nvPr>
        </p:nvSpPr>
        <p:spPr>
          <a:xfrm>
            <a:off x="372533" y="1028700"/>
            <a:ext cx="11362267" cy="5435600"/>
          </a:xfrm>
        </p:spPr>
        <p:txBody>
          <a:bodyPr/>
          <a:lstStyle/>
          <a:p>
            <a:pPr lvl="0"/>
            <a:r>
              <a:rPr lang="en-US" noProof="0"/>
              <a:t>Click icon to add table</a:t>
            </a:r>
          </a:p>
        </p:txBody>
      </p:sp>
    </p:spTree>
    <p:extLst>
      <p:ext uri="{BB962C8B-B14F-4D97-AF65-F5344CB8AC3E}">
        <p14:creationId xmlns:p14="http://schemas.microsoft.com/office/powerpoint/2010/main" val="1312398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1"/>
          </a:xfrm>
          <a:prstGeom prst="rect">
            <a:avLst/>
          </a:prstGeom>
        </p:spPr>
        <p:txBody>
          <a:bodyPr>
            <a:normAutofit/>
          </a:bodyPr>
          <a:lstStyle>
            <a:lvl1pPr>
              <a:defRPr baseline="0"/>
            </a:lvl1pPr>
          </a:lstStyle>
          <a:p>
            <a:r>
              <a:rPr lang="en-US"/>
              <a:t>Config Example 2 Rows</a:t>
            </a:r>
          </a:p>
        </p:txBody>
      </p:sp>
      <p:sp>
        <p:nvSpPr>
          <p:cNvPr id="4" name="Content Placeholder 2"/>
          <p:cNvSpPr>
            <a:spLocks noGrp="1"/>
          </p:cNvSpPr>
          <p:nvPr>
            <p:ph idx="10"/>
          </p:nvPr>
        </p:nvSpPr>
        <p:spPr>
          <a:xfrm>
            <a:off x="372533" y="1003301"/>
            <a:ext cx="11360472" cy="266736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hasCustomPrompt="1"/>
          </p:nvPr>
        </p:nvSpPr>
        <p:spPr>
          <a:xfrm>
            <a:off x="372534" y="3762103"/>
            <a:ext cx="11360151" cy="2778397"/>
          </a:xfrm>
          <a:ln>
            <a:solidFill>
              <a:schemeClr val="tx1"/>
            </a:solidFill>
          </a:ln>
        </p:spPr>
        <p:txBody>
          <a:bodyPr>
            <a:no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a:t>Config example</a:t>
            </a:r>
          </a:p>
        </p:txBody>
      </p:sp>
    </p:spTree>
    <p:extLst>
      <p:ext uri="{BB962C8B-B14F-4D97-AF65-F5344CB8AC3E}">
        <p14:creationId xmlns:p14="http://schemas.microsoft.com/office/powerpoint/2010/main" val="1855685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3/24/2025</a:t>
            </a:fld>
            <a:endParaRPr lang="en-US"/>
          </a:p>
        </p:txBody>
      </p:sp>
      <p:sp>
        <p:nvSpPr>
          <p:cNvPr id="3" name="Footer Placeholder 2"/>
          <p:cNvSpPr>
            <a:spLocks noGrp="1"/>
          </p:cNvSpPr>
          <p:nvPr>
            <p:ph type="ftr" sz="quarter" idx="11"/>
          </p:nvPr>
        </p:nvSpPr>
        <p:spPr>
          <a:xfrm>
            <a:off x="352611" y="6275669"/>
            <a:ext cx="6454588"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552420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80"/>
            <a:ext cx="11362944" cy="549021"/>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3" y="977456"/>
            <a:ext cx="11328400"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528195"/>
            <a:ext cx="10327216" cy="377078"/>
          </a:xfrm>
        </p:spPr>
        <p:txBody>
          <a:bodyPr>
            <a:normAutofit/>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1981200"/>
            <a:ext cx="10327216" cy="812800"/>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
        <p:nvSpPr>
          <p:cNvPr id="6" name="Content Placeholder 2"/>
          <p:cNvSpPr>
            <a:spLocks noGrp="1"/>
          </p:cNvSpPr>
          <p:nvPr>
            <p:ph idx="12"/>
          </p:nvPr>
        </p:nvSpPr>
        <p:spPr>
          <a:xfrm>
            <a:off x="372533" y="2852058"/>
            <a:ext cx="11311467" cy="3320143"/>
          </a:xfrm>
        </p:spPr>
        <p:txBody>
          <a:bodyPr/>
          <a:lstStyle/>
          <a:p>
            <a:pPr lvl="0"/>
            <a:r>
              <a:rPr lang="en-US"/>
              <a:t>Click to edit Master text styles</a:t>
            </a:r>
          </a:p>
        </p:txBody>
      </p:sp>
    </p:spTree>
    <p:extLst>
      <p:ext uri="{BB962C8B-B14F-4D97-AF65-F5344CB8AC3E}">
        <p14:creationId xmlns:p14="http://schemas.microsoft.com/office/powerpoint/2010/main" val="22226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3/24/2025</a:t>
            </a:fld>
            <a:endParaRPr lang="en-US"/>
          </a:p>
        </p:txBody>
      </p:sp>
      <p:sp>
        <p:nvSpPr>
          <p:cNvPr id="4" name="Footer Placeholder 3"/>
          <p:cNvSpPr>
            <a:spLocks noGrp="1"/>
          </p:cNvSpPr>
          <p:nvPr>
            <p:ph type="ftr" sz="quarter" idx="11"/>
          </p:nvPr>
        </p:nvSpPr>
        <p:spPr>
          <a:xfrm>
            <a:off x="352611" y="6275669"/>
            <a:ext cx="6454588"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7553051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3.png"/><Relationship Id="rId4" Type="http://schemas.openxmlformats.org/officeDocument/2006/relationships/slideLayout" Target="../slideLayouts/slideLayout9.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10"/>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91" r:id="rId2"/>
    <p:sldLayoutId id="2147483692" r:id="rId3"/>
    <p:sldLayoutId id="2147483693" r:id="rId4"/>
    <p:sldLayoutId id="2147483694" r:id="rId5"/>
    <p:sldLayoutId id="2147483695" r:id="rId6"/>
    <p:sldLayoutId id="214748369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9.wmf"/></Relationships>
</file>

<file path=ppt/slides/_rels/slide1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emf"/><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wmf"/></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9567210" cy="1242802"/>
          </a:xfrm>
        </p:spPr>
        <p:txBody>
          <a:bodyPr/>
          <a:lstStyle/>
          <a:p>
            <a:r>
              <a:rPr lang="en-US" sz="6000" dirty="0"/>
              <a:t>Border Gateway Protocol</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9733" y="428879"/>
            <a:ext cx="6474262" cy="549021"/>
          </a:xfrm>
        </p:spPr>
        <p:txBody>
          <a:bodyPr>
            <a:normAutofit fontScale="90000"/>
          </a:bodyPr>
          <a:lstStyle/>
          <a:p>
            <a:r>
              <a:rPr lang="en-US" dirty="0"/>
              <a:t>IGP versus EGP</a:t>
            </a:r>
          </a:p>
        </p:txBody>
      </p:sp>
      <p:sp>
        <p:nvSpPr>
          <p:cNvPr id="3" name="Content Placeholder 2"/>
          <p:cNvSpPr>
            <a:spLocks noGrp="1"/>
          </p:cNvSpPr>
          <p:nvPr>
            <p:ph idx="10"/>
          </p:nvPr>
        </p:nvSpPr>
        <p:spPr/>
        <p:txBody>
          <a:bodyPr>
            <a:normAutofit/>
          </a:bodyPr>
          <a:lstStyle/>
          <a:p>
            <a:r>
              <a:rPr lang="en-US" b="1" dirty="0">
                <a:solidFill>
                  <a:schemeClr val="tx1"/>
                </a:solidFill>
              </a:rPr>
              <a:t>Interior gateway protocol (IGP)</a:t>
            </a:r>
          </a:p>
          <a:p>
            <a:pPr lvl="1"/>
            <a:r>
              <a:rPr lang="en-US" dirty="0">
                <a:solidFill>
                  <a:schemeClr val="tx1"/>
                </a:solidFill>
              </a:rPr>
              <a:t>A routing protocol operating within an Autonomous System (AS). </a:t>
            </a:r>
          </a:p>
          <a:p>
            <a:pPr lvl="1"/>
            <a:r>
              <a:rPr lang="en-US" dirty="0">
                <a:solidFill>
                  <a:schemeClr val="tx1"/>
                </a:solidFill>
              </a:rPr>
              <a:t>RIP, OSPF, and EIGRP are IGPs.</a:t>
            </a:r>
          </a:p>
          <a:p>
            <a:r>
              <a:rPr lang="en-US" b="1" dirty="0">
                <a:solidFill>
                  <a:schemeClr val="tx1"/>
                </a:solidFill>
              </a:rPr>
              <a:t>Exterior gateway protocol (EGP)</a:t>
            </a:r>
          </a:p>
          <a:p>
            <a:pPr lvl="1"/>
            <a:r>
              <a:rPr lang="en-US" dirty="0">
                <a:solidFill>
                  <a:schemeClr val="tx1"/>
                </a:solidFill>
              </a:rPr>
              <a:t>A routing protocol operating between different AS. </a:t>
            </a:r>
          </a:p>
          <a:p>
            <a:pPr lvl="1"/>
            <a:r>
              <a:rPr lang="en-US" dirty="0">
                <a:solidFill>
                  <a:schemeClr val="tx1"/>
                </a:solidFill>
              </a:rPr>
              <a:t>BGP is an interdomain routing protocol (IDRP) and is an EGP.</a:t>
            </a:r>
          </a:p>
          <a:p>
            <a:pPr lvl="1"/>
            <a:endParaRPr lang="en-US" dirty="0">
              <a:solidFill>
                <a:schemeClr val="tx1"/>
              </a:solidFill>
            </a:endParaRPr>
          </a:p>
        </p:txBody>
      </p:sp>
      <p:pic>
        <p:nvPicPr>
          <p:cNvPr id="52226" name="Picture 2"/>
          <p:cNvPicPr>
            <a:picLocks noGrp="1" noChangeAspect="1" noChangeArrowheads="1"/>
          </p:cNvPicPr>
          <p:nvPr>
            <p:ph sz="quarter" idx="11"/>
          </p:nvPr>
        </p:nvPicPr>
        <p:blipFill>
          <a:blip r:embed="rId2" cstate="print"/>
          <a:stretch>
            <a:fillRect/>
          </a:stretch>
        </p:blipFill>
        <p:spPr bwMode="auto">
          <a:xfrm>
            <a:off x="1972490" y="3619500"/>
            <a:ext cx="8351265" cy="3084440"/>
          </a:xfrm>
          <a:prstGeom prst="rect">
            <a:avLst/>
          </a:prstGeom>
          <a:noFill/>
          <a:ln w="9525">
            <a:noFill/>
            <a:miter lim="800000"/>
            <a:headEnd/>
            <a:tailEnd/>
          </a:ln>
        </p:spPr>
      </p:pic>
    </p:spTree>
    <p:extLst>
      <p:ext uri="{BB962C8B-B14F-4D97-AF65-F5344CB8AC3E}">
        <p14:creationId xmlns:p14="http://schemas.microsoft.com/office/powerpoint/2010/main" val="1463043134"/>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0" name="Rectangle 2"/>
          <p:cNvSpPr>
            <a:spLocks noGrp="1" noChangeArrowheads="1"/>
          </p:cNvSpPr>
          <p:nvPr>
            <p:ph type="title"/>
          </p:nvPr>
        </p:nvSpPr>
        <p:spPr/>
        <p:txBody>
          <a:bodyPr/>
          <a:lstStyle/>
          <a:p>
            <a:r>
              <a:rPr lang="en-US" dirty="0"/>
              <a:t>Autonomous Systems (AS)</a:t>
            </a:r>
          </a:p>
        </p:txBody>
      </p:sp>
      <p:sp>
        <p:nvSpPr>
          <p:cNvPr id="908291" name="Rectangle 3"/>
          <p:cNvSpPr>
            <a:spLocks noGrp="1" noChangeArrowheads="1"/>
          </p:cNvSpPr>
          <p:nvPr>
            <p:ph idx="1"/>
          </p:nvPr>
        </p:nvSpPr>
        <p:spPr/>
        <p:txBody>
          <a:bodyPr>
            <a:normAutofit/>
          </a:bodyPr>
          <a:lstStyle/>
          <a:p>
            <a:r>
              <a:rPr lang="en-US" dirty="0">
                <a:solidFill>
                  <a:srgbClr val="000000"/>
                </a:solidFill>
              </a:rPr>
              <a:t>An AS is a group of routers that share similar routing policies and operate within a single administrative domain. </a:t>
            </a:r>
          </a:p>
          <a:p>
            <a:r>
              <a:rPr lang="en-US" dirty="0">
                <a:solidFill>
                  <a:srgbClr val="000000"/>
                </a:solidFill>
              </a:rPr>
              <a:t>An AS typically belongs to one organization.</a:t>
            </a:r>
          </a:p>
          <a:p>
            <a:pPr lvl="1"/>
            <a:r>
              <a:rPr lang="en-US" dirty="0">
                <a:solidFill>
                  <a:srgbClr val="000000"/>
                </a:solidFill>
              </a:rPr>
              <a:t>A single or multiple interior gateway protocols (IGP) may be used within the AS.</a:t>
            </a:r>
          </a:p>
          <a:p>
            <a:pPr lvl="1"/>
            <a:r>
              <a:rPr lang="en-US" dirty="0">
                <a:solidFill>
                  <a:srgbClr val="000000"/>
                </a:solidFill>
              </a:rPr>
              <a:t>In either case, the outside world views the entire AS as a single entity.</a:t>
            </a:r>
          </a:p>
          <a:p>
            <a:r>
              <a:rPr lang="en-US" dirty="0">
                <a:solidFill>
                  <a:srgbClr val="000000"/>
                </a:solidFill>
              </a:rPr>
              <a:t>If an AS connects to the public Internet using an exterior gateway protocol such as BGP, then it must be assigned a unique AS number which is managed by the Internet Assigned Numbers Authority (IANA).</a:t>
            </a:r>
          </a:p>
        </p:txBody>
      </p:sp>
    </p:spTree>
    <p:extLst>
      <p:ext uri="{BB962C8B-B14F-4D97-AF65-F5344CB8AC3E}">
        <p14:creationId xmlns:p14="http://schemas.microsoft.com/office/powerpoint/2010/main" val="92223498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3794" name="Rectangle 2"/>
          <p:cNvSpPr>
            <a:spLocks noGrp="1" noChangeArrowheads="1"/>
          </p:cNvSpPr>
          <p:nvPr>
            <p:ph type="title"/>
          </p:nvPr>
        </p:nvSpPr>
        <p:spPr/>
        <p:txBody>
          <a:bodyPr/>
          <a:lstStyle/>
          <a:p>
            <a:r>
              <a:rPr lang="en-US" dirty="0"/>
              <a:t>BGP Basics</a:t>
            </a:r>
          </a:p>
        </p:txBody>
      </p:sp>
      <p:sp>
        <p:nvSpPr>
          <p:cNvPr id="8" name="Content Placeholder 7"/>
          <p:cNvSpPr>
            <a:spLocks noGrp="1"/>
          </p:cNvSpPr>
          <p:nvPr>
            <p:ph idx="1"/>
          </p:nvPr>
        </p:nvSpPr>
        <p:spPr/>
        <p:txBody>
          <a:bodyPr>
            <a:normAutofit/>
          </a:bodyPr>
          <a:lstStyle/>
          <a:p>
            <a:r>
              <a:rPr lang="en-US" dirty="0">
                <a:solidFill>
                  <a:srgbClr val="000000"/>
                </a:solidFill>
              </a:rPr>
              <a:t>The Internet is a collection of autonomous systems that are interconnected to allow communication among them. </a:t>
            </a:r>
          </a:p>
          <a:p>
            <a:pPr lvl="1"/>
            <a:r>
              <a:rPr lang="en-US" dirty="0">
                <a:solidFill>
                  <a:srgbClr val="000000"/>
                </a:solidFill>
              </a:rPr>
              <a:t>BGP provides the routing between these autonomous systems. </a:t>
            </a:r>
          </a:p>
          <a:p>
            <a:r>
              <a:rPr lang="en-US" dirty="0">
                <a:solidFill>
                  <a:srgbClr val="000000"/>
                </a:solidFill>
              </a:rPr>
              <a:t>BGP is a path vector protocol.</a:t>
            </a:r>
          </a:p>
          <a:p>
            <a:r>
              <a:rPr lang="en-US" dirty="0">
                <a:solidFill>
                  <a:srgbClr val="000000"/>
                </a:solidFill>
              </a:rPr>
              <a:t>It is the only routing protocol to use TCP.</a:t>
            </a:r>
          </a:p>
          <a:p>
            <a:pPr lvl="1"/>
            <a:r>
              <a:rPr lang="en-US" dirty="0">
                <a:solidFill>
                  <a:srgbClr val="000000"/>
                </a:solidFill>
              </a:rPr>
              <a:t>OSPF and EIGRP operate directly over IP. IS-IS is at the network layer. </a:t>
            </a:r>
          </a:p>
          <a:p>
            <a:pPr lvl="1"/>
            <a:r>
              <a:rPr lang="en-US" dirty="0">
                <a:solidFill>
                  <a:srgbClr val="000000"/>
                </a:solidFill>
              </a:rPr>
              <a:t>RIP uses the User Datagram Protocol (UDP) for its transport layer.</a:t>
            </a:r>
          </a:p>
        </p:txBody>
      </p:sp>
      <p:sp>
        <p:nvSpPr>
          <p:cNvPr id="1313796" name="Rectangle 4"/>
          <p:cNvSpPr>
            <a:spLocks noChangeArrowheads="1"/>
          </p:cNvSpPr>
          <p:nvPr/>
        </p:nvSpPr>
        <p:spPr bwMode="auto">
          <a:xfrm>
            <a:off x="1981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dirty="0">
              <a:solidFill>
                <a:srgbClr val="EAEC5E"/>
              </a:solidFill>
              <a:effectLst>
                <a:outerShdw blurRad="38100" dist="38100" dir="2700000" algn="tl">
                  <a:srgbClr val="C0C0C0"/>
                </a:outerShdw>
              </a:effectLst>
              <a:latin typeface="Times New Roman" pitchFamily="18" charset="0"/>
            </a:endParaRPr>
          </a:p>
        </p:txBody>
      </p:sp>
    </p:spTree>
    <p:extLst>
      <p:ext uri="{BB962C8B-B14F-4D97-AF65-F5344CB8AC3E}">
        <p14:creationId xmlns:p14="http://schemas.microsoft.com/office/powerpoint/2010/main" val="940120532"/>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6483" name="Rectangle 3"/>
          <p:cNvSpPr>
            <a:spLocks noGrp="1" noChangeArrowheads="1"/>
          </p:cNvSpPr>
          <p:nvPr>
            <p:ph type="title"/>
          </p:nvPr>
        </p:nvSpPr>
        <p:spPr/>
        <p:txBody>
          <a:bodyPr/>
          <a:lstStyle/>
          <a:p>
            <a:r>
              <a:rPr lang="en-US" dirty="0"/>
              <a:t>Peers = Neighbors</a:t>
            </a:r>
          </a:p>
        </p:txBody>
      </p:sp>
      <p:sp>
        <p:nvSpPr>
          <p:cNvPr id="916484" name="Rectangle 4"/>
          <p:cNvSpPr>
            <a:spLocks noGrp="1" noChangeArrowheads="1"/>
          </p:cNvSpPr>
          <p:nvPr>
            <p:ph idx="1"/>
          </p:nvPr>
        </p:nvSpPr>
        <p:spPr/>
        <p:txBody>
          <a:bodyPr/>
          <a:lstStyle/>
          <a:p>
            <a:r>
              <a:rPr lang="en-US" dirty="0">
                <a:solidFill>
                  <a:srgbClr val="000000"/>
                </a:solidFill>
              </a:rPr>
              <a:t>A “BGP peer,” also known as a “BGP neighbor,” is a specific term that is used for BGP speakers that have established a neighbor relationship.  </a:t>
            </a:r>
          </a:p>
          <a:p>
            <a:r>
              <a:rPr lang="en-US" dirty="0">
                <a:solidFill>
                  <a:srgbClr val="000000"/>
                </a:solidFill>
              </a:rPr>
              <a:t>Any two routers that have formed a TCP connection to exchange BGP routing information are called BGP peers or BGP neighbors.</a:t>
            </a:r>
          </a:p>
        </p:txBody>
      </p:sp>
    </p:spTree>
    <p:extLst>
      <p:ext uri="{BB962C8B-B14F-4D97-AF65-F5344CB8AC3E}">
        <p14:creationId xmlns:p14="http://schemas.microsoft.com/office/powerpoint/2010/main" val="341200143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400" y="933487"/>
            <a:ext cx="8521700" cy="549021"/>
          </a:xfrm>
        </p:spPr>
        <p:txBody>
          <a:bodyPr>
            <a:normAutofit fontScale="90000"/>
          </a:bodyPr>
          <a:lstStyle/>
          <a:p>
            <a:r>
              <a:rPr lang="en-US" dirty="0"/>
              <a:t>BGP Use Between AS</a:t>
            </a:r>
          </a:p>
        </p:txBody>
      </p:sp>
      <p:sp>
        <p:nvSpPr>
          <p:cNvPr id="5" name="Content Placeholder 4"/>
          <p:cNvSpPr>
            <a:spLocks noGrp="1"/>
          </p:cNvSpPr>
          <p:nvPr>
            <p:ph idx="10"/>
          </p:nvPr>
        </p:nvSpPr>
        <p:spPr>
          <a:xfrm>
            <a:off x="1804746" y="1726876"/>
            <a:ext cx="8520354" cy="2452688"/>
          </a:xfrm>
        </p:spPr>
        <p:txBody>
          <a:bodyPr/>
          <a:lstStyle/>
          <a:p>
            <a:r>
              <a:rPr lang="en-US" dirty="0">
                <a:solidFill>
                  <a:srgbClr val="000000"/>
                </a:solidFill>
              </a:rPr>
              <a:t>BGP provides an interdomain routing system that guarantees the loop-free exchange of routing information between autonomous systems.</a:t>
            </a:r>
          </a:p>
        </p:txBody>
      </p:sp>
      <p:pic>
        <p:nvPicPr>
          <p:cNvPr id="84995" name="Picture 3"/>
          <p:cNvPicPr>
            <a:picLocks noGrp="1" noChangeAspect="1" noChangeArrowheads="1"/>
          </p:cNvPicPr>
          <p:nvPr>
            <p:ph sz="quarter" idx="11"/>
          </p:nvPr>
        </p:nvPicPr>
        <p:blipFill>
          <a:blip r:embed="rId2" cstate="print"/>
          <a:stretch>
            <a:fillRect/>
          </a:stretch>
        </p:blipFill>
        <p:spPr bwMode="auto">
          <a:xfrm>
            <a:off x="3192134" y="2953220"/>
            <a:ext cx="5742647" cy="2921000"/>
          </a:xfrm>
          <a:prstGeom prst="rect">
            <a:avLst/>
          </a:prstGeom>
          <a:noFill/>
          <a:ln w="9525">
            <a:noFill/>
            <a:miter lim="800000"/>
            <a:headEnd/>
            <a:tailEnd/>
          </a:ln>
        </p:spPr>
      </p:pic>
    </p:spTree>
    <p:extLst>
      <p:ext uri="{BB962C8B-B14F-4D97-AF65-F5344CB8AC3E}">
        <p14:creationId xmlns:p14="http://schemas.microsoft.com/office/powerpoint/2010/main" val="264508743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94586"/>
            <a:ext cx="8042276" cy="1336956"/>
          </a:xfrm>
        </p:spPr>
        <p:txBody>
          <a:bodyPr>
            <a:normAutofit/>
          </a:bodyPr>
          <a:lstStyle/>
          <a:p>
            <a:r>
              <a:rPr lang="en-US" dirty="0"/>
              <a:t>Comparison BGP with IGPs</a:t>
            </a:r>
          </a:p>
        </p:txBody>
      </p:sp>
      <p:sp>
        <p:nvSpPr>
          <p:cNvPr id="3" name="Content Placeholder 2"/>
          <p:cNvSpPr>
            <a:spLocks noGrp="1"/>
          </p:cNvSpPr>
          <p:nvPr>
            <p:ph idx="1"/>
          </p:nvPr>
        </p:nvSpPr>
        <p:spPr>
          <a:xfrm>
            <a:off x="2073275" y="1725127"/>
            <a:ext cx="8042276" cy="4343400"/>
          </a:xfrm>
        </p:spPr>
        <p:txBody>
          <a:bodyPr>
            <a:normAutofit/>
          </a:bodyPr>
          <a:lstStyle/>
          <a:p>
            <a:r>
              <a:rPr lang="en-US" dirty="0">
                <a:solidFill>
                  <a:srgbClr val="000000"/>
                </a:solidFill>
              </a:rPr>
              <a:t>BGP works differently than IGPs because it does not make routing decisions based on best path metrics. </a:t>
            </a:r>
          </a:p>
          <a:p>
            <a:pPr lvl="1"/>
            <a:r>
              <a:rPr lang="en-US" dirty="0">
                <a:solidFill>
                  <a:srgbClr val="000000"/>
                </a:solidFill>
              </a:rPr>
              <a:t>Instead, BGP is a policy-based routing protocol that allows an AS to control traffic flow using multiple BGP attributes. </a:t>
            </a:r>
          </a:p>
          <a:p>
            <a:r>
              <a:rPr lang="en-US" dirty="0">
                <a:solidFill>
                  <a:srgbClr val="000000"/>
                </a:solidFill>
              </a:rPr>
              <a:t>Routers running BGP exchange network attributes including a list of the full path of BGP AS numbers that a router should take to reach a destination network. </a:t>
            </a:r>
          </a:p>
          <a:p>
            <a:r>
              <a:rPr lang="en-US" dirty="0">
                <a:solidFill>
                  <a:srgbClr val="000000"/>
                </a:solidFill>
              </a:rPr>
              <a:t>BGP allows an organization to fully use all of its bandwidth by manipulating these path attributes.</a:t>
            </a:r>
          </a:p>
        </p:txBody>
      </p:sp>
    </p:spTree>
    <p:extLst>
      <p:ext uri="{BB962C8B-B14F-4D97-AF65-F5344CB8AC3E}">
        <p14:creationId xmlns:p14="http://schemas.microsoft.com/office/powerpoint/2010/main" val="275685426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7208" y="101656"/>
            <a:ext cx="8521700" cy="549020"/>
          </a:xfrm>
        </p:spPr>
        <p:txBody>
          <a:bodyPr>
            <a:normAutofit fontScale="90000"/>
          </a:bodyPr>
          <a:lstStyle/>
          <a:p>
            <a:r>
              <a:rPr lang="en-US" dirty="0"/>
              <a:t>Comparing IGPs with BGP</a:t>
            </a:r>
          </a:p>
        </p:txBody>
      </p:sp>
      <p:graphicFrame>
        <p:nvGraphicFramePr>
          <p:cNvPr id="6" name="Table Placeholder 5"/>
          <p:cNvGraphicFramePr>
            <a:graphicFrameLocks noGrp="1"/>
          </p:cNvGraphicFramePr>
          <p:nvPr>
            <p:ph type="tbl" idx="1"/>
            <p:extLst>
              <p:ext uri="{D42A27DB-BD31-4B8C-83A1-F6EECF244321}">
                <p14:modId xmlns:p14="http://schemas.microsoft.com/office/powerpoint/2010/main" val="1569462387"/>
              </p:ext>
            </p:extLst>
          </p:nvPr>
        </p:nvGraphicFramePr>
        <p:xfrm>
          <a:off x="1531731" y="650676"/>
          <a:ext cx="8316915" cy="4998568"/>
        </p:xfrm>
        <a:graphic>
          <a:graphicData uri="http://schemas.openxmlformats.org/drawingml/2006/table">
            <a:tbl>
              <a:tblPr firstRow="1" bandRow="1">
                <a:tableStyleId>{5C22544A-7EE6-4342-B048-85BDC9FD1C3A}</a:tableStyleId>
              </a:tblPr>
              <a:tblGrid>
                <a:gridCol w="1663383">
                  <a:extLst>
                    <a:ext uri="{9D8B030D-6E8A-4147-A177-3AD203B41FA5}">
                      <a16:colId xmlns:a16="http://schemas.microsoft.com/office/drawing/2014/main" val="20000"/>
                    </a:ext>
                  </a:extLst>
                </a:gridCol>
                <a:gridCol w="1663383">
                  <a:extLst>
                    <a:ext uri="{9D8B030D-6E8A-4147-A177-3AD203B41FA5}">
                      <a16:colId xmlns:a16="http://schemas.microsoft.com/office/drawing/2014/main" val="20001"/>
                    </a:ext>
                  </a:extLst>
                </a:gridCol>
                <a:gridCol w="1663383">
                  <a:extLst>
                    <a:ext uri="{9D8B030D-6E8A-4147-A177-3AD203B41FA5}">
                      <a16:colId xmlns:a16="http://schemas.microsoft.com/office/drawing/2014/main" val="20002"/>
                    </a:ext>
                  </a:extLst>
                </a:gridCol>
                <a:gridCol w="1663383">
                  <a:extLst>
                    <a:ext uri="{9D8B030D-6E8A-4147-A177-3AD203B41FA5}">
                      <a16:colId xmlns:a16="http://schemas.microsoft.com/office/drawing/2014/main" val="20003"/>
                    </a:ext>
                  </a:extLst>
                </a:gridCol>
                <a:gridCol w="1663383">
                  <a:extLst>
                    <a:ext uri="{9D8B030D-6E8A-4147-A177-3AD203B41FA5}">
                      <a16:colId xmlns:a16="http://schemas.microsoft.com/office/drawing/2014/main" val="20004"/>
                    </a:ext>
                  </a:extLst>
                </a:gridCol>
              </a:tblGrid>
              <a:tr h="925172">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Protocol</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Interior or Exterior</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Type</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Hierarchy Required?</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Metric</a:t>
                      </a:r>
                    </a:p>
                  </a:txBody>
                  <a:tcPr marL="68580" marR="68580" marT="0" marB="0" anchor="ctr">
                    <a:lnB w="12700" cap="flat" cmpd="sng" algn="ctr">
                      <a:noFill/>
                      <a:prstDash val="solid"/>
                      <a:round/>
                      <a:headEnd type="none" w="med" len="med"/>
                      <a:tailEnd type="none" w="med" len="med"/>
                    </a:lnB>
                  </a:tcPr>
                </a:tc>
                <a:extLst>
                  <a:ext uri="{0D108BD9-81ED-4DB2-BD59-A6C34878D82A}">
                    <a16:rowId xmlns:a16="http://schemas.microsoft.com/office/drawing/2014/main" val="10000"/>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RIP</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Distance vector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No</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Hop count</a:t>
                      </a:r>
                    </a:p>
                  </a:txBody>
                  <a:tcPr marL="68580" marR="68580" marT="0" marB="0" anchor="ctr">
                    <a:lnT w="12700" cmpd="sng">
                      <a:noFill/>
                    </a:lnT>
                    <a:lnB w="12700" cmpd="sng">
                      <a:noFill/>
                    </a:lnB>
                  </a:tcPr>
                </a:tc>
                <a:extLst>
                  <a:ext uri="{0D108BD9-81ED-4DB2-BD59-A6C34878D82A}">
                    <a16:rowId xmlns:a16="http://schemas.microsoft.com/office/drawing/2014/main" val="10001"/>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OSPF</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Link state</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Yes</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Cost</a:t>
                      </a:r>
                    </a:p>
                  </a:txBody>
                  <a:tcPr marL="68580" marR="68580" marT="0" marB="0" anchor="ctr">
                    <a:lnT w="12700" cmpd="sng">
                      <a:noFill/>
                    </a:lnT>
                    <a:lnB w="12700" cmpd="sng">
                      <a:noFill/>
                    </a:lnB>
                  </a:tcPr>
                </a:tc>
                <a:extLst>
                  <a:ext uri="{0D108BD9-81ED-4DB2-BD59-A6C34878D82A}">
                    <a16:rowId xmlns:a16="http://schemas.microsoft.com/office/drawing/2014/main" val="10002"/>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IS-IS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Link state</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Yes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Metric</a:t>
                      </a:r>
                    </a:p>
                  </a:txBody>
                  <a:tcPr marL="68580" marR="68580" marT="0" marB="0" anchor="ctr">
                    <a:lnT w="12700" cmpd="sng">
                      <a:noFill/>
                    </a:lnT>
                  </a:tcPr>
                </a:tc>
                <a:extLst>
                  <a:ext uri="{0D108BD9-81ED-4DB2-BD59-A6C34878D82A}">
                    <a16:rowId xmlns:a16="http://schemas.microsoft.com/office/drawing/2014/main" val="10003"/>
                  </a:ext>
                </a:extLst>
              </a:tr>
              <a:tr h="914248">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EIGRP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Advanced </a:t>
                      </a:r>
                    </a:p>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distance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Composite</a:t>
                      </a:r>
                    </a:p>
                  </a:txBody>
                  <a:tcPr marL="68580" marR="68580" marT="0" marB="0" anchor="ctr"/>
                </a:tc>
                <a:extLst>
                  <a:ext uri="{0D108BD9-81ED-4DB2-BD59-A6C34878D82A}">
                    <a16:rowId xmlns:a16="http://schemas.microsoft.com/office/drawing/2014/main" val="10004"/>
                  </a:ext>
                </a:extLst>
              </a:tr>
              <a:tr h="148860">
                <a:tc gridSpan="5">
                  <a:txBody>
                    <a:bodyPr/>
                    <a:lstStyle/>
                    <a:p>
                      <a:pPr marL="0" marR="0" lvl="0" algn="ctr" defTabSz="914400" rtl="0" eaLnBrk="1" latinLnBrk="0" hangingPunct="1">
                        <a:lnSpc>
                          <a:spcPct val="100000"/>
                        </a:lnSpc>
                        <a:spcBef>
                          <a:spcPts val="300"/>
                        </a:spcBef>
                        <a:spcAft>
                          <a:spcPts val="0"/>
                        </a:spcAft>
                        <a:defRPr/>
                      </a:pPr>
                      <a:endParaRPr lang="en-US" sz="1800" kern="1200" dirty="0">
                        <a:solidFill>
                          <a:schemeClr val="dk1"/>
                        </a:solidFill>
                        <a:latin typeface="+mn-lt"/>
                        <a:ea typeface="+mn-ea"/>
                        <a:cs typeface="+mn-cs"/>
                      </a:endParaRPr>
                    </a:p>
                  </a:txBody>
                  <a:tcPr marL="68580" marR="68580" marT="0" marB="0" anchor="ctr">
                    <a:solidFill>
                      <a:schemeClr val="bg1"/>
                    </a:solidFill>
                  </a:tcP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5"/>
                  </a:ext>
                </a:extLst>
              </a:tr>
              <a:tr h="914248">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BGP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Exterior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Path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Path vectors (attributes)</a:t>
                      </a:r>
                    </a:p>
                  </a:txBody>
                  <a:tcPr marL="68580" marR="68580" marT="0"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1946796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648922"/>
            <a:ext cx="8042276" cy="792252"/>
          </a:xfrm>
        </p:spPr>
        <p:txBody>
          <a:bodyPr/>
          <a:lstStyle/>
          <a:p>
            <a:r>
              <a:rPr lang="en-US" sz="3600" b="1" dirty="0">
                <a:solidFill>
                  <a:schemeClr val="accent1"/>
                </a:solidFill>
              </a:rPr>
              <a:t>Connecting Enterprise Networks to an ISP</a:t>
            </a:r>
          </a:p>
        </p:txBody>
      </p:sp>
      <p:sp>
        <p:nvSpPr>
          <p:cNvPr id="3" name="Content Placeholder 2"/>
          <p:cNvSpPr>
            <a:spLocks noGrp="1"/>
          </p:cNvSpPr>
          <p:nvPr>
            <p:ph idx="1"/>
          </p:nvPr>
        </p:nvSpPr>
        <p:spPr>
          <a:xfrm>
            <a:off x="2162727" y="1441174"/>
            <a:ext cx="8042276" cy="4343400"/>
          </a:xfrm>
        </p:spPr>
        <p:txBody>
          <a:bodyPr/>
          <a:lstStyle/>
          <a:p>
            <a:r>
              <a:rPr lang="en-US" dirty="0">
                <a:solidFill>
                  <a:srgbClr val="000000"/>
                </a:solidFill>
              </a:rPr>
              <a:t>Modern corporate IP networks connect to the global Internet.</a:t>
            </a:r>
          </a:p>
          <a:p>
            <a:r>
              <a:rPr lang="en-US" dirty="0">
                <a:solidFill>
                  <a:srgbClr val="000000"/>
                </a:solidFill>
              </a:rPr>
              <a:t>Requirements that must be determined for connecting an enterprise to an ISP include the following:</a:t>
            </a:r>
          </a:p>
          <a:p>
            <a:pPr lvl="1"/>
            <a:r>
              <a:rPr lang="en-US" dirty="0">
                <a:solidFill>
                  <a:srgbClr val="000000"/>
                </a:solidFill>
              </a:rPr>
              <a:t>Public IP address space</a:t>
            </a:r>
          </a:p>
          <a:p>
            <a:pPr lvl="1"/>
            <a:r>
              <a:rPr lang="en-US" dirty="0">
                <a:solidFill>
                  <a:srgbClr val="000000"/>
                </a:solidFill>
              </a:rPr>
              <a:t>Enterprise-to-ISP connection link type and bandwidth</a:t>
            </a:r>
          </a:p>
          <a:p>
            <a:pPr lvl="1"/>
            <a:r>
              <a:rPr lang="en-US" dirty="0">
                <a:solidFill>
                  <a:srgbClr val="000000"/>
                </a:solidFill>
              </a:rPr>
              <a:t>Connection redundancy</a:t>
            </a:r>
          </a:p>
          <a:p>
            <a:pPr lvl="1"/>
            <a:r>
              <a:rPr lang="en-US" dirty="0">
                <a:solidFill>
                  <a:srgbClr val="000000"/>
                </a:solidFill>
              </a:rPr>
              <a:t>Routing protocol</a:t>
            </a:r>
          </a:p>
          <a:p>
            <a:pPr lvl="1"/>
            <a:endParaRPr lang="en-US" dirty="0">
              <a:solidFill>
                <a:srgbClr val="000000"/>
              </a:solidFill>
            </a:endParaRPr>
          </a:p>
        </p:txBody>
      </p:sp>
    </p:spTree>
    <p:extLst>
      <p:ext uri="{BB962C8B-B14F-4D97-AF65-F5344CB8AC3E}">
        <p14:creationId xmlns:p14="http://schemas.microsoft.com/office/powerpoint/2010/main" val="113477324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r>
              <a:rPr lang="en-US" sz="3600" b="1" dirty="0">
                <a:solidFill>
                  <a:schemeClr val="accent1"/>
                </a:solidFill>
                <a:latin typeface="+mj-lt"/>
              </a:rPr>
              <a:t>Public IP Address Space</a:t>
            </a:r>
          </a:p>
        </p:txBody>
      </p:sp>
      <p:sp>
        <p:nvSpPr>
          <p:cNvPr id="3" name="Content Placeholder 2"/>
          <p:cNvSpPr>
            <a:spLocks noGrp="1"/>
          </p:cNvSpPr>
          <p:nvPr>
            <p:ph idx="1"/>
          </p:nvPr>
        </p:nvSpPr>
        <p:spPr/>
        <p:txBody>
          <a:bodyPr>
            <a:normAutofit/>
          </a:bodyPr>
          <a:lstStyle/>
          <a:p>
            <a:r>
              <a:rPr lang="en-US" dirty="0">
                <a:solidFill>
                  <a:schemeClr val="tx1"/>
                </a:solidFill>
              </a:rPr>
              <a:t>Public IP addresses are used:</a:t>
            </a:r>
          </a:p>
          <a:p>
            <a:pPr lvl="1"/>
            <a:r>
              <a:rPr lang="en-US" dirty="0">
                <a:solidFill>
                  <a:schemeClr val="tx1"/>
                </a:solidFill>
              </a:rPr>
              <a:t>By internal enterprise clients to access the Internet using NAT.</a:t>
            </a:r>
          </a:p>
          <a:p>
            <a:pPr lvl="1"/>
            <a:r>
              <a:rPr lang="en-US" dirty="0">
                <a:solidFill>
                  <a:schemeClr val="tx1"/>
                </a:solidFill>
              </a:rPr>
              <a:t>To make enterprise servers accessible from the Internet using static NAT. </a:t>
            </a:r>
          </a:p>
          <a:p>
            <a:r>
              <a:rPr lang="en-US" dirty="0">
                <a:solidFill>
                  <a:schemeClr val="tx1"/>
                </a:solidFill>
              </a:rPr>
              <a:t>Public IP addresses are available from ISPs.</a:t>
            </a:r>
          </a:p>
          <a:p>
            <a:pPr lvl="1"/>
            <a:r>
              <a:rPr lang="en-US" dirty="0">
                <a:solidFill>
                  <a:schemeClr val="tx1"/>
                </a:solidFill>
              </a:rPr>
              <a:t>Most enterprises acquire their IP addresses and AS number from ISPs.</a:t>
            </a:r>
          </a:p>
        </p:txBody>
      </p:sp>
    </p:spTree>
    <p:extLst>
      <p:ext uri="{BB962C8B-B14F-4D97-AF65-F5344CB8AC3E}">
        <p14:creationId xmlns:p14="http://schemas.microsoft.com/office/powerpoint/2010/main" val="3593642336"/>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5673"/>
            <a:ext cx="11481847" cy="1325563"/>
          </a:xfrm>
        </p:spPr>
        <p:txBody>
          <a:bodyPr>
            <a:normAutofit/>
          </a:bodyPr>
          <a:lstStyle/>
          <a:p>
            <a:pPr lvl="1"/>
            <a:r>
              <a:rPr lang="en-US" sz="3600" b="1" dirty="0">
                <a:solidFill>
                  <a:schemeClr val="accent1"/>
                </a:solidFill>
                <a:latin typeface="+mj-lt"/>
              </a:rPr>
              <a:t>Connection and Routing Questions</a:t>
            </a:r>
          </a:p>
        </p:txBody>
      </p:sp>
      <p:sp>
        <p:nvSpPr>
          <p:cNvPr id="3" name="Content Placeholder 2"/>
          <p:cNvSpPr>
            <a:spLocks noGrp="1"/>
          </p:cNvSpPr>
          <p:nvPr>
            <p:ph idx="1"/>
          </p:nvPr>
        </p:nvSpPr>
        <p:spPr/>
        <p:txBody>
          <a:bodyPr>
            <a:normAutofit fontScale="92500" lnSpcReduction="20000"/>
          </a:bodyPr>
          <a:lstStyle/>
          <a:p>
            <a:r>
              <a:rPr lang="en-US" dirty="0">
                <a:solidFill>
                  <a:schemeClr val="tx1"/>
                </a:solidFill>
              </a:rPr>
              <a:t>Which connection options does the ISP offer?</a:t>
            </a:r>
          </a:p>
          <a:p>
            <a:r>
              <a:rPr lang="en-US" dirty="0">
                <a:solidFill>
                  <a:schemeClr val="tx1"/>
                </a:solidFill>
              </a:rPr>
              <a:t>Which routing options does the ISP offer?</a:t>
            </a:r>
          </a:p>
          <a:p>
            <a:r>
              <a:rPr lang="en-US" dirty="0">
                <a:solidFill>
                  <a:schemeClr val="tx1"/>
                </a:solidFill>
              </a:rPr>
              <a:t>Will the enterprise network be connected to multiple ISPs?</a:t>
            </a:r>
          </a:p>
          <a:p>
            <a:r>
              <a:rPr lang="en-US" dirty="0">
                <a:solidFill>
                  <a:schemeClr val="tx1"/>
                </a:solidFill>
              </a:rPr>
              <a:t>Does the routing need to support one link to an ISP or multiple links, to one or multiple ISPs?</a:t>
            </a:r>
          </a:p>
          <a:p>
            <a:r>
              <a:rPr lang="en-US" dirty="0">
                <a:solidFill>
                  <a:schemeClr val="tx1"/>
                </a:solidFill>
              </a:rPr>
              <a:t>Is traffic load balancing over multiple links required?</a:t>
            </a:r>
          </a:p>
          <a:p>
            <a:r>
              <a:rPr lang="en-US" dirty="0">
                <a:solidFill>
                  <a:schemeClr val="tx1"/>
                </a:solidFill>
              </a:rPr>
              <a:t>How much routing information needs to be exchanged with the ISP?</a:t>
            </a:r>
          </a:p>
          <a:p>
            <a:r>
              <a:rPr lang="en-US" dirty="0">
                <a:solidFill>
                  <a:schemeClr val="tx1"/>
                </a:solidFill>
              </a:rPr>
              <a:t>Does the routing need to respond to the changes in the network topology, such as when a link goes down?</a:t>
            </a:r>
          </a:p>
          <a:p>
            <a:endParaRPr lang="en-US" dirty="0">
              <a:solidFill>
                <a:schemeClr val="tx1"/>
              </a:solidFill>
            </a:endParaRPr>
          </a:p>
        </p:txBody>
      </p:sp>
    </p:spTree>
    <p:extLst>
      <p:ext uri="{BB962C8B-B14F-4D97-AF65-F5344CB8AC3E}">
        <p14:creationId xmlns:p14="http://schemas.microsoft.com/office/powerpoint/2010/main" val="26581971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774" y="167635"/>
            <a:ext cx="8521700" cy="549021"/>
          </a:xfrm>
        </p:spPr>
        <p:txBody>
          <a:bodyPr>
            <a:noAutofit/>
          </a:bodyPr>
          <a:lstStyle/>
          <a:p>
            <a:r>
              <a:rPr lang="en-US" sz="3600" b="1" dirty="0"/>
              <a:t>Using Static Routes Example</a:t>
            </a:r>
          </a:p>
        </p:txBody>
      </p:sp>
      <p:sp>
        <p:nvSpPr>
          <p:cNvPr id="55" name="Content Placeholder 4"/>
          <p:cNvSpPr>
            <a:spLocks noGrp="1"/>
          </p:cNvSpPr>
          <p:nvPr>
            <p:ph idx="10"/>
          </p:nvPr>
        </p:nvSpPr>
        <p:spPr>
          <a:xfrm>
            <a:off x="1175423" y="793266"/>
            <a:ext cx="8520354" cy="1822818"/>
          </a:xfrm>
        </p:spPr>
        <p:txBody>
          <a:bodyPr>
            <a:normAutofit/>
          </a:bodyPr>
          <a:lstStyle/>
          <a:p>
            <a:r>
              <a:rPr lang="en-US" dirty="0">
                <a:solidFill>
                  <a:srgbClr val="000000"/>
                </a:solidFill>
              </a:rPr>
              <a:t>Static routes are the simplest way to implement routing with an ISP.</a:t>
            </a:r>
          </a:p>
          <a:p>
            <a:pPr lvl="1"/>
            <a:r>
              <a:rPr lang="en-US" dirty="0">
                <a:solidFill>
                  <a:srgbClr val="000000"/>
                </a:solidFill>
              </a:rPr>
              <a:t>Typically a customer has a single connection to an ISP and the customer uses a default route toward the ISP while the ISP deploys static routes toward the customer.</a:t>
            </a:r>
          </a:p>
        </p:txBody>
      </p:sp>
      <p:sp>
        <p:nvSpPr>
          <p:cNvPr id="46" name="Content Placeholder 31"/>
          <p:cNvSpPr>
            <a:spLocks noGrp="1"/>
          </p:cNvSpPr>
          <p:nvPr>
            <p:ph sz="quarter" idx="11"/>
          </p:nvPr>
        </p:nvSpPr>
        <p:spPr>
          <a:xfrm>
            <a:off x="1795147" y="4764807"/>
            <a:ext cx="8559799" cy="715433"/>
          </a:xfrm>
        </p:spPr>
        <p:txBody>
          <a:bodyPr>
            <a:noAutofit/>
          </a:bodyPr>
          <a:lstStyle/>
          <a:p>
            <a:r>
              <a:rPr lang="en-US" sz="1200" dirty="0">
                <a:solidFill>
                  <a:srgbClr val="000000"/>
                </a:solidFill>
              </a:rPr>
              <a:t>PE(config)# </a:t>
            </a:r>
            <a:r>
              <a:rPr lang="en-US" sz="1200" b="1" dirty="0">
                <a:solidFill>
                  <a:srgbClr val="000000"/>
                </a:solidFill>
              </a:rPr>
              <a:t>ip route 10.0.0.0 255.0.0.0 serial 0/0/1</a:t>
            </a:r>
          </a:p>
          <a:p>
            <a:r>
              <a:rPr lang="en-US" sz="1200" dirty="0">
                <a:solidFill>
                  <a:srgbClr val="000000"/>
                </a:solidFill>
              </a:rPr>
              <a:t>PE(config)# </a:t>
            </a:r>
            <a:r>
              <a:rPr lang="en-US" sz="1200" b="1" dirty="0">
                <a:solidFill>
                  <a:srgbClr val="000000"/>
                </a:solidFill>
              </a:rPr>
              <a:t>ip route 172.16.0.0 255.255.0.0 serial 0/0/1</a:t>
            </a:r>
          </a:p>
          <a:p>
            <a:r>
              <a:rPr lang="en-US" sz="1200" dirty="0">
                <a:solidFill>
                  <a:srgbClr val="000000"/>
                </a:solidFill>
              </a:rPr>
              <a:t>PE(config)# </a:t>
            </a:r>
            <a:r>
              <a:rPr lang="en-US" sz="1200" b="1" dirty="0">
                <a:solidFill>
                  <a:srgbClr val="000000"/>
                </a:solidFill>
              </a:rPr>
              <a:t>ip route 172.17.0.0 255.255.0.0 </a:t>
            </a:r>
            <a:r>
              <a:rPr lang="en-US" sz="1200" b="1">
                <a:solidFill>
                  <a:srgbClr val="000000"/>
                </a:solidFill>
              </a:rPr>
              <a:t>serial 0/0/1</a:t>
            </a:r>
            <a:endParaRPr lang="en-US" sz="1200" b="1" dirty="0">
              <a:solidFill>
                <a:srgbClr val="000000"/>
              </a:solidFill>
            </a:endParaRPr>
          </a:p>
        </p:txBody>
      </p:sp>
      <p:grpSp>
        <p:nvGrpSpPr>
          <p:cNvPr id="21" name="Group 20"/>
          <p:cNvGrpSpPr/>
          <p:nvPr/>
        </p:nvGrpSpPr>
        <p:grpSpPr>
          <a:xfrm>
            <a:off x="1967395" y="3666727"/>
            <a:ext cx="5880100" cy="1054838"/>
            <a:chOff x="1536700" y="4415247"/>
            <a:chExt cx="5880100" cy="1054838"/>
          </a:xfrm>
        </p:grpSpPr>
        <p:sp>
          <p:nvSpPr>
            <p:cNvPr id="36" name="Rounded Rectangle 35"/>
            <p:cNvSpPr/>
            <p:nvPr/>
          </p:nvSpPr>
          <p:spPr bwMode="auto">
            <a:xfrm>
              <a:off x="1536700" y="4678797"/>
              <a:ext cx="23749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7" name="Rounded Rectangle 36"/>
            <p:cNvSpPr/>
            <p:nvPr/>
          </p:nvSpPr>
          <p:spPr bwMode="auto">
            <a:xfrm>
              <a:off x="4533900" y="4678797"/>
              <a:ext cx="15113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3"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4" name="Picture 88"/>
            <p:cNvPicPr>
              <a:picLocks noChangeAspect="1" noChangeArrowheads="1"/>
            </p:cNvPicPr>
            <p:nvPr/>
          </p:nvPicPr>
          <p:blipFill>
            <a:blip r:embed="rId3" cstate="print"/>
            <a:srcRect/>
            <a:stretch>
              <a:fillRect/>
            </a:stretch>
          </p:blipFill>
          <p:spPr bwMode="auto">
            <a:xfrm>
              <a:off x="5951468" y="4415247"/>
              <a:ext cx="1465332" cy="1054838"/>
            </a:xfrm>
            <a:prstGeom prst="rect">
              <a:avLst/>
            </a:prstGeom>
            <a:noFill/>
            <a:ln w="9525" algn="ctr">
              <a:noFill/>
              <a:miter lim="800000"/>
              <a:headEnd/>
              <a:tailEnd/>
            </a:ln>
          </p:spPr>
        </p:pic>
        <p:sp>
          <p:nvSpPr>
            <p:cNvPr id="48" name="TextBox 47"/>
            <p:cNvSpPr txBox="1"/>
            <p:nvPr/>
          </p:nvSpPr>
          <p:spPr>
            <a:xfrm>
              <a:off x="1703300" y="4460086"/>
              <a:ext cx="2221000" cy="251614"/>
            </a:xfrm>
            <a:prstGeom prst="rect">
              <a:avLst/>
            </a:prstGeom>
            <a:noFill/>
          </p:spPr>
          <p:txBody>
            <a:bodyPr wrap="square" lIns="0" tIns="0" rIns="0" bIns="0" rtlCol="0" anchor="ctr" anchorCtr="0">
              <a:noAutofit/>
            </a:bodyPr>
            <a:lstStyle/>
            <a:p>
              <a:r>
                <a:rPr lang="en-US" sz="1200" b="1" dirty="0"/>
                <a:t>Company A</a:t>
              </a:r>
            </a:p>
          </p:txBody>
        </p:sp>
        <p:sp>
          <p:nvSpPr>
            <p:cNvPr id="35" name="TextBox 34"/>
            <p:cNvSpPr txBox="1"/>
            <p:nvPr/>
          </p:nvSpPr>
          <p:spPr>
            <a:xfrm>
              <a:off x="6294354" y="4701512"/>
              <a:ext cx="844062" cy="432080"/>
            </a:xfrm>
            <a:prstGeom prst="rect">
              <a:avLst/>
            </a:prstGeom>
            <a:noFill/>
          </p:spPr>
          <p:txBody>
            <a:bodyPr wrap="none" rtlCol="0" anchor="ctr" anchorCtr="0">
              <a:noAutofit/>
            </a:bodyPr>
            <a:lstStyle/>
            <a:p>
              <a:r>
                <a:rPr lang="en-US" sz="1400" b="1" dirty="0"/>
                <a:t>Internet </a:t>
              </a:r>
            </a:p>
          </p:txBody>
        </p:sp>
        <p:pic>
          <p:nvPicPr>
            <p:cNvPr id="39" name="Picture 37"/>
            <p:cNvPicPr>
              <a:picLocks noChangeArrowheads="1"/>
            </p:cNvPicPr>
            <p:nvPr/>
          </p:nvPicPr>
          <p:blipFill>
            <a:blip r:embed="rId4" cstate="print"/>
            <a:srcRect/>
            <a:stretch>
              <a:fillRect/>
            </a:stretch>
          </p:blipFill>
          <p:spPr bwMode="auto">
            <a:xfrm>
              <a:off x="5209177" y="4806644"/>
              <a:ext cx="870351" cy="451691"/>
            </a:xfrm>
            <a:prstGeom prst="rect">
              <a:avLst/>
            </a:prstGeom>
            <a:noFill/>
            <a:ln w="9525">
              <a:noFill/>
              <a:miter lim="800000"/>
              <a:headEnd/>
              <a:tailEnd/>
            </a:ln>
          </p:spPr>
        </p:pic>
        <p:sp>
          <p:nvSpPr>
            <p:cNvPr id="40" name="TextBox 39"/>
            <p:cNvSpPr txBox="1"/>
            <p:nvPr/>
          </p:nvSpPr>
          <p:spPr>
            <a:xfrm>
              <a:off x="5484610" y="5026981"/>
              <a:ext cx="341760" cy="276999"/>
            </a:xfrm>
            <a:prstGeom prst="rect">
              <a:avLst/>
            </a:prstGeom>
            <a:noFill/>
          </p:spPr>
          <p:txBody>
            <a:bodyPr wrap="none" rtlCol="0">
              <a:spAutoFit/>
            </a:bodyPr>
            <a:lstStyle/>
            <a:p>
              <a:r>
                <a:rPr lang="en-US" sz="1200" b="1" dirty="0">
                  <a:solidFill>
                    <a:schemeClr val="bg1"/>
                  </a:solidFill>
                </a:rPr>
                <a:t>PE</a:t>
              </a:r>
            </a:p>
          </p:txBody>
        </p:sp>
        <p:pic>
          <p:nvPicPr>
            <p:cNvPr id="44" name="Picture 37"/>
            <p:cNvPicPr>
              <a:picLocks noChangeArrowheads="1"/>
            </p:cNvPicPr>
            <p:nvPr/>
          </p:nvPicPr>
          <p:blipFill>
            <a:blip r:embed="rId4" cstate="print"/>
            <a:srcRect/>
            <a:stretch>
              <a:fillRect/>
            </a:stretch>
          </p:blipFill>
          <p:spPr bwMode="auto">
            <a:xfrm>
              <a:off x="2550132" y="4808321"/>
              <a:ext cx="870351" cy="451691"/>
            </a:xfrm>
            <a:prstGeom prst="rect">
              <a:avLst/>
            </a:prstGeom>
            <a:noFill/>
            <a:ln w="9525">
              <a:noFill/>
              <a:miter lim="800000"/>
              <a:headEnd/>
              <a:tailEnd/>
            </a:ln>
          </p:spPr>
        </p:pic>
        <p:sp>
          <p:nvSpPr>
            <p:cNvPr id="45" name="TextBox 44"/>
            <p:cNvSpPr txBox="1"/>
            <p:nvPr/>
          </p:nvSpPr>
          <p:spPr>
            <a:xfrm>
              <a:off x="2825565" y="5028658"/>
              <a:ext cx="349776" cy="276999"/>
            </a:xfrm>
            <a:prstGeom prst="rect">
              <a:avLst/>
            </a:prstGeom>
            <a:noFill/>
          </p:spPr>
          <p:txBody>
            <a:bodyPr wrap="none" rtlCol="0">
              <a:spAutoFit/>
            </a:bodyPr>
            <a:lstStyle/>
            <a:p>
              <a:r>
                <a:rPr lang="en-US" sz="1200" b="1" dirty="0">
                  <a:solidFill>
                    <a:schemeClr val="bg1"/>
                  </a:solidFill>
                </a:rPr>
                <a:t>R1</a:t>
              </a:r>
            </a:p>
          </p:txBody>
        </p:sp>
        <p:sp>
          <p:nvSpPr>
            <p:cNvPr id="47" name="TextBox 46"/>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a:t>S0/0/1</a:t>
              </a:r>
            </a:p>
          </p:txBody>
        </p:sp>
        <p:sp>
          <p:nvSpPr>
            <p:cNvPr id="33" name="TextBox 32"/>
            <p:cNvSpPr txBox="1"/>
            <p:nvPr/>
          </p:nvSpPr>
          <p:spPr>
            <a:xfrm>
              <a:off x="1690600" y="4790286"/>
              <a:ext cx="874800" cy="480214"/>
            </a:xfrm>
            <a:prstGeom prst="rect">
              <a:avLst/>
            </a:prstGeom>
            <a:noFill/>
          </p:spPr>
          <p:txBody>
            <a:bodyPr wrap="square" lIns="0" tIns="0" rIns="0" bIns="0" rtlCol="0" anchor="ctr" anchorCtr="0">
              <a:noAutofit/>
            </a:bodyPr>
            <a:lstStyle/>
            <a:p>
              <a:pPr algn="l"/>
              <a:r>
                <a:rPr lang="en-US" sz="1100" dirty="0"/>
                <a:t>10.0.0.0</a:t>
              </a:r>
            </a:p>
            <a:p>
              <a:pPr algn="l"/>
              <a:r>
                <a:rPr lang="en-US" sz="1100" dirty="0"/>
                <a:t>172.16.0.0</a:t>
              </a:r>
            </a:p>
            <a:p>
              <a:pPr algn="l"/>
              <a:r>
                <a:rPr lang="en-US" sz="1100" dirty="0"/>
                <a:t>172.17.0.0</a:t>
              </a:r>
            </a:p>
          </p:txBody>
        </p:sp>
        <p:sp>
          <p:nvSpPr>
            <p:cNvPr id="38" name="TextBox 37"/>
            <p:cNvSpPr txBox="1"/>
            <p:nvPr/>
          </p:nvSpPr>
          <p:spPr>
            <a:xfrm>
              <a:off x="4700499" y="4460086"/>
              <a:ext cx="1293901" cy="226214"/>
            </a:xfrm>
            <a:prstGeom prst="rect">
              <a:avLst/>
            </a:prstGeom>
            <a:noFill/>
          </p:spPr>
          <p:txBody>
            <a:bodyPr wrap="square" lIns="0" tIns="0" rIns="0" bIns="0" rtlCol="0" anchor="ctr" anchorCtr="0">
              <a:noAutofit/>
            </a:bodyPr>
            <a:lstStyle/>
            <a:p>
              <a:r>
                <a:rPr lang="en-US" sz="1200" b="1" dirty="0"/>
                <a:t>ISP</a:t>
              </a:r>
            </a:p>
          </p:txBody>
        </p:sp>
        <p:sp>
          <p:nvSpPr>
            <p:cNvPr id="42" name="TextBox 41"/>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a:t>S0/0/0</a:t>
              </a:r>
            </a:p>
          </p:txBody>
        </p:sp>
      </p:grpSp>
      <p:sp>
        <p:nvSpPr>
          <p:cNvPr id="20" name="Content Placeholder 31"/>
          <p:cNvSpPr txBox="1">
            <a:spLocks/>
          </p:cNvSpPr>
          <p:nvPr/>
        </p:nvSpPr>
        <p:spPr bwMode="auto">
          <a:xfrm>
            <a:off x="1444680" y="2565224"/>
            <a:ext cx="8559800" cy="1066800"/>
          </a:xfrm>
          <a:prstGeom prst="rect">
            <a:avLst/>
          </a:prstGeom>
          <a:noFill/>
          <a:ln w="952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router </a:t>
            </a:r>
            <a:r>
              <a:rPr lang="en-US" sz="1200" b="1" dirty="0" err="1">
                <a:solidFill>
                  <a:srgbClr val="000000"/>
                </a:solidFill>
                <a:latin typeface="Courier New" pitchFamily="49" charset="0"/>
                <a:cs typeface="Courier New" pitchFamily="49" charset="0"/>
              </a:rPr>
              <a:t>eigrp</a:t>
            </a:r>
            <a:r>
              <a:rPr lang="en-US" sz="1200" b="1" dirty="0">
                <a:solidFill>
                  <a:srgbClr val="000000"/>
                </a:solidFill>
                <a:latin typeface="Courier New" pitchFamily="49" charset="0"/>
                <a:cs typeface="Courier New" pitchFamily="49" charset="0"/>
              </a:rPr>
              <a:t> 110</a:t>
            </a:r>
          </a:p>
          <a:p>
            <a:pPr defTabSz="814388">
              <a:buClr>
                <a:srgbClr val="708CA1"/>
              </a:buClr>
            </a:pPr>
            <a:r>
              <a:rPr lang="en-US" sz="1200" dirty="0">
                <a:solidFill>
                  <a:srgbClr val="000000"/>
                </a:solidFill>
                <a:latin typeface="Courier New" pitchFamily="49" charset="0"/>
                <a:cs typeface="Courier New" pitchFamily="49" charset="0"/>
              </a:rPr>
              <a:t>R1(config-router)# </a:t>
            </a:r>
            <a:r>
              <a:rPr lang="en-US" sz="1200" b="1" dirty="0">
                <a:solidFill>
                  <a:srgbClr val="000000"/>
                </a:solidFill>
                <a:latin typeface="Courier New" pitchFamily="49" charset="0"/>
                <a:cs typeface="Courier New" pitchFamily="49" charset="0"/>
              </a:rPr>
              <a:t>network 10.0.0.0</a:t>
            </a:r>
          </a:p>
          <a:p>
            <a:pPr defTabSz="814388">
              <a:buClr>
                <a:srgbClr val="708CA1"/>
              </a:buClr>
            </a:pPr>
            <a:r>
              <a:rPr lang="en-US" sz="1200" dirty="0">
                <a:solidFill>
                  <a:srgbClr val="000000"/>
                </a:solidFill>
                <a:latin typeface="Courier New" pitchFamily="49" charset="0"/>
                <a:cs typeface="Courier New" pitchFamily="49" charset="0"/>
              </a:rPr>
              <a:t>R1(config-router)# </a:t>
            </a:r>
            <a:r>
              <a:rPr lang="en-US" sz="1200" b="1" dirty="0">
                <a:solidFill>
                  <a:srgbClr val="000000"/>
                </a:solidFill>
                <a:latin typeface="Courier New" pitchFamily="49" charset="0"/>
                <a:cs typeface="Courier New" pitchFamily="49" charset="0"/>
              </a:rPr>
              <a:t>exit</a:t>
            </a:r>
          </a:p>
          <a:p>
            <a:pPr defTabSz="814388">
              <a:buClr>
                <a:srgbClr val="708CA1"/>
              </a:buClr>
            </a:pPr>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ip default-network 0.0.0.0</a:t>
            </a:r>
          </a:p>
          <a:p>
            <a:pPr defTabSz="814388">
              <a:buClr>
                <a:srgbClr val="708CA1"/>
              </a:buClr>
            </a:pPr>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ip route 0.0.0.0 0.0.0.0 serial 0/0/0</a:t>
            </a:r>
          </a:p>
        </p:txBody>
      </p:sp>
    </p:spTree>
    <p:extLst>
      <p:ext uri="{BB962C8B-B14F-4D97-AF65-F5344CB8AC3E}">
        <p14:creationId xmlns:p14="http://schemas.microsoft.com/office/powerpoint/2010/main" val="374831932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274146"/>
            <a:ext cx="8042276" cy="1336956"/>
          </a:xfrm>
        </p:spPr>
        <p:txBody>
          <a:bodyPr/>
          <a:lstStyle/>
          <a:p>
            <a:r>
              <a:rPr lang="en-US" dirty="0"/>
              <a:t>Using BGP </a:t>
            </a:r>
          </a:p>
        </p:txBody>
      </p:sp>
      <p:sp>
        <p:nvSpPr>
          <p:cNvPr id="3" name="Content Placeholder 2"/>
          <p:cNvSpPr>
            <a:spLocks noGrp="1"/>
          </p:cNvSpPr>
          <p:nvPr>
            <p:ph idx="1"/>
          </p:nvPr>
        </p:nvSpPr>
        <p:spPr>
          <a:xfrm>
            <a:off x="2134995" y="2008423"/>
            <a:ext cx="8042276" cy="4343400"/>
          </a:xfrm>
        </p:spPr>
        <p:txBody>
          <a:bodyPr/>
          <a:lstStyle/>
          <a:p>
            <a:r>
              <a:rPr lang="en-US" dirty="0">
                <a:solidFill>
                  <a:schemeClr val="tx1"/>
                </a:solidFill>
              </a:rPr>
              <a:t>BGP can be used to dynamically exchange routing information.</a:t>
            </a:r>
          </a:p>
        </p:txBody>
      </p:sp>
      <p:grpSp>
        <p:nvGrpSpPr>
          <p:cNvPr id="19" name="Group 18"/>
          <p:cNvGrpSpPr/>
          <p:nvPr/>
        </p:nvGrpSpPr>
        <p:grpSpPr>
          <a:xfrm>
            <a:off x="2339009" y="3365114"/>
            <a:ext cx="5029200" cy="1054838"/>
            <a:chOff x="2387600" y="4415247"/>
            <a:chExt cx="5029200" cy="1054838"/>
          </a:xfrm>
        </p:grpSpPr>
        <p:sp>
          <p:nvSpPr>
            <p:cNvPr id="7" name="Rounded Rectangle 6"/>
            <p:cNvSpPr/>
            <p:nvPr/>
          </p:nvSpPr>
          <p:spPr bwMode="auto">
            <a:xfrm>
              <a:off x="2387600" y="4577197"/>
              <a:ext cx="15240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6" name="Rounded Rectangle 15"/>
            <p:cNvSpPr/>
            <p:nvPr/>
          </p:nvSpPr>
          <p:spPr bwMode="auto">
            <a:xfrm>
              <a:off x="4533900" y="4577197"/>
              <a:ext cx="15113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 name="Picture 88"/>
            <p:cNvPicPr>
              <a:picLocks noChangeAspect="1" noChangeArrowheads="1"/>
            </p:cNvPicPr>
            <p:nvPr/>
          </p:nvPicPr>
          <p:blipFill>
            <a:blip r:embed="rId2" cstate="print"/>
            <a:srcRect/>
            <a:stretch>
              <a:fillRect/>
            </a:stretch>
          </p:blipFill>
          <p:spPr bwMode="auto">
            <a:xfrm>
              <a:off x="5951468" y="4415247"/>
              <a:ext cx="1465332" cy="1054838"/>
            </a:xfrm>
            <a:prstGeom prst="rect">
              <a:avLst/>
            </a:prstGeom>
            <a:noFill/>
            <a:ln w="9525" algn="ctr">
              <a:noFill/>
              <a:miter lim="800000"/>
              <a:headEnd/>
              <a:tailEnd/>
            </a:ln>
          </p:spPr>
        </p:pic>
        <p:sp>
          <p:nvSpPr>
            <p:cNvPr id="8" name="TextBox 7"/>
            <p:cNvSpPr txBox="1"/>
            <p:nvPr/>
          </p:nvSpPr>
          <p:spPr>
            <a:xfrm>
              <a:off x="2400300" y="4434686"/>
              <a:ext cx="1524000" cy="251614"/>
            </a:xfrm>
            <a:prstGeom prst="rect">
              <a:avLst/>
            </a:prstGeom>
            <a:noFill/>
          </p:spPr>
          <p:txBody>
            <a:bodyPr wrap="square" lIns="0" tIns="0" rIns="0" bIns="0" rtlCol="0" anchor="ctr" anchorCtr="0">
              <a:noAutofit/>
            </a:bodyPr>
            <a:lstStyle/>
            <a:p>
              <a:r>
                <a:rPr lang="en-US" sz="1200" b="1" dirty="0"/>
                <a:t>Company A</a:t>
              </a:r>
            </a:p>
            <a:p>
              <a:r>
                <a:rPr lang="en-US" sz="1200" dirty="0"/>
                <a:t>AS 65010</a:t>
              </a:r>
            </a:p>
          </p:txBody>
        </p:sp>
        <p:sp>
          <p:nvSpPr>
            <p:cNvPr id="9" name="TextBox 8"/>
            <p:cNvSpPr txBox="1"/>
            <p:nvPr/>
          </p:nvSpPr>
          <p:spPr>
            <a:xfrm>
              <a:off x="6294354" y="4701512"/>
              <a:ext cx="844062" cy="432080"/>
            </a:xfrm>
            <a:prstGeom prst="rect">
              <a:avLst/>
            </a:prstGeom>
            <a:noFill/>
          </p:spPr>
          <p:txBody>
            <a:bodyPr wrap="none" rtlCol="0" anchor="ctr" anchorCtr="0">
              <a:noAutofit/>
            </a:bodyPr>
            <a:lstStyle/>
            <a:p>
              <a:r>
                <a:rPr lang="en-US" sz="1400" b="1" dirty="0"/>
                <a:t>Internet </a:t>
              </a:r>
            </a:p>
          </p:txBody>
        </p:sp>
        <p:pic>
          <p:nvPicPr>
            <p:cNvPr id="10" name="Picture 37"/>
            <p:cNvPicPr>
              <a:picLocks noChangeArrowheads="1"/>
            </p:cNvPicPr>
            <p:nvPr/>
          </p:nvPicPr>
          <p:blipFill>
            <a:blip r:embed="rId3" cstate="print"/>
            <a:srcRect/>
            <a:stretch>
              <a:fillRect/>
            </a:stretch>
          </p:blipFill>
          <p:spPr bwMode="auto">
            <a:xfrm>
              <a:off x="5209177" y="4806644"/>
              <a:ext cx="870351" cy="451691"/>
            </a:xfrm>
            <a:prstGeom prst="rect">
              <a:avLst/>
            </a:prstGeom>
            <a:noFill/>
            <a:ln w="9525">
              <a:noFill/>
              <a:miter lim="800000"/>
              <a:headEnd/>
              <a:tailEnd/>
            </a:ln>
          </p:spPr>
        </p:pic>
        <p:sp>
          <p:nvSpPr>
            <p:cNvPr id="11" name="TextBox 10"/>
            <p:cNvSpPr txBox="1"/>
            <p:nvPr/>
          </p:nvSpPr>
          <p:spPr>
            <a:xfrm>
              <a:off x="5484610" y="5026981"/>
              <a:ext cx="341760" cy="276999"/>
            </a:xfrm>
            <a:prstGeom prst="rect">
              <a:avLst/>
            </a:prstGeom>
            <a:noFill/>
          </p:spPr>
          <p:txBody>
            <a:bodyPr wrap="none" rtlCol="0">
              <a:spAutoFit/>
            </a:bodyPr>
            <a:lstStyle/>
            <a:p>
              <a:r>
                <a:rPr lang="en-US" sz="1200" b="1" dirty="0">
                  <a:solidFill>
                    <a:schemeClr val="bg1"/>
                  </a:solidFill>
                </a:rPr>
                <a:t>PE</a:t>
              </a:r>
            </a:p>
          </p:txBody>
        </p:sp>
        <p:pic>
          <p:nvPicPr>
            <p:cNvPr id="12" name="Picture 37"/>
            <p:cNvPicPr>
              <a:picLocks noChangeArrowheads="1"/>
            </p:cNvPicPr>
            <p:nvPr/>
          </p:nvPicPr>
          <p:blipFill>
            <a:blip r:embed="rId3" cstate="print"/>
            <a:srcRect/>
            <a:stretch>
              <a:fillRect/>
            </a:stretch>
          </p:blipFill>
          <p:spPr bwMode="auto">
            <a:xfrm>
              <a:off x="2550132" y="4808321"/>
              <a:ext cx="870351" cy="451691"/>
            </a:xfrm>
            <a:prstGeom prst="rect">
              <a:avLst/>
            </a:prstGeom>
            <a:noFill/>
            <a:ln w="9525">
              <a:noFill/>
              <a:miter lim="800000"/>
              <a:headEnd/>
              <a:tailEnd/>
            </a:ln>
          </p:spPr>
        </p:pic>
        <p:sp>
          <p:nvSpPr>
            <p:cNvPr id="13" name="TextBox 12"/>
            <p:cNvSpPr txBox="1"/>
            <p:nvPr/>
          </p:nvSpPr>
          <p:spPr>
            <a:xfrm>
              <a:off x="2825565" y="5028658"/>
              <a:ext cx="349776" cy="276999"/>
            </a:xfrm>
            <a:prstGeom prst="rect">
              <a:avLst/>
            </a:prstGeom>
            <a:noFill/>
          </p:spPr>
          <p:txBody>
            <a:bodyPr wrap="none" rtlCol="0">
              <a:spAutoFit/>
            </a:bodyPr>
            <a:lstStyle/>
            <a:p>
              <a:r>
                <a:rPr lang="en-US" sz="1200" b="1" dirty="0">
                  <a:solidFill>
                    <a:schemeClr val="bg1"/>
                  </a:solidFill>
                </a:rPr>
                <a:t>R1</a:t>
              </a:r>
            </a:p>
          </p:txBody>
        </p:sp>
        <p:sp>
          <p:nvSpPr>
            <p:cNvPr id="14" name="TextBox 13"/>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a:t>S0/0/1</a:t>
              </a:r>
            </a:p>
          </p:txBody>
        </p:sp>
        <p:sp>
          <p:nvSpPr>
            <p:cNvPr id="17" name="TextBox 16"/>
            <p:cNvSpPr txBox="1"/>
            <p:nvPr/>
          </p:nvSpPr>
          <p:spPr>
            <a:xfrm>
              <a:off x="4700499" y="4434686"/>
              <a:ext cx="1293901" cy="226214"/>
            </a:xfrm>
            <a:prstGeom prst="rect">
              <a:avLst/>
            </a:prstGeom>
            <a:noFill/>
          </p:spPr>
          <p:txBody>
            <a:bodyPr wrap="square" lIns="0" tIns="0" rIns="0" bIns="0" rtlCol="0" anchor="ctr" anchorCtr="0">
              <a:noAutofit/>
            </a:bodyPr>
            <a:lstStyle/>
            <a:p>
              <a:r>
                <a:rPr lang="en-US" sz="1200" b="1" dirty="0"/>
                <a:t>ISP</a:t>
              </a:r>
              <a:r>
                <a:rPr lang="en-US" sz="1200" dirty="0"/>
                <a:t> </a:t>
              </a:r>
            </a:p>
            <a:p>
              <a:r>
                <a:rPr lang="en-US" sz="1200" dirty="0"/>
                <a:t>AS 65020</a:t>
              </a:r>
              <a:endParaRPr lang="en-US" sz="1200" b="1" dirty="0"/>
            </a:p>
          </p:txBody>
        </p:sp>
        <p:sp>
          <p:nvSpPr>
            <p:cNvPr id="18" name="TextBox 17"/>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a:t>S0/0/0</a:t>
              </a:r>
            </a:p>
          </p:txBody>
        </p:sp>
      </p:grpSp>
    </p:spTree>
    <p:extLst>
      <p:ext uri="{BB962C8B-B14F-4D97-AF65-F5344CB8AC3E}">
        <p14:creationId xmlns:p14="http://schemas.microsoft.com/office/powerpoint/2010/main" val="202076984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5202" name="Rectangle 2"/>
          <p:cNvSpPr>
            <a:spLocks noGrp="1" noChangeArrowheads="1"/>
          </p:cNvSpPr>
          <p:nvPr>
            <p:ph type="title"/>
          </p:nvPr>
        </p:nvSpPr>
        <p:spPr>
          <a:xfrm>
            <a:off x="3903663" y="226302"/>
            <a:ext cx="4638675" cy="549020"/>
          </a:xfrm>
        </p:spPr>
        <p:txBody>
          <a:bodyPr>
            <a:noAutofit/>
          </a:bodyPr>
          <a:lstStyle/>
          <a:p>
            <a:pPr algn="l">
              <a:defRPr/>
            </a:pPr>
            <a:r>
              <a:rPr lang="en-US" sz="3200" dirty="0"/>
              <a:t>Connection Redundancy</a:t>
            </a:r>
          </a:p>
        </p:txBody>
      </p:sp>
      <p:pic>
        <p:nvPicPr>
          <p:cNvPr id="1715343" name="Picture 143"/>
          <p:cNvPicPr>
            <a:picLocks noChangeAspect="1" noChangeArrowheads="1"/>
          </p:cNvPicPr>
          <p:nvPr/>
        </p:nvPicPr>
        <p:blipFill>
          <a:blip r:embed="rId2" cstate="print"/>
          <a:srcRect/>
          <a:stretch>
            <a:fillRect/>
          </a:stretch>
        </p:blipFill>
        <p:spPr bwMode="auto">
          <a:xfrm>
            <a:off x="2408238" y="2413000"/>
            <a:ext cx="3357562" cy="869950"/>
          </a:xfrm>
          <a:prstGeom prst="rect">
            <a:avLst/>
          </a:prstGeom>
          <a:noFill/>
          <a:ln w="9525">
            <a:noFill/>
            <a:miter lim="800000"/>
            <a:headEnd/>
            <a:tailEnd/>
          </a:ln>
        </p:spPr>
      </p:pic>
      <p:pic>
        <p:nvPicPr>
          <p:cNvPr id="1715345" name="Picture 145"/>
          <p:cNvPicPr>
            <a:picLocks noChangeAspect="1" noChangeArrowheads="1"/>
          </p:cNvPicPr>
          <p:nvPr/>
        </p:nvPicPr>
        <p:blipFill>
          <a:blip r:embed="rId3" cstate="print"/>
          <a:srcRect/>
          <a:stretch>
            <a:fillRect/>
          </a:stretch>
        </p:blipFill>
        <p:spPr bwMode="auto">
          <a:xfrm>
            <a:off x="6299200" y="2019300"/>
            <a:ext cx="3797300" cy="2070100"/>
          </a:xfrm>
          <a:prstGeom prst="rect">
            <a:avLst/>
          </a:prstGeom>
          <a:noFill/>
          <a:ln w="9525">
            <a:noFill/>
            <a:miter lim="800000"/>
            <a:headEnd/>
            <a:tailEnd/>
          </a:ln>
        </p:spPr>
      </p:pic>
      <p:pic>
        <p:nvPicPr>
          <p:cNvPr id="1715346" name="Picture 146"/>
          <p:cNvPicPr>
            <a:picLocks noChangeAspect="1" noChangeArrowheads="1"/>
          </p:cNvPicPr>
          <p:nvPr/>
        </p:nvPicPr>
        <p:blipFill>
          <a:blip r:embed="rId4" cstate="print"/>
          <a:srcRect/>
          <a:stretch>
            <a:fillRect/>
          </a:stretch>
        </p:blipFill>
        <p:spPr bwMode="auto">
          <a:xfrm>
            <a:off x="6442075" y="4394200"/>
            <a:ext cx="3708400" cy="1982788"/>
          </a:xfrm>
          <a:prstGeom prst="rect">
            <a:avLst/>
          </a:prstGeom>
          <a:noFill/>
          <a:ln w="9525">
            <a:noFill/>
            <a:miter lim="800000"/>
            <a:headEnd/>
            <a:tailEnd/>
          </a:ln>
        </p:spPr>
      </p:pic>
      <p:sp>
        <p:nvSpPr>
          <p:cNvPr id="1715380" name="Rectangle 180"/>
          <p:cNvSpPr>
            <a:spLocks noChangeArrowheads="1"/>
          </p:cNvSpPr>
          <p:nvPr/>
        </p:nvSpPr>
        <p:spPr bwMode="auto">
          <a:xfrm>
            <a:off x="6108700" y="4470400"/>
            <a:ext cx="4229100" cy="1843088"/>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75" name="Rectangle 175"/>
          <p:cNvSpPr>
            <a:spLocks noChangeArrowheads="1"/>
          </p:cNvSpPr>
          <p:nvPr/>
        </p:nvSpPr>
        <p:spPr bwMode="auto">
          <a:xfrm>
            <a:off x="61087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73" name="Rectangle 173"/>
          <p:cNvSpPr>
            <a:spLocks noChangeArrowheads="1"/>
          </p:cNvSpPr>
          <p:nvPr/>
        </p:nvSpPr>
        <p:spPr bwMode="auto">
          <a:xfrm>
            <a:off x="18796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66" name="Rectangle 166"/>
          <p:cNvSpPr>
            <a:spLocks noChangeArrowheads="1"/>
          </p:cNvSpPr>
          <p:nvPr/>
        </p:nvSpPr>
        <p:spPr bwMode="auto">
          <a:xfrm>
            <a:off x="61087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Dual-multihomed</a:t>
            </a:r>
          </a:p>
        </p:txBody>
      </p:sp>
      <p:sp>
        <p:nvSpPr>
          <p:cNvPr id="1715364" name="Rectangle 164"/>
          <p:cNvSpPr>
            <a:spLocks noChangeArrowheads="1"/>
          </p:cNvSpPr>
          <p:nvPr/>
        </p:nvSpPr>
        <p:spPr bwMode="auto">
          <a:xfrm>
            <a:off x="18796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Dual-homed</a:t>
            </a:r>
          </a:p>
        </p:txBody>
      </p:sp>
      <p:sp>
        <p:nvSpPr>
          <p:cNvPr id="1715351" name="Rectangle 151"/>
          <p:cNvSpPr>
            <a:spLocks noChangeArrowheads="1"/>
          </p:cNvSpPr>
          <p:nvPr/>
        </p:nvSpPr>
        <p:spPr bwMode="auto">
          <a:xfrm>
            <a:off x="6108700" y="1770064"/>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Multihomed</a:t>
            </a:r>
            <a:endParaRPr lang="en-US" sz="2400" b="1" dirty="0"/>
          </a:p>
        </p:txBody>
      </p:sp>
      <p:sp>
        <p:nvSpPr>
          <p:cNvPr id="1715350" name="Rectangle 150"/>
          <p:cNvSpPr>
            <a:spLocks noChangeArrowheads="1"/>
          </p:cNvSpPr>
          <p:nvPr/>
        </p:nvSpPr>
        <p:spPr bwMode="auto">
          <a:xfrm>
            <a:off x="1879600" y="1770064"/>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Single-homed</a:t>
            </a:r>
          </a:p>
        </p:txBody>
      </p:sp>
      <p:sp>
        <p:nvSpPr>
          <p:cNvPr id="1715349" name="Rectangle 149"/>
          <p:cNvSpPr>
            <a:spLocks noChangeArrowheads="1"/>
          </p:cNvSpPr>
          <p:nvPr/>
        </p:nvSpPr>
        <p:spPr bwMode="auto">
          <a:xfrm>
            <a:off x="6108700" y="1117601"/>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pPr>
            <a:r>
              <a:rPr lang="en-US" sz="2000" dirty="0"/>
              <a:t>Connecting to Two or more ISPs</a:t>
            </a:r>
          </a:p>
        </p:txBody>
      </p:sp>
      <p:sp>
        <p:nvSpPr>
          <p:cNvPr id="1715348" name="Rectangle 148"/>
          <p:cNvSpPr>
            <a:spLocks noChangeArrowheads="1"/>
          </p:cNvSpPr>
          <p:nvPr/>
        </p:nvSpPr>
        <p:spPr bwMode="auto">
          <a:xfrm>
            <a:off x="1879600" y="1117601"/>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pPr>
            <a:r>
              <a:rPr lang="en-US" sz="2000" dirty="0"/>
              <a:t>Connecting to One ISP</a:t>
            </a:r>
          </a:p>
        </p:txBody>
      </p:sp>
      <p:sp>
        <p:nvSpPr>
          <p:cNvPr id="34831" name="Line 152"/>
          <p:cNvSpPr>
            <a:spLocks noChangeShapeType="1"/>
          </p:cNvSpPr>
          <p:nvPr/>
        </p:nvSpPr>
        <p:spPr bwMode="auto">
          <a:xfrm>
            <a:off x="1879600" y="1117600"/>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2" name="Line 153"/>
          <p:cNvSpPr>
            <a:spLocks noChangeShapeType="1"/>
          </p:cNvSpPr>
          <p:nvPr/>
        </p:nvSpPr>
        <p:spPr bwMode="auto">
          <a:xfrm>
            <a:off x="1879600" y="1770063"/>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3" name="Line 154"/>
          <p:cNvSpPr>
            <a:spLocks noChangeShapeType="1"/>
          </p:cNvSpPr>
          <p:nvPr/>
        </p:nvSpPr>
        <p:spPr bwMode="auto">
          <a:xfrm>
            <a:off x="1879600" y="6313488"/>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4" name="Line 155"/>
          <p:cNvSpPr>
            <a:spLocks noChangeShapeType="1"/>
          </p:cNvSpPr>
          <p:nvPr/>
        </p:nvSpPr>
        <p:spPr bwMode="auto">
          <a:xfrm>
            <a:off x="18796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5" name="Line 156"/>
          <p:cNvSpPr>
            <a:spLocks noChangeShapeType="1"/>
          </p:cNvSpPr>
          <p:nvPr/>
        </p:nvSpPr>
        <p:spPr bwMode="auto">
          <a:xfrm>
            <a:off x="6108700" y="1117600"/>
            <a:ext cx="0" cy="5195888"/>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6" name="Line 157"/>
          <p:cNvSpPr>
            <a:spLocks noChangeShapeType="1"/>
          </p:cNvSpPr>
          <p:nvPr/>
        </p:nvSpPr>
        <p:spPr bwMode="auto">
          <a:xfrm>
            <a:off x="103378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7" name="Line 165"/>
          <p:cNvSpPr>
            <a:spLocks noChangeShapeType="1"/>
          </p:cNvSpPr>
          <p:nvPr/>
        </p:nvSpPr>
        <p:spPr bwMode="auto">
          <a:xfrm>
            <a:off x="1879600" y="4165600"/>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pic>
        <p:nvPicPr>
          <p:cNvPr id="1715396" name="Picture 196"/>
          <p:cNvPicPr>
            <a:picLocks noChangeAspect="1" noChangeArrowheads="1"/>
          </p:cNvPicPr>
          <p:nvPr/>
        </p:nvPicPr>
        <p:blipFill>
          <a:blip r:embed="rId5" cstate="print"/>
          <a:srcRect/>
          <a:stretch>
            <a:fillRect/>
          </a:stretch>
        </p:blipFill>
        <p:spPr bwMode="auto">
          <a:xfrm>
            <a:off x="2079626" y="4479926"/>
            <a:ext cx="3648075" cy="663575"/>
          </a:xfrm>
          <a:prstGeom prst="rect">
            <a:avLst/>
          </a:prstGeom>
          <a:noFill/>
          <a:ln w="9525">
            <a:noFill/>
            <a:miter lim="800000"/>
            <a:headEnd type="none" w="sm" len="sm"/>
            <a:tailEnd type="none" w="sm" len="sm"/>
          </a:ln>
        </p:spPr>
      </p:pic>
      <p:pic>
        <p:nvPicPr>
          <p:cNvPr id="1715397" name="Picture 197"/>
          <p:cNvPicPr>
            <a:picLocks noChangeAspect="1" noChangeArrowheads="1"/>
          </p:cNvPicPr>
          <p:nvPr/>
        </p:nvPicPr>
        <p:blipFill>
          <a:blip r:embed="rId6" cstate="print"/>
          <a:srcRect/>
          <a:stretch>
            <a:fillRect/>
          </a:stretch>
        </p:blipFill>
        <p:spPr bwMode="auto">
          <a:xfrm>
            <a:off x="2108201" y="5232400"/>
            <a:ext cx="3687763" cy="96520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32248716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15348"/>
                                        </p:tgtEl>
                                        <p:attrNameLst>
                                          <p:attrName>style.visibility</p:attrName>
                                        </p:attrNameLst>
                                      </p:cBhvr>
                                      <p:to>
                                        <p:strVal val="visible"/>
                                      </p:to>
                                    </p:set>
                                    <p:animEffect transition="in" filter="fade">
                                      <p:cBhvr>
                                        <p:cTn id="7" dur="500"/>
                                        <p:tgtEl>
                                          <p:spTgt spid="17153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15350"/>
                                        </p:tgtEl>
                                        <p:attrNameLst>
                                          <p:attrName>style.visibility</p:attrName>
                                        </p:attrNameLst>
                                      </p:cBhvr>
                                      <p:to>
                                        <p:strVal val="visible"/>
                                      </p:to>
                                    </p:set>
                                    <p:animEffect transition="in" filter="fade">
                                      <p:cBhvr>
                                        <p:cTn id="12" dur="500"/>
                                        <p:tgtEl>
                                          <p:spTgt spid="1715350"/>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715343"/>
                                        </p:tgtEl>
                                        <p:attrNameLst>
                                          <p:attrName>style.visibility</p:attrName>
                                        </p:attrNameLst>
                                      </p:cBhvr>
                                      <p:to>
                                        <p:strVal val="visible"/>
                                      </p:to>
                                    </p:set>
                                    <p:animEffect transition="in" filter="fade">
                                      <p:cBhvr>
                                        <p:cTn id="16" dur="500"/>
                                        <p:tgtEl>
                                          <p:spTgt spid="171534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15364"/>
                                        </p:tgtEl>
                                        <p:attrNameLst>
                                          <p:attrName>style.visibility</p:attrName>
                                        </p:attrNameLst>
                                      </p:cBhvr>
                                      <p:to>
                                        <p:strVal val="visible"/>
                                      </p:to>
                                    </p:set>
                                    <p:animEffect transition="in" filter="fade">
                                      <p:cBhvr>
                                        <p:cTn id="21" dur="500"/>
                                        <p:tgtEl>
                                          <p:spTgt spid="171536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715396"/>
                                        </p:tgtEl>
                                        <p:attrNameLst>
                                          <p:attrName>style.visibility</p:attrName>
                                        </p:attrNameLst>
                                      </p:cBhvr>
                                      <p:to>
                                        <p:strVal val="visible"/>
                                      </p:to>
                                    </p:set>
                                    <p:animEffect transition="in" filter="fade">
                                      <p:cBhvr>
                                        <p:cTn id="26" dur="500"/>
                                        <p:tgtEl>
                                          <p:spTgt spid="17153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15397"/>
                                        </p:tgtEl>
                                        <p:attrNameLst>
                                          <p:attrName>style.visibility</p:attrName>
                                        </p:attrNameLst>
                                      </p:cBhvr>
                                      <p:to>
                                        <p:strVal val="visible"/>
                                      </p:to>
                                    </p:set>
                                    <p:animEffect transition="in" filter="fade">
                                      <p:cBhvr>
                                        <p:cTn id="31" dur="500"/>
                                        <p:tgtEl>
                                          <p:spTgt spid="171539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15349"/>
                                        </p:tgtEl>
                                        <p:attrNameLst>
                                          <p:attrName>style.visibility</p:attrName>
                                        </p:attrNameLst>
                                      </p:cBhvr>
                                      <p:to>
                                        <p:strVal val="visible"/>
                                      </p:to>
                                    </p:set>
                                    <p:animEffect transition="in" filter="fade">
                                      <p:cBhvr>
                                        <p:cTn id="36" dur="500"/>
                                        <p:tgtEl>
                                          <p:spTgt spid="171534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15351"/>
                                        </p:tgtEl>
                                        <p:attrNameLst>
                                          <p:attrName>style.visibility</p:attrName>
                                        </p:attrNameLst>
                                      </p:cBhvr>
                                      <p:to>
                                        <p:strVal val="visible"/>
                                      </p:to>
                                    </p:set>
                                    <p:animEffect transition="in" filter="fade">
                                      <p:cBhvr>
                                        <p:cTn id="41" dur="500"/>
                                        <p:tgtEl>
                                          <p:spTgt spid="1715351"/>
                                        </p:tgtEl>
                                      </p:cBhvr>
                                    </p:animEffect>
                                  </p:childTnLst>
                                </p:cTn>
                              </p:par>
                            </p:childTnLst>
                          </p:cTn>
                        </p:par>
                        <p:par>
                          <p:cTn id="42" fill="hold">
                            <p:stCondLst>
                              <p:cond delay="500"/>
                            </p:stCondLst>
                            <p:childTnLst>
                              <p:par>
                                <p:cTn id="43" presetID="10" presetClass="entr" presetSubtype="0" fill="hold" nodeType="afterEffect">
                                  <p:stCondLst>
                                    <p:cond delay="0"/>
                                  </p:stCondLst>
                                  <p:childTnLst>
                                    <p:set>
                                      <p:cBhvr>
                                        <p:cTn id="44" dur="1" fill="hold">
                                          <p:stCondLst>
                                            <p:cond delay="0"/>
                                          </p:stCondLst>
                                        </p:cTn>
                                        <p:tgtEl>
                                          <p:spTgt spid="1715345"/>
                                        </p:tgtEl>
                                        <p:attrNameLst>
                                          <p:attrName>style.visibility</p:attrName>
                                        </p:attrNameLst>
                                      </p:cBhvr>
                                      <p:to>
                                        <p:strVal val="visible"/>
                                      </p:to>
                                    </p:set>
                                    <p:animEffect transition="in" filter="fade">
                                      <p:cBhvr>
                                        <p:cTn id="45" dur="500"/>
                                        <p:tgtEl>
                                          <p:spTgt spid="171534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15366"/>
                                        </p:tgtEl>
                                        <p:attrNameLst>
                                          <p:attrName>style.visibility</p:attrName>
                                        </p:attrNameLst>
                                      </p:cBhvr>
                                      <p:to>
                                        <p:strVal val="visible"/>
                                      </p:to>
                                    </p:set>
                                    <p:animEffect transition="in" filter="fade">
                                      <p:cBhvr>
                                        <p:cTn id="50" dur="500"/>
                                        <p:tgtEl>
                                          <p:spTgt spid="1715366"/>
                                        </p:tgtEl>
                                      </p:cBhvr>
                                    </p:animEffect>
                                  </p:childTnLst>
                                </p:cTn>
                              </p:par>
                            </p:childTnLst>
                          </p:cTn>
                        </p:par>
                        <p:par>
                          <p:cTn id="51" fill="hold">
                            <p:stCondLst>
                              <p:cond delay="500"/>
                            </p:stCondLst>
                            <p:childTnLst>
                              <p:par>
                                <p:cTn id="52" presetID="10" presetClass="entr" presetSubtype="0" fill="hold" nodeType="afterEffect">
                                  <p:stCondLst>
                                    <p:cond delay="0"/>
                                  </p:stCondLst>
                                  <p:childTnLst>
                                    <p:set>
                                      <p:cBhvr>
                                        <p:cTn id="53" dur="1" fill="hold">
                                          <p:stCondLst>
                                            <p:cond delay="0"/>
                                          </p:stCondLst>
                                        </p:cTn>
                                        <p:tgtEl>
                                          <p:spTgt spid="1715346"/>
                                        </p:tgtEl>
                                        <p:attrNameLst>
                                          <p:attrName>style.visibility</p:attrName>
                                        </p:attrNameLst>
                                      </p:cBhvr>
                                      <p:to>
                                        <p:strVal val="visible"/>
                                      </p:to>
                                    </p:set>
                                    <p:animEffect transition="in" filter="fade">
                                      <p:cBhvr>
                                        <p:cTn id="54" dur="500"/>
                                        <p:tgtEl>
                                          <p:spTgt spid="171534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nodePh="1">
                                  <p:stCondLst>
                                    <p:cond delay="0"/>
                                  </p:stCondLst>
                                  <p:endCondLst>
                                    <p:cond evt="begin" delay="0">
                                      <p:tn val="57"/>
                                    </p:cond>
                                  </p:endCondLst>
                                  <p:childTnLst>
                                    <p:set>
                                      <p:cBhvr>
                                        <p:cTn id="58" dur="1" fill="hold">
                                          <p:stCondLst>
                                            <p:cond delay="0"/>
                                          </p:stCondLst>
                                        </p:cTn>
                                        <p:tgtEl>
                                          <p:spTgt spid="1715380"/>
                                        </p:tgtEl>
                                        <p:attrNameLst>
                                          <p:attrName>style.visibility</p:attrName>
                                        </p:attrNameLst>
                                      </p:cBhvr>
                                      <p:to>
                                        <p:strVal val="visible"/>
                                      </p:to>
                                    </p:set>
                                    <p:animEffect transition="in" filter="fade">
                                      <p:cBhvr>
                                        <p:cTn id="59" dur="500"/>
                                        <p:tgtEl>
                                          <p:spTgt spid="1715380"/>
                                        </p:tgtEl>
                                      </p:cBhvr>
                                    </p:animEffect>
                                  </p:childTnLst>
                                </p:cTn>
                              </p:par>
                            </p:childTnLst>
                          </p:cTn>
                        </p:par>
                        <p:par>
                          <p:cTn id="60" fill="hold">
                            <p:stCondLst>
                              <p:cond delay="500"/>
                            </p:stCondLst>
                            <p:childTnLst>
                              <p:par>
                                <p:cTn id="61" presetID="10" presetClass="entr" presetSubtype="0" fill="hold" grpId="0" nodeType="afterEffect" nodePh="1">
                                  <p:stCondLst>
                                    <p:cond delay="0"/>
                                  </p:stCondLst>
                                  <p:endCondLst>
                                    <p:cond evt="begin" delay="0">
                                      <p:tn val="61"/>
                                    </p:cond>
                                  </p:endCondLst>
                                  <p:childTnLst>
                                    <p:set>
                                      <p:cBhvr>
                                        <p:cTn id="62" dur="1" fill="hold">
                                          <p:stCondLst>
                                            <p:cond delay="0"/>
                                          </p:stCondLst>
                                        </p:cTn>
                                        <p:tgtEl>
                                          <p:spTgt spid="1715375"/>
                                        </p:tgtEl>
                                        <p:attrNameLst>
                                          <p:attrName>style.visibility</p:attrName>
                                        </p:attrNameLst>
                                      </p:cBhvr>
                                      <p:to>
                                        <p:strVal val="visible"/>
                                      </p:to>
                                    </p:set>
                                    <p:animEffect transition="in" filter="fade">
                                      <p:cBhvr>
                                        <p:cTn id="63" dur="500"/>
                                        <p:tgtEl>
                                          <p:spTgt spid="1715375"/>
                                        </p:tgtEl>
                                      </p:cBhvr>
                                    </p:animEffect>
                                  </p:childTnLst>
                                </p:cTn>
                              </p:par>
                            </p:childTnLst>
                          </p:cTn>
                        </p:par>
                        <p:par>
                          <p:cTn id="64" fill="hold">
                            <p:stCondLst>
                              <p:cond delay="1000"/>
                            </p:stCondLst>
                            <p:childTnLst>
                              <p:par>
                                <p:cTn id="65" presetID="10" presetClass="entr" presetSubtype="0" fill="hold" grpId="0" nodeType="afterEffect" nodePh="1">
                                  <p:stCondLst>
                                    <p:cond delay="0"/>
                                  </p:stCondLst>
                                  <p:endCondLst>
                                    <p:cond evt="begin" delay="0">
                                      <p:tn val="65"/>
                                    </p:cond>
                                  </p:endCondLst>
                                  <p:childTnLst>
                                    <p:set>
                                      <p:cBhvr>
                                        <p:cTn id="66" dur="1" fill="hold">
                                          <p:stCondLst>
                                            <p:cond delay="0"/>
                                          </p:stCondLst>
                                        </p:cTn>
                                        <p:tgtEl>
                                          <p:spTgt spid="1715373"/>
                                        </p:tgtEl>
                                        <p:attrNameLst>
                                          <p:attrName>style.visibility</p:attrName>
                                        </p:attrNameLst>
                                      </p:cBhvr>
                                      <p:to>
                                        <p:strVal val="visible"/>
                                      </p:to>
                                    </p:set>
                                    <p:animEffect transition="in" filter="fade">
                                      <p:cBhvr>
                                        <p:cTn id="67" dur="500"/>
                                        <p:tgtEl>
                                          <p:spTgt spid="1715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380" grpId="0"/>
      <p:bldP spid="1715375" grpId="0"/>
      <p:bldP spid="1715373" grpId="0"/>
      <p:bldP spid="1715366" grpId="0"/>
      <p:bldP spid="1715364" grpId="0"/>
      <p:bldP spid="1715351" grpId="0"/>
      <p:bldP spid="1715350" grpId="0"/>
      <p:bldP spid="1715349" grpId="0" animBg="1"/>
      <p:bldP spid="171534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8979" y="1288816"/>
            <a:ext cx="8521700" cy="549021"/>
          </a:xfrm>
        </p:spPr>
        <p:txBody>
          <a:bodyPr>
            <a:noAutofit/>
          </a:bodyPr>
          <a:lstStyle/>
          <a:p>
            <a:r>
              <a:rPr lang="en-US" sz="3600" dirty="0"/>
              <a:t>Connecting to One ISP: Single-Homed</a:t>
            </a:r>
          </a:p>
        </p:txBody>
      </p:sp>
      <p:grpSp>
        <p:nvGrpSpPr>
          <p:cNvPr id="24" name="Group 23"/>
          <p:cNvGrpSpPr/>
          <p:nvPr/>
        </p:nvGrpSpPr>
        <p:grpSpPr>
          <a:xfrm>
            <a:off x="2345845" y="2303657"/>
            <a:ext cx="7707314" cy="2620291"/>
            <a:chOff x="685800" y="3613521"/>
            <a:chExt cx="7707314" cy="2620291"/>
          </a:xfrm>
        </p:grpSpPr>
        <p:sp>
          <p:nvSpPr>
            <p:cNvPr id="37" name="Rectangle 36"/>
            <p:cNvSpPr/>
            <p:nvPr/>
          </p:nvSpPr>
          <p:spPr bwMode="auto">
            <a:xfrm>
              <a:off x="685800" y="5818489"/>
              <a:ext cx="7707313" cy="415323"/>
            </a:xfrm>
            <a:prstGeom prst="rect">
              <a:avLst/>
            </a:prstGeom>
            <a:solidFill>
              <a:schemeClr val="accent6">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8" name="Rectangle 37"/>
            <p:cNvSpPr/>
            <p:nvPr/>
          </p:nvSpPr>
          <p:spPr bwMode="auto">
            <a:xfrm>
              <a:off x="685801" y="3697588"/>
              <a:ext cx="7707313" cy="415323"/>
            </a:xfrm>
            <a:prstGeom prst="rect">
              <a:avLst/>
            </a:prstGeom>
            <a:solidFill>
              <a:schemeClr val="accent1">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9" name="Rounded Rectangle 38"/>
            <p:cNvSpPr/>
            <p:nvPr/>
          </p:nvSpPr>
          <p:spPr bwMode="auto">
            <a:xfrm>
              <a:off x="2729729" y="4767696"/>
              <a:ext cx="1703274"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0" name="Rounded Rectangle 39"/>
            <p:cNvSpPr/>
            <p:nvPr/>
          </p:nvSpPr>
          <p:spPr bwMode="auto">
            <a:xfrm>
              <a:off x="5128506" y="4767696"/>
              <a:ext cx="168908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1" name="Freeform 9"/>
            <p:cNvSpPr>
              <a:spLocks/>
            </p:cNvSpPr>
            <p:nvPr/>
          </p:nvSpPr>
          <p:spPr bwMode="auto">
            <a:xfrm>
              <a:off x="3747003" y="5157192"/>
              <a:ext cx="2154011"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2" name="Picture 88"/>
            <p:cNvPicPr>
              <a:picLocks noChangeAspect="1" noChangeArrowheads="1"/>
            </p:cNvPicPr>
            <p:nvPr/>
          </p:nvPicPr>
          <p:blipFill>
            <a:blip r:embed="rId3" cstate="print"/>
            <a:srcRect/>
            <a:stretch>
              <a:fillRect/>
            </a:stretch>
          </p:blipFill>
          <p:spPr bwMode="auto">
            <a:xfrm>
              <a:off x="6712828" y="4605747"/>
              <a:ext cx="1637705" cy="1054838"/>
            </a:xfrm>
            <a:prstGeom prst="rect">
              <a:avLst/>
            </a:prstGeom>
            <a:noFill/>
            <a:ln w="9525" algn="ctr">
              <a:noFill/>
              <a:miter lim="800000"/>
              <a:headEnd/>
              <a:tailEnd/>
            </a:ln>
          </p:spPr>
        </p:pic>
        <p:sp>
          <p:nvSpPr>
            <p:cNvPr id="43" name="TextBox 42"/>
            <p:cNvSpPr txBox="1"/>
            <p:nvPr/>
          </p:nvSpPr>
          <p:spPr>
            <a:xfrm>
              <a:off x="2743922" y="4625186"/>
              <a:ext cx="1703274" cy="251614"/>
            </a:xfrm>
            <a:prstGeom prst="rect">
              <a:avLst/>
            </a:prstGeom>
            <a:noFill/>
          </p:spPr>
          <p:txBody>
            <a:bodyPr wrap="square" lIns="0" tIns="0" rIns="0" bIns="0" rtlCol="0" anchor="ctr" anchorCtr="0">
              <a:noAutofit/>
            </a:bodyPr>
            <a:lstStyle/>
            <a:p>
              <a:r>
                <a:rPr lang="en-US" sz="1200" b="1" dirty="0"/>
                <a:t>Company A</a:t>
              </a:r>
            </a:p>
            <a:p>
              <a:r>
                <a:rPr lang="en-US" sz="1200" dirty="0"/>
                <a:t>AS 65010</a:t>
              </a:r>
            </a:p>
          </p:txBody>
        </p:sp>
        <p:sp>
          <p:nvSpPr>
            <p:cNvPr id="44" name="TextBox 43"/>
            <p:cNvSpPr txBox="1"/>
            <p:nvPr/>
          </p:nvSpPr>
          <p:spPr>
            <a:xfrm>
              <a:off x="7096049" y="4892012"/>
              <a:ext cx="943352" cy="432080"/>
            </a:xfrm>
            <a:prstGeom prst="rect">
              <a:avLst/>
            </a:prstGeom>
            <a:noFill/>
          </p:spPr>
          <p:txBody>
            <a:bodyPr wrap="none" rtlCol="0" anchor="ctr" anchorCtr="0">
              <a:noAutofit/>
            </a:bodyPr>
            <a:lstStyle/>
            <a:p>
              <a:r>
                <a:rPr lang="en-US" sz="1400" b="1" dirty="0"/>
                <a:t>Internet </a:t>
              </a:r>
            </a:p>
          </p:txBody>
        </p:sp>
        <p:pic>
          <p:nvPicPr>
            <p:cNvPr id="45" name="Picture 37"/>
            <p:cNvPicPr>
              <a:picLocks noChangeArrowheads="1"/>
            </p:cNvPicPr>
            <p:nvPr/>
          </p:nvPicPr>
          <p:blipFill>
            <a:blip r:embed="rId4" cstate="print"/>
            <a:srcRect/>
            <a:stretch>
              <a:fillRect/>
            </a:stretch>
          </p:blipFill>
          <p:spPr bwMode="auto">
            <a:xfrm>
              <a:off x="5883217" y="4997144"/>
              <a:ext cx="972733" cy="451691"/>
            </a:xfrm>
            <a:prstGeom prst="rect">
              <a:avLst/>
            </a:prstGeom>
            <a:noFill/>
            <a:ln w="9525">
              <a:noFill/>
              <a:miter lim="800000"/>
              <a:headEnd/>
              <a:tailEnd/>
            </a:ln>
          </p:spPr>
        </p:pic>
        <p:sp>
          <p:nvSpPr>
            <p:cNvPr id="46" name="TextBox 45"/>
            <p:cNvSpPr txBox="1"/>
            <p:nvPr/>
          </p:nvSpPr>
          <p:spPr>
            <a:xfrm>
              <a:off x="6191052" y="5217481"/>
              <a:ext cx="341760" cy="276999"/>
            </a:xfrm>
            <a:prstGeom prst="rect">
              <a:avLst/>
            </a:prstGeom>
            <a:noFill/>
          </p:spPr>
          <p:txBody>
            <a:bodyPr wrap="none" rtlCol="0">
              <a:spAutoFit/>
            </a:bodyPr>
            <a:lstStyle/>
            <a:p>
              <a:r>
                <a:rPr lang="en-US" sz="1200" b="1" dirty="0">
                  <a:solidFill>
                    <a:schemeClr val="bg1"/>
                  </a:solidFill>
                </a:rPr>
                <a:t>PE</a:t>
              </a:r>
            </a:p>
          </p:txBody>
        </p:sp>
        <p:pic>
          <p:nvPicPr>
            <p:cNvPr id="47" name="Picture 37"/>
            <p:cNvPicPr>
              <a:picLocks noChangeArrowheads="1"/>
            </p:cNvPicPr>
            <p:nvPr/>
          </p:nvPicPr>
          <p:blipFill>
            <a:blip r:embed="rId4" cstate="print"/>
            <a:srcRect/>
            <a:stretch>
              <a:fillRect/>
            </a:stretch>
          </p:blipFill>
          <p:spPr bwMode="auto">
            <a:xfrm>
              <a:off x="2911380" y="4998821"/>
              <a:ext cx="972733" cy="451691"/>
            </a:xfrm>
            <a:prstGeom prst="rect">
              <a:avLst/>
            </a:prstGeom>
            <a:noFill/>
            <a:ln w="9525">
              <a:noFill/>
              <a:miter lim="800000"/>
              <a:headEnd/>
              <a:tailEnd/>
            </a:ln>
          </p:spPr>
        </p:pic>
        <p:sp>
          <p:nvSpPr>
            <p:cNvPr id="48" name="TextBox 47"/>
            <p:cNvSpPr txBox="1"/>
            <p:nvPr/>
          </p:nvSpPr>
          <p:spPr>
            <a:xfrm>
              <a:off x="3219214" y="5219159"/>
              <a:ext cx="349776" cy="276999"/>
            </a:xfrm>
            <a:prstGeom prst="rect">
              <a:avLst/>
            </a:prstGeom>
            <a:noFill/>
          </p:spPr>
          <p:txBody>
            <a:bodyPr wrap="none" rtlCol="0">
              <a:spAutoFit/>
            </a:bodyPr>
            <a:lstStyle/>
            <a:p>
              <a:r>
                <a:rPr lang="en-US" sz="1200" b="1" dirty="0">
                  <a:solidFill>
                    <a:schemeClr val="bg1"/>
                  </a:solidFill>
                </a:rPr>
                <a:t>R1</a:t>
              </a:r>
            </a:p>
          </p:txBody>
        </p:sp>
        <p:sp>
          <p:nvSpPr>
            <p:cNvPr id="49" name="TextBox 48"/>
            <p:cNvSpPr txBox="1"/>
            <p:nvPr/>
          </p:nvSpPr>
          <p:spPr>
            <a:xfrm>
              <a:off x="5288670" y="5315324"/>
              <a:ext cx="647285" cy="193574"/>
            </a:xfrm>
            <a:prstGeom prst="rect">
              <a:avLst/>
            </a:prstGeom>
            <a:noFill/>
          </p:spPr>
          <p:txBody>
            <a:bodyPr wrap="square" lIns="0" tIns="0" rIns="0" bIns="0" rtlCol="0" anchor="ctr" anchorCtr="0">
              <a:noAutofit/>
            </a:bodyPr>
            <a:lstStyle/>
            <a:p>
              <a:r>
                <a:rPr lang="en-US" sz="1050" dirty="0"/>
                <a:t>S0/0/1</a:t>
              </a:r>
            </a:p>
          </p:txBody>
        </p:sp>
        <p:sp>
          <p:nvSpPr>
            <p:cNvPr id="50" name="TextBox 49"/>
            <p:cNvSpPr txBox="1"/>
            <p:nvPr/>
          </p:nvSpPr>
          <p:spPr>
            <a:xfrm>
              <a:off x="5314702" y="4625186"/>
              <a:ext cx="1446107" cy="226214"/>
            </a:xfrm>
            <a:prstGeom prst="rect">
              <a:avLst/>
            </a:prstGeom>
            <a:noFill/>
          </p:spPr>
          <p:txBody>
            <a:bodyPr wrap="square" lIns="0" tIns="0" rIns="0" bIns="0" rtlCol="0" anchor="ctr" anchorCtr="0">
              <a:noAutofit/>
            </a:bodyPr>
            <a:lstStyle/>
            <a:p>
              <a:r>
                <a:rPr lang="en-US" sz="1200" b="1" dirty="0"/>
                <a:t>ISP</a:t>
              </a:r>
              <a:r>
                <a:rPr lang="en-US" sz="1200" dirty="0"/>
                <a:t> </a:t>
              </a:r>
            </a:p>
            <a:p>
              <a:r>
                <a:rPr lang="en-US" sz="1200" dirty="0"/>
                <a:t>AS 65020</a:t>
              </a:r>
              <a:endParaRPr lang="en-US" sz="1200" b="1" dirty="0"/>
            </a:p>
          </p:txBody>
        </p:sp>
        <p:sp>
          <p:nvSpPr>
            <p:cNvPr id="51" name="TextBox 50"/>
            <p:cNvSpPr txBox="1"/>
            <p:nvPr/>
          </p:nvSpPr>
          <p:spPr>
            <a:xfrm>
              <a:off x="3812499" y="5315324"/>
              <a:ext cx="647285" cy="193574"/>
            </a:xfrm>
            <a:prstGeom prst="rect">
              <a:avLst/>
            </a:prstGeom>
            <a:noFill/>
          </p:spPr>
          <p:txBody>
            <a:bodyPr wrap="square" lIns="0" tIns="0" rIns="0" bIns="0" rtlCol="0" anchor="ctr" anchorCtr="0">
              <a:noAutofit/>
            </a:bodyPr>
            <a:lstStyle/>
            <a:p>
              <a:r>
                <a:rPr lang="en-US" sz="1050" dirty="0"/>
                <a:t>S0/0/0</a:t>
              </a:r>
            </a:p>
          </p:txBody>
        </p:sp>
        <p:sp>
          <p:nvSpPr>
            <p:cNvPr id="52" name="Right Arrow 51"/>
            <p:cNvSpPr/>
            <p:nvPr/>
          </p:nvSpPr>
          <p:spPr bwMode="auto">
            <a:xfrm flipH="1">
              <a:off x="4971713" y="3619500"/>
              <a:ext cx="2490320"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Static Route(s)</a:t>
              </a:r>
              <a:endParaRPr lang="en-US" sz="1050" b="1" dirty="0"/>
            </a:p>
          </p:txBody>
        </p:sp>
        <p:sp>
          <p:nvSpPr>
            <p:cNvPr id="53" name="Right Arrow 52"/>
            <p:cNvSpPr/>
            <p:nvPr/>
          </p:nvSpPr>
          <p:spPr bwMode="auto">
            <a:xfrm>
              <a:off x="2070813" y="3613521"/>
              <a:ext cx="2506673"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Default Route</a:t>
              </a:r>
              <a:endParaRPr lang="en-US" sz="1050" b="1" dirty="0"/>
            </a:p>
          </p:txBody>
        </p:sp>
        <p:sp>
          <p:nvSpPr>
            <p:cNvPr id="54" name="Left-Right Arrow 53"/>
            <p:cNvSpPr/>
            <p:nvPr/>
          </p:nvSpPr>
          <p:spPr bwMode="auto">
            <a:xfrm>
              <a:off x="3336882" y="5825985"/>
              <a:ext cx="3146822" cy="397014"/>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BGP</a:t>
              </a:r>
              <a:endParaRPr lang="en-US" sz="800" b="1" dirty="0"/>
            </a:p>
          </p:txBody>
        </p:sp>
        <p:sp>
          <p:nvSpPr>
            <p:cNvPr id="55" name="TextBox 54"/>
            <p:cNvSpPr txBox="1"/>
            <p:nvPr/>
          </p:nvSpPr>
          <p:spPr>
            <a:xfrm>
              <a:off x="836518" y="3660111"/>
              <a:ext cx="943352" cy="432080"/>
            </a:xfrm>
            <a:prstGeom prst="rect">
              <a:avLst/>
            </a:prstGeom>
            <a:noFill/>
          </p:spPr>
          <p:txBody>
            <a:bodyPr wrap="none" rtlCol="0" anchor="ctr" anchorCtr="0">
              <a:noAutofit/>
            </a:bodyPr>
            <a:lstStyle/>
            <a:p>
              <a:r>
                <a:rPr lang="en-US" sz="1400" b="1" dirty="0"/>
                <a:t>Option 1:</a:t>
              </a:r>
            </a:p>
          </p:txBody>
        </p:sp>
        <p:sp>
          <p:nvSpPr>
            <p:cNvPr id="56" name="TextBox 55"/>
            <p:cNvSpPr txBox="1"/>
            <p:nvPr/>
          </p:nvSpPr>
          <p:spPr>
            <a:xfrm>
              <a:off x="836517" y="5781007"/>
              <a:ext cx="943352" cy="432080"/>
            </a:xfrm>
            <a:prstGeom prst="rect">
              <a:avLst/>
            </a:prstGeom>
            <a:noFill/>
          </p:spPr>
          <p:txBody>
            <a:bodyPr wrap="none" rtlCol="0" anchor="ctr" anchorCtr="0">
              <a:noAutofit/>
            </a:bodyPr>
            <a:lstStyle/>
            <a:p>
              <a:r>
                <a:rPr lang="en-US" sz="1400" b="1" dirty="0"/>
                <a:t>Option 2:</a:t>
              </a:r>
            </a:p>
          </p:txBody>
        </p:sp>
      </p:grpSp>
    </p:spTree>
    <p:extLst>
      <p:ext uri="{BB962C8B-B14F-4D97-AF65-F5344CB8AC3E}">
        <p14:creationId xmlns:p14="http://schemas.microsoft.com/office/powerpoint/2010/main" val="242491754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1445" y="-17350"/>
            <a:ext cx="8042276" cy="1336956"/>
          </a:xfrm>
        </p:spPr>
        <p:txBody>
          <a:bodyPr/>
          <a:lstStyle/>
          <a:p>
            <a:pPr algn="l"/>
            <a:r>
              <a:rPr lang="en-US" sz="3200" b="1" dirty="0"/>
              <a:t>Using BGP in an Enterprise Network</a:t>
            </a:r>
          </a:p>
        </p:txBody>
      </p:sp>
      <p:sp>
        <p:nvSpPr>
          <p:cNvPr id="6" name="Content Placeholder 5"/>
          <p:cNvSpPr>
            <a:spLocks noGrp="1"/>
          </p:cNvSpPr>
          <p:nvPr>
            <p:ph idx="1"/>
          </p:nvPr>
        </p:nvSpPr>
        <p:spPr>
          <a:xfrm>
            <a:off x="2073275" y="1433633"/>
            <a:ext cx="8042276" cy="4343400"/>
          </a:xfrm>
        </p:spPr>
        <p:txBody>
          <a:bodyPr>
            <a:normAutofit/>
          </a:bodyPr>
          <a:lstStyle/>
          <a:p>
            <a:r>
              <a:rPr lang="en-US" sz="2000" dirty="0">
                <a:solidFill>
                  <a:srgbClr val="000000"/>
                </a:solidFill>
              </a:rPr>
              <a:t>When BGP is running between routers in different AS, it is called </a:t>
            </a:r>
            <a:r>
              <a:rPr lang="en-US" sz="2000" b="1" dirty="0">
                <a:solidFill>
                  <a:srgbClr val="000000"/>
                </a:solidFill>
              </a:rPr>
              <a:t>External BGP (EBGP)</a:t>
            </a:r>
            <a:r>
              <a:rPr lang="en-US" sz="2000" dirty="0">
                <a:solidFill>
                  <a:srgbClr val="000000"/>
                </a:solidFill>
              </a:rPr>
              <a:t>. </a:t>
            </a:r>
          </a:p>
          <a:p>
            <a:r>
              <a:rPr lang="en-US" sz="2000" dirty="0">
                <a:solidFill>
                  <a:srgbClr val="000000"/>
                </a:solidFill>
              </a:rPr>
              <a:t>When BGP is running between routers in the same AS, it is called </a:t>
            </a:r>
            <a:r>
              <a:rPr lang="en-US" sz="2000" b="1" dirty="0">
                <a:solidFill>
                  <a:srgbClr val="000000"/>
                </a:solidFill>
              </a:rPr>
              <a:t>Internal BGP (IBGP)</a:t>
            </a:r>
            <a:r>
              <a:rPr lang="en-US" sz="2000" dirty="0">
                <a:solidFill>
                  <a:srgbClr val="000000"/>
                </a:solidFill>
              </a:rPr>
              <a:t>.</a:t>
            </a:r>
          </a:p>
        </p:txBody>
      </p:sp>
      <p:pic>
        <p:nvPicPr>
          <p:cNvPr id="110594" name="Picture 2"/>
          <p:cNvPicPr>
            <a:picLocks noChangeAspect="1" noChangeArrowheads="1"/>
          </p:cNvPicPr>
          <p:nvPr/>
        </p:nvPicPr>
        <p:blipFill>
          <a:blip r:embed="rId3" cstate="print"/>
          <a:srcRect/>
          <a:stretch>
            <a:fillRect/>
          </a:stretch>
        </p:blipFill>
        <p:spPr bwMode="auto">
          <a:xfrm>
            <a:off x="2294241" y="3009900"/>
            <a:ext cx="7821311" cy="3846512"/>
          </a:xfrm>
          <a:prstGeom prst="rect">
            <a:avLst/>
          </a:prstGeom>
          <a:noFill/>
          <a:ln w="9525">
            <a:noFill/>
            <a:miter lim="800000"/>
            <a:headEnd/>
            <a:tailEnd/>
          </a:ln>
        </p:spPr>
      </p:pic>
      <p:sp>
        <p:nvSpPr>
          <p:cNvPr id="8" name="TextBox 7"/>
          <p:cNvSpPr txBox="1"/>
          <p:nvPr/>
        </p:nvSpPr>
        <p:spPr>
          <a:xfrm>
            <a:off x="6705600" y="4826001"/>
            <a:ext cx="583814" cy="307777"/>
          </a:xfrm>
          <a:prstGeom prst="rect">
            <a:avLst/>
          </a:prstGeom>
          <a:noFill/>
        </p:spPr>
        <p:txBody>
          <a:bodyPr wrap="none" rtlCol="0">
            <a:spAutoFit/>
          </a:bodyPr>
          <a:lstStyle/>
          <a:p>
            <a:r>
              <a:rPr lang="en-US" sz="1400" b="1" dirty="0"/>
              <a:t>EBGP</a:t>
            </a:r>
          </a:p>
        </p:txBody>
      </p:sp>
      <p:sp>
        <p:nvSpPr>
          <p:cNvPr id="9" name="TextBox 8"/>
          <p:cNvSpPr txBox="1"/>
          <p:nvPr/>
        </p:nvSpPr>
        <p:spPr>
          <a:xfrm>
            <a:off x="6159500" y="5448301"/>
            <a:ext cx="583814" cy="307777"/>
          </a:xfrm>
          <a:prstGeom prst="rect">
            <a:avLst/>
          </a:prstGeom>
          <a:noFill/>
        </p:spPr>
        <p:txBody>
          <a:bodyPr wrap="none" rtlCol="0">
            <a:spAutoFit/>
          </a:bodyPr>
          <a:lstStyle/>
          <a:p>
            <a:r>
              <a:rPr lang="en-US" sz="1400" b="1" dirty="0"/>
              <a:t>EBGP</a:t>
            </a:r>
          </a:p>
        </p:txBody>
      </p:sp>
      <p:sp>
        <p:nvSpPr>
          <p:cNvPr id="10" name="TextBox 9"/>
          <p:cNvSpPr txBox="1"/>
          <p:nvPr/>
        </p:nvSpPr>
        <p:spPr>
          <a:xfrm>
            <a:off x="4445001" y="4191001"/>
            <a:ext cx="543739" cy="307777"/>
          </a:xfrm>
          <a:prstGeom prst="rect">
            <a:avLst/>
          </a:prstGeom>
          <a:noFill/>
        </p:spPr>
        <p:txBody>
          <a:bodyPr wrap="none" rtlCol="0">
            <a:spAutoFit/>
          </a:bodyPr>
          <a:lstStyle/>
          <a:p>
            <a:r>
              <a:rPr lang="en-US" sz="1400" b="1" dirty="0"/>
              <a:t>IBGP</a:t>
            </a:r>
          </a:p>
        </p:txBody>
      </p:sp>
      <p:sp>
        <p:nvSpPr>
          <p:cNvPr id="13" name="TextBox 12"/>
          <p:cNvSpPr txBox="1"/>
          <p:nvPr/>
        </p:nvSpPr>
        <p:spPr>
          <a:xfrm>
            <a:off x="4940301" y="4483101"/>
            <a:ext cx="543739" cy="307777"/>
          </a:xfrm>
          <a:prstGeom prst="rect">
            <a:avLst/>
          </a:prstGeom>
          <a:noFill/>
        </p:spPr>
        <p:txBody>
          <a:bodyPr wrap="none" rtlCol="0">
            <a:spAutoFit/>
          </a:bodyPr>
          <a:lstStyle/>
          <a:p>
            <a:r>
              <a:rPr lang="en-US" sz="1400" b="1" dirty="0"/>
              <a:t>IBGP</a:t>
            </a:r>
          </a:p>
        </p:txBody>
      </p:sp>
      <p:sp>
        <p:nvSpPr>
          <p:cNvPr id="14" name="TextBox 13"/>
          <p:cNvSpPr txBox="1"/>
          <p:nvPr/>
        </p:nvSpPr>
        <p:spPr>
          <a:xfrm>
            <a:off x="5854701" y="4051301"/>
            <a:ext cx="543739" cy="307777"/>
          </a:xfrm>
          <a:prstGeom prst="rect">
            <a:avLst/>
          </a:prstGeom>
          <a:noFill/>
        </p:spPr>
        <p:txBody>
          <a:bodyPr wrap="none" rtlCol="0">
            <a:spAutoFit/>
          </a:bodyPr>
          <a:lstStyle/>
          <a:p>
            <a:r>
              <a:rPr lang="en-US" sz="1400" b="1" dirty="0"/>
              <a:t>IBGP</a:t>
            </a:r>
          </a:p>
        </p:txBody>
      </p:sp>
    </p:spTree>
    <p:extLst>
      <p:ext uri="{BB962C8B-B14F-4D97-AF65-F5344CB8AC3E}">
        <p14:creationId xmlns:p14="http://schemas.microsoft.com/office/powerpoint/2010/main" val="132059414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8531" name="Rectangle 3"/>
          <p:cNvSpPr>
            <a:spLocks noGrp="1" noChangeArrowheads="1"/>
          </p:cNvSpPr>
          <p:nvPr>
            <p:ph type="title"/>
          </p:nvPr>
        </p:nvSpPr>
        <p:spPr>
          <a:xfrm>
            <a:off x="2073275" y="187826"/>
            <a:ext cx="8042276" cy="1336956"/>
          </a:xfrm>
        </p:spPr>
        <p:txBody>
          <a:bodyPr/>
          <a:lstStyle/>
          <a:p>
            <a:r>
              <a:rPr lang="en-US" dirty="0"/>
              <a:t>External BGP</a:t>
            </a:r>
          </a:p>
        </p:txBody>
      </p:sp>
      <p:sp>
        <p:nvSpPr>
          <p:cNvPr id="918532" name="Rectangle 4"/>
          <p:cNvSpPr>
            <a:spLocks noGrp="1" noChangeArrowheads="1"/>
          </p:cNvSpPr>
          <p:nvPr>
            <p:ph idx="1"/>
          </p:nvPr>
        </p:nvSpPr>
        <p:spPr>
          <a:xfrm>
            <a:off x="353489" y="1388972"/>
            <a:ext cx="11481847" cy="3575934"/>
          </a:xfrm>
        </p:spPr>
        <p:txBody>
          <a:bodyPr/>
          <a:lstStyle/>
          <a:p>
            <a:r>
              <a:rPr lang="en-US" dirty="0">
                <a:solidFill>
                  <a:srgbClr val="000000"/>
                </a:solidFill>
              </a:rPr>
              <a:t>EBGP neighbors are in different autonomous systems.</a:t>
            </a:r>
          </a:p>
          <a:p>
            <a:pPr lvl="1"/>
            <a:r>
              <a:rPr lang="en-US" dirty="0">
                <a:solidFill>
                  <a:srgbClr val="000000"/>
                </a:solidFill>
              </a:rPr>
              <a:t>EBGP neighbors need to be directly connected.</a:t>
            </a:r>
          </a:p>
          <a:p>
            <a:endParaRPr lang="en-US" dirty="0">
              <a:solidFill>
                <a:srgbClr val="000000"/>
              </a:solidFill>
            </a:endParaRPr>
          </a:p>
        </p:txBody>
      </p:sp>
      <p:pic>
        <p:nvPicPr>
          <p:cNvPr id="918533" name="Picture 5" descr="l01_15"/>
          <p:cNvPicPr>
            <a:picLocks noChangeAspect="1" noChangeArrowheads="1"/>
          </p:cNvPicPr>
          <p:nvPr/>
        </p:nvPicPr>
        <p:blipFill>
          <a:blip r:embed="rId3" cstate="print"/>
          <a:srcRect/>
          <a:stretch>
            <a:fillRect/>
          </a:stretch>
        </p:blipFill>
        <p:spPr bwMode="auto">
          <a:xfrm>
            <a:off x="1614282" y="2067960"/>
            <a:ext cx="6324600" cy="3786188"/>
          </a:xfrm>
          <a:prstGeom prst="rect">
            <a:avLst/>
          </a:prstGeom>
          <a:noFill/>
        </p:spPr>
      </p:pic>
    </p:spTree>
    <p:extLst>
      <p:ext uri="{BB962C8B-B14F-4D97-AF65-F5344CB8AC3E}">
        <p14:creationId xmlns:p14="http://schemas.microsoft.com/office/powerpoint/2010/main" val="393940246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776054"/>
            <a:ext cx="8042276" cy="1336956"/>
          </a:xfrm>
        </p:spPr>
        <p:txBody>
          <a:bodyPr>
            <a:normAutofit/>
          </a:bodyPr>
          <a:lstStyle/>
          <a:p>
            <a:r>
              <a:rPr lang="en-US" sz="3600" dirty="0"/>
              <a:t>EBGP Neighbor Relationship Requirements</a:t>
            </a:r>
          </a:p>
        </p:txBody>
      </p:sp>
      <p:sp>
        <p:nvSpPr>
          <p:cNvPr id="3" name="Content Placeholder 2"/>
          <p:cNvSpPr>
            <a:spLocks noGrp="1"/>
          </p:cNvSpPr>
          <p:nvPr>
            <p:ph idx="1"/>
          </p:nvPr>
        </p:nvSpPr>
        <p:spPr>
          <a:xfrm>
            <a:off x="2073275" y="2120732"/>
            <a:ext cx="8042276" cy="4343400"/>
          </a:xfrm>
        </p:spPr>
        <p:txBody>
          <a:bodyPr/>
          <a:lstStyle/>
          <a:p>
            <a:r>
              <a:rPr lang="en-US" dirty="0">
                <a:solidFill>
                  <a:srgbClr val="000000"/>
                </a:solidFill>
              </a:rPr>
              <a:t>Define neighbors: </a:t>
            </a:r>
          </a:p>
          <a:p>
            <a:pPr lvl="1"/>
            <a:r>
              <a:rPr lang="en-US" dirty="0">
                <a:solidFill>
                  <a:srgbClr val="000000"/>
                </a:solidFill>
              </a:rPr>
              <a:t>A TCP session (three-way handshake) must be established before starting BGP routing update exchanges.</a:t>
            </a:r>
          </a:p>
          <a:p>
            <a:r>
              <a:rPr lang="en-US" dirty="0">
                <a:solidFill>
                  <a:srgbClr val="000000"/>
                </a:solidFill>
              </a:rPr>
              <a:t>Reachability: </a:t>
            </a:r>
          </a:p>
          <a:p>
            <a:pPr lvl="1"/>
            <a:r>
              <a:rPr lang="en-US" dirty="0">
                <a:solidFill>
                  <a:srgbClr val="000000"/>
                </a:solidFill>
              </a:rPr>
              <a:t>EBGP neighbors are usually directly connected.</a:t>
            </a:r>
          </a:p>
          <a:p>
            <a:r>
              <a:rPr lang="en-US" dirty="0">
                <a:solidFill>
                  <a:srgbClr val="000000"/>
                </a:solidFill>
              </a:rPr>
              <a:t>Different AS number: </a:t>
            </a:r>
          </a:p>
          <a:p>
            <a:pPr lvl="1"/>
            <a:r>
              <a:rPr lang="en-US" dirty="0">
                <a:solidFill>
                  <a:srgbClr val="000000"/>
                </a:solidFill>
              </a:rPr>
              <a:t>EBGP neighbors must have different AS numbers.</a:t>
            </a:r>
          </a:p>
        </p:txBody>
      </p:sp>
    </p:spTree>
    <p:extLst>
      <p:ext uri="{BB962C8B-B14F-4D97-AF65-F5344CB8AC3E}">
        <p14:creationId xmlns:p14="http://schemas.microsoft.com/office/powerpoint/2010/main" val="226902345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Table</a:t>
            </a:r>
          </a:p>
        </p:txBody>
      </p:sp>
      <p:sp>
        <p:nvSpPr>
          <p:cNvPr id="3" name="Content Placeholder 2"/>
          <p:cNvSpPr>
            <a:spLocks noGrp="1"/>
          </p:cNvSpPr>
          <p:nvPr>
            <p:ph idx="1"/>
          </p:nvPr>
        </p:nvSpPr>
        <p:spPr/>
        <p:txBody>
          <a:bodyPr/>
          <a:lstStyle/>
          <a:p>
            <a:r>
              <a:rPr lang="en-US" dirty="0">
                <a:solidFill>
                  <a:srgbClr val="000000"/>
                </a:solidFill>
              </a:rPr>
              <a:t>BGP keeps its own table for storing BGP information received from and sent to BGP neighbors.</a:t>
            </a:r>
          </a:p>
          <a:p>
            <a:pPr lvl="1"/>
            <a:r>
              <a:rPr lang="en-US" dirty="0">
                <a:solidFill>
                  <a:srgbClr val="000000"/>
                </a:solidFill>
              </a:rPr>
              <a:t>This table is also known as the BGP table, BGP topology table, BGP topology database, BGP routing table, and the BGP forwarding database.</a:t>
            </a:r>
            <a:r>
              <a:rPr lang="en-US" dirty="0">
                <a:solidFill>
                  <a:srgbClr val="000000"/>
                </a:solidFill>
                <a:latin typeface="CiscoSerif-Regular"/>
              </a:rPr>
              <a:t> </a:t>
            </a:r>
          </a:p>
          <a:p>
            <a:r>
              <a:rPr lang="en-US" dirty="0">
                <a:solidFill>
                  <a:srgbClr val="000000"/>
                </a:solidFill>
                <a:latin typeface="CiscoSerif-Regular"/>
              </a:rPr>
              <a:t>The router offers the best routes from the BGP table to the IP routing table.</a:t>
            </a:r>
            <a:endParaRPr lang="en-US" dirty="0">
              <a:solidFill>
                <a:srgbClr val="000000"/>
              </a:solidFill>
            </a:endParaRPr>
          </a:p>
        </p:txBody>
      </p:sp>
    </p:spTree>
    <p:extLst>
      <p:ext uri="{BB962C8B-B14F-4D97-AF65-F5344CB8AC3E}">
        <p14:creationId xmlns:p14="http://schemas.microsoft.com/office/powerpoint/2010/main" val="318525082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1524000" y="1600201"/>
            <a:ext cx="9144000" cy="3178175"/>
          </a:xfrm>
          <a:prstGeom prst="rect">
            <a:avLst/>
          </a:prstGeom>
          <a:noFill/>
          <a:ln w="9525">
            <a:noFill/>
            <a:miter lim="800000"/>
            <a:headEnd/>
            <a:tailEnd/>
          </a:ln>
        </p:spPr>
      </p:pic>
      <p:sp>
        <p:nvSpPr>
          <p:cNvPr id="9219" name="Rectangle 12"/>
          <p:cNvSpPr>
            <a:spLocks noChangeArrowheads="1"/>
          </p:cNvSpPr>
          <p:nvPr/>
        </p:nvSpPr>
        <p:spPr bwMode="auto">
          <a:xfrm>
            <a:off x="1524001" y="620139"/>
            <a:ext cx="165917" cy="359923"/>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 name="Rectangle 32"/>
          <p:cNvSpPr txBox="1">
            <a:spLocks noChangeArrowheads="1"/>
          </p:cNvSpPr>
          <p:nvPr/>
        </p:nvSpPr>
        <p:spPr>
          <a:xfrm>
            <a:off x="1817688" y="1841863"/>
            <a:ext cx="3233284" cy="2743200"/>
          </a:xfrm>
          <a:prstGeom prst="rect">
            <a:avLst/>
          </a:prstGeom>
          <a:noFill/>
        </p:spPr>
        <p:txBody>
          <a:bodyPr anchor="ctr"/>
          <a:lstStyle/>
          <a:p>
            <a:pPr defTabSz="814388">
              <a:defRPr/>
            </a:pPr>
            <a:r>
              <a:rPr lang="en-US" sz="2800" b="1" kern="0" dirty="0">
                <a:solidFill>
                  <a:schemeClr val="bg1"/>
                </a:solidFill>
                <a:latin typeface="+mj-lt"/>
                <a:ea typeface="+mj-ea"/>
                <a:cs typeface="+mj-cs"/>
              </a:rPr>
              <a:t>Configuring BGP</a:t>
            </a:r>
            <a:endParaRPr lang="en-US" sz="3000" kern="0" dirty="0">
              <a:solidFill>
                <a:schemeClr val="bg1"/>
              </a:solidFill>
              <a:latin typeface="+mj-lt"/>
              <a:ea typeface="+mj-ea"/>
              <a:cs typeface="+mj-cs"/>
            </a:endParaRPr>
          </a:p>
        </p:txBody>
      </p:sp>
    </p:spTree>
    <p:extLst>
      <p:ext uri="{BB962C8B-B14F-4D97-AF65-F5344CB8AC3E}">
        <p14:creationId xmlns:p14="http://schemas.microsoft.com/office/powerpoint/2010/main" val="168956601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64450"/>
            <a:ext cx="8042276" cy="1336956"/>
          </a:xfrm>
        </p:spPr>
        <p:txBody>
          <a:bodyPr/>
          <a:lstStyle/>
          <a:p>
            <a:r>
              <a:rPr lang="en-US" sz="3600" dirty="0">
                <a:solidFill>
                  <a:schemeClr val="accent1"/>
                </a:solidFill>
              </a:rPr>
              <a:t>Planning to Deploy BGP</a:t>
            </a:r>
          </a:p>
        </p:txBody>
      </p:sp>
      <p:sp>
        <p:nvSpPr>
          <p:cNvPr id="3" name="Content Placeholder 2"/>
          <p:cNvSpPr>
            <a:spLocks noGrp="1"/>
          </p:cNvSpPr>
          <p:nvPr>
            <p:ph idx="1"/>
          </p:nvPr>
        </p:nvSpPr>
        <p:spPr>
          <a:xfrm>
            <a:off x="2073275" y="1732906"/>
            <a:ext cx="8042276" cy="4343400"/>
          </a:xfrm>
        </p:spPr>
        <p:txBody>
          <a:bodyPr/>
          <a:lstStyle/>
          <a:p>
            <a:r>
              <a:rPr lang="en-US" dirty="0">
                <a:solidFill>
                  <a:srgbClr val="000000"/>
                </a:solidFill>
              </a:rPr>
              <a:t>Prior to deploying a BGP routing solution, the following should be considered:</a:t>
            </a:r>
          </a:p>
          <a:p>
            <a:pPr lvl="1"/>
            <a:r>
              <a:rPr lang="en-US" dirty="0">
                <a:solidFill>
                  <a:srgbClr val="000000"/>
                </a:solidFill>
              </a:rPr>
              <a:t>IP addressing plan</a:t>
            </a:r>
          </a:p>
          <a:p>
            <a:pPr lvl="1"/>
            <a:r>
              <a:rPr lang="en-US" dirty="0">
                <a:solidFill>
                  <a:srgbClr val="000000"/>
                </a:solidFill>
              </a:rPr>
              <a:t>Network topology</a:t>
            </a:r>
          </a:p>
          <a:p>
            <a:pPr lvl="1"/>
            <a:r>
              <a:rPr lang="en-US" dirty="0">
                <a:solidFill>
                  <a:srgbClr val="000000"/>
                </a:solidFill>
              </a:rPr>
              <a:t>BGP relationship with service provider(s)</a:t>
            </a:r>
          </a:p>
          <a:p>
            <a:r>
              <a:rPr lang="en-US" dirty="0">
                <a:solidFill>
                  <a:srgbClr val="000000"/>
                </a:solidFill>
              </a:rPr>
              <a:t>Once the requirements have been assessed, the implementation plan can be created. </a:t>
            </a:r>
          </a:p>
        </p:txBody>
      </p:sp>
    </p:spTree>
    <p:extLst>
      <p:ext uri="{BB962C8B-B14F-4D97-AF65-F5344CB8AC3E}">
        <p14:creationId xmlns:p14="http://schemas.microsoft.com/office/powerpoint/2010/main" val="4260992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45492"/>
            <a:ext cx="8042276" cy="1336956"/>
          </a:xfrm>
        </p:spPr>
        <p:txBody>
          <a:bodyPr/>
          <a:lstStyle/>
          <a:p>
            <a:r>
              <a:rPr lang="en-US" sz="3600" dirty="0">
                <a:solidFill>
                  <a:schemeClr val="accent1"/>
                </a:solidFill>
              </a:rPr>
              <a:t>Implementing Basic BGP</a:t>
            </a:r>
          </a:p>
        </p:txBody>
      </p:sp>
      <p:sp>
        <p:nvSpPr>
          <p:cNvPr id="3" name="Content Placeholder 2"/>
          <p:cNvSpPr>
            <a:spLocks noGrp="1"/>
          </p:cNvSpPr>
          <p:nvPr>
            <p:ph idx="1"/>
          </p:nvPr>
        </p:nvSpPr>
        <p:spPr/>
        <p:txBody>
          <a:bodyPr>
            <a:normAutofit/>
          </a:bodyPr>
          <a:lstStyle/>
          <a:p>
            <a:r>
              <a:rPr lang="en-US" dirty="0">
                <a:solidFill>
                  <a:srgbClr val="000000"/>
                </a:solidFill>
              </a:rPr>
              <a:t>The information necessary to implement BGP routing includes the following:</a:t>
            </a:r>
          </a:p>
          <a:p>
            <a:pPr lvl="1"/>
            <a:r>
              <a:rPr lang="en-US" dirty="0">
                <a:solidFill>
                  <a:srgbClr val="000000"/>
                </a:solidFill>
              </a:rPr>
              <a:t>The AS numbers of enterprise and service provider.</a:t>
            </a:r>
          </a:p>
          <a:p>
            <a:pPr lvl="1"/>
            <a:r>
              <a:rPr lang="en-US" dirty="0">
                <a:solidFill>
                  <a:srgbClr val="000000"/>
                </a:solidFill>
              </a:rPr>
              <a:t>The IP addresses of all the neighbors (peers) involved.</a:t>
            </a:r>
          </a:p>
          <a:p>
            <a:pPr lvl="1"/>
            <a:r>
              <a:rPr lang="en-US" dirty="0">
                <a:solidFill>
                  <a:srgbClr val="000000"/>
                </a:solidFill>
              </a:rPr>
              <a:t>The networks that are to be advertised into BGP</a:t>
            </a:r>
          </a:p>
          <a:p>
            <a:r>
              <a:rPr lang="en-US" dirty="0">
                <a:solidFill>
                  <a:srgbClr val="000000"/>
                </a:solidFill>
              </a:rPr>
              <a:t>In the implementation plan, basic BGP tasks include the following:</a:t>
            </a:r>
          </a:p>
          <a:p>
            <a:pPr lvl="1"/>
            <a:r>
              <a:rPr lang="en-US" dirty="0">
                <a:solidFill>
                  <a:srgbClr val="000000"/>
                </a:solidFill>
              </a:rPr>
              <a:t>Define the BGP process</a:t>
            </a:r>
          </a:p>
          <a:p>
            <a:pPr lvl="1"/>
            <a:r>
              <a:rPr lang="en-US" dirty="0">
                <a:solidFill>
                  <a:srgbClr val="000000"/>
                </a:solidFill>
              </a:rPr>
              <a:t>Establish the neighbor relationships</a:t>
            </a:r>
          </a:p>
          <a:p>
            <a:pPr lvl="1"/>
            <a:r>
              <a:rPr lang="en-US" dirty="0">
                <a:solidFill>
                  <a:srgbClr val="000000"/>
                </a:solidFill>
              </a:rPr>
              <a:t>Advertise the networks into BGP</a:t>
            </a:r>
          </a:p>
        </p:txBody>
      </p:sp>
    </p:spTree>
    <p:extLst>
      <p:ext uri="{BB962C8B-B14F-4D97-AF65-F5344CB8AC3E}">
        <p14:creationId xmlns:p14="http://schemas.microsoft.com/office/powerpoint/2010/main" val="807649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489" y="0"/>
            <a:ext cx="11481847" cy="1325563"/>
          </a:xfrm>
        </p:spPr>
        <p:txBody>
          <a:bodyPr/>
          <a:lstStyle/>
          <a:p>
            <a:r>
              <a:rPr lang="en-US" sz="3600" dirty="0"/>
              <a:t>Verifying BGP </a:t>
            </a:r>
          </a:p>
        </p:txBody>
      </p:sp>
      <p:sp>
        <p:nvSpPr>
          <p:cNvPr id="3" name="Content Placeholder 2"/>
          <p:cNvSpPr>
            <a:spLocks noGrp="1"/>
          </p:cNvSpPr>
          <p:nvPr>
            <p:ph idx="1"/>
          </p:nvPr>
        </p:nvSpPr>
        <p:spPr>
          <a:xfrm>
            <a:off x="2073274" y="1129493"/>
            <a:ext cx="8042276" cy="4599014"/>
          </a:xfrm>
        </p:spPr>
        <p:txBody>
          <a:bodyPr>
            <a:normAutofit lnSpcReduction="10000"/>
          </a:bodyPr>
          <a:lstStyle/>
          <a:p>
            <a:r>
              <a:rPr lang="en-US" dirty="0">
                <a:solidFill>
                  <a:srgbClr val="000000"/>
                </a:solidFill>
              </a:rPr>
              <a:t>After implementing BGP, verification should confirm proper deployment on each router.</a:t>
            </a:r>
          </a:p>
          <a:p>
            <a:r>
              <a:rPr lang="en-US" dirty="0">
                <a:solidFill>
                  <a:srgbClr val="000000"/>
                </a:solidFill>
              </a:rPr>
              <a:t>Verification tasks include verifying:</a:t>
            </a:r>
          </a:p>
          <a:p>
            <a:pPr lvl="1"/>
            <a:r>
              <a:rPr lang="en-US" dirty="0">
                <a:solidFill>
                  <a:srgbClr val="000000"/>
                </a:solidFill>
              </a:rPr>
              <a:t>That the appropriate BGP neighbor relationships and adjacencies are established.</a:t>
            </a:r>
          </a:p>
          <a:p>
            <a:pPr lvl="1"/>
            <a:r>
              <a:rPr lang="en-US" dirty="0">
                <a:solidFill>
                  <a:srgbClr val="000000"/>
                </a:solidFill>
              </a:rPr>
              <a:t>That the BGP table is populated with the necessary information.</a:t>
            </a:r>
          </a:p>
          <a:p>
            <a:pPr lvl="1"/>
            <a:r>
              <a:rPr lang="en-US" dirty="0">
                <a:solidFill>
                  <a:srgbClr val="000000"/>
                </a:solidFill>
              </a:rPr>
              <a:t>That IP routing table is populated with the necessary information.</a:t>
            </a:r>
          </a:p>
          <a:p>
            <a:pPr lvl="1"/>
            <a:r>
              <a:rPr lang="en-US" dirty="0">
                <a:solidFill>
                  <a:srgbClr val="000000"/>
                </a:solidFill>
              </a:rPr>
              <a:t>That there is connectivity in the network between routers and to other devices.</a:t>
            </a:r>
          </a:p>
          <a:p>
            <a:pPr marL="457200" lvl="1" indent="0">
              <a:buNone/>
            </a:pPr>
            <a:r>
              <a:rPr lang="en-US" dirty="0">
                <a:solidFill>
                  <a:srgbClr val="000000"/>
                </a:solidFill>
              </a:rPr>
              <a:t>.</a:t>
            </a:r>
          </a:p>
        </p:txBody>
      </p:sp>
    </p:spTree>
    <p:extLst>
      <p:ext uri="{BB962C8B-B14F-4D97-AF65-F5344CB8AC3E}">
        <p14:creationId xmlns:p14="http://schemas.microsoft.com/office/powerpoint/2010/main" val="3806671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Documenting</a:t>
            </a:r>
          </a:p>
        </p:txBody>
      </p:sp>
      <p:sp>
        <p:nvSpPr>
          <p:cNvPr id="3" name="Content Placeholder 2"/>
          <p:cNvSpPr>
            <a:spLocks noGrp="1"/>
          </p:cNvSpPr>
          <p:nvPr>
            <p:ph idx="1"/>
          </p:nvPr>
        </p:nvSpPr>
        <p:spPr/>
        <p:txBody>
          <a:bodyPr>
            <a:normAutofit lnSpcReduction="10000"/>
          </a:bodyPr>
          <a:lstStyle/>
          <a:p>
            <a:r>
              <a:rPr lang="en-US" dirty="0">
                <a:solidFill>
                  <a:srgbClr val="000000"/>
                </a:solidFill>
              </a:rPr>
              <a:t>After a successful BGP deployment, the solution and verification process and results should be documented for future reference. </a:t>
            </a:r>
          </a:p>
          <a:p>
            <a:r>
              <a:rPr lang="en-US" dirty="0">
                <a:solidFill>
                  <a:srgbClr val="000000"/>
                </a:solidFill>
              </a:rPr>
              <a:t>Documentation should include:</a:t>
            </a:r>
          </a:p>
          <a:p>
            <a:pPr lvl="1"/>
            <a:r>
              <a:rPr lang="en-US" dirty="0">
                <a:solidFill>
                  <a:srgbClr val="000000"/>
                </a:solidFill>
              </a:rPr>
              <a:t>A topology map</a:t>
            </a:r>
          </a:p>
          <a:p>
            <a:pPr lvl="1"/>
            <a:r>
              <a:rPr lang="en-US" dirty="0">
                <a:solidFill>
                  <a:srgbClr val="000000"/>
                </a:solidFill>
              </a:rPr>
              <a:t>The IP addressing plan</a:t>
            </a:r>
          </a:p>
          <a:p>
            <a:pPr lvl="1"/>
            <a:r>
              <a:rPr lang="en-US" dirty="0">
                <a:solidFill>
                  <a:srgbClr val="000000"/>
                </a:solidFill>
              </a:rPr>
              <a:t>The autonomous system hierarchy</a:t>
            </a:r>
          </a:p>
          <a:p>
            <a:pPr lvl="1"/>
            <a:r>
              <a:rPr lang="en-US" dirty="0">
                <a:solidFill>
                  <a:srgbClr val="000000"/>
                </a:solidFill>
              </a:rPr>
              <a:t>The networks and interfaces included in BGP on each router</a:t>
            </a:r>
          </a:p>
          <a:p>
            <a:pPr lvl="1"/>
            <a:r>
              <a:rPr lang="en-US" dirty="0">
                <a:solidFill>
                  <a:srgbClr val="000000"/>
                </a:solidFill>
              </a:rPr>
              <a:t>The default and any special metrics configured</a:t>
            </a:r>
          </a:p>
          <a:p>
            <a:pPr lvl="1"/>
            <a:r>
              <a:rPr lang="en-US" dirty="0">
                <a:solidFill>
                  <a:srgbClr val="000000"/>
                </a:solidFill>
              </a:rPr>
              <a:t>The verification results.</a:t>
            </a:r>
          </a:p>
        </p:txBody>
      </p:sp>
    </p:spTree>
    <p:extLst>
      <p:ext uri="{BB962C8B-B14F-4D97-AF65-F5344CB8AC3E}">
        <p14:creationId xmlns:p14="http://schemas.microsoft.com/office/powerpoint/2010/main" val="1898217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20624" y="268198"/>
            <a:ext cx="8522208" cy="549021"/>
          </a:xfrm>
        </p:spPr>
        <p:txBody>
          <a:bodyPr>
            <a:noAutofit/>
          </a:bodyPr>
          <a:lstStyle/>
          <a:p>
            <a:r>
              <a:rPr lang="en-US" sz="3600" dirty="0"/>
              <a:t>Enable BGP Routing</a:t>
            </a:r>
          </a:p>
        </p:txBody>
      </p:sp>
      <p:sp>
        <p:nvSpPr>
          <p:cNvPr id="13" name="Content Placeholder 12"/>
          <p:cNvSpPr>
            <a:spLocks noGrp="1"/>
          </p:cNvSpPr>
          <p:nvPr>
            <p:ph idx="1"/>
          </p:nvPr>
        </p:nvSpPr>
        <p:spPr>
          <a:xfrm>
            <a:off x="1556374" y="992142"/>
            <a:ext cx="8496300" cy="491994"/>
          </a:xfrm>
        </p:spPr>
        <p:txBody>
          <a:bodyPr>
            <a:normAutofit/>
          </a:bodyPr>
          <a:lstStyle/>
          <a:p>
            <a:r>
              <a:rPr lang="en-US" dirty="0">
                <a:solidFill>
                  <a:srgbClr val="000000"/>
                </a:solidFill>
              </a:rPr>
              <a:t>Define BGP as the IP routing protocol.</a:t>
            </a:r>
          </a:p>
          <a:p>
            <a:endParaRPr lang="en-US" dirty="0">
              <a:solidFill>
                <a:srgbClr val="000000"/>
              </a:solidFill>
            </a:endParaRPr>
          </a:p>
        </p:txBody>
      </p:sp>
      <p:sp>
        <p:nvSpPr>
          <p:cNvPr id="14" name="Text Placeholder 13"/>
          <p:cNvSpPr>
            <a:spLocks noGrp="1"/>
          </p:cNvSpPr>
          <p:nvPr>
            <p:ph type="body" sz="quarter" idx="10"/>
          </p:nvPr>
        </p:nvSpPr>
        <p:spPr>
          <a:xfrm>
            <a:off x="1556374" y="1599745"/>
            <a:ext cx="7745412" cy="377078"/>
          </a:xfrm>
        </p:spPr>
        <p:txBody>
          <a:bodyPr/>
          <a:lstStyle/>
          <a:p>
            <a:r>
              <a:rPr lang="en-US" dirty="0">
                <a:solidFill>
                  <a:srgbClr val="000000"/>
                </a:solidFill>
              </a:rPr>
              <a:t>Router(</a:t>
            </a:r>
            <a:r>
              <a:rPr lang="en-US" dirty="0" err="1">
                <a:solidFill>
                  <a:srgbClr val="000000"/>
                </a:solidFill>
              </a:rPr>
              <a:t>config</a:t>
            </a:r>
            <a:r>
              <a:rPr lang="en-US" dirty="0">
                <a:solidFill>
                  <a:srgbClr val="000000"/>
                </a:solidFill>
              </a:rPr>
              <a:t>)#</a:t>
            </a:r>
          </a:p>
        </p:txBody>
      </p:sp>
      <p:sp>
        <p:nvSpPr>
          <p:cNvPr id="15" name="Text Placeholder 14"/>
          <p:cNvSpPr>
            <a:spLocks noGrp="1"/>
          </p:cNvSpPr>
          <p:nvPr>
            <p:ph type="body" sz="quarter" idx="11"/>
          </p:nvPr>
        </p:nvSpPr>
        <p:spPr>
          <a:xfrm>
            <a:off x="1803400" y="2160424"/>
            <a:ext cx="7745412" cy="483317"/>
          </a:xfrm>
        </p:spPr>
        <p:txBody>
          <a:bodyPr/>
          <a:lstStyle/>
          <a:p>
            <a:r>
              <a:rPr lang="en-US" dirty="0">
                <a:solidFill>
                  <a:srgbClr val="000000"/>
                </a:solidFill>
              </a:rPr>
              <a:t>router </a:t>
            </a:r>
            <a:r>
              <a:rPr lang="en-US" dirty="0" err="1">
                <a:solidFill>
                  <a:srgbClr val="000000"/>
                </a:solidFill>
              </a:rPr>
              <a:t>bgp</a:t>
            </a:r>
            <a:r>
              <a:rPr lang="en-US" dirty="0">
                <a:solidFill>
                  <a:srgbClr val="000000"/>
                </a:solidFill>
              </a:rPr>
              <a:t> </a:t>
            </a:r>
            <a:r>
              <a:rPr lang="en-US" b="0" i="1" dirty="0">
                <a:solidFill>
                  <a:srgbClr val="000000"/>
                </a:solidFill>
              </a:rPr>
              <a:t>autonomous-system</a:t>
            </a:r>
          </a:p>
          <a:p>
            <a:endParaRPr lang="en-US" dirty="0">
              <a:solidFill>
                <a:srgbClr val="000000"/>
              </a:solidFill>
            </a:endParaRPr>
          </a:p>
        </p:txBody>
      </p:sp>
      <p:sp>
        <p:nvSpPr>
          <p:cNvPr id="7" name="Content Placeholder 6"/>
          <p:cNvSpPr>
            <a:spLocks noGrp="1"/>
          </p:cNvSpPr>
          <p:nvPr>
            <p:ph idx="12"/>
          </p:nvPr>
        </p:nvSpPr>
        <p:spPr>
          <a:xfrm>
            <a:off x="1562724" y="2554188"/>
            <a:ext cx="8483600" cy="3320143"/>
          </a:xfrm>
        </p:spPr>
        <p:txBody>
          <a:bodyPr>
            <a:normAutofit/>
          </a:bodyPr>
          <a:lstStyle/>
          <a:p>
            <a:r>
              <a:rPr lang="en-US" dirty="0">
                <a:solidFill>
                  <a:srgbClr val="000000"/>
                </a:solidFill>
              </a:rPr>
              <a:t>The </a:t>
            </a:r>
            <a:r>
              <a:rPr lang="en-US" i="1" dirty="0">
                <a:solidFill>
                  <a:srgbClr val="000000"/>
                </a:solidFill>
                <a:latin typeface="Courier New" pitchFamily="49" charset="0"/>
                <a:cs typeface="Courier New" pitchFamily="49" charset="0"/>
              </a:rPr>
              <a:t>autonomous-system</a:t>
            </a:r>
            <a:r>
              <a:rPr lang="en-US" dirty="0">
                <a:solidFill>
                  <a:srgbClr val="000000"/>
                </a:solidFill>
              </a:rPr>
              <a:t> value is either an internally generated number (if not connecting to a provider network) or obtained from an ISP or RIR.</a:t>
            </a:r>
          </a:p>
          <a:p>
            <a:pPr lvl="1"/>
            <a:r>
              <a:rPr lang="en-US" dirty="0">
                <a:solidFill>
                  <a:srgbClr val="000000"/>
                </a:solidFill>
              </a:rPr>
              <a:t>It is a required parameter.</a:t>
            </a:r>
          </a:p>
          <a:p>
            <a:pPr lvl="1"/>
            <a:r>
              <a:rPr lang="en-US" dirty="0">
                <a:solidFill>
                  <a:srgbClr val="000000"/>
                </a:solidFill>
              </a:rPr>
              <a:t>It can be any positive integer in the range from 1 to 65535.</a:t>
            </a:r>
          </a:p>
          <a:p>
            <a:r>
              <a:rPr lang="en-US" dirty="0">
                <a:solidFill>
                  <a:srgbClr val="000000"/>
                </a:solidFill>
              </a:rPr>
              <a:t>Only one instance of BGP can be configured on the router at a single time. </a:t>
            </a:r>
          </a:p>
        </p:txBody>
      </p:sp>
    </p:spTree>
    <p:extLst>
      <p:ext uri="{BB962C8B-B14F-4D97-AF65-F5344CB8AC3E}">
        <p14:creationId xmlns:p14="http://schemas.microsoft.com/office/powerpoint/2010/main" val="3959748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723" name="Rectangle 3"/>
          <p:cNvSpPr>
            <a:spLocks noGrp="1" noChangeArrowheads="1"/>
          </p:cNvSpPr>
          <p:nvPr>
            <p:ph type="title"/>
          </p:nvPr>
        </p:nvSpPr>
        <p:spPr>
          <a:xfrm>
            <a:off x="2073275" y="69660"/>
            <a:ext cx="8042276" cy="1336956"/>
          </a:xfrm>
        </p:spPr>
        <p:txBody>
          <a:bodyPr/>
          <a:lstStyle/>
          <a:p>
            <a:r>
              <a:rPr lang="en-US" sz="3600" dirty="0"/>
              <a:t>Example: BGP </a:t>
            </a:r>
            <a:r>
              <a:rPr lang="en-US" sz="3600" dirty="0">
                <a:latin typeface="Courier New" pitchFamily="49" charset="0"/>
              </a:rPr>
              <a:t>neighbor</a:t>
            </a:r>
            <a:r>
              <a:rPr lang="en-US" sz="3600" dirty="0"/>
              <a:t> Command</a:t>
            </a:r>
          </a:p>
        </p:txBody>
      </p:sp>
      <p:pic>
        <p:nvPicPr>
          <p:cNvPr id="3" name="Picture 2">
            <a:extLst>
              <a:ext uri="{FF2B5EF4-FFF2-40B4-BE49-F238E27FC236}">
                <a16:creationId xmlns:a16="http://schemas.microsoft.com/office/drawing/2014/main" id="{52A36FB8-ADBC-081E-A809-F05DB8E068E3}"/>
              </a:ext>
            </a:extLst>
          </p:cNvPr>
          <p:cNvPicPr>
            <a:picLocks noChangeAspect="1"/>
          </p:cNvPicPr>
          <p:nvPr/>
        </p:nvPicPr>
        <p:blipFill>
          <a:blip r:embed="rId3"/>
          <a:stretch>
            <a:fillRect/>
          </a:stretch>
        </p:blipFill>
        <p:spPr>
          <a:xfrm>
            <a:off x="1874774" y="1272209"/>
            <a:ext cx="7775934" cy="3973031"/>
          </a:xfrm>
          <a:prstGeom prst="rect">
            <a:avLst/>
          </a:prstGeom>
        </p:spPr>
      </p:pic>
    </p:spTree>
    <p:extLst>
      <p:ext uri="{BB962C8B-B14F-4D97-AF65-F5344CB8AC3E}">
        <p14:creationId xmlns:p14="http://schemas.microsoft.com/office/powerpoint/2010/main" val="165659338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49135" y="103602"/>
            <a:ext cx="8522208" cy="549021"/>
          </a:xfrm>
        </p:spPr>
        <p:txBody>
          <a:bodyPr>
            <a:noAutofit/>
          </a:bodyPr>
          <a:lstStyle/>
          <a:p>
            <a:r>
              <a:rPr lang="en-US" sz="3600" dirty="0"/>
              <a:t>Identify BGP Networks</a:t>
            </a:r>
          </a:p>
        </p:txBody>
      </p:sp>
      <p:sp>
        <p:nvSpPr>
          <p:cNvPr id="13" name="Content Placeholder 12"/>
          <p:cNvSpPr>
            <a:spLocks noGrp="1"/>
          </p:cNvSpPr>
          <p:nvPr>
            <p:ph idx="1"/>
          </p:nvPr>
        </p:nvSpPr>
        <p:spPr>
          <a:xfrm>
            <a:off x="1749135" y="783704"/>
            <a:ext cx="8496300" cy="491994"/>
          </a:xfrm>
        </p:spPr>
        <p:txBody>
          <a:bodyPr>
            <a:normAutofit/>
          </a:bodyPr>
          <a:lstStyle/>
          <a:p>
            <a:r>
              <a:rPr lang="en-US" dirty="0">
                <a:solidFill>
                  <a:srgbClr val="000000"/>
                </a:solidFill>
              </a:rPr>
              <a:t>Enable BGP to advertise a network if it is present.</a:t>
            </a:r>
          </a:p>
          <a:p>
            <a:endParaRPr lang="en-US" dirty="0">
              <a:solidFill>
                <a:srgbClr val="000000"/>
              </a:solidFill>
            </a:endParaRPr>
          </a:p>
        </p:txBody>
      </p:sp>
      <p:sp>
        <p:nvSpPr>
          <p:cNvPr id="14" name="Text Placeholder 13"/>
          <p:cNvSpPr>
            <a:spLocks noGrp="1"/>
          </p:cNvSpPr>
          <p:nvPr>
            <p:ph type="body" sz="quarter" idx="10"/>
          </p:nvPr>
        </p:nvSpPr>
        <p:spPr>
          <a:xfrm>
            <a:off x="2008324" y="1406779"/>
            <a:ext cx="7745412" cy="377078"/>
          </a:xfrm>
        </p:spPr>
        <p:txBody>
          <a:bodyPr/>
          <a:lstStyle/>
          <a:p>
            <a:r>
              <a:rPr lang="en-US" dirty="0">
                <a:solidFill>
                  <a:srgbClr val="000000"/>
                </a:solidFill>
              </a:rPr>
              <a:t>Router(</a:t>
            </a:r>
            <a:r>
              <a:rPr lang="en-US" dirty="0" err="1">
                <a:solidFill>
                  <a:srgbClr val="000000"/>
                </a:solidFill>
              </a:rPr>
              <a:t>config</a:t>
            </a:r>
            <a:r>
              <a:rPr lang="en-US" dirty="0">
                <a:solidFill>
                  <a:srgbClr val="000000"/>
                </a:solidFill>
              </a:rPr>
              <a:t>-router)#</a:t>
            </a:r>
          </a:p>
        </p:txBody>
      </p:sp>
      <p:sp>
        <p:nvSpPr>
          <p:cNvPr id="7" name="Content Placeholder 6"/>
          <p:cNvSpPr>
            <a:spLocks noGrp="1"/>
          </p:cNvSpPr>
          <p:nvPr>
            <p:ph idx="12"/>
          </p:nvPr>
        </p:nvSpPr>
        <p:spPr>
          <a:xfrm>
            <a:off x="1639230" y="2538013"/>
            <a:ext cx="8483600" cy="3320143"/>
          </a:xfrm>
        </p:spPr>
        <p:txBody>
          <a:bodyPr>
            <a:normAutofit/>
          </a:bodyPr>
          <a:lstStyle/>
          <a:p>
            <a:pPr marL="0" indent="0">
              <a:buNone/>
            </a:pPr>
            <a:r>
              <a:rPr lang="en-US" dirty="0">
                <a:solidFill>
                  <a:srgbClr val="000000"/>
                </a:solidFill>
              </a:rPr>
              <a:t>The BGP </a:t>
            </a:r>
            <a:r>
              <a:rPr lang="en-US" b="1" dirty="0">
                <a:solidFill>
                  <a:srgbClr val="000000"/>
                </a:solidFill>
                <a:latin typeface="Courier New" pitchFamily="49" charset="0"/>
                <a:cs typeface="Courier New" pitchFamily="49" charset="0"/>
              </a:rPr>
              <a:t>network</a:t>
            </a:r>
            <a:r>
              <a:rPr lang="en-US" dirty="0">
                <a:solidFill>
                  <a:srgbClr val="000000"/>
                </a:solidFill>
              </a:rPr>
              <a:t> command determines which networks this router advertises. </a:t>
            </a:r>
          </a:p>
          <a:p>
            <a:r>
              <a:rPr lang="en-US" dirty="0">
                <a:solidFill>
                  <a:srgbClr val="000000"/>
                </a:solidFill>
              </a:rPr>
              <a:t>The </a:t>
            </a:r>
            <a:r>
              <a:rPr lang="en-US" b="1" dirty="0">
                <a:solidFill>
                  <a:srgbClr val="000000"/>
                </a:solidFill>
                <a:latin typeface="Courier New" pitchFamily="49" charset="0"/>
                <a:cs typeface="Courier New" pitchFamily="49" charset="0"/>
              </a:rPr>
              <a:t>mask</a:t>
            </a:r>
            <a:r>
              <a:rPr lang="en-US" dirty="0">
                <a:solidFill>
                  <a:srgbClr val="000000"/>
                </a:solidFill>
              </a:rPr>
              <a:t> parameter indicates that BGP-4 supports subnetting and </a:t>
            </a:r>
            <a:r>
              <a:rPr lang="en-US" dirty="0" err="1">
                <a:solidFill>
                  <a:srgbClr val="000000"/>
                </a:solidFill>
              </a:rPr>
              <a:t>supernetting</a:t>
            </a:r>
            <a:r>
              <a:rPr lang="en-US" dirty="0">
                <a:solidFill>
                  <a:srgbClr val="000000"/>
                </a:solidFill>
              </a:rPr>
              <a:t>. </a:t>
            </a:r>
          </a:p>
          <a:p>
            <a:pPr lvl="1"/>
            <a:r>
              <a:rPr lang="en-US" dirty="0">
                <a:solidFill>
                  <a:srgbClr val="000000"/>
                </a:solidFill>
              </a:rPr>
              <a:t>If the mask is not specified, this command announces only the classful network</a:t>
            </a:r>
          </a:p>
        </p:txBody>
      </p:sp>
      <p:pic>
        <p:nvPicPr>
          <p:cNvPr id="10" name="Picture 9">
            <a:extLst>
              <a:ext uri="{FF2B5EF4-FFF2-40B4-BE49-F238E27FC236}">
                <a16:creationId xmlns:a16="http://schemas.microsoft.com/office/drawing/2014/main" id="{5DB4801E-A097-00E6-BE87-155AB896FFD8}"/>
              </a:ext>
            </a:extLst>
          </p:cNvPr>
          <p:cNvPicPr>
            <a:picLocks noChangeAspect="1"/>
          </p:cNvPicPr>
          <p:nvPr/>
        </p:nvPicPr>
        <p:blipFill>
          <a:blip r:embed="rId3"/>
          <a:stretch>
            <a:fillRect/>
          </a:stretch>
        </p:blipFill>
        <p:spPr>
          <a:xfrm>
            <a:off x="2008324" y="1783857"/>
            <a:ext cx="5690704" cy="590993"/>
          </a:xfrm>
          <a:prstGeom prst="rect">
            <a:avLst/>
          </a:prstGeom>
        </p:spPr>
      </p:pic>
    </p:spTree>
    <p:extLst>
      <p:ext uri="{BB962C8B-B14F-4D97-AF65-F5344CB8AC3E}">
        <p14:creationId xmlns:p14="http://schemas.microsoft.com/office/powerpoint/2010/main" val="1461797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a:xfrm>
            <a:off x="2073275" y="7693"/>
            <a:ext cx="8042276" cy="1336956"/>
          </a:xfrm>
        </p:spPr>
        <p:txBody>
          <a:bodyPr/>
          <a:lstStyle/>
          <a:p>
            <a:r>
              <a:rPr lang="en-US" sz="3600" dirty="0"/>
              <a:t>Verifying and Troubleshooting BGP</a:t>
            </a:r>
          </a:p>
        </p:txBody>
      </p:sp>
      <p:pic>
        <p:nvPicPr>
          <p:cNvPr id="6" name="Content Placeholder 5">
            <a:extLst>
              <a:ext uri="{FF2B5EF4-FFF2-40B4-BE49-F238E27FC236}">
                <a16:creationId xmlns:a16="http://schemas.microsoft.com/office/drawing/2014/main" id="{2316708A-9C48-7F74-70D1-87FEE7E8F04F}"/>
              </a:ext>
            </a:extLst>
          </p:cNvPr>
          <p:cNvPicPr>
            <a:picLocks noGrp="1" noChangeAspect="1"/>
          </p:cNvPicPr>
          <p:nvPr>
            <p:ph idx="1"/>
          </p:nvPr>
        </p:nvPicPr>
        <p:blipFill>
          <a:blip r:embed="rId2"/>
          <a:stretch>
            <a:fillRect/>
          </a:stretch>
        </p:blipFill>
        <p:spPr>
          <a:xfrm>
            <a:off x="548472" y="1580156"/>
            <a:ext cx="8414658" cy="2523416"/>
          </a:xfrm>
        </p:spPr>
      </p:pic>
    </p:spTree>
    <p:extLst>
      <p:ext uri="{BB962C8B-B14F-4D97-AF65-F5344CB8AC3E}">
        <p14:creationId xmlns:p14="http://schemas.microsoft.com/office/powerpoint/2010/main" val="4219549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2382</Words>
  <Application>Microsoft Office PowerPoint</Application>
  <PresentationFormat>Widescreen</PresentationFormat>
  <Paragraphs>259</Paragraphs>
  <Slides>30</Slides>
  <Notes>15</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30</vt:i4>
      </vt:variant>
    </vt:vector>
  </HeadingPairs>
  <TitlesOfParts>
    <vt:vector size="42" baseType="lpstr">
      <vt:lpstr>CiscoSerif-Regular</vt:lpstr>
      <vt:lpstr>Arial</vt:lpstr>
      <vt:lpstr>Calibri</vt:lpstr>
      <vt:lpstr>Calibri Light</vt:lpstr>
      <vt:lpstr>Courier New</vt:lpstr>
      <vt:lpstr>Times New Roman</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IGP versus EGP</vt:lpstr>
      <vt:lpstr>Autonomous Systems (AS)</vt:lpstr>
      <vt:lpstr>BGP Basics</vt:lpstr>
      <vt:lpstr>Peers = Neighbors</vt:lpstr>
      <vt:lpstr>BGP Use Between AS</vt:lpstr>
      <vt:lpstr>Comparison BGP with IGPs</vt:lpstr>
      <vt:lpstr>Comparing IGPs with BGP</vt:lpstr>
      <vt:lpstr>Connecting Enterprise Networks to an ISP</vt:lpstr>
      <vt:lpstr>Public IP Address Space</vt:lpstr>
      <vt:lpstr>Connection and Routing Questions</vt:lpstr>
      <vt:lpstr>Using Static Routes Example</vt:lpstr>
      <vt:lpstr>Using BGP </vt:lpstr>
      <vt:lpstr>Connection Redundancy</vt:lpstr>
      <vt:lpstr>Connecting to One ISP: Single-Homed</vt:lpstr>
      <vt:lpstr>Using BGP in an Enterprise Network</vt:lpstr>
      <vt:lpstr>External BGP</vt:lpstr>
      <vt:lpstr>EBGP Neighbor Relationship Requirements</vt:lpstr>
      <vt:lpstr>BGP Table</vt:lpstr>
      <vt:lpstr>PowerPoint Presentation</vt:lpstr>
      <vt:lpstr>Planning to Deploy BGP</vt:lpstr>
      <vt:lpstr>Implementing Basic BGP</vt:lpstr>
      <vt:lpstr>Verifying BGP </vt:lpstr>
      <vt:lpstr>Documenting</vt:lpstr>
      <vt:lpstr>Enable BGP Routing</vt:lpstr>
      <vt:lpstr>Example: BGP neighbor Command</vt:lpstr>
      <vt:lpstr>Identify BGP Networks</vt:lpstr>
      <vt:lpstr>Verifying and Troubleshooting BGP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2025-03-24T07:47:35Z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