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1" r:id="rId4"/>
    <p:sldId id="266" r:id="rId5"/>
    <p:sldId id="264" r:id="rId6"/>
    <p:sldId id="265" r:id="rId7"/>
    <p:sldId id="262" r:id="rId8"/>
    <p:sldId id="263" r:id="rId9"/>
    <p:sldId id="260" r:id="rId10"/>
    <p:sldId id="25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81" autoAdjust="0"/>
    <p:restoredTop sz="94660"/>
  </p:normalViewPr>
  <p:slideViewPr>
    <p:cSldViewPr snapToGrid="0">
      <p:cViewPr varScale="1">
        <p:scale>
          <a:sx n="78" d="100"/>
          <a:sy n="78" d="100"/>
        </p:scale>
        <p:origin x="77"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10/20/2019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10/20/2019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924218"/>
            <a:ext cx="8637073" cy="2541431"/>
          </a:xfrm>
        </p:spPr>
        <p:txBody>
          <a:bodyPr>
            <a:normAutofit fontScale="90000"/>
          </a:bodyPr>
          <a:lstStyle/>
          <a:p>
            <a:r>
              <a:rPr lang="en-GB" dirty="0" smtClean="0"/>
              <a:t>Skills for life:- employability and future pathways (ecge6001)</a:t>
            </a:r>
            <a:endParaRPr lang="en-GB" dirty="0"/>
          </a:p>
        </p:txBody>
      </p:sp>
      <p:sp>
        <p:nvSpPr>
          <p:cNvPr id="3" name="Subtitle 2"/>
          <p:cNvSpPr>
            <a:spLocks noGrp="1"/>
          </p:cNvSpPr>
          <p:nvPr>
            <p:ph type="subTitle" idx="1"/>
          </p:nvPr>
        </p:nvSpPr>
        <p:spPr>
          <a:xfrm>
            <a:off x="2417779" y="3862130"/>
            <a:ext cx="8637072" cy="977621"/>
          </a:xfrm>
        </p:spPr>
        <p:txBody>
          <a:bodyPr/>
          <a:lstStyle/>
          <a:p>
            <a:r>
              <a:rPr lang="en-GB" dirty="0" smtClean="0"/>
              <a:t>Samantha </a:t>
            </a:r>
            <a:r>
              <a:rPr lang="en-GB" dirty="0" err="1" smtClean="0"/>
              <a:t>daniels</a:t>
            </a:r>
            <a:r>
              <a:rPr lang="en-GB" dirty="0" smtClean="0"/>
              <a:t> </a:t>
            </a:r>
          </a:p>
          <a:p>
            <a:r>
              <a:rPr lang="en-GB" dirty="0" smtClean="0"/>
              <a:t>1601610</a:t>
            </a:r>
          </a:p>
        </p:txBody>
      </p:sp>
    </p:spTree>
    <p:extLst>
      <p:ext uri="{BB962C8B-B14F-4D97-AF65-F5344CB8AC3E}">
        <p14:creationId xmlns:p14="http://schemas.microsoft.com/office/powerpoint/2010/main" val="3485732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lstStyle/>
          <a:p>
            <a:r>
              <a:rPr lang="en-GB" dirty="0" smtClean="0"/>
              <a:t>Induction </a:t>
            </a:r>
            <a:endParaRPr lang="en-GB" dirty="0"/>
          </a:p>
        </p:txBody>
      </p:sp>
      <p:sp>
        <p:nvSpPr>
          <p:cNvPr id="3" name="Content Placeholder 2"/>
          <p:cNvSpPr>
            <a:spLocks noGrp="1"/>
          </p:cNvSpPr>
          <p:nvPr>
            <p:ph idx="1"/>
          </p:nvPr>
        </p:nvSpPr>
        <p:spPr/>
        <p:txBody>
          <a:bodyPr/>
          <a:lstStyle/>
          <a:p>
            <a:pPr marL="0" indent="0">
              <a:buNone/>
            </a:pPr>
            <a:r>
              <a:rPr lang="en-GB" dirty="0" smtClean="0"/>
              <a:t>Hello, and welcome to the presentation about how the skills and understanding can be applied to a career choice that has been chosen to be discussed. How could the skills be used within the job and if the job is the right one for the skills that people may have. Please feel free to ask any question throughout.  </a:t>
            </a:r>
            <a:endParaRPr lang="en-GB" dirty="0"/>
          </a:p>
        </p:txBody>
      </p:sp>
    </p:spTree>
    <p:extLst>
      <p:ext uri="{BB962C8B-B14F-4D97-AF65-F5344CB8AC3E}">
        <p14:creationId xmlns:p14="http://schemas.microsoft.com/office/powerpoint/2010/main" val="1287738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Chosen job and description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The job that has been chosen to be discussed is a Mental Health Prison Nurse in Sutton, which is a temporary contract with a pay rate of £25-£27 per hour. The role is a full time job working Monday to Friday where the hours can be negotiable and will only be for 3 months with a view to extend the contract. The rates for this role do start at £25 per hour but can be negotiated for the relevant experience. For more information please contact Lauren </a:t>
            </a:r>
            <a:r>
              <a:rPr lang="en-GB" dirty="0" err="1" smtClean="0"/>
              <a:t>Tallentire</a:t>
            </a:r>
            <a:r>
              <a:rPr lang="en-GB" dirty="0" smtClean="0"/>
              <a:t> on 01772208962 or email Lauren.tallentire@service.org.uk . </a:t>
            </a:r>
          </a:p>
          <a:p>
            <a:pPr marL="0" indent="0">
              <a:buNone/>
            </a:pPr>
            <a:endParaRPr lang="en-GB" dirty="0"/>
          </a:p>
          <a:p>
            <a:pPr marL="0" indent="0">
              <a:buNone/>
            </a:pPr>
            <a:endParaRPr lang="en-GB" dirty="0" smtClean="0"/>
          </a:p>
          <a:p>
            <a:pPr marL="0" indent="0">
              <a:buNone/>
            </a:pPr>
            <a:r>
              <a:rPr lang="en-GB" dirty="0" smtClean="0"/>
              <a:t>(</a:t>
            </a:r>
            <a:r>
              <a:rPr lang="en-GB" dirty="0" err="1"/>
              <a:t>Tallentire</a:t>
            </a:r>
            <a:r>
              <a:rPr lang="en-GB" dirty="0"/>
              <a:t>, 2019)</a:t>
            </a:r>
          </a:p>
        </p:txBody>
      </p:sp>
    </p:spTree>
    <p:extLst>
      <p:ext uri="{BB962C8B-B14F-4D97-AF65-F5344CB8AC3E}">
        <p14:creationId xmlns:p14="http://schemas.microsoft.com/office/powerpoint/2010/main" val="1838558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 needed for the job. </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The skills that are needed for the role are as follows:-</a:t>
            </a:r>
          </a:p>
          <a:p>
            <a:pPr algn="ctr"/>
            <a:r>
              <a:rPr lang="en-GB" dirty="0" smtClean="0"/>
              <a:t>NMC Registration </a:t>
            </a:r>
          </a:p>
          <a:p>
            <a:pPr algn="ctr"/>
            <a:r>
              <a:rPr lang="en-GB" dirty="0" smtClean="0"/>
              <a:t>Prison Clearance </a:t>
            </a:r>
          </a:p>
          <a:p>
            <a:pPr algn="ctr"/>
            <a:r>
              <a:rPr lang="en-GB" dirty="0" smtClean="0"/>
              <a:t>Experience dealing with a variety of mental health needs </a:t>
            </a:r>
          </a:p>
          <a:p>
            <a:pPr algn="ctr"/>
            <a:r>
              <a:rPr lang="en-GB" dirty="0" smtClean="0"/>
              <a:t>Experience working as an individual and working as a team.</a:t>
            </a:r>
          </a:p>
          <a:p>
            <a:pPr marL="0" indent="0">
              <a:buNone/>
            </a:pPr>
            <a:r>
              <a:rPr lang="en-GB" dirty="0" smtClean="0"/>
              <a:t>Not all the skills have to be met but they are essential for the pay rate and the type of work.   </a:t>
            </a:r>
          </a:p>
          <a:p>
            <a:pPr marL="0" indent="0">
              <a:buNone/>
            </a:pPr>
            <a:r>
              <a:rPr lang="en-GB" dirty="0"/>
              <a:t>(</a:t>
            </a:r>
            <a:r>
              <a:rPr lang="en-GB" dirty="0" err="1"/>
              <a:t>Tallentire</a:t>
            </a:r>
            <a:r>
              <a:rPr lang="en-GB" dirty="0"/>
              <a:t>, 2019)</a:t>
            </a:r>
            <a:endParaRPr lang="en-GB" dirty="0" smtClean="0"/>
          </a:p>
          <a:p>
            <a:pPr marL="0" indent="0" algn="ctr">
              <a:buNone/>
            </a:pPr>
            <a:endParaRPr lang="en-GB" dirty="0"/>
          </a:p>
        </p:txBody>
      </p:sp>
    </p:spTree>
    <p:extLst>
      <p:ext uri="{BB962C8B-B14F-4D97-AF65-F5344CB8AC3E}">
        <p14:creationId xmlns:p14="http://schemas.microsoft.com/office/powerpoint/2010/main" val="181904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benefits of the job.</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In many jobs they have benefits for working within the company which can make the job be worth while working for, such as the job that has been chosen has it’s benefits which are:- </a:t>
            </a:r>
          </a:p>
          <a:p>
            <a:pPr algn="ctr"/>
            <a:r>
              <a:rPr lang="en-GB" dirty="0" smtClean="0"/>
              <a:t>Weekly payroll runs </a:t>
            </a:r>
          </a:p>
          <a:p>
            <a:pPr algn="ctr"/>
            <a:r>
              <a:rPr lang="en-GB" dirty="0" smtClean="0"/>
              <a:t>Dedicated specialised consultant </a:t>
            </a:r>
          </a:p>
          <a:p>
            <a:pPr algn="ctr"/>
            <a:r>
              <a:rPr lang="en-GB" dirty="0" smtClean="0"/>
              <a:t>£250 referral bonus </a:t>
            </a:r>
          </a:p>
          <a:p>
            <a:pPr algn="ctr"/>
            <a:r>
              <a:rPr lang="en-GB" dirty="0" smtClean="0"/>
              <a:t>£150 registration bonus </a:t>
            </a:r>
          </a:p>
          <a:p>
            <a:pPr algn="ctr"/>
            <a:r>
              <a:rPr lang="en-GB" dirty="0" smtClean="0"/>
              <a:t>Full compliance allowance </a:t>
            </a:r>
          </a:p>
          <a:p>
            <a:pPr marL="0" indent="0">
              <a:buNone/>
            </a:pPr>
            <a:r>
              <a:rPr lang="en-GB" dirty="0"/>
              <a:t> (</a:t>
            </a:r>
            <a:r>
              <a:rPr lang="en-GB" dirty="0" err="1"/>
              <a:t>Tallentire</a:t>
            </a:r>
            <a:r>
              <a:rPr lang="en-GB" dirty="0"/>
              <a:t>, 2019)</a:t>
            </a:r>
          </a:p>
        </p:txBody>
      </p:sp>
    </p:spTree>
    <p:extLst>
      <p:ext uri="{BB962C8B-B14F-4D97-AF65-F5344CB8AC3E}">
        <p14:creationId xmlns:p14="http://schemas.microsoft.com/office/powerpoint/2010/main" val="158948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Applying for the job </a:t>
            </a:r>
            <a:endParaRPr lang="en-GB" dirty="0"/>
          </a:p>
        </p:txBody>
      </p:sp>
      <p:sp>
        <p:nvSpPr>
          <p:cNvPr id="3" name="Content Placeholder 2"/>
          <p:cNvSpPr>
            <a:spLocks noGrp="1"/>
          </p:cNvSpPr>
          <p:nvPr>
            <p:ph idx="1"/>
          </p:nvPr>
        </p:nvSpPr>
        <p:spPr/>
        <p:txBody>
          <a:bodyPr/>
          <a:lstStyle/>
          <a:p>
            <a:pPr marL="0" indent="0">
              <a:buNone/>
            </a:pPr>
            <a:r>
              <a:rPr lang="en-GB" dirty="0" smtClean="0"/>
              <a:t>When applying for the job role it can sometimes be hard because not everyone knows what to put down, but the main important information should always be right so the job can get in contract with the person that made it. The job role which is being applied for will ask for some but not all the skills and the qualifications which could or may not show that the person is right for the job unless they get to the interview part of the job. </a:t>
            </a:r>
            <a:endParaRPr lang="en-GB" dirty="0"/>
          </a:p>
        </p:txBody>
      </p:sp>
    </p:spTree>
    <p:extLst>
      <p:ext uri="{BB962C8B-B14F-4D97-AF65-F5344CB8AC3E}">
        <p14:creationId xmlns:p14="http://schemas.microsoft.com/office/powerpoint/2010/main" val="3906601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 to bring to the job role. </a:t>
            </a:r>
            <a:endParaRPr lang="en-GB" dirty="0"/>
          </a:p>
        </p:txBody>
      </p:sp>
      <p:sp>
        <p:nvSpPr>
          <p:cNvPr id="3" name="Content Placeholder 2"/>
          <p:cNvSpPr>
            <a:spLocks noGrp="1"/>
          </p:cNvSpPr>
          <p:nvPr>
            <p:ph idx="1"/>
          </p:nvPr>
        </p:nvSpPr>
        <p:spPr/>
        <p:txBody>
          <a:bodyPr/>
          <a:lstStyle/>
          <a:p>
            <a:pPr marL="0" indent="0">
              <a:buNone/>
            </a:pPr>
            <a:r>
              <a:rPr lang="en-GB" dirty="0" smtClean="0"/>
              <a:t>The skills that would be brought to the job role would be to be able to bring the experience in dealing with a variety of Mental Health needs and having the experience to bring to the role as working within a team and as an individual. Not all the job skills that are wanted within the job role are met but would like to be put forward to be considered for the job role.        </a:t>
            </a:r>
            <a:endParaRPr lang="en-GB" dirty="0"/>
          </a:p>
        </p:txBody>
      </p:sp>
    </p:spTree>
    <p:extLst>
      <p:ext uri="{BB962C8B-B14F-4D97-AF65-F5344CB8AC3E}">
        <p14:creationId xmlns:p14="http://schemas.microsoft.com/office/powerpoint/2010/main" val="1020730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of the job role.</a:t>
            </a:r>
            <a:endParaRPr lang="en-GB" dirty="0"/>
          </a:p>
        </p:txBody>
      </p:sp>
      <p:sp>
        <p:nvSpPr>
          <p:cNvPr id="3" name="Content Placeholder 2"/>
          <p:cNvSpPr>
            <a:spLocks noGrp="1"/>
          </p:cNvSpPr>
          <p:nvPr>
            <p:ph idx="1"/>
          </p:nvPr>
        </p:nvSpPr>
        <p:spPr/>
        <p:txBody>
          <a:bodyPr/>
          <a:lstStyle/>
          <a:p>
            <a:pPr marL="0" indent="0">
              <a:buNone/>
            </a:pPr>
            <a:r>
              <a:rPr lang="en-GB" dirty="0" smtClean="0"/>
              <a:t>With the job role it is understood that it will involve looking after Mental Health prisoners who could be an in danger to themselves and possibly others. The job role will also involve giving the prisoners their medication and to make sure they sallow it and not hide it underneath their tongue. Making sure before the shifts ends that all the prisoners are in their cells and all their medication has been given to them.        </a:t>
            </a:r>
            <a:endParaRPr lang="en-GB" dirty="0"/>
          </a:p>
        </p:txBody>
      </p:sp>
    </p:spTree>
    <p:extLst>
      <p:ext uri="{BB962C8B-B14F-4D97-AF65-F5344CB8AC3E}">
        <p14:creationId xmlns:p14="http://schemas.microsoft.com/office/powerpoint/2010/main" val="3797009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lstStyle/>
          <a:p>
            <a:pPr marL="0" indent="0">
              <a:buNone/>
            </a:pPr>
            <a:r>
              <a:rPr lang="en-GB" dirty="0" smtClean="0"/>
              <a:t>Many job roles may not want any experience, but may require some due to the type of job it maybe that it could be. Many caring or mental health jobs will require the person to travel from one place to another within a time limit. All jobs role within todays society receive a high volume of applications and can only respond to the successful candidates, not all the jobs that someone applies for give you feedback to how well they did or how far they went before being turned down.    </a:t>
            </a:r>
            <a:endParaRPr lang="en-GB" dirty="0"/>
          </a:p>
        </p:txBody>
      </p:sp>
    </p:spTree>
    <p:extLst>
      <p:ext uri="{BB962C8B-B14F-4D97-AF65-F5344CB8AC3E}">
        <p14:creationId xmlns:p14="http://schemas.microsoft.com/office/powerpoint/2010/main" val="72136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a:t>
            </a:r>
            <a:endParaRPr lang="en-GB" dirty="0"/>
          </a:p>
        </p:txBody>
      </p:sp>
      <p:sp>
        <p:nvSpPr>
          <p:cNvPr id="3" name="Content Placeholder 2"/>
          <p:cNvSpPr>
            <a:spLocks noGrp="1"/>
          </p:cNvSpPr>
          <p:nvPr>
            <p:ph idx="1"/>
          </p:nvPr>
        </p:nvSpPr>
        <p:spPr/>
        <p:txBody>
          <a:bodyPr/>
          <a:lstStyle/>
          <a:p>
            <a:pPr marL="0" indent="0">
              <a:buNone/>
            </a:pPr>
            <a:r>
              <a:rPr lang="en-GB" dirty="0" err="1"/>
              <a:t>Tallentire</a:t>
            </a:r>
            <a:r>
              <a:rPr lang="en-GB" dirty="0"/>
              <a:t>, L. (2019). Prison Nurse Jobs in London - October 2019 | Indeed.co.uk. [online] Indeed.co.uk. Available at: https://www.indeed.co.uk/jobs?q=prison%20nurse&amp;l=London,%20Greater%20London&amp;advn=5486968098697334 [Accessed 14 Oct. 2019</a:t>
            </a:r>
            <a:r>
              <a:rPr lang="en-GB" dirty="0" smtClean="0"/>
              <a:t>].</a:t>
            </a:r>
          </a:p>
          <a:p>
            <a:pPr marL="0" indent="0">
              <a:buNone/>
            </a:pPr>
            <a:endParaRPr lang="en-GB" dirty="0"/>
          </a:p>
        </p:txBody>
      </p:sp>
    </p:spTree>
    <p:extLst>
      <p:ext uri="{BB962C8B-B14F-4D97-AF65-F5344CB8AC3E}">
        <p14:creationId xmlns:p14="http://schemas.microsoft.com/office/powerpoint/2010/main" val="226508905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378</TotalTime>
  <Words>717</Words>
  <Application>Microsoft Office PowerPoint</Application>
  <PresentationFormat>Widescreen</PresentationFormat>
  <Paragraphs>36</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Skills for life:- employability and future pathways (ecge6001)</vt:lpstr>
      <vt:lpstr>Induction </vt:lpstr>
      <vt:lpstr>Chosen job and description </vt:lpstr>
      <vt:lpstr>Skills needed for the job. </vt:lpstr>
      <vt:lpstr>The benefits of the job.</vt:lpstr>
      <vt:lpstr>Applying for the job </vt:lpstr>
      <vt:lpstr>Skills to bring to the job role. </vt:lpstr>
      <vt:lpstr>Understanding of the job role.</vt:lpstr>
      <vt:lpstr>Conclusion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 (ecge6001)</dc:title>
  <dc:creator>UWTSD</dc:creator>
  <cp:lastModifiedBy>UWTSD</cp:lastModifiedBy>
  <cp:revision>9</cp:revision>
  <dcterms:created xsi:type="dcterms:W3CDTF">2019-10-16T11:37:44Z</dcterms:created>
  <dcterms:modified xsi:type="dcterms:W3CDTF">2019-10-20T14:37:49Z</dcterms:modified>
</cp:coreProperties>
</file>