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BBF5FC-67C3-4F56-80EC-E31646CA30B5}" type="doc">
      <dgm:prSet loTypeId="urn:microsoft.com/office/officeart/2005/8/layout/cycle1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F4DF2D4-CAF3-44AF-9D3B-834915A15D06}">
      <dgm:prSet/>
      <dgm:spPr/>
      <dgm:t>
        <a:bodyPr/>
        <a:lstStyle/>
        <a:p>
          <a:r>
            <a:rPr lang="en-GB"/>
            <a:t>1.        A Prosperous Wales</a:t>
          </a:r>
          <a:endParaRPr lang="en-US"/>
        </a:p>
      </dgm:t>
    </dgm:pt>
    <dgm:pt modelId="{8907A800-C257-472B-B6AF-1568FF3BC757}" type="parTrans" cxnId="{6E1DCA21-5CE9-463F-A2F3-81857162D0D4}">
      <dgm:prSet/>
      <dgm:spPr/>
      <dgm:t>
        <a:bodyPr/>
        <a:lstStyle/>
        <a:p>
          <a:endParaRPr lang="en-US"/>
        </a:p>
      </dgm:t>
    </dgm:pt>
    <dgm:pt modelId="{CF6C7447-A92F-43B0-92A0-C34F770395C5}" type="sibTrans" cxnId="{6E1DCA21-5CE9-463F-A2F3-81857162D0D4}">
      <dgm:prSet/>
      <dgm:spPr/>
      <dgm:t>
        <a:bodyPr/>
        <a:lstStyle/>
        <a:p>
          <a:endParaRPr lang="en-US"/>
        </a:p>
      </dgm:t>
    </dgm:pt>
    <dgm:pt modelId="{6311B45F-68ED-4BF2-AED5-3B35B2D55A78}">
      <dgm:prSet/>
      <dgm:spPr/>
      <dgm:t>
        <a:bodyPr/>
        <a:lstStyle/>
        <a:p>
          <a:r>
            <a:rPr lang="en-GB"/>
            <a:t>2. 	A Resilient Wales</a:t>
          </a:r>
          <a:endParaRPr lang="en-US"/>
        </a:p>
      </dgm:t>
    </dgm:pt>
    <dgm:pt modelId="{96C83604-00A4-417B-B9B2-766A5D117870}" type="parTrans" cxnId="{ECAF4C14-A6A0-4578-84CD-9584143B3215}">
      <dgm:prSet/>
      <dgm:spPr/>
      <dgm:t>
        <a:bodyPr/>
        <a:lstStyle/>
        <a:p>
          <a:endParaRPr lang="en-US"/>
        </a:p>
      </dgm:t>
    </dgm:pt>
    <dgm:pt modelId="{A225F722-4081-4E59-B98F-9AB00964A644}" type="sibTrans" cxnId="{ECAF4C14-A6A0-4578-84CD-9584143B3215}">
      <dgm:prSet/>
      <dgm:spPr/>
      <dgm:t>
        <a:bodyPr/>
        <a:lstStyle/>
        <a:p>
          <a:endParaRPr lang="en-US"/>
        </a:p>
      </dgm:t>
    </dgm:pt>
    <dgm:pt modelId="{1AB6B3A2-6546-4E97-AB7B-4AF285AECFA4}">
      <dgm:prSet/>
      <dgm:spPr/>
      <dgm:t>
        <a:bodyPr/>
        <a:lstStyle/>
        <a:p>
          <a:r>
            <a:rPr lang="en-GB"/>
            <a:t>3. 	A Healthier Wales</a:t>
          </a:r>
          <a:endParaRPr lang="en-US"/>
        </a:p>
      </dgm:t>
    </dgm:pt>
    <dgm:pt modelId="{62096FFE-65AE-4700-AFDA-439FA133C4BE}" type="parTrans" cxnId="{082365B9-152D-4310-A7D1-DD212A60584D}">
      <dgm:prSet/>
      <dgm:spPr/>
      <dgm:t>
        <a:bodyPr/>
        <a:lstStyle/>
        <a:p>
          <a:endParaRPr lang="en-US"/>
        </a:p>
      </dgm:t>
    </dgm:pt>
    <dgm:pt modelId="{4A42BC3E-2689-4C69-88A5-9922C2139286}" type="sibTrans" cxnId="{082365B9-152D-4310-A7D1-DD212A60584D}">
      <dgm:prSet/>
      <dgm:spPr/>
      <dgm:t>
        <a:bodyPr/>
        <a:lstStyle/>
        <a:p>
          <a:endParaRPr lang="en-US"/>
        </a:p>
      </dgm:t>
    </dgm:pt>
    <dgm:pt modelId="{2C75C4E4-0FAF-4DE0-BA0D-6762D4258E88}">
      <dgm:prSet/>
      <dgm:spPr/>
      <dgm:t>
        <a:bodyPr/>
        <a:lstStyle/>
        <a:p>
          <a:r>
            <a:rPr lang="en-GB"/>
            <a:t>4. 	A More Equal Wales</a:t>
          </a:r>
          <a:endParaRPr lang="en-US"/>
        </a:p>
      </dgm:t>
    </dgm:pt>
    <dgm:pt modelId="{A6F26DF8-A578-41C9-BB28-88D92D5F1BC0}" type="parTrans" cxnId="{76FE2FB4-7748-48E2-9B6C-0C8DE7E1B30F}">
      <dgm:prSet/>
      <dgm:spPr/>
      <dgm:t>
        <a:bodyPr/>
        <a:lstStyle/>
        <a:p>
          <a:endParaRPr lang="en-US"/>
        </a:p>
      </dgm:t>
    </dgm:pt>
    <dgm:pt modelId="{81820E3A-D2E1-4357-B608-97D164832A6A}" type="sibTrans" cxnId="{76FE2FB4-7748-48E2-9B6C-0C8DE7E1B30F}">
      <dgm:prSet/>
      <dgm:spPr/>
      <dgm:t>
        <a:bodyPr/>
        <a:lstStyle/>
        <a:p>
          <a:endParaRPr lang="en-US"/>
        </a:p>
      </dgm:t>
    </dgm:pt>
    <dgm:pt modelId="{BBE1608D-F961-4C03-8D83-5011AF5D09E3}">
      <dgm:prSet/>
      <dgm:spPr/>
      <dgm:t>
        <a:bodyPr/>
        <a:lstStyle/>
        <a:p>
          <a:r>
            <a:rPr lang="en-GB"/>
            <a:t>5. 	A Wales of Cohesive Communities</a:t>
          </a:r>
          <a:endParaRPr lang="en-US"/>
        </a:p>
      </dgm:t>
    </dgm:pt>
    <dgm:pt modelId="{81873F70-3AA3-496B-A93B-08E4AAB91704}" type="parTrans" cxnId="{1D45A399-1914-4373-B832-E21D7E3E06D8}">
      <dgm:prSet/>
      <dgm:spPr/>
      <dgm:t>
        <a:bodyPr/>
        <a:lstStyle/>
        <a:p>
          <a:endParaRPr lang="en-US"/>
        </a:p>
      </dgm:t>
    </dgm:pt>
    <dgm:pt modelId="{5B55523B-C0CB-41E8-8906-D8989149CAFA}" type="sibTrans" cxnId="{1D45A399-1914-4373-B832-E21D7E3E06D8}">
      <dgm:prSet/>
      <dgm:spPr/>
      <dgm:t>
        <a:bodyPr/>
        <a:lstStyle/>
        <a:p>
          <a:endParaRPr lang="en-US"/>
        </a:p>
      </dgm:t>
    </dgm:pt>
    <dgm:pt modelId="{7280FA33-D7E2-4D7E-AD1D-4E0C6610223F}">
      <dgm:prSet/>
      <dgm:spPr/>
      <dgm:t>
        <a:bodyPr/>
        <a:lstStyle/>
        <a:p>
          <a:r>
            <a:rPr lang="en-GB"/>
            <a:t>6. 	A Wales of Vibrant Culture and Thriving Welsh Language</a:t>
          </a:r>
          <a:endParaRPr lang="en-US"/>
        </a:p>
      </dgm:t>
    </dgm:pt>
    <dgm:pt modelId="{82A20935-E829-43C3-9523-F33FE06157E3}" type="parTrans" cxnId="{D84A9A6B-22A6-4AF9-A887-F30D792D78EC}">
      <dgm:prSet/>
      <dgm:spPr/>
      <dgm:t>
        <a:bodyPr/>
        <a:lstStyle/>
        <a:p>
          <a:endParaRPr lang="en-US"/>
        </a:p>
      </dgm:t>
    </dgm:pt>
    <dgm:pt modelId="{FCCA8FA0-D4C6-4414-B6B2-98D903D01105}" type="sibTrans" cxnId="{D84A9A6B-22A6-4AF9-A887-F30D792D78EC}">
      <dgm:prSet/>
      <dgm:spPr/>
      <dgm:t>
        <a:bodyPr/>
        <a:lstStyle/>
        <a:p>
          <a:endParaRPr lang="en-US"/>
        </a:p>
      </dgm:t>
    </dgm:pt>
    <dgm:pt modelId="{626EB864-6953-4394-B575-790CE755A165}">
      <dgm:prSet/>
      <dgm:spPr/>
      <dgm:t>
        <a:bodyPr/>
        <a:lstStyle/>
        <a:p>
          <a:r>
            <a:rPr lang="en-GB"/>
            <a:t>7. 	A Globally Responsible Wales</a:t>
          </a:r>
          <a:endParaRPr lang="en-US"/>
        </a:p>
      </dgm:t>
    </dgm:pt>
    <dgm:pt modelId="{E3D8838D-6793-45BE-8384-AD169DB6135C}" type="parTrans" cxnId="{CF4AC6D3-5CE8-4FDF-A5A1-A7A2A3F72202}">
      <dgm:prSet/>
      <dgm:spPr/>
      <dgm:t>
        <a:bodyPr/>
        <a:lstStyle/>
        <a:p>
          <a:endParaRPr lang="en-US"/>
        </a:p>
      </dgm:t>
    </dgm:pt>
    <dgm:pt modelId="{5E8FBA18-5E95-4DE9-B3D7-2CE33DFE8DBA}" type="sibTrans" cxnId="{CF4AC6D3-5CE8-4FDF-A5A1-A7A2A3F72202}">
      <dgm:prSet/>
      <dgm:spPr/>
      <dgm:t>
        <a:bodyPr/>
        <a:lstStyle/>
        <a:p>
          <a:endParaRPr lang="en-US"/>
        </a:p>
      </dgm:t>
    </dgm:pt>
    <dgm:pt modelId="{D55E55BB-AB36-4C31-9DBD-285D3BFC2865}" type="pres">
      <dgm:prSet presAssocID="{E2BBF5FC-67C3-4F56-80EC-E31646CA30B5}" presName="cycle" presStyleCnt="0">
        <dgm:presLayoutVars>
          <dgm:dir/>
          <dgm:resizeHandles val="exact"/>
        </dgm:presLayoutVars>
      </dgm:prSet>
      <dgm:spPr/>
    </dgm:pt>
    <dgm:pt modelId="{D5E04A96-E252-4489-BA8B-40E2DC74FE02}" type="pres">
      <dgm:prSet presAssocID="{9F4DF2D4-CAF3-44AF-9D3B-834915A15D06}" presName="dummy" presStyleCnt="0"/>
      <dgm:spPr/>
    </dgm:pt>
    <dgm:pt modelId="{E9773539-70BE-4689-B28C-9C019B8E2D0E}" type="pres">
      <dgm:prSet presAssocID="{9F4DF2D4-CAF3-44AF-9D3B-834915A15D06}" presName="node" presStyleLbl="revTx" presStyleIdx="0" presStyleCnt="7">
        <dgm:presLayoutVars>
          <dgm:bulletEnabled val="1"/>
        </dgm:presLayoutVars>
      </dgm:prSet>
      <dgm:spPr/>
    </dgm:pt>
    <dgm:pt modelId="{E3B7DF4F-9446-4086-A4EC-BB31A4044BB3}" type="pres">
      <dgm:prSet presAssocID="{CF6C7447-A92F-43B0-92A0-C34F770395C5}" presName="sibTrans" presStyleLbl="node1" presStyleIdx="0" presStyleCnt="7"/>
      <dgm:spPr/>
    </dgm:pt>
    <dgm:pt modelId="{89CD7D4D-83D2-4EE1-B525-230E74B58D68}" type="pres">
      <dgm:prSet presAssocID="{6311B45F-68ED-4BF2-AED5-3B35B2D55A78}" presName="dummy" presStyleCnt="0"/>
      <dgm:spPr/>
    </dgm:pt>
    <dgm:pt modelId="{7C208570-DB67-4BAE-8BFB-B7C5CEAAD17B}" type="pres">
      <dgm:prSet presAssocID="{6311B45F-68ED-4BF2-AED5-3B35B2D55A78}" presName="node" presStyleLbl="revTx" presStyleIdx="1" presStyleCnt="7">
        <dgm:presLayoutVars>
          <dgm:bulletEnabled val="1"/>
        </dgm:presLayoutVars>
      </dgm:prSet>
      <dgm:spPr/>
    </dgm:pt>
    <dgm:pt modelId="{739E4A42-D528-4751-9CCC-56BD3882A413}" type="pres">
      <dgm:prSet presAssocID="{A225F722-4081-4E59-B98F-9AB00964A644}" presName="sibTrans" presStyleLbl="node1" presStyleIdx="1" presStyleCnt="7"/>
      <dgm:spPr/>
    </dgm:pt>
    <dgm:pt modelId="{7EAA77C4-6A96-44D0-9AD4-14BB869233F9}" type="pres">
      <dgm:prSet presAssocID="{1AB6B3A2-6546-4E97-AB7B-4AF285AECFA4}" presName="dummy" presStyleCnt="0"/>
      <dgm:spPr/>
    </dgm:pt>
    <dgm:pt modelId="{537C82A5-695B-4225-9A6F-912E7F6BF494}" type="pres">
      <dgm:prSet presAssocID="{1AB6B3A2-6546-4E97-AB7B-4AF285AECFA4}" presName="node" presStyleLbl="revTx" presStyleIdx="2" presStyleCnt="7">
        <dgm:presLayoutVars>
          <dgm:bulletEnabled val="1"/>
        </dgm:presLayoutVars>
      </dgm:prSet>
      <dgm:spPr/>
    </dgm:pt>
    <dgm:pt modelId="{4C51F75D-7231-4E1E-B960-2922722AFAFA}" type="pres">
      <dgm:prSet presAssocID="{4A42BC3E-2689-4C69-88A5-9922C2139286}" presName="sibTrans" presStyleLbl="node1" presStyleIdx="2" presStyleCnt="7"/>
      <dgm:spPr/>
    </dgm:pt>
    <dgm:pt modelId="{62189C72-AAD4-4A59-B68A-0EEADC675B96}" type="pres">
      <dgm:prSet presAssocID="{2C75C4E4-0FAF-4DE0-BA0D-6762D4258E88}" presName="dummy" presStyleCnt="0"/>
      <dgm:spPr/>
    </dgm:pt>
    <dgm:pt modelId="{F9C2553A-62B8-4B15-93DB-57E958FA5777}" type="pres">
      <dgm:prSet presAssocID="{2C75C4E4-0FAF-4DE0-BA0D-6762D4258E88}" presName="node" presStyleLbl="revTx" presStyleIdx="3" presStyleCnt="7">
        <dgm:presLayoutVars>
          <dgm:bulletEnabled val="1"/>
        </dgm:presLayoutVars>
      </dgm:prSet>
      <dgm:spPr/>
    </dgm:pt>
    <dgm:pt modelId="{25943F3C-5DE9-45CE-A79E-25C7957FE98F}" type="pres">
      <dgm:prSet presAssocID="{81820E3A-D2E1-4357-B608-97D164832A6A}" presName="sibTrans" presStyleLbl="node1" presStyleIdx="3" presStyleCnt="7"/>
      <dgm:spPr/>
    </dgm:pt>
    <dgm:pt modelId="{94B80E8C-D14C-4CE5-BD76-327C2649D102}" type="pres">
      <dgm:prSet presAssocID="{BBE1608D-F961-4C03-8D83-5011AF5D09E3}" presName="dummy" presStyleCnt="0"/>
      <dgm:spPr/>
    </dgm:pt>
    <dgm:pt modelId="{839EA534-9C86-46E2-9299-16D49B016DB2}" type="pres">
      <dgm:prSet presAssocID="{BBE1608D-F961-4C03-8D83-5011AF5D09E3}" presName="node" presStyleLbl="revTx" presStyleIdx="4" presStyleCnt="7">
        <dgm:presLayoutVars>
          <dgm:bulletEnabled val="1"/>
        </dgm:presLayoutVars>
      </dgm:prSet>
      <dgm:spPr/>
    </dgm:pt>
    <dgm:pt modelId="{002930DF-1C57-4E92-B3A3-7E5E706557FB}" type="pres">
      <dgm:prSet presAssocID="{5B55523B-C0CB-41E8-8906-D8989149CAFA}" presName="sibTrans" presStyleLbl="node1" presStyleIdx="4" presStyleCnt="7"/>
      <dgm:spPr/>
    </dgm:pt>
    <dgm:pt modelId="{34D8AAFD-6E86-4828-95F1-CCD52A345CE2}" type="pres">
      <dgm:prSet presAssocID="{7280FA33-D7E2-4D7E-AD1D-4E0C6610223F}" presName="dummy" presStyleCnt="0"/>
      <dgm:spPr/>
    </dgm:pt>
    <dgm:pt modelId="{113D431E-3E69-4E18-9EB7-5EE5165550E8}" type="pres">
      <dgm:prSet presAssocID="{7280FA33-D7E2-4D7E-AD1D-4E0C6610223F}" presName="node" presStyleLbl="revTx" presStyleIdx="5" presStyleCnt="7">
        <dgm:presLayoutVars>
          <dgm:bulletEnabled val="1"/>
        </dgm:presLayoutVars>
      </dgm:prSet>
      <dgm:spPr/>
    </dgm:pt>
    <dgm:pt modelId="{9D50D3CB-29B7-41F8-BB21-D8918D0D1CE7}" type="pres">
      <dgm:prSet presAssocID="{FCCA8FA0-D4C6-4414-B6B2-98D903D01105}" presName="sibTrans" presStyleLbl="node1" presStyleIdx="5" presStyleCnt="7"/>
      <dgm:spPr/>
    </dgm:pt>
    <dgm:pt modelId="{FD884284-A856-47BE-98D8-4D15D3DB18B9}" type="pres">
      <dgm:prSet presAssocID="{626EB864-6953-4394-B575-790CE755A165}" presName="dummy" presStyleCnt="0"/>
      <dgm:spPr/>
    </dgm:pt>
    <dgm:pt modelId="{C5EB1A9D-8453-48B6-9F2F-F2F4EC30A644}" type="pres">
      <dgm:prSet presAssocID="{626EB864-6953-4394-B575-790CE755A165}" presName="node" presStyleLbl="revTx" presStyleIdx="6" presStyleCnt="7">
        <dgm:presLayoutVars>
          <dgm:bulletEnabled val="1"/>
        </dgm:presLayoutVars>
      </dgm:prSet>
      <dgm:spPr/>
    </dgm:pt>
    <dgm:pt modelId="{6B946B68-463D-433F-9098-2B9686EE8865}" type="pres">
      <dgm:prSet presAssocID="{5E8FBA18-5E95-4DE9-B3D7-2CE33DFE8DBA}" presName="sibTrans" presStyleLbl="node1" presStyleIdx="6" presStyleCnt="7"/>
      <dgm:spPr/>
    </dgm:pt>
  </dgm:ptLst>
  <dgm:cxnLst>
    <dgm:cxn modelId="{ECAF4C14-A6A0-4578-84CD-9584143B3215}" srcId="{E2BBF5FC-67C3-4F56-80EC-E31646CA30B5}" destId="{6311B45F-68ED-4BF2-AED5-3B35B2D55A78}" srcOrd="1" destOrd="0" parTransId="{96C83604-00A4-417B-B9B2-766A5D117870}" sibTransId="{A225F722-4081-4E59-B98F-9AB00964A644}"/>
    <dgm:cxn modelId="{6E1DCA21-5CE9-463F-A2F3-81857162D0D4}" srcId="{E2BBF5FC-67C3-4F56-80EC-E31646CA30B5}" destId="{9F4DF2D4-CAF3-44AF-9D3B-834915A15D06}" srcOrd="0" destOrd="0" parTransId="{8907A800-C257-472B-B6AF-1568FF3BC757}" sibTransId="{CF6C7447-A92F-43B0-92A0-C34F770395C5}"/>
    <dgm:cxn modelId="{A9E35424-90F6-42F4-9783-15171A20F220}" type="presOf" srcId="{FCCA8FA0-D4C6-4414-B6B2-98D903D01105}" destId="{9D50D3CB-29B7-41F8-BB21-D8918D0D1CE7}" srcOrd="0" destOrd="0" presId="urn:microsoft.com/office/officeart/2005/8/layout/cycle1"/>
    <dgm:cxn modelId="{D318462E-9AAA-46F3-95BF-573031BA39ED}" type="presOf" srcId="{6311B45F-68ED-4BF2-AED5-3B35B2D55A78}" destId="{7C208570-DB67-4BAE-8BFB-B7C5CEAAD17B}" srcOrd="0" destOrd="0" presId="urn:microsoft.com/office/officeart/2005/8/layout/cycle1"/>
    <dgm:cxn modelId="{97D23E5D-8B39-4814-BE58-693CA192D826}" type="presOf" srcId="{A225F722-4081-4E59-B98F-9AB00964A644}" destId="{739E4A42-D528-4751-9CCC-56BD3882A413}" srcOrd="0" destOrd="0" presId="urn:microsoft.com/office/officeart/2005/8/layout/cycle1"/>
    <dgm:cxn modelId="{F955DB5F-0237-455D-8BA8-07F67EEFD095}" type="presOf" srcId="{5E8FBA18-5E95-4DE9-B3D7-2CE33DFE8DBA}" destId="{6B946B68-463D-433F-9098-2B9686EE8865}" srcOrd="0" destOrd="0" presId="urn:microsoft.com/office/officeart/2005/8/layout/cycle1"/>
    <dgm:cxn modelId="{C92B9662-D9B4-495E-B584-5D89ACA06F4C}" type="presOf" srcId="{2C75C4E4-0FAF-4DE0-BA0D-6762D4258E88}" destId="{F9C2553A-62B8-4B15-93DB-57E958FA5777}" srcOrd="0" destOrd="0" presId="urn:microsoft.com/office/officeart/2005/8/layout/cycle1"/>
    <dgm:cxn modelId="{D84A9A6B-22A6-4AF9-A887-F30D792D78EC}" srcId="{E2BBF5FC-67C3-4F56-80EC-E31646CA30B5}" destId="{7280FA33-D7E2-4D7E-AD1D-4E0C6610223F}" srcOrd="5" destOrd="0" parTransId="{82A20935-E829-43C3-9523-F33FE06157E3}" sibTransId="{FCCA8FA0-D4C6-4414-B6B2-98D903D01105}"/>
    <dgm:cxn modelId="{86766B6C-3613-44CA-84D9-E9B714730599}" type="presOf" srcId="{1AB6B3A2-6546-4E97-AB7B-4AF285AECFA4}" destId="{537C82A5-695B-4225-9A6F-912E7F6BF494}" srcOrd="0" destOrd="0" presId="urn:microsoft.com/office/officeart/2005/8/layout/cycle1"/>
    <dgm:cxn modelId="{DF9FD153-6BF7-4AB8-B968-B12C6B4BCD33}" type="presOf" srcId="{E2BBF5FC-67C3-4F56-80EC-E31646CA30B5}" destId="{D55E55BB-AB36-4C31-9DBD-285D3BFC2865}" srcOrd="0" destOrd="0" presId="urn:microsoft.com/office/officeart/2005/8/layout/cycle1"/>
    <dgm:cxn modelId="{1D45A399-1914-4373-B832-E21D7E3E06D8}" srcId="{E2BBF5FC-67C3-4F56-80EC-E31646CA30B5}" destId="{BBE1608D-F961-4C03-8D83-5011AF5D09E3}" srcOrd="4" destOrd="0" parTransId="{81873F70-3AA3-496B-A93B-08E4AAB91704}" sibTransId="{5B55523B-C0CB-41E8-8906-D8989149CAFA}"/>
    <dgm:cxn modelId="{F19183B0-62EC-43C9-A9F9-52BE66FDD71C}" type="presOf" srcId="{BBE1608D-F961-4C03-8D83-5011AF5D09E3}" destId="{839EA534-9C86-46E2-9299-16D49B016DB2}" srcOrd="0" destOrd="0" presId="urn:microsoft.com/office/officeart/2005/8/layout/cycle1"/>
    <dgm:cxn modelId="{76FE2FB4-7748-48E2-9B6C-0C8DE7E1B30F}" srcId="{E2BBF5FC-67C3-4F56-80EC-E31646CA30B5}" destId="{2C75C4E4-0FAF-4DE0-BA0D-6762D4258E88}" srcOrd="3" destOrd="0" parTransId="{A6F26DF8-A578-41C9-BB28-88D92D5F1BC0}" sibTransId="{81820E3A-D2E1-4357-B608-97D164832A6A}"/>
    <dgm:cxn modelId="{C53FECB5-FEA2-4A73-8DB9-321312E4AA55}" type="presOf" srcId="{4A42BC3E-2689-4C69-88A5-9922C2139286}" destId="{4C51F75D-7231-4E1E-B960-2922722AFAFA}" srcOrd="0" destOrd="0" presId="urn:microsoft.com/office/officeart/2005/8/layout/cycle1"/>
    <dgm:cxn modelId="{082365B9-152D-4310-A7D1-DD212A60584D}" srcId="{E2BBF5FC-67C3-4F56-80EC-E31646CA30B5}" destId="{1AB6B3A2-6546-4E97-AB7B-4AF285AECFA4}" srcOrd="2" destOrd="0" parTransId="{62096FFE-65AE-4700-AFDA-439FA133C4BE}" sibTransId="{4A42BC3E-2689-4C69-88A5-9922C2139286}"/>
    <dgm:cxn modelId="{37A4C0C6-CD33-4736-BC73-5D6CB007B8A0}" type="presOf" srcId="{CF6C7447-A92F-43B0-92A0-C34F770395C5}" destId="{E3B7DF4F-9446-4086-A4EC-BB31A4044BB3}" srcOrd="0" destOrd="0" presId="urn:microsoft.com/office/officeart/2005/8/layout/cycle1"/>
    <dgm:cxn modelId="{B05164CF-BBE7-407B-BD7A-B0EF2165D717}" type="presOf" srcId="{5B55523B-C0CB-41E8-8906-D8989149CAFA}" destId="{002930DF-1C57-4E92-B3A3-7E5E706557FB}" srcOrd="0" destOrd="0" presId="urn:microsoft.com/office/officeart/2005/8/layout/cycle1"/>
    <dgm:cxn modelId="{CF4AC6D3-5CE8-4FDF-A5A1-A7A2A3F72202}" srcId="{E2BBF5FC-67C3-4F56-80EC-E31646CA30B5}" destId="{626EB864-6953-4394-B575-790CE755A165}" srcOrd="6" destOrd="0" parTransId="{E3D8838D-6793-45BE-8384-AD169DB6135C}" sibTransId="{5E8FBA18-5E95-4DE9-B3D7-2CE33DFE8DBA}"/>
    <dgm:cxn modelId="{741E57E5-BB2F-4096-B12E-CE0093FE1E54}" type="presOf" srcId="{81820E3A-D2E1-4357-B608-97D164832A6A}" destId="{25943F3C-5DE9-45CE-A79E-25C7957FE98F}" srcOrd="0" destOrd="0" presId="urn:microsoft.com/office/officeart/2005/8/layout/cycle1"/>
    <dgm:cxn modelId="{099F59EB-AF75-43B4-878A-87C2A659D285}" type="presOf" srcId="{7280FA33-D7E2-4D7E-AD1D-4E0C6610223F}" destId="{113D431E-3E69-4E18-9EB7-5EE5165550E8}" srcOrd="0" destOrd="0" presId="urn:microsoft.com/office/officeart/2005/8/layout/cycle1"/>
    <dgm:cxn modelId="{428476F0-67E1-4036-A788-B8C2509855B4}" type="presOf" srcId="{626EB864-6953-4394-B575-790CE755A165}" destId="{C5EB1A9D-8453-48B6-9F2F-F2F4EC30A644}" srcOrd="0" destOrd="0" presId="urn:microsoft.com/office/officeart/2005/8/layout/cycle1"/>
    <dgm:cxn modelId="{FBF94EF3-093A-44A9-AFB4-E2C429F486F1}" type="presOf" srcId="{9F4DF2D4-CAF3-44AF-9D3B-834915A15D06}" destId="{E9773539-70BE-4689-B28C-9C019B8E2D0E}" srcOrd="0" destOrd="0" presId="urn:microsoft.com/office/officeart/2005/8/layout/cycle1"/>
    <dgm:cxn modelId="{FCD8CE81-F7E7-43F4-8190-045EB788681E}" type="presParOf" srcId="{D55E55BB-AB36-4C31-9DBD-285D3BFC2865}" destId="{D5E04A96-E252-4489-BA8B-40E2DC74FE02}" srcOrd="0" destOrd="0" presId="urn:microsoft.com/office/officeart/2005/8/layout/cycle1"/>
    <dgm:cxn modelId="{D3D99308-4B40-4722-A1A3-45731FB69A40}" type="presParOf" srcId="{D55E55BB-AB36-4C31-9DBD-285D3BFC2865}" destId="{E9773539-70BE-4689-B28C-9C019B8E2D0E}" srcOrd="1" destOrd="0" presId="urn:microsoft.com/office/officeart/2005/8/layout/cycle1"/>
    <dgm:cxn modelId="{F26C4560-A5AE-4130-84B6-62C904E9DE41}" type="presParOf" srcId="{D55E55BB-AB36-4C31-9DBD-285D3BFC2865}" destId="{E3B7DF4F-9446-4086-A4EC-BB31A4044BB3}" srcOrd="2" destOrd="0" presId="urn:microsoft.com/office/officeart/2005/8/layout/cycle1"/>
    <dgm:cxn modelId="{B21C3D6E-45A3-40E2-AD62-70E2C0535AD9}" type="presParOf" srcId="{D55E55BB-AB36-4C31-9DBD-285D3BFC2865}" destId="{89CD7D4D-83D2-4EE1-B525-230E74B58D68}" srcOrd="3" destOrd="0" presId="urn:microsoft.com/office/officeart/2005/8/layout/cycle1"/>
    <dgm:cxn modelId="{A15F18E1-0290-4AB7-AEEF-E43FA066A078}" type="presParOf" srcId="{D55E55BB-AB36-4C31-9DBD-285D3BFC2865}" destId="{7C208570-DB67-4BAE-8BFB-B7C5CEAAD17B}" srcOrd="4" destOrd="0" presId="urn:microsoft.com/office/officeart/2005/8/layout/cycle1"/>
    <dgm:cxn modelId="{635344E9-C46B-4338-BE33-8B2D9A7562AA}" type="presParOf" srcId="{D55E55BB-AB36-4C31-9DBD-285D3BFC2865}" destId="{739E4A42-D528-4751-9CCC-56BD3882A413}" srcOrd="5" destOrd="0" presId="urn:microsoft.com/office/officeart/2005/8/layout/cycle1"/>
    <dgm:cxn modelId="{AB619A24-5679-4EF6-BF37-AE2FF186DD45}" type="presParOf" srcId="{D55E55BB-AB36-4C31-9DBD-285D3BFC2865}" destId="{7EAA77C4-6A96-44D0-9AD4-14BB869233F9}" srcOrd="6" destOrd="0" presId="urn:microsoft.com/office/officeart/2005/8/layout/cycle1"/>
    <dgm:cxn modelId="{CC5E130A-F99E-4FF6-8D8B-7DD0C37771C1}" type="presParOf" srcId="{D55E55BB-AB36-4C31-9DBD-285D3BFC2865}" destId="{537C82A5-695B-4225-9A6F-912E7F6BF494}" srcOrd="7" destOrd="0" presId="urn:microsoft.com/office/officeart/2005/8/layout/cycle1"/>
    <dgm:cxn modelId="{BEA1D340-CE79-4E1B-A10F-C1CB52AB2770}" type="presParOf" srcId="{D55E55BB-AB36-4C31-9DBD-285D3BFC2865}" destId="{4C51F75D-7231-4E1E-B960-2922722AFAFA}" srcOrd="8" destOrd="0" presId="urn:microsoft.com/office/officeart/2005/8/layout/cycle1"/>
    <dgm:cxn modelId="{8A7D1CD6-6385-4E92-BA21-E5F958BACD10}" type="presParOf" srcId="{D55E55BB-AB36-4C31-9DBD-285D3BFC2865}" destId="{62189C72-AAD4-4A59-B68A-0EEADC675B96}" srcOrd="9" destOrd="0" presId="urn:microsoft.com/office/officeart/2005/8/layout/cycle1"/>
    <dgm:cxn modelId="{77E7987A-1ECC-40F8-B59E-B997C337B130}" type="presParOf" srcId="{D55E55BB-AB36-4C31-9DBD-285D3BFC2865}" destId="{F9C2553A-62B8-4B15-93DB-57E958FA5777}" srcOrd="10" destOrd="0" presId="urn:microsoft.com/office/officeart/2005/8/layout/cycle1"/>
    <dgm:cxn modelId="{0C3A406E-E6C4-4381-9C0E-F9370EB95C2F}" type="presParOf" srcId="{D55E55BB-AB36-4C31-9DBD-285D3BFC2865}" destId="{25943F3C-5DE9-45CE-A79E-25C7957FE98F}" srcOrd="11" destOrd="0" presId="urn:microsoft.com/office/officeart/2005/8/layout/cycle1"/>
    <dgm:cxn modelId="{C9C5EF68-23A9-40E3-8B0B-413B02E2E085}" type="presParOf" srcId="{D55E55BB-AB36-4C31-9DBD-285D3BFC2865}" destId="{94B80E8C-D14C-4CE5-BD76-327C2649D102}" srcOrd="12" destOrd="0" presId="urn:microsoft.com/office/officeart/2005/8/layout/cycle1"/>
    <dgm:cxn modelId="{97809F83-7BA1-49D0-8BA7-7317126A0ECB}" type="presParOf" srcId="{D55E55BB-AB36-4C31-9DBD-285D3BFC2865}" destId="{839EA534-9C86-46E2-9299-16D49B016DB2}" srcOrd="13" destOrd="0" presId="urn:microsoft.com/office/officeart/2005/8/layout/cycle1"/>
    <dgm:cxn modelId="{1E3798AF-EB29-4BAC-81E9-CD5C6EFEA83E}" type="presParOf" srcId="{D55E55BB-AB36-4C31-9DBD-285D3BFC2865}" destId="{002930DF-1C57-4E92-B3A3-7E5E706557FB}" srcOrd="14" destOrd="0" presId="urn:microsoft.com/office/officeart/2005/8/layout/cycle1"/>
    <dgm:cxn modelId="{66D356C8-532C-43E3-A0EB-495602F19D06}" type="presParOf" srcId="{D55E55BB-AB36-4C31-9DBD-285D3BFC2865}" destId="{34D8AAFD-6E86-4828-95F1-CCD52A345CE2}" srcOrd="15" destOrd="0" presId="urn:microsoft.com/office/officeart/2005/8/layout/cycle1"/>
    <dgm:cxn modelId="{841B51DD-7665-426F-A5B8-4E03378C2636}" type="presParOf" srcId="{D55E55BB-AB36-4C31-9DBD-285D3BFC2865}" destId="{113D431E-3E69-4E18-9EB7-5EE5165550E8}" srcOrd="16" destOrd="0" presId="urn:microsoft.com/office/officeart/2005/8/layout/cycle1"/>
    <dgm:cxn modelId="{415D937A-95BA-47C4-8A79-0CB0F6DBBF73}" type="presParOf" srcId="{D55E55BB-AB36-4C31-9DBD-285D3BFC2865}" destId="{9D50D3CB-29B7-41F8-BB21-D8918D0D1CE7}" srcOrd="17" destOrd="0" presId="urn:microsoft.com/office/officeart/2005/8/layout/cycle1"/>
    <dgm:cxn modelId="{D3CA541F-7DD1-4352-94F4-B04F1ABC113B}" type="presParOf" srcId="{D55E55BB-AB36-4C31-9DBD-285D3BFC2865}" destId="{FD884284-A856-47BE-98D8-4D15D3DB18B9}" srcOrd="18" destOrd="0" presId="urn:microsoft.com/office/officeart/2005/8/layout/cycle1"/>
    <dgm:cxn modelId="{240CDE5F-24A1-46F1-84B1-F2288278CBE3}" type="presParOf" srcId="{D55E55BB-AB36-4C31-9DBD-285D3BFC2865}" destId="{C5EB1A9D-8453-48B6-9F2F-F2F4EC30A644}" srcOrd="19" destOrd="0" presId="urn:microsoft.com/office/officeart/2005/8/layout/cycle1"/>
    <dgm:cxn modelId="{7E19B3D0-6B29-4182-8F99-06DB3239972A}" type="presParOf" srcId="{D55E55BB-AB36-4C31-9DBD-285D3BFC2865}" destId="{6B946B68-463D-433F-9098-2B9686EE8865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9339A3-1058-4675-A493-28B38A92F268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634F4C6-474D-4F63-AEE9-80DD5D7B4450}">
      <dgm:prSet/>
      <dgm:spPr/>
      <dgm:t>
        <a:bodyPr/>
        <a:lstStyle/>
        <a:p>
          <a:r>
            <a:rPr lang="en-GB"/>
            <a:t>Long-term – thinking beyond short-term gains</a:t>
          </a:r>
          <a:endParaRPr lang="en-US"/>
        </a:p>
      </dgm:t>
    </dgm:pt>
    <dgm:pt modelId="{181F5A66-732A-4019-BEEE-DF2AC00DCB0A}" type="parTrans" cxnId="{7772C3D0-7D9C-4120-880C-77EA848859E6}">
      <dgm:prSet/>
      <dgm:spPr/>
      <dgm:t>
        <a:bodyPr/>
        <a:lstStyle/>
        <a:p>
          <a:endParaRPr lang="en-US"/>
        </a:p>
      </dgm:t>
    </dgm:pt>
    <dgm:pt modelId="{64C8E198-20FB-4605-89C6-80D87C3ECD02}" type="sibTrans" cxnId="{7772C3D0-7D9C-4120-880C-77EA848859E6}">
      <dgm:prSet/>
      <dgm:spPr/>
      <dgm:t>
        <a:bodyPr/>
        <a:lstStyle/>
        <a:p>
          <a:endParaRPr lang="en-US"/>
        </a:p>
      </dgm:t>
    </dgm:pt>
    <dgm:pt modelId="{D4AFF231-B077-49CB-8206-E2048693CC3C}">
      <dgm:prSet/>
      <dgm:spPr/>
      <dgm:t>
        <a:bodyPr/>
        <a:lstStyle/>
        <a:p>
          <a:r>
            <a:rPr lang="en-GB"/>
            <a:t>Prevention – tackling problems before they arise</a:t>
          </a:r>
          <a:endParaRPr lang="en-US"/>
        </a:p>
      </dgm:t>
    </dgm:pt>
    <dgm:pt modelId="{C0803C94-1C25-47B3-A05B-5D3E4A257596}" type="parTrans" cxnId="{757D7010-6D68-4DF1-A85A-DFCD93FAD127}">
      <dgm:prSet/>
      <dgm:spPr/>
      <dgm:t>
        <a:bodyPr/>
        <a:lstStyle/>
        <a:p>
          <a:endParaRPr lang="en-US"/>
        </a:p>
      </dgm:t>
    </dgm:pt>
    <dgm:pt modelId="{160238E4-ABFE-48DA-91ED-017017922980}" type="sibTrans" cxnId="{757D7010-6D68-4DF1-A85A-DFCD93FAD127}">
      <dgm:prSet/>
      <dgm:spPr/>
      <dgm:t>
        <a:bodyPr/>
        <a:lstStyle/>
        <a:p>
          <a:endParaRPr lang="en-US"/>
        </a:p>
      </dgm:t>
    </dgm:pt>
    <dgm:pt modelId="{2AB970CF-A34A-4932-9E23-0A4F489520AF}">
      <dgm:prSet/>
      <dgm:spPr/>
      <dgm:t>
        <a:bodyPr/>
        <a:lstStyle/>
        <a:p>
          <a:r>
            <a:rPr lang="en-GB"/>
            <a:t>Integration – aligning goals across sectors</a:t>
          </a:r>
          <a:endParaRPr lang="en-US"/>
        </a:p>
      </dgm:t>
    </dgm:pt>
    <dgm:pt modelId="{D58977F1-0D0A-4D42-AA1A-22A8F1909F9E}" type="parTrans" cxnId="{8A348F73-3DA6-4882-8123-52EFEEBC8B9F}">
      <dgm:prSet/>
      <dgm:spPr/>
      <dgm:t>
        <a:bodyPr/>
        <a:lstStyle/>
        <a:p>
          <a:endParaRPr lang="en-US"/>
        </a:p>
      </dgm:t>
    </dgm:pt>
    <dgm:pt modelId="{0683440A-E8CF-4812-BD8D-F4BB172CA2E9}" type="sibTrans" cxnId="{8A348F73-3DA6-4882-8123-52EFEEBC8B9F}">
      <dgm:prSet/>
      <dgm:spPr/>
      <dgm:t>
        <a:bodyPr/>
        <a:lstStyle/>
        <a:p>
          <a:endParaRPr lang="en-US"/>
        </a:p>
      </dgm:t>
    </dgm:pt>
    <dgm:pt modelId="{E25D929B-0706-4FB5-B099-079E4D316B21}">
      <dgm:prSet/>
      <dgm:spPr/>
      <dgm:t>
        <a:bodyPr/>
        <a:lstStyle/>
        <a:p>
          <a:r>
            <a:rPr lang="en-GB"/>
            <a:t>Collaboration – working with partners and communities</a:t>
          </a:r>
          <a:endParaRPr lang="en-US"/>
        </a:p>
      </dgm:t>
    </dgm:pt>
    <dgm:pt modelId="{DA1D79CE-450C-45C0-9C80-5A9346EEFF3A}" type="parTrans" cxnId="{3780216E-3F89-4C12-8AE9-A9D714CCB09F}">
      <dgm:prSet/>
      <dgm:spPr/>
      <dgm:t>
        <a:bodyPr/>
        <a:lstStyle/>
        <a:p>
          <a:endParaRPr lang="en-US"/>
        </a:p>
      </dgm:t>
    </dgm:pt>
    <dgm:pt modelId="{8CF701EA-EB71-4CB0-A17C-9D9762B5C7C4}" type="sibTrans" cxnId="{3780216E-3F89-4C12-8AE9-A9D714CCB09F}">
      <dgm:prSet/>
      <dgm:spPr/>
      <dgm:t>
        <a:bodyPr/>
        <a:lstStyle/>
        <a:p>
          <a:endParaRPr lang="en-US"/>
        </a:p>
      </dgm:t>
    </dgm:pt>
    <dgm:pt modelId="{84E82EE3-B33B-43A6-AF2C-C52CF1358FEE}">
      <dgm:prSet/>
      <dgm:spPr/>
      <dgm:t>
        <a:bodyPr/>
        <a:lstStyle/>
        <a:p>
          <a:r>
            <a:rPr lang="en-GB"/>
            <a:t>Involvement – engaging citizens and stakeholders</a:t>
          </a:r>
          <a:endParaRPr lang="en-US"/>
        </a:p>
      </dgm:t>
    </dgm:pt>
    <dgm:pt modelId="{AB2F1D87-F7AB-4136-A775-2116F2CDC18C}" type="parTrans" cxnId="{9999E5D9-B5B6-47E1-88DE-74D092D49CD7}">
      <dgm:prSet/>
      <dgm:spPr/>
      <dgm:t>
        <a:bodyPr/>
        <a:lstStyle/>
        <a:p>
          <a:endParaRPr lang="en-US"/>
        </a:p>
      </dgm:t>
    </dgm:pt>
    <dgm:pt modelId="{2FADD917-BDDA-4F63-9FB6-43BD2EE28631}" type="sibTrans" cxnId="{9999E5D9-B5B6-47E1-88DE-74D092D49CD7}">
      <dgm:prSet/>
      <dgm:spPr/>
      <dgm:t>
        <a:bodyPr/>
        <a:lstStyle/>
        <a:p>
          <a:endParaRPr lang="en-US"/>
        </a:p>
      </dgm:t>
    </dgm:pt>
    <dgm:pt modelId="{3FDEAA9B-FFF2-45D1-BEF7-423E19323AAD}" type="pres">
      <dgm:prSet presAssocID="{4B9339A3-1058-4675-A493-28B38A92F268}" presName="diagram" presStyleCnt="0">
        <dgm:presLayoutVars>
          <dgm:dir/>
          <dgm:resizeHandles val="exact"/>
        </dgm:presLayoutVars>
      </dgm:prSet>
      <dgm:spPr/>
    </dgm:pt>
    <dgm:pt modelId="{B70833D5-CFE5-48AE-A06A-9930B4CB53DF}" type="pres">
      <dgm:prSet presAssocID="{8634F4C6-474D-4F63-AEE9-80DD5D7B4450}" presName="arrow" presStyleLbl="node1" presStyleIdx="0" presStyleCnt="5">
        <dgm:presLayoutVars>
          <dgm:bulletEnabled val="1"/>
        </dgm:presLayoutVars>
      </dgm:prSet>
      <dgm:spPr/>
    </dgm:pt>
    <dgm:pt modelId="{917F42A0-A785-4F28-A3E3-9D3F08E3C20B}" type="pres">
      <dgm:prSet presAssocID="{D4AFF231-B077-49CB-8206-E2048693CC3C}" presName="arrow" presStyleLbl="node1" presStyleIdx="1" presStyleCnt="5">
        <dgm:presLayoutVars>
          <dgm:bulletEnabled val="1"/>
        </dgm:presLayoutVars>
      </dgm:prSet>
      <dgm:spPr/>
    </dgm:pt>
    <dgm:pt modelId="{5B94F1E4-B498-49F9-8E7E-AE3CEA16827B}" type="pres">
      <dgm:prSet presAssocID="{2AB970CF-A34A-4932-9E23-0A4F489520AF}" presName="arrow" presStyleLbl="node1" presStyleIdx="2" presStyleCnt="5">
        <dgm:presLayoutVars>
          <dgm:bulletEnabled val="1"/>
        </dgm:presLayoutVars>
      </dgm:prSet>
      <dgm:spPr/>
    </dgm:pt>
    <dgm:pt modelId="{045EBBEB-BA35-45CC-BA2A-056A3F5BB554}" type="pres">
      <dgm:prSet presAssocID="{E25D929B-0706-4FB5-B099-079E4D316B21}" presName="arrow" presStyleLbl="node1" presStyleIdx="3" presStyleCnt="5">
        <dgm:presLayoutVars>
          <dgm:bulletEnabled val="1"/>
        </dgm:presLayoutVars>
      </dgm:prSet>
      <dgm:spPr/>
    </dgm:pt>
    <dgm:pt modelId="{5A557F97-D1C8-4AC6-AAAF-3B47D917F384}" type="pres">
      <dgm:prSet presAssocID="{84E82EE3-B33B-43A6-AF2C-C52CF1358FEE}" presName="arrow" presStyleLbl="node1" presStyleIdx="4" presStyleCnt="5">
        <dgm:presLayoutVars>
          <dgm:bulletEnabled val="1"/>
        </dgm:presLayoutVars>
      </dgm:prSet>
      <dgm:spPr/>
    </dgm:pt>
  </dgm:ptLst>
  <dgm:cxnLst>
    <dgm:cxn modelId="{895F9102-5D63-4A7E-A9E8-CFD956504AE9}" type="presOf" srcId="{D4AFF231-B077-49CB-8206-E2048693CC3C}" destId="{917F42A0-A785-4F28-A3E3-9D3F08E3C20B}" srcOrd="0" destOrd="0" presId="urn:microsoft.com/office/officeart/2005/8/layout/arrow5"/>
    <dgm:cxn modelId="{757D7010-6D68-4DF1-A85A-DFCD93FAD127}" srcId="{4B9339A3-1058-4675-A493-28B38A92F268}" destId="{D4AFF231-B077-49CB-8206-E2048693CC3C}" srcOrd="1" destOrd="0" parTransId="{C0803C94-1C25-47B3-A05B-5D3E4A257596}" sibTransId="{160238E4-ABFE-48DA-91ED-017017922980}"/>
    <dgm:cxn modelId="{CCB5101B-26D8-4B58-A36B-47E0CC3E1A2A}" type="presOf" srcId="{2AB970CF-A34A-4932-9E23-0A4F489520AF}" destId="{5B94F1E4-B498-49F9-8E7E-AE3CEA16827B}" srcOrd="0" destOrd="0" presId="urn:microsoft.com/office/officeart/2005/8/layout/arrow5"/>
    <dgm:cxn modelId="{3780216E-3F89-4C12-8AE9-A9D714CCB09F}" srcId="{4B9339A3-1058-4675-A493-28B38A92F268}" destId="{E25D929B-0706-4FB5-B099-079E4D316B21}" srcOrd="3" destOrd="0" parTransId="{DA1D79CE-450C-45C0-9C80-5A9346EEFF3A}" sibTransId="{8CF701EA-EB71-4CB0-A17C-9D9762B5C7C4}"/>
    <dgm:cxn modelId="{8A348F73-3DA6-4882-8123-52EFEEBC8B9F}" srcId="{4B9339A3-1058-4675-A493-28B38A92F268}" destId="{2AB970CF-A34A-4932-9E23-0A4F489520AF}" srcOrd="2" destOrd="0" parTransId="{D58977F1-0D0A-4D42-AA1A-22A8F1909F9E}" sibTransId="{0683440A-E8CF-4812-BD8D-F4BB172CA2E9}"/>
    <dgm:cxn modelId="{AFDECA7B-7F2D-48BF-84A7-B2C693ADA485}" type="presOf" srcId="{84E82EE3-B33B-43A6-AF2C-C52CF1358FEE}" destId="{5A557F97-D1C8-4AC6-AAAF-3B47D917F384}" srcOrd="0" destOrd="0" presId="urn:microsoft.com/office/officeart/2005/8/layout/arrow5"/>
    <dgm:cxn modelId="{52B97CAE-DF2A-4AFA-B88B-58E7A1F78A7E}" type="presOf" srcId="{8634F4C6-474D-4F63-AEE9-80DD5D7B4450}" destId="{B70833D5-CFE5-48AE-A06A-9930B4CB53DF}" srcOrd="0" destOrd="0" presId="urn:microsoft.com/office/officeart/2005/8/layout/arrow5"/>
    <dgm:cxn modelId="{7772C3D0-7D9C-4120-880C-77EA848859E6}" srcId="{4B9339A3-1058-4675-A493-28B38A92F268}" destId="{8634F4C6-474D-4F63-AEE9-80DD5D7B4450}" srcOrd="0" destOrd="0" parTransId="{181F5A66-732A-4019-BEEE-DF2AC00DCB0A}" sibTransId="{64C8E198-20FB-4605-89C6-80D87C3ECD02}"/>
    <dgm:cxn modelId="{9999E5D9-B5B6-47E1-88DE-74D092D49CD7}" srcId="{4B9339A3-1058-4675-A493-28B38A92F268}" destId="{84E82EE3-B33B-43A6-AF2C-C52CF1358FEE}" srcOrd="4" destOrd="0" parTransId="{AB2F1D87-F7AB-4136-A775-2116F2CDC18C}" sibTransId="{2FADD917-BDDA-4F63-9FB6-43BD2EE28631}"/>
    <dgm:cxn modelId="{67F15AF4-690C-471C-88A3-46FF76A3FBE4}" type="presOf" srcId="{4B9339A3-1058-4675-A493-28B38A92F268}" destId="{3FDEAA9B-FFF2-45D1-BEF7-423E19323AAD}" srcOrd="0" destOrd="0" presId="urn:microsoft.com/office/officeart/2005/8/layout/arrow5"/>
    <dgm:cxn modelId="{5A3A5FF7-B5D4-4EF1-AE77-1FCB2407C50D}" type="presOf" srcId="{E25D929B-0706-4FB5-B099-079E4D316B21}" destId="{045EBBEB-BA35-45CC-BA2A-056A3F5BB554}" srcOrd="0" destOrd="0" presId="urn:microsoft.com/office/officeart/2005/8/layout/arrow5"/>
    <dgm:cxn modelId="{CB33F79D-320B-41D6-A83D-1C9F2E5AFA66}" type="presParOf" srcId="{3FDEAA9B-FFF2-45D1-BEF7-423E19323AAD}" destId="{B70833D5-CFE5-48AE-A06A-9930B4CB53DF}" srcOrd="0" destOrd="0" presId="urn:microsoft.com/office/officeart/2005/8/layout/arrow5"/>
    <dgm:cxn modelId="{74BE1897-F56E-4834-BE73-8E07ED5035B4}" type="presParOf" srcId="{3FDEAA9B-FFF2-45D1-BEF7-423E19323AAD}" destId="{917F42A0-A785-4F28-A3E3-9D3F08E3C20B}" srcOrd="1" destOrd="0" presId="urn:microsoft.com/office/officeart/2005/8/layout/arrow5"/>
    <dgm:cxn modelId="{85540B28-9B20-4812-BC16-CCA061B9D94F}" type="presParOf" srcId="{3FDEAA9B-FFF2-45D1-BEF7-423E19323AAD}" destId="{5B94F1E4-B498-49F9-8E7E-AE3CEA16827B}" srcOrd="2" destOrd="0" presId="urn:microsoft.com/office/officeart/2005/8/layout/arrow5"/>
    <dgm:cxn modelId="{C3522192-7991-435C-B0B9-3D45F1D002F8}" type="presParOf" srcId="{3FDEAA9B-FFF2-45D1-BEF7-423E19323AAD}" destId="{045EBBEB-BA35-45CC-BA2A-056A3F5BB554}" srcOrd="3" destOrd="0" presId="urn:microsoft.com/office/officeart/2005/8/layout/arrow5"/>
    <dgm:cxn modelId="{9050709C-AA44-4F42-B374-7D3179AF9BFC}" type="presParOf" srcId="{3FDEAA9B-FFF2-45D1-BEF7-423E19323AAD}" destId="{5A557F97-D1C8-4AC6-AAAF-3B47D917F384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6D147F-A17B-4AA0-8BB7-D036699BC6BC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533D198-8B86-49A7-9E7B-2E1BF923B010}">
      <dgm:prSet/>
      <dgm:spPr/>
      <dgm:t>
        <a:bodyPr/>
        <a:lstStyle/>
        <a:p>
          <a:r>
            <a:rPr lang="en-GB"/>
            <a:t>Public bodies in Wales (local authorities, NHS, national parks, etc.)</a:t>
          </a:r>
          <a:endParaRPr lang="en-US"/>
        </a:p>
      </dgm:t>
    </dgm:pt>
    <dgm:pt modelId="{10F1152D-CA89-4B8F-AC24-C8BD7A5C6879}" type="parTrans" cxnId="{5537CC8A-3FB3-4748-9FE9-DA32348768BC}">
      <dgm:prSet/>
      <dgm:spPr/>
      <dgm:t>
        <a:bodyPr/>
        <a:lstStyle/>
        <a:p>
          <a:endParaRPr lang="en-US"/>
        </a:p>
      </dgm:t>
    </dgm:pt>
    <dgm:pt modelId="{734FAD0F-30DC-40B2-B5D1-47B14F5FE2DD}" type="sibTrans" cxnId="{5537CC8A-3FB3-4748-9FE9-DA32348768BC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E08DD6C-6F48-4652-A3BA-819778943199}">
      <dgm:prSet/>
      <dgm:spPr/>
      <dgm:t>
        <a:bodyPr/>
        <a:lstStyle/>
        <a:p>
          <a:r>
            <a:rPr lang="en-GB"/>
            <a:t>Public Service Boards (PSBs) coordinate local well-being plans</a:t>
          </a:r>
          <a:endParaRPr lang="en-US"/>
        </a:p>
      </dgm:t>
    </dgm:pt>
    <dgm:pt modelId="{71FBA546-2E79-4BBE-B24A-AECB08C4CAA1}" type="parTrans" cxnId="{8A1D4A9A-5C79-4074-87AA-F5DEA543A97C}">
      <dgm:prSet/>
      <dgm:spPr/>
      <dgm:t>
        <a:bodyPr/>
        <a:lstStyle/>
        <a:p>
          <a:endParaRPr lang="en-US"/>
        </a:p>
      </dgm:t>
    </dgm:pt>
    <dgm:pt modelId="{B8D77FCB-AEC4-42E1-B679-D05EC7B36EDA}" type="sibTrans" cxnId="{8A1D4A9A-5C79-4074-87AA-F5DEA543A97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7890931-0B88-4F59-89F2-5FBCFAE6F967}">
      <dgm:prSet/>
      <dgm:spPr/>
      <dgm:t>
        <a:bodyPr/>
        <a:lstStyle/>
        <a:p>
          <a:r>
            <a:rPr lang="en-GB"/>
            <a:t>Future Generations Commissioner monitors and advises</a:t>
          </a:r>
          <a:endParaRPr lang="en-US"/>
        </a:p>
      </dgm:t>
    </dgm:pt>
    <dgm:pt modelId="{132C1AC9-42D5-4E94-8858-5A1A4B7F1C89}" type="parTrans" cxnId="{2E248E43-A13E-43DE-8847-167F4A81A246}">
      <dgm:prSet/>
      <dgm:spPr/>
      <dgm:t>
        <a:bodyPr/>
        <a:lstStyle/>
        <a:p>
          <a:endParaRPr lang="en-US"/>
        </a:p>
      </dgm:t>
    </dgm:pt>
    <dgm:pt modelId="{2F37E4A8-621C-43DC-9D4E-11F0E5D7D6B5}" type="sibTrans" cxnId="{2E248E43-A13E-43DE-8847-167F4A81A24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ADEA7AB-C10D-47FE-A880-5BCA3C8FB009}" type="pres">
      <dgm:prSet presAssocID="{296D147F-A17B-4AA0-8BB7-D036699BC6BC}" presName="Name0" presStyleCnt="0">
        <dgm:presLayoutVars>
          <dgm:animLvl val="lvl"/>
          <dgm:resizeHandles val="exact"/>
        </dgm:presLayoutVars>
      </dgm:prSet>
      <dgm:spPr/>
    </dgm:pt>
    <dgm:pt modelId="{47F247C3-3ACA-46BC-8150-FEFCAB49AAE0}" type="pres">
      <dgm:prSet presAssocID="{B533D198-8B86-49A7-9E7B-2E1BF923B010}" presName="compositeNode" presStyleCnt="0">
        <dgm:presLayoutVars>
          <dgm:bulletEnabled val="1"/>
        </dgm:presLayoutVars>
      </dgm:prSet>
      <dgm:spPr/>
    </dgm:pt>
    <dgm:pt modelId="{6E3A2036-ADD5-49CE-83BE-DABD5765F8C4}" type="pres">
      <dgm:prSet presAssocID="{B533D198-8B86-49A7-9E7B-2E1BF923B010}" presName="bgRect" presStyleLbl="bgAccFollowNode1" presStyleIdx="0" presStyleCnt="3"/>
      <dgm:spPr/>
    </dgm:pt>
    <dgm:pt modelId="{5442DC78-B45F-421F-9055-4F1CA29A9093}" type="pres">
      <dgm:prSet presAssocID="{734FAD0F-30DC-40B2-B5D1-47B14F5FE2D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6F65E63-5C25-40D6-8DB1-5EF6EFF1CE9B}" type="pres">
      <dgm:prSet presAssocID="{B533D198-8B86-49A7-9E7B-2E1BF923B010}" presName="bottomLine" presStyleLbl="alignNode1" presStyleIdx="1" presStyleCnt="6">
        <dgm:presLayoutVars/>
      </dgm:prSet>
      <dgm:spPr/>
    </dgm:pt>
    <dgm:pt modelId="{FFF2AB13-49A7-4ACD-8709-FBD8CD3CA42E}" type="pres">
      <dgm:prSet presAssocID="{B533D198-8B86-49A7-9E7B-2E1BF923B010}" presName="nodeText" presStyleLbl="bgAccFollowNode1" presStyleIdx="0" presStyleCnt="3">
        <dgm:presLayoutVars>
          <dgm:bulletEnabled val="1"/>
        </dgm:presLayoutVars>
      </dgm:prSet>
      <dgm:spPr/>
    </dgm:pt>
    <dgm:pt modelId="{5BFEFC25-BB5D-4794-AB9C-57D027E5F7E1}" type="pres">
      <dgm:prSet presAssocID="{734FAD0F-30DC-40B2-B5D1-47B14F5FE2DD}" presName="sibTrans" presStyleCnt="0"/>
      <dgm:spPr/>
    </dgm:pt>
    <dgm:pt modelId="{B3756763-290B-447F-88BF-3AA29FF05952}" type="pres">
      <dgm:prSet presAssocID="{DE08DD6C-6F48-4652-A3BA-819778943199}" presName="compositeNode" presStyleCnt="0">
        <dgm:presLayoutVars>
          <dgm:bulletEnabled val="1"/>
        </dgm:presLayoutVars>
      </dgm:prSet>
      <dgm:spPr/>
    </dgm:pt>
    <dgm:pt modelId="{9FF272D1-5635-4C75-BA8F-BDBC5E4ABE89}" type="pres">
      <dgm:prSet presAssocID="{DE08DD6C-6F48-4652-A3BA-819778943199}" presName="bgRect" presStyleLbl="bgAccFollowNode1" presStyleIdx="1" presStyleCnt="3"/>
      <dgm:spPr/>
    </dgm:pt>
    <dgm:pt modelId="{784BC6EC-FB9F-48E0-BCE3-67A6E19EDBA6}" type="pres">
      <dgm:prSet presAssocID="{B8D77FCB-AEC4-42E1-B679-D05EC7B36ED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77740FC6-8DCB-48F2-98EF-945093709FAE}" type="pres">
      <dgm:prSet presAssocID="{DE08DD6C-6F48-4652-A3BA-819778943199}" presName="bottomLine" presStyleLbl="alignNode1" presStyleIdx="3" presStyleCnt="6">
        <dgm:presLayoutVars/>
      </dgm:prSet>
      <dgm:spPr/>
    </dgm:pt>
    <dgm:pt modelId="{5D46E3C4-84FA-497E-82D9-908776BB7718}" type="pres">
      <dgm:prSet presAssocID="{DE08DD6C-6F48-4652-A3BA-819778943199}" presName="nodeText" presStyleLbl="bgAccFollowNode1" presStyleIdx="1" presStyleCnt="3">
        <dgm:presLayoutVars>
          <dgm:bulletEnabled val="1"/>
        </dgm:presLayoutVars>
      </dgm:prSet>
      <dgm:spPr/>
    </dgm:pt>
    <dgm:pt modelId="{A907AFAC-5837-4042-98AF-EB1203548245}" type="pres">
      <dgm:prSet presAssocID="{B8D77FCB-AEC4-42E1-B679-D05EC7B36EDA}" presName="sibTrans" presStyleCnt="0"/>
      <dgm:spPr/>
    </dgm:pt>
    <dgm:pt modelId="{5E1BDB21-87C5-40B2-B3E4-61B321D24B95}" type="pres">
      <dgm:prSet presAssocID="{E7890931-0B88-4F59-89F2-5FBCFAE6F967}" presName="compositeNode" presStyleCnt="0">
        <dgm:presLayoutVars>
          <dgm:bulletEnabled val="1"/>
        </dgm:presLayoutVars>
      </dgm:prSet>
      <dgm:spPr/>
    </dgm:pt>
    <dgm:pt modelId="{5C0A6952-F531-4DF7-A1CA-54D270B25E60}" type="pres">
      <dgm:prSet presAssocID="{E7890931-0B88-4F59-89F2-5FBCFAE6F967}" presName="bgRect" presStyleLbl="bgAccFollowNode1" presStyleIdx="2" presStyleCnt="3"/>
      <dgm:spPr/>
    </dgm:pt>
    <dgm:pt modelId="{DC2BC35B-28C2-4573-A60A-96B3B019A59D}" type="pres">
      <dgm:prSet presAssocID="{2F37E4A8-621C-43DC-9D4E-11F0E5D7D6B5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5730FDB7-D2C5-4F19-8F16-F3910CEA5CA7}" type="pres">
      <dgm:prSet presAssocID="{E7890931-0B88-4F59-89F2-5FBCFAE6F967}" presName="bottomLine" presStyleLbl="alignNode1" presStyleIdx="5" presStyleCnt="6">
        <dgm:presLayoutVars/>
      </dgm:prSet>
      <dgm:spPr/>
    </dgm:pt>
    <dgm:pt modelId="{A4E1AF75-BCE4-4011-8823-9FDDB03E0B71}" type="pres">
      <dgm:prSet presAssocID="{E7890931-0B88-4F59-89F2-5FBCFAE6F967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CB114921-9129-4A6E-8E18-92FEA58C796C}" type="presOf" srcId="{DE08DD6C-6F48-4652-A3BA-819778943199}" destId="{5D46E3C4-84FA-497E-82D9-908776BB7718}" srcOrd="1" destOrd="0" presId="urn:microsoft.com/office/officeart/2016/7/layout/BasicLinearProcessNumbered"/>
    <dgm:cxn modelId="{2E248E43-A13E-43DE-8847-167F4A81A246}" srcId="{296D147F-A17B-4AA0-8BB7-D036699BC6BC}" destId="{E7890931-0B88-4F59-89F2-5FBCFAE6F967}" srcOrd="2" destOrd="0" parTransId="{132C1AC9-42D5-4E94-8858-5A1A4B7F1C89}" sibTransId="{2F37E4A8-621C-43DC-9D4E-11F0E5D7D6B5}"/>
    <dgm:cxn modelId="{FF72AF56-D969-4E14-8E7A-567CB4D6D8D8}" type="presOf" srcId="{734FAD0F-30DC-40B2-B5D1-47B14F5FE2DD}" destId="{5442DC78-B45F-421F-9055-4F1CA29A9093}" srcOrd="0" destOrd="0" presId="urn:microsoft.com/office/officeart/2016/7/layout/BasicLinearProcessNumbered"/>
    <dgm:cxn modelId="{6BF94B5A-3D24-488C-A3F8-6CD6EB4FA74F}" type="presOf" srcId="{B8D77FCB-AEC4-42E1-B679-D05EC7B36EDA}" destId="{784BC6EC-FB9F-48E0-BCE3-67A6E19EDBA6}" srcOrd="0" destOrd="0" presId="urn:microsoft.com/office/officeart/2016/7/layout/BasicLinearProcessNumbered"/>
    <dgm:cxn modelId="{6F2B6788-6D4F-4747-A76D-412F812ED0F7}" type="presOf" srcId="{2F37E4A8-621C-43DC-9D4E-11F0E5D7D6B5}" destId="{DC2BC35B-28C2-4573-A60A-96B3B019A59D}" srcOrd="0" destOrd="0" presId="urn:microsoft.com/office/officeart/2016/7/layout/BasicLinearProcessNumbered"/>
    <dgm:cxn modelId="{5537CC8A-3FB3-4748-9FE9-DA32348768BC}" srcId="{296D147F-A17B-4AA0-8BB7-D036699BC6BC}" destId="{B533D198-8B86-49A7-9E7B-2E1BF923B010}" srcOrd="0" destOrd="0" parTransId="{10F1152D-CA89-4B8F-AC24-C8BD7A5C6879}" sibTransId="{734FAD0F-30DC-40B2-B5D1-47B14F5FE2DD}"/>
    <dgm:cxn modelId="{8A1D4A9A-5C79-4074-87AA-F5DEA543A97C}" srcId="{296D147F-A17B-4AA0-8BB7-D036699BC6BC}" destId="{DE08DD6C-6F48-4652-A3BA-819778943199}" srcOrd="1" destOrd="0" parTransId="{71FBA546-2E79-4BBE-B24A-AECB08C4CAA1}" sibTransId="{B8D77FCB-AEC4-42E1-B679-D05EC7B36EDA}"/>
    <dgm:cxn modelId="{E7644AB3-F836-4EA7-8D3A-ADCC66AB0CE0}" type="presOf" srcId="{E7890931-0B88-4F59-89F2-5FBCFAE6F967}" destId="{5C0A6952-F531-4DF7-A1CA-54D270B25E60}" srcOrd="0" destOrd="0" presId="urn:microsoft.com/office/officeart/2016/7/layout/BasicLinearProcessNumbered"/>
    <dgm:cxn modelId="{C3138FB6-6D17-4573-A0AF-D0CBCAD00628}" type="presOf" srcId="{B533D198-8B86-49A7-9E7B-2E1BF923B010}" destId="{6E3A2036-ADD5-49CE-83BE-DABD5765F8C4}" srcOrd="0" destOrd="0" presId="urn:microsoft.com/office/officeart/2016/7/layout/BasicLinearProcessNumbered"/>
    <dgm:cxn modelId="{BCAD3FBB-E4D1-4FE9-BCA4-6F233234B0C6}" type="presOf" srcId="{B533D198-8B86-49A7-9E7B-2E1BF923B010}" destId="{FFF2AB13-49A7-4ACD-8709-FBD8CD3CA42E}" srcOrd="1" destOrd="0" presId="urn:microsoft.com/office/officeart/2016/7/layout/BasicLinearProcessNumbered"/>
    <dgm:cxn modelId="{26E5FFD2-04FC-4636-B0E4-B6275CC08AD2}" type="presOf" srcId="{DE08DD6C-6F48-4652-A3BA-819778943199}" destId="{9FF272D1-5635-4C75-BA8F-BDBC5E4ABE89}" srcOrd="0" destOrd="0" presId="urn:microsoft.com/office/officeart/2016/7/layout/BasicLinearProcessNumbered"/>
    <dgm:cxn modelId="{EF9980D8-CC59-41B1-B8D1-88BE5B2600C3}" type="presOf" srcId="{296D147F-A17B-4AA0-8BB7-D036699BC6BC}" destId="{1ADEA7AB-C10D-47FE-A880-5BCA3C8FB009}" srcOrd="0" destOrd="0" presId="urn:microsoft.com/office/officeart/2016/7/layout/BasicLinearProcessNumbered"/>
    <dgm:cxn modelId="{37D11ADD-F041-4101-BCA2-F7940148FEEC}" type="presOf" srcId="{E7890931-0B88-4F59-89F2-5FBCFAE6F967}" destId="{A4E1AF75-BCE4-4011-8823-9FDDB03E0B71}" srcOrd="1" destOrd="0" presId="urn:microsoft.com/office/officeart/2016/7/layout/BasicLinearProcessNumbered"/>
    <dgm:cxn modelId="{0BC00418-B46E-47B4-A27E-1F29A9239AF1}" type="presParOf" srcId="{1ADEA7AB-C10D-47FE-A880-5BCA3C8FB009}" destId="{47F247C3-3ACA-46BC-8150-FEFCAB49AAE0}" srcOrd="0" destOrd="0" presId="urn:microsoft.com/office/officeart/2016/7/layout/BasicLinearProcessNumbered"/>
    <dgm:cxn modelId="{BDD1250D-DACC-4307-87AB-721FC4F9EC05}" type="presParOf" srcId="{47F247C3-3ACA-46BC-8150-FEFCAB49AAE0}" destId="{6E3A2036-ADD5-49CE-83BE-DABD5765F8C4}" srcOrd="0" destOrd="0" presId="urn:microsoft.com/office/officeart/2016/7/layout/BasicLinearProcessNumbered"/>
    <dgm:cxn modelId="{2389D9AD-E45D-4597-9A5B-8AE1FC9BF729}" type="presParOf" srcId="{47F247C3-3ACA-46BC-8150-FEFCAB49AAE0}" destId="{5442DC78-B45F-421F-9055-4F1CA29A9093}" srcOrd="1" destOrd="0" presId="urn:microsoft.com/office/officeart/2016/7/layout/BasicLinearProcessNumbered"/>
    <dgm:cxn modelId="{A4C50E67-B453-433B-88E7-A8A191EE0779}" type="presParOf" srcId="{47F247C3-3ACA-46BC-8150-FEFCAB49AAE0}" destId="{86F65E63-5C25-40D6-8DB1-5EF6EFF1CE9B}" srcOrd="2" destOrd="0" presId="urn:microsoft.com/office/officeart/2016/7/layout/BasicLinearProcessNumbered"/>
    <dgm:cxn modelId="{B940FD3F-D950-4905-822F-1F7F7544F5B5}" type="presParOf" srcId="{47F247C3-3ACA-46BC-8150-FEFCAB49AAE0}" destId="{FFF2AB13-49A7-4ACD-8709-FBD8CD3CA42E}" srcOrd="3" destOrd="0" presId="urn:microsoft.com/office/officeart/2016/7/layout/BasicLinearProcessNumbered"/>
    <dgm:cxn modelId="{E646398C-B815-4139-A02B-C33209CD29FC}" type="presParOf" srcId="{1ADEA7AB-C10D-47FE-A880-5BCA3C8FB009}" destId="{5BFEFC25-BB5D-4794-AB9C-57D027E5F7E1}" srcOrd="1" destOrd="0" presId="urn:microsoft.com/office/officeart/2016/7/layout/BasicLinearProcessNumbered"/>
    <dgm:cxn modelId="{1F03240B-9731-49A5-BAB2-77CBB7458975}" type="presParOf" srcId="{1ADEA7AB-C10D-47FE-A880-5BCA3C8FB009}" destId="{B3756763-290B-447F-88BF-3AA29FF05952}" srcOrd="2" destOrd="0" presId="urn:microsoft.com/office/officeart/2016/7/layout/BasicLinearProcessNumbered"/>
    <dgm:cxn modelId="{6A0662B4-E03C-49F4-B80E-D16B08ABF14A}" type="presParOf" srcId="{B3756763-290B-447F-88BF-3AA29FF05952}" destId="{9FF272D1-5635-4C75-BA8F-BDBC5E4ABE89}" srcOrd="0" destOrd="0" presId="urn:microsoft.com/office/officeart/2016/7/layout/BasicLinearProcessNumbered"/>
    <dgm:cxn modelId="{98EB7754-ED9E-4B63-B6FF-7F0C58E77EB8}" type="presParOf" srcId="{B3756763-290B-447F-88BF-3AA29FF05952}" destId="{784BC6EC-FB9F-48E0-BCE3-67A6E19EDBA6}" srcOrd="1" destOrd="0" presId="urn:microsoft.com/office/officeart/2016/7/layout/BasicLinearProcessNumbered"/>
    <dgm:cxn modelId="{AEDD3AB2-0286-4D9F-9BB5-9EBB51078499}" type="presParOf" srcId="{B3756763-290B-447F-88BF-3AA29FF05952}" destId="{77740FC6-8DCB-48F2-98EF-945093709FAE}" srcOrd="2" destOrd="0" presId="urn:microsoft.com/office/officeart/2016/7/layout/BasicLinearProcessNumbered"/>
    <dgm:cxn modelId="{8681E44D-CD5D-4085-939D-8EA8BACEC08D}" type="presParOf" srcId="{B3756763-290B-447F-88BF-3AA29FF05952}" destId="{5D46E3C4-84FA-497E-82D9-908776BB7718}" srcOrd="3" destOrd="0" presId="urn:microsoft.com/office/officeart/2016/7/layout/BasicLinearProcessNumbered"/>
    <dgm:cxn modelId="{941A355C-D50C-4B34-BC1F-E852709C65AF}" type="presParOf" srcId="{1ADEA7AB-C10D-47FE-A880-5BCA3C8FB009}" destId="{A907AFAC-5837-4042-98AF-EB1203548245}" srcOrd="3" destOrd="0" presId="urn:microsoft.com/office/officeart/2016/7/layout/BasicLinearProcessNumbered"/>
    <dgm:cxn modelId="{0EFA4178-D596-4F6B-8E1B-C5122A50D917}" type="presParOf" srcId="{1ADEA7AB-C10D-47FE-A880-5BCA3C8FB009}" destId="{5E1BDB21-87C5-40B2-B3E4-61B321D24B95}" srcOrd="4" destOrd="0" presId="urn:microsoft.com/office/officeart/2016/7/layout/BasicLinearProcessNumbered"/>
    <dgm:cxn modelId="{BF846DF9-B2F3-4BD6-99BA-45F372A848BE}" type="presParOf" srcId="{5E1BDB21-87C5-40B2-B3E4-61B321D24B95}" destId="{5C0A6952-F531-4DF7-A1CA-54D270B25E60}" srcOrd="0" destOrd="0" presId="urn:microsoft.com/office/officeart/2016/7/layout/BasicLinearProcessNumbered"/>
    <dgm:cxn modelId="{68DFD1B3-AD1C-4F45-BAFE-C33070F4C0C1}" type="presParOf" srcId="{5E1BDB21-87C5-40B2-B3E4-61B321D24B95}" destId="{DC2BC35B-28C2-4573-A60A-96B3B019A59D}" srcOrd="1" destOrd="0" presId="urn:microsoft.com/office/officeart/2016/7/layout/BasicLinearProcessNumbered"/>
    <dgm:cxn modelId="{16B4256F-D754-47D5-9C71-426E0788B9E5}" type="presParOf" srcId="{5E1BDB21-87C5-40B2-B3E4-61B321D24B95}" destId="{5730FDB7-D2C5-4F19-8F16-F3910CEA5CA7}" srcOrd="2" destOrd="0" presId="urn:microsoft.com/office/officeart/2016/7/layout/BasicLinearProcessNumbered"/>
    <dgm:cxn modelId="{BAED4B03-0C84-44EF-A61F-99D4112F1E7C}" type="presParOf" srcId="{5E1BDB21-87C5-40B2-B3E4-61B321D24B95}" destId="{A4E1AF75-BCE4-4011-8823-9FDDB03E0B7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79850D-BC0D-414A-BA6C-DA13E1EECE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703BF6-C3CA-4334-A0D8-6D9F7AA0D590}">
      <dgm:prSet/>
      <dgm:spPr/>
      <dgm:t>
        <a:bodyPr/>
        <a:lstStyle/>
        <a:p>
          <a:r>
            <a:rPr lang="en-GB"/>
            <a:t>Independent guardian of the Act</a:t>
          </a:r>
          <a:endParaRPr lang="en-US"/>
        </a:p>
      </dgm:t>
    </dgm:pt>
    <dgm:pt modelId="{10610E49-D3CB-4542-83FB-F92277E71322}" type="parTrans" cxnId="{8D1D2F5D-FA06-482F-B711-04B591E6D43B}">
      <dgm:prSet/>
      <dgm:spPr/>
      <dgm:t>
        <a:bodyPr/>
        <a:lstStyle/>
        <a:p>
          <a:endParaRPr lang="en-US"/>
        </a:p>
      </dgm:t>
    </dgm:pt>
    <dgm:pt modelId="{0A4A1141-F1B0-4233-B0AC-9D4690FC1275}" type="sibTrans" cxnId="{8D1D2F5D-FA06-482F-B711-04B591E6D43B}">
      <dgm:prSet/>
      <dgm:spPr/>
      <dgm:t>
        <a:bodyPr/>
        <a:lstStyle/>
        <a:p>
          <a:endParaRPr lang="en-US"/>
        </a:p>
      </dgm:t>
    </dgm:pt>
    <dgm:pt modelId="{593D0FB7-17B6-43BF-8C73-FF56CC2DDE5E}">
      <dgm:prSet/>
      <dgm:spPr/>
      <dgm:t>
        <a:bodyPr/>
        <a:lstStyle/>
        <a:p>
          <a:r>
            <a:rPr lang="en-GB"/>
            <a:t>Advises public bodies on sustainable decision-making</a:t>
          </a:r>
          <a:endParaRPr lang="en-US"/>
        </a:p>
      </dgm:t>
    </dgm:pt>
    <dgm:pt modelId="{8FB8C901-BAE3-47B9-A6D3-0ED7B4CBF36A}" type="parTrans" cxnId="{AD9F492A-9871-4384-A51E-966FEC285876}">
      <dgm:prSet/>
      <dgm:spPr/>
      <dgm:t>
        <a:bodyPr/>
        <a:lstStyle/>
        <a:p>
          <a:endParaRPr lang="en-US"/>
        </a:p>
      </dgm:t>
    </dgm:pt>
    <dgm:pt modelId="{905F1BD0-0F1D-42A8-8392-2E5CC3469F4D}" type="sibTrans" cxnId="{AD9F492A-9871-4384-A51E-966FEC285876}">
      <dgm:prSet/>
      <dgm:spPr/>
      <dgm:t>
        <a:bodyPr/>
        <a:lstStyle/>
        <a:p>
          <a:endParaRPr lang="en-US"/>
        </a:p>
      </dgm:t>
    </dgm:pt>
    <dgm:pt modelId="{F2083859-3BB6-4435-AB37-40C3967F88AD}">
      <dgm:prSet/>
      <dgm:spPr/>
      <dgm:t>
        <a:bodyPr/>
        <a:lstStyle/>
        <a:p>
          <a:r>
            <a:rPr lang="en-GB"/>
            <a:t>Reports on progress and challenges</a:t>
          </a:r>
          <a:endParaRPr lang="en-US"/>
        </a:p>
      </dgm:t>
    </dgm:pt>
    <dgm:pt modelId="{828C90E1-9711-483B-88D6-9AC561BB0627}" type="parTrans" cxnId="{559CF4D8-12A9-4DAB-B4BA-96494C6CE819}">
      <dgm:prSet/>
      <dgm:spPr/>
      <dgm:t>
        <a:bodyPr/>
        <a:lstStyle/>
        <a:p>
          <a:endParaRPr lang="en-US"/>
        </a:p>
      </dgm:t>
    </dgm:pt>
    <dgm:pt modelId="{9FCFB8A4-F6B6-4D38-A70A-C64E6B44EC10}" type="sibTrans" cxnId="{559CF4D8-12A9-4DAB-B4BA-96494C6CE819}">
      <dgm:prSet/>
      <dgm:spPr/>
      <dgm:t>
        <a:bodyPr/>
        <a:lstStyle/>
        <a:p>
          <a:endParaRPr lang="en-US"/>
        </a:p>
      </dgm:t>
    </dgm:pt>
    <dgm:pt modelId="{BA0D65FD-26AA-484E-A819-5FFF94D6EABF}" type="pres">
      <dgm:prSet presAssocID="{8779850D-BC0D-414A-BA6C-DA13E1EECE42}" presName="root" presStyleCnt="0">
        <dgm:presLayoutVars>
          <dgm:dir/>
          <dgm:resizeHandles val="exact"/>
        </dgm:presLayoutVars>
      </dgm:prSet>
      <dgm:spPr/>
    </dgm:pt>
    <dgm:pt modelId="{91F74795-0D3C-4266-B0FD-4EE899308128}" type="pres">
      <dgm:prSet presAssocID="{64703BF6-C3CA-4334-A0D8-6D9F7AA0D590}" presName="compNode" presStyleCnt="0"/>
      <dgm:spPr/>
    </dgm:pt>
    <dgm:pt modelId="{75760D10-7720-460F-A0A6-C2D0CD592500}" type="pres">
      <dgm:prSet presAssocID="{64703BF6-C3CA-4334-A0D8-6D9F7AA0D590}" presName="bgRect" presStyleLbl="bgShp" presStyleIdx="0" presStyleCnt="3"/>
      <dgm:spPr/>
    </dgm:pt>
    <dgm:pt modelId="{0841F6F7-4E2D-49AB-9AC4-2AF1C6FDAA4A}" type="pres">
      <dgm:prSet presAssocID="{64703BF6-C3CA-4334-A0D8-6D9F7AA0D59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87D688A-ED8D-41C0-9652-24BCC1E4B1CF}" type="pres">
      <dgm:prSet presAssocID="{64703BF6-C3CA-4334-A0D8-6D9F7AA0D590}" presName="spaceRect" presStyleCnt="0"/>
      <dgm:spPr/>
    </dgm:pt>
    <dgm:pt modelId="{24B2ABF4-4AAC-4D8E-8A4B-B75C4B12A167}" type="pres">
      <dgm:prSet presAssocID="{64703BF6-C3CA-4334-A0D8-6D9F7AA0D590}" presName="parTx" presStyleLbl="revTx" presStyleIdx="0" presStyleCnt="3">
        <dgm:presLayoutVars>
          <dgm:chMax val="0"/>
          <dgm:chPref val="0"/>
        </dgm:presLayoutVars>
      </dgm:prSet>
      <dgm:spPr/>
    </dgm:pt>
    <dgm:pt modelId="{33F0C42E-5F10-483F-BC23-BBDBD9E4FD84}" type="pres">
      <dgm:prSet presAssocID="{0A4A1141-F1B0-4233-B0AC-9D4690FC1275}" presName="sibTrans" presStyleCnt="0"/>
      <dgm:spPr/>
    </dgm:pt>
    <dgm:pt modelId="{9A01B1B6-0E59-45E5-840E-3C86A1FD7F89}" type="pres">
      <dgm:prSet presAssocID="{593D0FB7-17B6-43BF-8C73-FF56CC2DDE5E}" presName="compNode" presStyleCnt="0"/>
      <dgm:spPr/>
    </dgm:pt>
    <dgm:pt modelId="{F968BE53-FAB2-419F-9ED8-A2456F4CAB56}" type="pres">
      <dgm:prSet presAssocID="{593D0FB7-17B6-43BF-8C73-FF56CC2DDE5E}" presName="bgRect" presStyleLbl="bgShp" presStyleIdx="1" presStyleCnt="3"/>
      <dgm:spPr/>
    </dgm:pt>
    <dgm:pt modelId="{DB6BC824-CF5F-45ED-A56B-4EA826312700}" type="pres">
      <dgm:prSet presAssocID="{593D0FB7-17B6-43BF-8C73-FF56CC2DDE5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D77939D-D8A4-4072-8A86-3C42CEFEDBE2}" type="pres">
      <dgm:prSet presAssocID="{593D0FB7-17B6-43BF-8C73-FF56CC2DDE5E}" presName="spaceRect" presStyleCnt="0"/>
      <dgm:spPr/>
    </dgm:pt>
    <dgm:pt modelId="{470100E9-1E57-49E6-B65C-A812A6D3A577}" type="pres">
      <dgm:prSet presAssocID="{593D0FB7-17B6-43BF-8C73-FF56CC2DDE5E}" presName="parTx" presStyleLbl="revTx" presStyleIdx="1" presStyleCnt="3">
        <dgm:presLayoutVars>
          <dgm:chMax val="0"/>
          <dgm:chPref val="0"/>
        </dgm:presLayoutVars>
      </dgm:prSet>
      <dgm:spPr/>
    </dgm:pt>
    <dgm:pt modelId="{20E4F8AD-3FD4-4A01-8CA1-CF02BC1E7C14}" type="pres">
      <dgm:prSet presAssocID="{905F1BD0-0F1D-42A8-8392-2E5CC3469F4D}" presName="sibTrans" presStyleCnt="0"/>
      <dgm:spPr/>
    </dgm:pt>
    <dgm:pt modelId="{331307E9-B23B-42F3-9FA4-A1EFFE588DD4}" type="pres">
      <dgm:prSet presAssocID="{F2083859-3BB6-4435-AB37-40C3967F88AD}" presName="compNode" presStyleCnt="0"/>
      <dgm:spPr/>
    </dgm:pt>
    <dgm:pt modelId="{13748D2F-C880-491C-82FD-832A2CAC67A5}" type="pres">
      <dgm:prSet presAssocID="{F2083859-3BB6-4435-AB37-40C3967F88AD}" presName="bgRect" presStyleLbl="bgShp" presStyleIdx="2" presStyleCnt="3"/>
      <dgm:spPr/>
    </dgm:pt>
    <dgm:pt modelId="{7382F586-E8C3-4F84-AB7A-759F27E734E7}" type="pres">
      <dgm:prSet presAssocID="{F2083859-3BB6-4435-AB37-40C3967F88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A6397B3-E384-425D-8CA6-E6E8471A41DA}" type="pres">
      <dgm:prSet presAssocID="{F2083859-3BB6-4435-AB37-40C3967F88AD}" presName="spaceRect" presStyleCnt="0"/>
      <dgm:spPr/>
    </dgm:pt>
    <dgm:pt modelId="{E86A9A1C-AFCB-4F56-8F2F-BC34865D7503}" type="pres">
      <dgm:prSet presAssocID="{F2083859-3BB6-4435-AB37-40C3967F88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9752414-063C-4682-A32F-B164D89EFB4F}" type="presOf" srcId="{64703BF6-C3CA-4334-A0D8-6D9F7AA0D590}" destId="{24B2ABF4-4AAC-4D8E-8A4B-B75C4B12A167}" srcOrd="0" destOrd="0" presId="urn:microsoft.com/office/officeart/2018/2/layout/IconVerticalSolidList"/>
    <dgm:cxn modelId="{AD9F492A-9871-4384-A51E-966FEC285876}" srcId="{8779850D-BC0D-414A-BA6C-DA13E1EECE42}" destId="{593D0FB7-17B6-43BF-8C73-FF56CC2DDE5E}" srcOrd="1" destOrd="0" parTransId="{8FB8C901-BAE3-47B9-A6D3-0ED7B4CBF36A}" sibTransId="{905F1BD0-0F1D-42A8-8392-2E5CC3469F4D}"/>
    <dgm:cxn modelId="{8D1D2F5D-FA06-482F-B711-04B591E6D43B}" srcId="{8779850D-BC0D-414A-BA6C-DA13E1EECE42}" destId="{64703BF6-C3CA-4334-A0D8-6D9F7AA0D590}" srcOrd="0" destOrd="0" parTransId="{10610E49-D3CB-4542-83FB-F92277E71322}" sibTransId="{0A4A1141-F1B0-4233-B0AC-9D4690FC1275}"/>
    <dgm:cxn modelId="{221F0186-ABB9-4076-9EF2-B48D11E7184C}" type="presOf" srcId="{593D0FB7-17B6-43BF-8C73-FF56CC2DDE5E}" destId="{470100E9-1E57-49E6-B65C-A812A6D3A577}" srcOrd="0" destOrd="0" presId="urn:microsoft.com/office/officeart/2018/2/layout/IconVerticalSolidList"/>
    <dgm:cxn modelId="{EE0B1CAE-6595-4CB3-9A91-F3B334DEB302}" type="presOf" srcId="{F2083859-3BB6-4435-AB37-40C3967F88AD}" destId="{E86A9A1C-AFCB-4F56-8F2F-BC34865D7503}" srcOrd="0" destOrd="0" presId="urn:microsoft.com/office/officeart/2018/2/layout/IconVerticalSolidList"/>
    <dgm:cxn modelId="{F53775C3-A996-4E2B-9F21-86861F9A49DD}" type="presOf" srcId="{8779850D-BC0D-414A-BA6C-DA13E1EECE42}" destId="{BA0D65FD-26AA-484E-A819-5FFF94D6EABF}" srcOrd="0" destOrd="0" presId="urn:microsoft.com/office/officeart/2018/2/layout/IconVerticalSolidList"/>
    <dgm:cxn modelId="{559CF4D8-12A9-4DAB-B4BA-96494C6CE819}" srcId="{8779850D-BC0D-414A-BA6C-DA13E1EECE42}" destId="{F2083859-3BB6-4435-AB37-40C3967F88AD}" srcOrd="2" destOrd="0" parTransId="{828C90E1-9711-483B-88D6-9AC561BB0627}" sibTransId="{9FCFB8A4-F6B6-4D38-A70A-C64E6B44EC10}"/>
    <dgm:cxn modelId="{D74A3577-BD4D-4CF8-BFE9-83E7BC8A9C3D}" type="presParOf" srcId="{BA0D65FD-26AA-484E-A819-5FFF94D6EABF}" destId="{91F74795-0D3C-4266-B0FD-4EE899308128}" srcOrd="0" destOrd="0" presId="urn:microsoft.com/office/officeart/2018/2/layout/IconVerticalSolidList"/>
    <dgm:cxn modelId="{E60575E9-EDFE-41B9-B01E-94BFE3B47BB6}" type="presParOf" srcId="{91F74795-0D3C-4266-B0FD-4EE899308128}" destId="{75760D10-7720-460F-A0A6-C2D0CD592500}" srcOrd="0" destOrd="0" presId="urn:microsoft.com/office/officeart/2018/2/layout/IconVerticalSolidList"/>
    <dgm:cxn modelId="{F02F4405-D90B-4B3F-938F-1E044333EB6E}" type="presParOf" srcId="{91F74795-0D3C-4266-B0FD-4EE899308128}" destId="{0841F6F7-4E2D-49AB-9AC4-2AF1C6FDAA4A}" srcOrd="1" destOrd="0" presId="urn:microsoft.com/office/officeart/2018/2/layout/IconVerticalSolidList"/>
    <dgm:cxn modelId="{C25AE1A8-7797-4DD1-804C-337117EECEE2}" type="presParOf" srcId="{91F74795-0D3C-4266-B0FD-4EE899308128}" destId="{B87D688A-ED8D-41C0-9652-24BCC1E4B1CF}" srcOrd="2" destOrd="0" presId="urn:microsoft.com/office/officeart/2018/2/layout/IconVerticalSolidList"/>
    <dgm:cxn modelId="{57115CEB-5665-4EFD-A158-9ADA042E9C74}" type="presParOf" srcId="{91F74795-0D3C-4266-B0FD-4EE899308128}" destId="{24B2ABF4-4AAC-4D8E-8A4B-B75C4B12A167}" srcOrd="3" destOrd="0" presId="urn:microsoft.com/office/officeart/2018/2/layout/IconVerticalSolidList"/>
    <dgm:cxn modelId="{468195DC-A358-4433-BC5D-1FD87831F7A7}" type="presParOf" srcId="{BA0D65FD-26AA-484E-A819-5FFF94D6EABF}" destId="{33F0C42E-5F10-483F-BC23-BBDBD9E4FD84}" srcOrd="1" destOrd="0" presId="urn:microsoft.com/office/officeart/2018/2/layout/IconVerticalSolidList"/>
    <dgm:cxn modelId="{B78C9EF4-520F-437D-901B-727C047758FB}" type="presParOf" srcId="{BA0D65FD-26AA-484E-A819-5FFF94D6EABF}" destId="{9A01B1B6-0E59-45E5-840E-3C86A1FD7F89}" srcOrd="2" destOrd="0" presId="urn:microsoft.com/office/officeart/2018/2/layout/IconVerticalSolidList"/>
    <dgm:cxn modelId="{28BD2653-572C-4989-8870-35046EE86C57}" type="presParOf" srcId="{9A01B1B6-0E59-45E5-840E-3C86A1FD7F89}" destId="{F968BE53-FAB2-419F-9ED8-A2456F4CAB56}" srcOrd="0" destOrd="0" presId="urn:microsoft.com/office/officeart/2018/2/layout/IconVerticalSolidList"/>
    <dgm:cxn modelId="{A0EEF9F3-FCE0-4D61-B71B-B28A95324B71}" type="presParOf" srcId="{9A01B1B6-0E59-45E5-840E-3C86A1FD7F89}" destId="{DB6BC824-CF5F-45ED-A56B-4EA826312700}" srcOrd="1" destOrd="0" presId="urn:microsoft.com/office/officeart/2018/2/layout/IconVerticalSolidList"/>
    <dgm:cxn modelId="{D39A2789-60F2-430D-ACBB-B6D34A938D1E}" type="presParOf" srcId="{9A01B1B6-0E59-45E5-840E-3C86A1FD7F89}" destId="{6D77939D-D8A4-4072-8A86-3C42CEFEDBE2}" srcOrd="2" destOrd="0" presId="urn:microsoft.com/office/officeart/2018/2/layout/IconVerticalSolidList"/>
    <dgm:cxn modelId="{6944E91D-59ED-45B4-BE3D-768D53E77009}" type="presParOf" srcId="{9A01B1B6-0E59-45E5-840E-3C86A1FD7F89}" destId="{470100E9-1E57-49E6-B65C-A812A6D3A577}" srcOrd="3" destOrd="0" presId="urn:microsoft.com/office/officeart/2018/2/layout/IconVerticalSolidList"/>
    <dgm:cxn modelId="{5A9394FA-4787-46E2-9A7A-2C719B7A01F3}" type="presParOf" srcId="{BA0D65FD-26AA-484E-A819-5FFF94D6EABF}" destId="{20E4F8AD-3FD4-4A01-8CA1-CF02BC1E7C14}" srcOrd="3" destOrd="0" presId="urn:microsoft.com/office/officeart/2018/2/layout/IconVerticalSolidList"/>
    <dgm:cxn modelId="{AC9D9EA8-8B66-434C-BE4B-D41907315234}" type="presParOf" srcId="{BA0D65FD-26AA-484E-A819-5FFF94D6EABF}" destId="{331307E9-B23B-42F3-9FA4-A1EFFE588DD4}" srcOrd="4" destOrd="0" presId="urn:microsoft.com/office/officeart/2018/2/layout/IconVerticalSolidList"/>
    <dgm:cxn modelId="{F9A2374D-6CCA-41F3-80AE-492758E94760}" type="presParOf" srcId="{331307E9-B23B-42F3-9FA4-A1EFFE588DD4}" destId="{13748D2F-C880-491C-82FD-832A2CAC67A5}" srcOrd="0" destOrd="0" presId="urn:microsoft.com/office/officeart/2018/2/layout/IconVerticalSolidList"/>
    <dgm:cxn modelId="{07EF8F9A-0367-48E0-89EF-2632DE8AE2BE}" type="presParOf" srcId="{331307E9-B23B-42F3-9FA4-A1EFFE588DD4}" destId="{7382F586-E8C3-4F84-AB7A-759F27E734E7}" srcOrd="1" destOrd="0" presId="urn:microsoft.com/office/officeart/2018/2/layout/IconVerticalSolidList"/>
    <dgm:cxn modelId="{EAEBCA98-FB25-4BFE-B529-6BEDD8DED936}" type="presParOf" srcId="{331307E9-B23B-42F3-9FA4-A1EFFE588DD4}" destId="{0A6397B3-E384-425D-8CA6-E6E8471A41DA}" srcOrd="2" destOrd="0" presId="urn:microsoft.com/office/officeart/2018/2/layout/IconVerticalSolidList"/>
    <dgm:cxn modelId="{E5252459-FA27-445B-8696-682C789B3824}" type="presParOf" srcId="{331307E9-B23B-42F3-9FA4-A1EFFE588DD4}" destId="{E86A9A1C-AFCB-4F56-8F2F-BC34865D75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2F96B6-340D-4DC6-86C0-AB10E9043ED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50A762-CDD8-43B6-91CA-C3740543D3F9}">
      <dgm:prSet/>
      <dgm:spPr/>
      <dgm:t>
        <a:bodyPr/>
        <a:lstStyle/>
        <a:p>
          <a:r>
            <a:rPr lang="en-GB"/>
            <a:t>Difficulties in measuring long-term impact</a:t>
          </a:r>
          <a:endParaRPr lang="en-US"/>
        </a:p>
      </dgm:t>
    </dgm:pt>
    <dgm:pt modelId="{032ADC76-DCE2-4ABB-8FB7-4AB068A599C7}" type="parTrans" cxnId="{E2E2F72B-91C0-48C4-ADB7-BD314E4F3F07}">
      <dgm:prSet/>
      <dgm:spPr/>
      <dgm:t>
        <a:bodyPr/>
        <a:lstStyle/>
        <a:p>
          <a:endParaRPr lang="en-US"/>
        </a:p>
      </dgm:t>
    </dgm:pt>
    <dgm:pt modelId="{CC8F0E93-DCA5-4708-8A73-89E665CD95C8}" type="sibTrans" cxnId="{E2E2F72B-91C0-48C4-ADB7-BD314E4F3F07}">
      <dgm:prSet/>
      <dgm:spPr/>
      <dgm:t>
        <a:bodyPr/>
        <a:lstStyle/>
        <a:p>
          <a:endParaRPr lang="en-US"/>
        </a:p>
      </dgm:t>
    </dgm:pt>
    <dgm:pt modelId="{A3DCC480-0892-41CF-AF1B-9F388D530849}">
      <dgm:prSet/>
      <dgm:spPr/>
      <dgm:t>
        <a:bodyPr/>
        <a:lstStyle/>
        <a:p>
          <a:r>
            <a:rPr lang="en-GB"/>
            <a:t>Balancing economic growth with sustainability</a:t>
          </a:r>
          <a:endParaRPr lang="en-US"/>
        </a:p>
      </dgm:t>
    </dgm:pt>
    <dgm:pt modelId="{4CF751CE-DEFB-4059-B87F-90BDBE61D66F}" type="parTrans" cxnId="{6931DE6C-2A37-40FF-AABC-03DEF6C1B6AC}">
      <dgm:prSet/>
      <dgm:spPr/>
      <dgm:t>
        <a:bodyPr/>
        <a:lstStyle/>
        <a:p>
          <a:endParaRPr lang="en-US"/>
        </a:p>
      </dgm:t>
    </dgm:pt>
    <dgm:pt modelId="{3E3769BC-8127-4D61-A868-2D13554AA573}" type="sibTrans" cxnId="{6931DE6C-2A37-40FF-AABC-03DEF6C1B6AC}">
      <dgm:prSet/>
      <dgm:spPr/>
      <dgm:t>
        <a:bodyPr/>
        <a:lstStyle/>
        <a:p>
          <a:endParaRPr lang="en-US"/>
        </a:p>
      </dgm:t>
    </dgm:pt>
    <dgm:pt modelId="{30E0E337-70C7-4A5F-A961-6061C84D4139}">
      <dgm:prSet/>
      <dgm:spPr/>
      <dgm:t>
        <a:bodyPr/>
        <a:lstStyle/>
        <a:p>
          <a:r>
            <a:rPr lang="en-GB"/>
            <a:t>Need for stronger accountability mechanisms</a:t>
          </a:r>
          <a:endParaRPr lang="en-US"/>
        </a:p>
      </dgm:t>
    </dgm:pt>
    <dgm:pt modelId="{C36400A5-F7F5-43EA-A5A0-1527EE9D5078}" type="parTrans" cxnId="{5B7BD5B9-1286-421A-A901-5F50633F1C3D}">
      <dgm:prSet/>
      <dgm:spPr/>
      <dgm:t>
        <a:bodyPr/>
        <a:lstStyle/>
        <a:p>
          <a:endParaRPr lang="en-US"/>
        </a:p>
      </dgm:t>
    </dgm:pt>
    <dgm:pt modelId="{B9DF1951-C6F1-4D7A-AF38-53520D4AB22E}" type="sibTrans" cxnId="{5B7BD5B9-1286-421A-A901-5F50633F1C3D}">
      <dgm:prSet/>
      <dgm:spPr/>
      <dgm:t>
        <a:bodyPr/>
        <a:lstStyle/>
        <a:p>
          <a:endParaRPr lang="en-US"/>
        </a:p>
      </dgm:t>
    </dgm:pt>
    <dgm:pt modelId="{23DE231B-9DDE-4199-B120-F690D30B5A25}" type="pres">
      <dgm:prSet presAssocID="{372F96B6-340D-4DC6-86C0-AB10E9043ED4}" presName="vert0" presStyleCnt="0">
        <dgm:presLayoutVars>
          <dgm:dir/>
          <dgm:animOne val="branch"/>
          <dgm:animLvl val="lvl"/>
        </dgm:presLayoutVars>
      </dgm:prSet>
      <dgm:spPr/>
    </dgm:pt>
    <dgm:pt modelId="{9EDB2C07-EDA5-4863-8ECC-1F6A5400FA7A}" type="pres">
      <dgm:prSet presAssocID="{D750A762-CDD8-43B6-91CA-C3740543D3F9}" presName="thickLine" presStyleLbl="alignNode1" presStyleIdx="0" presStyleCnt="3"/>
      <dgm:spPr/>
    </dgm:pt>
    <dgm:pt modelId="{728FBB97-1106-4999-A489-4E5DC1B90579}" type="pres">
      <dgm:prSet presAssocID="{D750A762-CDD8-43B6-91CA-C3740543D3F9}" presName="horz1" presStyleCnt="0"/>
      <dgm:spPr/>
    </dgm:pt>
    <dgm:pt modelId="{7AD49238-0995-4855-8B8F-60496D99E97A}" type="pres">
      <dgm:prSet presAssocID="{D750A762-CDD8-43B6-91CA-C3740543D3F9}" presName="tx1" presStyleLbl="revTx" presStyleIdx="0" presStyleCnt="3"/>
      <dgm:spPr/>
    </dgm:pt>
    <dgm:pt modelId="{E5EBBFE2-28EB-4589-8AE8-A88F5A00C495}" type="pres">
      <dgm:prSet presAssocID="{D750A762-CDD8-43B6-91CA-C3740543D3F9}" presName="vert1" presStyleCnt="0"/>
      <dgm:spPr/>
    </dgm:pt>
    <dgm:pt modelId="{DDBA685A-3958-4D4D-8592-D865767C408A}" type="pres">
      <dgm:prSet presAssocID="{A3DCC480-0892-41CF-AF1B-9F388D530849}" presName="thickLine" presStyleLbl="alignNode1" presStyleIdx="1" presStyleCnt="3"/>
      <dgm:spPr/>
    </dgm:pt>
    <dgm:pt modelId="{419247BB-49C5-4C9C-8A29-1D708EF8AEA1}" type="pres">
      <dgm:prSet presAssocID="{A3DCC480-0892-41CF-AF1B-9F388D530849}" presName="horz1" presStyleCnt="0"/>
      <dgm:spPr/>
    </dgm:pt>
    <dgm:pt modelId="{70A12A21-0422-40B2-9F96-C663DEEC6463}" type="pres">
      <dgm:prSet presAssocID="{A3DCC480-0892-41CF-AF1B-9F388D530849}" presName="tx1" presStyleLbl="revTx" presStyleIdx="1" presStyleCnt="3"/>
      <dgm:spPr/>
    </dgm:pt>
    <dgm:pt modelId="{F10BB422-CA06-4B61-B46E-F53B669BA5A9}" type="pres">
      <dgm:prSet presAssocID="{A3DCC480-0892-41CF-AF1B-9F388D530849}" presName="vert1" presStyleCnt="0"/>
      <dgm:spPr/>
    </dgm:pt>
    <dgm:pt modelId="{91D73CEE-ED7D-44A9-B132-1B92EC5CD8E9}" type="pres">
      <dgm:prSet presAssocID="{30E0E337-70C7-4A5F-A961-6061C84D4139}" presName="thickLine" presStyleLbl="alignNode1" presStyleIdx="2" presStyleCnt="3"/>
      <dgm:spPr/>
    </dgm:pt>
    <dgm:pt modelId="{173768D7-D99C-4F3C-96E2-05D0890D8AD5}" type="pres">
      <dgm:prSet presAssocID="{30E0E337-70C7-4A5F-A961-6061C84D4139}" presName="horz1" presStyleCnt="0"/>
      <dgm:spPr/>
    </dgm:pt>
    <dgm:pt modelId="{E020AF74-138A-4EF6-AB0B-8877AD6949C0}" type="pres">
      <dgm:prSet presAssocID="{30E0E337-70C7-4A5F-A961-6061C84D4139}" presName="tx1" presStyleLbl="revTx" presStyleIdx="2" presStyleCnt="3"/>
      <dgm:spPr/>
    </dgm:pt>
    <dgm:pt modelId="{89DD3BFA-4E5A-4CDD-BF17-520E70B67FF5}" type="pres">
      <dgm:prSet presAssocID="{30E0E337-70C7-4A5F-A961-6061C84D4139}" presName="vert1" presStyleCnt="0"/>
      <dgm:spPr/>
    </dgm:pt>
  </dgm:ptLst>
  <dgm:cxnLst>
    <dgm:cxn modelId="{07592422-8D6C-40F2-9686-19C953A373F0}" type="presOf" srcId="{30E0E337-70C7-4A5F-A961-6061C84D4139}" destId="{E020AF74-138A-4EF6-AB0B-8877AD6949C0}" srcOrd="0" destOrd="0" presId="urn:microsoft.com/office/officeart/2008/layout/LinedList"/>
    <dgm:cxn modelId="{E2E2F72B-91C0-48C4-ADB7-BD314E4F3F07}" srcId="{372F96B6-340D-4DC6-86C0-AB10E9043ED4}" destId="{D750A762-CDD8-43B6-91CA-C3740543D3F9}" srcOrd="0" destOrd="0" parTransId="{032ADC76-DCE2-4ABB-8FB7-4AB068A599C7}" sibTransId="{CC8F0E93-DCA5-4708-8A73-89E665CD95C8}"/>
    <dgm:cxn modelId="{CA9B2560-E5FB-4647-B4A1-676E27DD4B2E}" type="presOf" srcId="{D750A762-CDD8-43B6-91CA-C3740543D3F9}" destId="{7AD49238-0995-4855-8B8F-60496D99E97A}" srcOrd="0" destOrd="0" presId="urn:microsoft.com/office/officeart/2008/layout/LinedList"/>
    <dgm:cxn modelId="{6931DE6C-2A37-40FF-AABC-03DEF6C1B6AC}" srcId="{372F96B6-340D-4DC6-86C0-AB10E9043ED4}" destId="{A3DCC480-0892-41CF-AF1B-9F388D530849}" srcOrd="1" destOrd="0" parTransId="{4CF751CE-DEFB-4059-B87F-90BDBE61D66F}" sibTransId="{3E3769BC-8127-4D61-A868-2D13554AA573}"/>
    <dgm:cxn modelId="{ED1426A2-4C0A-430A-9298-B0D3E63C4D32}" type="presOf" srcId="{A3DCC480-0892-41CF-AF1B-9F388D530849}" destId="{70A12A21-0422-40B2-9F96-C663DEEC6463}" srcOrd="0" destOrd="0" presId="urn:microsoft.com/office/officeart/2008/layout/LinedList"/>
    <dgm:cxn modelId="{5B7BD5B9-1286-421A-A901-5F50633F1C3D}" srcId="{372F96B6-340D-4DC6-86C0-AB10E9043ED4}" destId="{30E0E337-70C7-4A5F-A961-6061C84D4139}" srcOrd="2" destOrd="0" parTransId="{C36400A5-F7F5-43EA-A5A0-1527EE9D5078}" sibTransId="{B9DF1951-C6F1-4D7A-AF38-53520D4AB22E}"/>
    <dgm:cxn modelId="{A76504D0-4A8A-49CD-9509-B4DDD5A619D6}" type="presOf" srcId="{372F96B6-340D-4DC6-86C0-AB10E9043ED4}" destId="{23DE231B-9DDE-4199-B120-F690D30B5A25}" srcOrd="0" destOrd="0" presId="urn:microsoft.com/office/officeart/2008/layout/LinedList"/>
    <dgm:cxn modelId="{EBD0A5BD-6754-4E7B-943E-75DB21A2BDAF}" type="presParOf" srcId="{23DE231B-9DDE-4199-B120-F690D30B5A25}" destId="{9EDB2C07-EDA5-4863-8ECC-1F6A5400FA7A}" srcOrd="0" destOrd="0" presId="urn:microsoft.com/office/officeart/2008/layout/LinedList"/>
    <dgm:cxn modelId="{9C66C87A-C9E8-4A2D-8C8E-3375F9DBC554}" type="presParOf" srcId="{23DE231B-9DDE-4199-B120-F690D30B5A25}" destId="{728FBB97-1106-4999-A489-4E5DC1B90579}" srcOrd="1" destOrd="0" presId="urn:microsoft.com/office/officeart/2008/layout/LinedList"/>
    <dgm:cxn modelId="{5ADB5012-2CB6-4F91-98FE-7996F67F710C}" type="presParOf" srcId="{728FBB97-1106-4999-A489-4E5DC1B90579}" destId="{7AD49238-0995-4855-8B8F-60496D99E97A}" srcOrd="0" destOrd="0" presId="urn:microsoft.com/office/officeart/2008/layout/LinedList"/>
    <dgm:cxn modelId="{1D054ACF-ABEC-49B2-9F09-431BF6BADD8F}" type="presParOf" srcId="{728FBB97-1106-4999-A489-4E5DC1B90579}" destId="{E5EBBFE2-28EB-4589-8AE8-A88F5A00C495}" srcOrd="1" destOrd="0" presId="urn:microsoft.com/office/officeart/2008/layout/LinedList"/>
    <dgm:cxn modelId="{F05537B0-4723-49E0-A059-8B42FF3CBDB8}" type="presParOf" srcId="{23DE231B-9DDE-4199-B120-F690D30B5A25}" destId="{DDBA685A-3958-4D4D-8592-D865767C408A}" srcOrd="2" destOrd="0" presId="urn:microsoft.com/office/officeart/2008/layout/LinedList"/>
    <dgm:cxn modelId="{E867E0E2-45F0-4D4C-A0EF-5730A0670A73}" type="presParOf" srcId="{23DE231B-9DDE-4199-B120-F690D30B5A25}" destId="{419247BB-49C5-4C9C-8A29-1D708EF8AEA1}" srcOrd="3" destOrd="0" presId="urn:microsoft.com/office/officeart/2008/layout/LinedList"/>
    <dgm:cxn modelId="{AEBC8FB8-603F-483D-9629-BD4EFF0AB868}" type="presParOf" srcId="{419247BB-49C5-4C9C-8A29-1D708EF8AEA1}" destId="{70A12A21-0422-40B2-9F96-C663DEEC6463}" srcOrd="0" destOrd="0" presId="urn:microsoft.com/office/officeart/2008/layout/LinedList"/>
    <dgm:cxn modelId="{022211EF-9A28-4CA7-8022-05961686A81E}" type="presParOf" srcId="{419247BB-49C5-4C9C-8A29-1D708EF8AEA1}" destId="{F10BB422-CA06-4B61-B46E-F53B669BA5A9}" srcOrd="1" destOrd="0" presId="urn:microsoft.com/office/officeart/2008/layout/LinedList"/>
    <dgm:cxn modelId="{57252ED5-57E4-4616-B958-5528672A6703}" type="presParOf" srcId="{23DE231B-9DDE-4199-B120-F690D30B5A25}" destId="{91D73CEE-ED7D-44A9-B132-1B92EC5CD8E9}" srcOrd="4" destOrd="0" presId="urn:microsoft.com/office/officeart/2008/layout/LinedList"/>
    <dgm:cxn modelId="{4746FAE8-3D36-4CE0-BAB8-578393B2C88F}" type="presParOf" srcId="{23DE231B-9DDE-4199-B120-F690D30B5A25}" destId="{173768D7-D99C-4F3C-96E2-05D0890D8AD5}" srcOrd="5" destOrd="0" presId="urn:microsoft.com/office/officeart/2008/layout/LinedList"/>
    <dgm:cxn modelId="{DDE885E5-5268-47B6-9033-0732A1E433EB}" type="presParOf" srcId="{173768D7-D99C-4F3C-96E2-05D0890D8AD5}" destId="{E020AF74-138A-4EF6-AB0B-8877AD6949C0}" srcOrd="0" destOrd="0" presId="urn:microsoft.com/office/officeart/2008/layout/LinedList"/>
    <dgm:cxn modelId="{F5DEE62F-F617-4FB6-8113-3683166F9EFA}" type="presParOf" srcId="{173768D7-D99C-4F3C-96E2-05D0890D8AD5}" destId="{89DD3BFA-4E5A-4CDD-BF17-520E70B67F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773539-70BE-4689-B28C-9C019B8E2D0E}">
      <dsp:nvSpPr>
        <dsp:cNvPr id="0" name=""/>
        <dsp:cNvSpPr/>
      </dsp:nvSpPr>
      <dsp:spPr>
        <a:xfrm>
          <a:off x="5914787" y="3039"/>
          <a:ext cx="1001155" cy="100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1.        A Prosperous Wales</a:t>
          </a:r>
          <a:endParaRPr lang="en-US" sz="1100" kern="1200"/>
        </a:p>
      </dsp:txBody>
      <dsp:txXfrm>
        <a:off x="5914787" y="3039"/>
        <a:ext cx="1001155" cy="1001155"/>
      </dsp:txXfrm>
    </dsp:sp>
    <dsp:sp modelId="{E3B7DF4F-9446-4086-A4EC-BB31A4044BB3}">
      <dsp:nvSpPr>
        <dsp:cNvPr id="0" name=""/>
        <dsp:cNvSpPr/>
      </dsp:nvSpPr>
      <dsp:spPr>
        <a:xfrm>
          <a:off x="2787311" y="56158"/>
          <a:ext cx="5188450" cy="5188450"/>
        </a:xfrm>
        <a:prstGeom prst="circularArrow">
          <a:avLst>
            <a:gd name="adj1" fmla="val 3763"/>
            <a:gd name="adj2" fmla="val 234767"/>
            <a:gd name="adj3" fmla="val 19827247"/>
            <a:gd name="adj4" fmla="val 18605307"/>
            <a:gd name="adj5" fmla="val 439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08570-DB67-4BAE-8BFB-B7C5CEAAD17B}">
      <dsp:nvSpPr>
        <dsp:cNvPr id="0" name=""/>
        <dsp:cNvSpPr/>
      </dsp:nvSpPr>
      <dsp:spPr>
        <a:xfrm>
          <a:off x="7203950" y="1619599"/>
          <a:ext cx="1001155" cy="100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2. 	A Resilient Wales</a:t>
          </a:r>
          <a:endParaRPr lang="en-US" sz="1100" kern="1200"/>
        </a:p>
      </dsp:txBody>
      <dsp:txXfrm>
        <a:off x="7203950" y="1619599"/>
        <a:ext cx="1001155" cy="1001155"/>
      </dsp:txXfrm>
    </dsp:sp>
    <dsp:sp modelId="{739E4A42-D528-4751-9CCC-56BD3882A413}">
      <dsp:nvSpPr>
        <dsp:cNvPr id="0" name=""/>
        <dsp:cNvSpPr/>
      </dsp:nvSpPr>
      <dsp:spPr>
        <a:xfrm>
          <a:off x="2787311" y="56158"/>
          <a:ext cx="5188450" cy="5188450"/>
        </a:xfrm>
        <a:prstGeom prst="circularArrow">
          <a:avLst>
            <a:gd name="adj1" fmla="val 3763"/>
            <a:gd name="adj2" fmla="val 234767"/>
            <a:gd name="adj3" fmla="val 1230364"/>
            <a:gd name="adj4" fmla="val 21557249"/>
            <a:gd name="adj5" fmla="val 439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C82A5-695B-4225-9A6F-912E7F6BF494}">
      <dsp:nvSpPr>
        <dsp:cNvPr id="0" name=""/>
        <dsp:cNvSpPr/>
      </dsp:nvSpPr>
      <dsp:spPr>
        <a:xfrm>
          <a:off x="6743853" y="3635415"/>
          <a:ext cx="1001155" cy="100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3. 	A Healthier Wales</a:t>
          </a:r>
          <a:endParaRPr lang="en-US" sz="1100" kern="1200"/>
        </a:p>
      </dsp:txBody>
      <dsp:txXfrm>
        <a:off x="6743853" y="3635415"/>
        <a:ext cx="1001155" cy="1001155"/>
      </dsp:txXfrm>
    </dsp:sp>
    <dsp:sp modelId="{4C51F75D-7231-4E1E-B960-2922722AFAFA}">
      <dsp:nvSpPr>
        <dsp:cNvPr id="0" name=""/>
        <dsp:cNvSpPr/>
      </dsp:nvSpPr>
      <dsp:spPr>
        <a:xfrm>
          <a:off x="2787311" y="56158"/>
          <a:ext cx="5188450" cy="5188450"/>
        </a:xfrm>
        <a:prstGeom prst="circularArrow">
          <a:avLst>
            <a:gd name="adj1" fmla="val 3763"/>
            <a:gd name="adj2" fmla="val 234767"/>
            <a:gd name="adj3" fmla="val 4437590"/>
            <a:gd name="adj4" fmla="val 3307676"/>
            <a:gd name="adj5" fmla="val 439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2553A-62B8-4B15-93DB-57E958FA5777}">
      <dsp:nvSpPr>
        <dsp:cNvPr id="0" name=""/>
        <dsp:cNvSpPr/>
      </dsp:nvSpPr>
      <dsp:spPr>
        <a:xfrm>
          <a:off x="4880959" y="4532538"/>
          <a:ext cx="1001155" cy="100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4. 	A More Equal Wales</a:t>
          </a:r>
          <a:endParaRPr lang="en-US" sz="1100" kern="1200"/>
        </a:p>
      </dsp:txBody>
      <dsp:txXfrm>
        <a:off x="4880959" y="4532538"/>
        <a:ext cx="1001155" cy="1001155"/>
      </dsp:txXfrm>
    </dsp:sp>
    <dsp:sp modelId="{25943F3C-5DE9-45CE-A79E-25C7957FE98F}">
      <dsp:nvSpPr>
        <dsp:cNvPr id="0" name=""/>
        <dsp:cNvSpPr/>
      </dsp:nvSpPr>
      <dsp:spPr>
        <a:xfrm>
          <a:off x="2787311" y="56158"/>
          <a:ext cx="5188450" cy="5188450"/>
        </a:xfrm>
        <a:prstGeom prst="circularArrow">
          <a:avLst>
            <a:gd name="adj1" fmla="val 3763"/>
            <a:gd name="adj2" fmla="val 234767"/>
            <a:gd name="adj3" fmla="val 7257556"/>
            <a:gd name="adj4" fmla="val 6127642"/>
            <a:gd name="adj5" fmla="val 439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EA534-9C86-46E2-9299-16D49B016DB2}">
      <dsp:nvSpPr>
        <dsp:cNvPr id="0" name=""/>
        <dsp:cNvSpPr/>
      </dsp:nvSpPr>
      <dsp:spPr>
        <a:xfrm>
          <a:off x="3018065" y="3635415"/>
          <a:ext cx="1001155" cy="100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5. 	A Wales of Cohesive Communities</a:t>
          </a:r>
          <a:endParaRPr lang="en-US" sz="1100" kern="1200"/>
        </a:p>
      </dsp:txBody>
      <dsp:txXfrm>
        <a:off x="3018065" y="3635415"/>
        <a:ext cx="1001155" cy="1001155"/>
      </dsp:txXfrm>
    </dsp:sp>
    <dsp:sp modelId="{002930DF-1C57-4E92-B3A3-7E5E706557FB}">
      <dsp:nvSpPr>
        <dsp:cNvPr id="0" name=""/>
        <dsp:cNvSpPr/>
      </dsp:nvSpPr>
      <dsp:spPr>
        <a:xfrm>
          <a:off x="2787311" y="56158"/>
          <a:ext cx="5188450" cy="5188450"/>
        </a:xfrm>
        <a:prstGeom prst="circularArrow">
          <a:avLst>
            <a:gd name="adj1" fmla="val 3763"/>
            <a:gd name="adj2" fmla="val 234767"/>
            <a:gd name="adj3" fmla="val 10607983"/>
            <a:gd name="adj4" fmla="val 9334868"/>
            <a:gd name="adj5" fmla="val 439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D431E-3E69-4E18-9EB7-5EE5165550E8}">
      <dsp:nvSpPr>
        <dsp:cNvPr id="0" name=""/>
        <dsp:cNvSpPr/>
      </dsp:nvSpPr>
      <dsp:spPr>
        <a:xfrm>
          <a:off x="2557968" y="1619599"/>
          <a:ext cx="1001155" cy="100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6. 	A Wales of Vibrant Culture and Thriving Welsh Language</a:t>
          </a:r>
          <a:endParaRPr lang="en-US" sz="1100" kern="1200"/>
        </a:p>
      </dsp:txBody>
      <dsp:txXfrm>
        <a:off x="2557968" y="1619599"/>
        <a:ext cx="1001155" cy="1001155"/>
      </dsp:txXfrm>
    </dsp:sp>
    <dsp:sp modelId="{9D50D3CB-29B7-41F8-BB21-D8918D0D1CE7}">
      <dsp:nvSpPr>
        <dsp:cNvPr id="0" name=""/>
        <dsp:cNvSpPr/>
      </dsp:nvSpPr>
      <dsp:spPr>
        <a:xfrm>
          <a:off x="2787311" y="56158"/>
          <a:ext cx="5188450" cy="5188450"/>
        </a:xfrm>
        <a:prstGeom prst="circularArrow">
          <a:avLst>
            <a:gd name="adj1" fmla="val 3763"/>
            <a:gd name="adj2" fmla="val 234767"/>
            <a:gd name="adj3" fmla="val 13559926"/>
            <a:gd name="adj4" fmla="val 12337985"/>
            <a:gd name="adj5" fmla="val 439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B1A9D-8453-48B6-9F2F-F2F4EC30A644}">
      <dsp:nvSpPr>
        <dsp:cNvPr id="0" name=""/>
        <dsp:cNvSpPr/>
      </dsp:nvSpPr>
      <dsp:spPr>
        <a:xfrm>
          <a:off x="3847131" y="3039"/>
          <a:ext cx="1001155" cy="100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7. 	A Globally Responsible Wales</a:t>
          </a:r>
          <a:endParaRPr lang="en-US" sz="1100" kern="1200"/>
        </a:p>
      </dsp:txBody>
      <dsp:txXfrm>
        <a:off x="3847131" y="3039"/>
        <a:ext cx="1001155" cy="1001155"/>
      </dsp:txXfrm>
    </dsp:sp>
    <dsp:sp modelId="{6B946B68-463D-433F-9098-2B9686EE8865}">
      <dsp:nvSpPr>
        <dsp:cNvPr id="0" name=""/>
        <dsp:cNvSpPr/>
      </dsp:nvSpPr>
      <dsp:spPr>
        <a:xfrm>
          <a:off x="2787311" y="56158"/>
          <a:ext cx="5188450" cy="5188450"/>
        </a:xfrm>
        <a:prstGeom prst="circularArrow">
          <a:avLst>
            <a:gd name="adj1" fmla="val 3763"/>
            <a:gd name="adj2" fmla="val 234767"/>
            <a:gd name="adj3" fmla="val 16741165"/>
            <a:gd name="adj4" fmla="val 15424067"/>
            <a:gd name="adj5" fmla="val 439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0833D5-CFE5-48AE-A06A-9930B4CB53DF}">
      <dsp:nvSpPr>
        <dsp:cNvPr id="0" name=""/>
        <dsp:cNvSpPr/>
      </dsp:nvSpPr>
      <dsp:spPr>
        <a:xfrm>
          <a:off x="3655222" y="862"/>
          <a:ext cx="2026500" cy="202650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Long-term – thinking beyond short-term gains</a:t>
          </a:r>
          <a:endParaRPr lang="en-US" sz="1000" kern="1200"/>
        </a:p>
      </dsp:txBody>
      <dsp:txXfrm>
        <a:off x="4161847" y="862"/>
        <a:ext cx="1013250" cy="1671863"/>
      </dsp:txXfrm>
    </dsp:sp>
    <dsp:sp modelId="{917F42A0-A785-4F28-A3E3-9D3F08E3C20B}">
      <dsp:nvSpPr>
        <dsp:cNvPr id="0" name=""/>
        <dsp:cNvSpPr/>
      </dsp:nvSpPr>
      <dsp:spPr>
        <a:xfrm rot="4320000">
          <a:off x="5354742" y="1235635"/>
          <a:ext cx="2026500" cy="202650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Prevention – tackling problems before they arise</a:t>
          </a:r>
          <a:endParaRPr lang="en-US" sz="1000" kern="1200"/>
        </a:p>
      </dsp:txBody>
      <dsp:txXfrm rot="-5400000">
        <a:off x="5700701" y="1687465"/>
        <a:ext cx="1671863" cy="1013250"/>
      </dsp:txXfrm>
    </dsp:sp>
    <dsp:sp modelId="{5B94F1E4-B498-49F9-8E7E-AE3CEA16827B}">
      <dsp:nvSpPr>
        <dsp:cNvPr id="0" name=""/>
        <dsp:cNvSpPr/>
      </dsp:nvSpPr>
      <dsp:spPr>
        <a:xfrm rot="8640000">
          <a:off x="4705583" y="3233541"/>
          <a:ext cx="2026500" cy="202650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Integration – aligning goals across sectors</a:t>
          </a:r>
          <a:endParaRPr lang="en-US" sz="1000" kern="1200"/>
        </a:p>
      </dsp:txBody>
      <dsp:txXfrm rot="10800000">
        <a:off x="5316433" y="3554313"/>
        <a:ext cx="1013250" cy="1671863"/>
      </dsp:txXfrm>
    </dsp:sp>
    <dsp:sp modelId="{045EBBEB-BA35-45CC-BA2A-056A3F5BB554}">
      <dsp:nvSpPr>
        <dsp:cNvPr id="0" name=""/>
        <dsp:cNvSpPr/>
      </dsp:nvSpPr>
      <dsp:spPr>
        <a:xfrm rot="12960000">
          <a:off x="2604861" y="3233541"/>
          <a:ext cx="2026500" cy="202650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Collaboration – working with partners and communities</a:t>
          </a:r>
          <a:endParaRPr lang="en-US" sz="1000" kern="1200"/>
        </a:p>
      </dsp:txBody>
      <dsp:txXfrm rot="10800000">
        <a:off x="3007261" y="3554313"/>
        <a:ext cx="1013250" cy="1671863"/>
      </dsp:txXfrm>
    </dsp:sp>
    <dsp:sp modelId="{5A557F97-D1C8-4AC6-AAAF-3B47D917F384}">
      <dsp:nvSpPr>
        <dsp:cNvPr id="0" name=""/>
        <dsp:cNvSpPr/>
      </dsp:nvSpPr>
      <dsp:spPr>
        <a:xfrm rot="17280000">
          <a:off x="1955702" y="1235635"/>
          <a:ext cx="2026500" cy="202650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Involvement – engaging citizens and stakeholders</a:t>
          </a:r>
          <a:endParaRPr lang="en-US" sz="1000" kern="1200"/>
        </a:p>
      </dsp:txBody>
      <dsp:txXfrm rot="5400000">
        <a:off x="1964381" y="1687465"/>
        <a:ext cx="1671863" cy="10132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3A2036-ADD5-49CE-83BE-DABD5765F8C4}">
      <dsp:nvSpPr>
        <dsp:cNvPr id="0" name=""/>
        <dsp:cNvSpPr/>
      </dsp:nvSpPr>
      <dsp:spPr>
        <a:xfrm>
          <a:off x="0" y="30289"/>
          <a:ext cx="2863215" cy="400850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3227" tIns="330200" rIns="223227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Public bodies in Wales (local authorities, NHS, national parks, etc.)</a:t>
          </a:r>
          <a:endParaRPr lang="en-US" sz="2400" kern="1200"/>
        </a:p>
      </dsp:txBody>
      <dsp:txXfrm>
        <a:off x="0" y="1553519"/>
        <a:ext cx="2863215" cy="2405100"/>
      </dsp:txXfrm>
    </dsp:sp>
    <dsp:sp modelId="{5442DC78-B45F-421F-9055-4F1CA29A9093}">
      <dsp:nvSpPr>
        <dsp:cNvPr id="0" name=""/>
        <dsp:cNvSpPr/>
      </dsp:nvSpPr>
      <dsp:spPr>
        <a:xfrm>
          <a:off x="830332" y="431139"/>
          <a:ext cx="1202550" cy="120255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755" tIns="12700" rIns="9375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06441" y="607248"/>
        <a:ext cx="850332" cy="850332"/>
      </dsp:txXfrm>
    </dsp:sp>
    <dsp:sp modelId="{86F65E63-5C25-40D6-8DB1-5EF6EFF1CE9B}">
      <dsp:nvSpPr>
        <dsp:cNvPr id="0" name=""/>
        <dsp:cNvSpPr/>
      </dsp:nvSpPr>
      <dsp:spPr>
        <a:xfrm>
          <a:off x="0" y="4038718"/>
          <a:ext cx="2863215" cy="72"/>
        </a:xfrm>
        <a:prstGeom prst="rect">
          <a:avLst/>
        </a:prstGeom>
        <a:solidFill>
          <a:schemeClr val="accent5">
            <a:hueOff val="1822866"/>
            <a:satOff val="-821"/>
            <a:lumOff val="-1019"/>
            <a:alphaOff val="0"/>
          </a:schemeClr>
        </a:solidFill>
        <a:ln w="12700" cap="flat" cmpd="sng" algn="ctr">
          <a:solidFill>
            <a:schemeClr val="accent5">
              <a:hueOff val="1822866"/>
              <a:satOff val="-821"/>
              <a:lumOff val="-10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272D1-5635-4C75-BA8F-BDBC5E4ABE89}">
      <dsp:nvSpPr>
        <dsp:cNvPr id="0" name=""/>
        <dsp:cNvSpPr/>
      </dsp:nvSpPr>
      <dsp:spPr>
        <a:xfrm>
          <a:off x="3149536" y="30289"/>
          <a:ext cx="2863215" cy="4008500"/>
        </a:xfrm>
        <a:prstGeom prst="rect">
          <a:avLst/>
        </a:prstGeom>
        <a:solidFill>
          <a:schemeClr val="accent5">
            <a:tint val="40000"/>
            <a:alpha val="90000"/>
            <a:hueOff val="4452590"/>
            <a:satOff val="-4122"/>
            <a:lumOff val="-59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4452590"/>
              <a:satOff val="-4122"/>
              <a:lumOff val="-5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3227" tIns="330200" rIns="223227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Public Service Boards (PSBs) coordinate local well-being plans</a:t>
          </a:r>
          <a:endParaRPr lang="en-US" sz="2400" kern="1200"/>
        </a:p>
      </dsp:txBody>
      <dsp:txXfrm>
        <a:off x="3149536" y="1553519"/>
        <a:ext cx="2863215" cy="2405100"/>
      </dsp:txXfrm>
    </dsp:sp>
    <dsp:sp modelId="{784BC6EC-FB9F-48E0-BCE3-67A6E19EDBA6}">
      <dsp:nvSpPr>
        <dsp:cNvPr id="0" name=""/>
        <dsp:cNvSpPr/>
      </dsp:nvSpPr>
      <dsp:spPr>
        <a:xfrm>
          <a:off x="3979868" y="431139"/>
          <a:ext cx="1202550" cy="1202550"/>
        </a:xfrm>
        <a:prstGeom prst="ellipse">
          <a:avLst/>
        </a:prstGeom>
        <a:solidFill>
          <a:schemeClr val="accent5">
            <a:hueOff val="3645731"/>
            <a:satOff val="-1642"/>
            <a:lumOff val="-2039"/>
            <a:alphaOff val="0"/>
          </a:schemeClr>
        </a:solidFill>
        <a:ln w="12700" cap="flat" cmpd="sng" algn="ctr">
          <a:solidFill>
            <a:schemeClr val="accent5">
              <a:hueOff val="3645731"/>
              <a:satOff val="-1642"/>
              <a:lumOff val="-2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755" tIns="12700" rIns="9375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155977" y="607248"/>
        <a:ext cx="850332" cy="850332"/>
      </dsp:txXfrm>
    </dsp:sp>
    <dsp:sp modelId="{77740FC6-8DCB-48F2-98EF-945093709FAE}">
      <dsp:nvSpPr>
        <dsp:cNvPr id="0" name=""/>
        <dsp:cNvSpPr/>
      </dsp:nvSpPr>
      <dsp:spPr>
        <a:xfrm>
          <a:off x="3149536" y="4038718"/>
          <a:ext cx="2863215" cy="72"/>
        </a:xfrm>
        <a:prstGeom prst="rect">
          <a:avLst/>
        </a:prstGeom>
        <a:solidFill>
          <a:schemeClr val="accent5">
            <a:hueOff val="5468597"/>
            <a:satOff val="-2462"/>
            <a:lumOff val="-3058"/>
            <a:alphaOff val="0"/>
          </a:schemeClr>
        </a:solidFill>
        <a:ln w="12700" cap="flat" cmpd="sng" algn="ctr">
          <a:solidFill>
            <a:schemeClr val="accent5">
              <a:hueOff val="5468597"/>
              <a:satOff val="-2462"/>
              <a:lumOff val="-30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A6952-F531-4DF7-A1CA-54D270B25E60}">
      <dsp:nvSpPr>
        <dsp:cNvPr id="0" name=""/>
        <dsp:cNvSpPr/>
      </dsp:nvSpPr>
      <dsp:spPr>
        <a:xfrm>
          <a:off x="6299072" y="30289"/>
          <a:ext cx="2863215" cy="4008500"/>
        </a:xfrm>
        <a:prstGeom prst="rect">
          <a:avLst/>
        </a:prstGeom>
        <a:solidFill>
          <a:schemeClr val="accent5">
            <a:tint val="40000"/>
            <a:alpha val="90000"/>
            <a:hueOff val="8905181"/>
            <a:satOff val="-8244"/>
            <a:lumOff val="-118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905181"/>
              <a:satOff val="-8244"/>
              <a:lumOff val="-11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3227" tIns="330200" rIns="223227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Future Generations Commissioner monitors and advises</a:t>
          </a:r>
          <a:endParaRPr lang="en-US" sz="2400" kern="1200"/>
        </a:p>
      </dsp:txBody>
      <dsp:txXfrm>
        <a:off x="6299072" y="1553519"/>
        <a:ext cx="2863215" cy="2405100"/>
      </dsp:txXfrm>
    </dsp:sp>
    <dsp:sp modelId="{DC2BC35B-28C2-4573-A60A-96B3B019A59D}">
      <dsp:nvSpPr>
        <dsp:cNvPr id="0" name=""/>
        <dsp:cNvSpPr/>
      </dsp:nvSpPr>
      <dsp:spPr>
        <a:xfrm>
          <a:off x="7129405" y="431139"/>
          <a:ext cx="1202550" cy="1202550"/>
        </a:xfrm>
        <a:prstGeom prst="ellipse">
          <a:avLst/>
        </a:prstGeom>
        <a:solidFill>
          <a:schemeClr val="accent5">
            <a:hueOff val="7291462"/>
            <a:satOff val="-3283"/>
            <a:lumOff val="-4078"/>
            <a:alphaOff val="0"/>
          </a:schemeClr>
        </a:solidFill>
        <a:ln w="12700" cap="flat" cmpd="sng" algn="ctr">
          <a:solidFill>
            <a:schemeClr val="accent5">
              <a:hueOff val="7291462"/>
              <a:satOff val="-3283"/>
              <a:lumOff val="-40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755" tIns="12700" rIns="9375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305514" y="607248"/>
        <a:ext cx="850332" cy="850332"/>
      </dsp:txXfrm>
    </dsp:sp>
    <dsp:sp modelId="{5730FDB7-D2C5-4F19-8F16-F3910CEA5CA7}">
      <dsp:nvSpPr>
        <dsp:cNvPr id="0" name=""/>
        <dsp:cNvSpPr/>
      </dsp:nvSpPr>
      <dsp:spPr>
        <a:xfrm>
          <a:off x="6299072" y="4038718"/>
          <a:ext cx="2863215" cy="72"/>
        </a:xfrm>
        <a:prstGeom prst="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accent5">
              <a:hueOff val="9114327"/>
              <a:satOff val="-4104"/>
              <a:lumOff val="-50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60D10-7720-460F-A0A6-C2D0CD592500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1F6F7-4E2D-49AB-9AC4-2AF1C6FDAA4A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2ABF4-4AAC-4D8E-8A4B-B75C4B12A167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Independent guardian of the Act</a:t>
          </a:r>
          <a:endParaRPr lang="en-US" sz="2500" kern="1200"/>
        </a:p>
      </dsp:txBody>
      <dsp:txXfrm>
        <a:off x="1909124" y="706"/>
        <a:ext cx="5040315" cy="1652921"/>
      </dsp:txXfrm>
    </dsp:sp>
    <dsp:sp modelId="{F968BE53-FAB2-419F-9ED8-A2456F4CAB56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BC824-CF5F-45ED-A56B-4EA826312700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100E9-1E57-49E6-B65C-A812A6D3A577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Advises public bodies on sustainable decision-making</a:t>
          </a:r>
          <a:endParaRPr lang="en-US" sz="2500" kern="1200"/>
        </a:p>
      </dsp:txBody>
      <dsp:txXfrm>
        <a:off x="1909124" y="2066858"/>
        <a:ext cx="5040315" cy="1652921"/>
      </dsp:txXfrm>
    </dsp:sp>
    <dsp:sp modelId="{13748D2F-C880-491C-82FD-832A2CAC67A5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82F586-E8C3-4F84-AB7A-759F27E734E7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A9A1C-AFCB-4F56-8F2F-BC34865D7503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Reports on progress and challenges</a:t>
          </a:r>
          <a:endParaRPr lang="en-US" sz="2500" kern="1200"/>
        </a:p>
      </dsp:txBody>
      <dsp:txXfrm>
        <a:off x="1909124" y="4133010"/>
        <a:ext cx="5040315" cy="16529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B2C07-EDA5-4863-8ECC-1F6A5400FA7A}">
      <dsp:nvSpPr>
        <dsp:cNvPr id="0" name=""/>
        <dsp:cNvSpPr/>
      </dsp:nvSpPr>
      <dsp:spPr>
        <a:xfrm>
          <a:off x="0" y="2825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D49238-0995-4855-8B8F-60496D99E97A}">
      <dsp:nvSpPr>
        <dsp:cNvPr id="0" name=""/>
        <dsp:cNvSpPr/>
      </dsp:nvSpPr>
      <dsp:spPr>
        <a:xfrm>
          <a:off x="0" y="2825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Difficulties in measuring long-term impact</a:t>
          </a:r>
          <a:endParaRPr lang="en-US" sz="4100" kern="1200"/>
        </a:p>
      </dsp:txBody>
      <dsp:txXfrm>
        <a:off x="0" y="2825"/>
        <a:ext cx="6949440" cy="1926995"/>
      </dsp:txXfrm>
    </dsp:sp>
    <dsp:sp modelId="{DDBA685A-3958-4D4D-8592-D865767C408A}">
      <dsp:nvSpPr>
        <dsp:cNvPr id="0" name=""/>
        <dsp:cNvSpPr/>
      </dsp:nvSpPr>
      <dsp:spPr>
        <a:xfrm>
          <a:off x="0" y="1929821"/>
          <a:ext cx="6949440" cy="0"/>
        </a:xfrm>
        <a:prstGeom prst="line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accent2">
              <a:hueOff val="-520665"/>
              <a:satOff val="-10816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12A21-0422-40B2-9F96-C663DEEC6463}">
      <dsp:nvSpPr>
        <dsp:cNvPr id="0" name=""/>
        <dsp:cNvSpPr/>
      </dsp:nvSpPr>
      <dsp:spPr>
        <a:xfrm>
          <a:off x="0" y="1929821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Balancing economic growth with sustainability</a:t>
          </a:r>
          <a:endParaRPr lang="en-US" sz="4100" kern="1200"/>
        </a:p>
      </dsp:txBody>
      <dsp:txXfrm>
        <a:off x="0" y="1929821"/>
        <a:ext cx="6949440" cy="1926995"/>
      </dsp:txXfrm>
    </dsp:sp>
    <dsp:sp modelId="{91D73CEE-ED7D-44A9-B132-1B92EC5CD8E9}">
      <dsp:nvSpPr>
        <dsp:cNvPr id="0" name=""/>
        <dsp:cNvSpPr/>
      </dsp:nvSpPr>
      <dsp:spPr>
        <a:xfrm>
          <a:off x="0" y="3856816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0AF74-138A-4EF6-AB0B-8877AD6949C0}">
      <dsp:nvSpPr>
        <dsp:cNvPr id="0" name=""/>
        <dsp:cNvSpPr/>
      </dsp:nvSpPr>
      <dsp:spPr>
        <a:xfrm>
          <a:off x="0" y="3856816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Need for stronger accountability mechanisms</a:t>
          </a:r>
          <a:endParaRPr lang="en-US" sz="4100" kern="1200"/>
        </a:p>
      </dsp:txBody>
      <dsp:txXfrm>
        <a:off x="0" y="3856816"/>
        <a:ext cx="6949440" cy="1926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317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028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60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910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402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909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32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659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123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475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078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46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04525&amp;picture=welsh-fla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openclipart.org/detail/167580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1BA8F79-7026-5538-EA25-002A7D12B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3692EE-017F-F6C4-D7A9-7E2AE0B73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2209" y="4360198"/>
            <a:ext cx="8728364" cy="1132829"/>
          </a:xfrm>
        </p:spPr>
        <p:txBody>
          <a:bodyPr>
            <a:normAutofit/>
          </a:bodyPr>
          <a:lstStyle/>
          <a:p>
            <a:r>
              <a:rPr lang="en-GB" sz="3700"/>
              <a:t>Well-being of Future Generations 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7A0FD3-08E7-0A9E-A3D6-32A9039195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42209" y="5588747"/>
            <a:ext cx="8728364" cy="669527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pic>
        <p:nvPicPr>
          <p:cNvPr id="6" name="Picture 5" descr="A red dragon on a green and white flag&#10;&#10;AI-generated content may be incorrect.">
            <a:extLst>
              <a:ext uri="{FF2B5EF4-FFF2-40B4-BE49-F238E27FC236}">
                <a16:creationId xmlns:a16="http://schemas.microsoft.com/office/drawing/2014/main" id="{34AAEC5B-FF63-5FDF-7D01-40BA06F0E2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5" r="5083" b="-1"/>
          <a:stretch>
            <a:fillRect/>
          </a:stretch>
        </p:blipFill>
        <p:spPr>
          <a:xfrm>
            <a:off x="6121884" y="1"/>
            <a:ext cx="6082555" cy="3941618"/>
          </a:xfrm>
          <a:prstGeom prst="rect">
            <a:avLst/>
          </a:prstGeom>
        </p:spPr>
      </p:pic>
      <p:pic>
        <p:nvPicPr>
          <p:cNvPr id="14" name="Picture 13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F7DE5E15-9DEF-8C4B-2981-DE134C24CC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42634" y="513491"/>
            <a:ext cx="3180095" cy="318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21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DFCDE-1437-D456-A804-C26D7E970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47886435-94CB-9A12-CBBE-E217F2FEF9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18" r="2218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68484-AA81-5144-95D1-B093AE829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r>
              <a:rPr lang="en-GB" sz="1800" dirty="0"/>
              <a:t>Passed in 2015 by the Welsh Government</a:t>
            </a:r>
          </a:p>
          <a:p>
            <a:r>
              <a:rPr lang="en-GB" sz="1800" dirty="0"/>
              <a:t>World-leading legislation: first of its kind globally</a:t>
            </a:r>
          </a:p>
          <a:p>
            <a:r>
              <a:rPr lang="en-GB" sz="1800" dirty="0"/>
              <a:t>Purpose: Ensure public bodies work towards long-term sustainability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2484845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63C63-ABCD-4E9F-A4E5-0EE1B6909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sz="3300"/>
              <a:t>Why the Act Matters</a:t>
            </a:r>
            <a:br>
              <a:rPr lang="en-GB" sz="3300"/>
            </a:br>
            <a:endParaRPr lang="en-GB" sz="3300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2345B360-6E55-06F2-AC05-2D125CDE08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7966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002F0-B55B-294E-24F4-776415124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• 	Responds to challenges: climate change, inequality, health, economic resilience</a:t>
            </a:r>
          </a:p>
          <a:p>
            <a:pPr marL="0" indent="0">
              <a:buNone/>
            </a:pPr>
            <a:r>
              <a:rPr lang="en-GB" sz="1800" dirty="0"/>
              <a:t>• 	Promotes joined-up thinking across government and public services</a:t>
            </a:r>
          </a:p>
          <a:p>
            <a:pPr marL="0" indent="0">
              <a:buNone/>
            </a:pPr>
            <a:r>
              <a:rPr lang="en-GB" sz="1800" dirty="0"/>
              <a:t>• 	Ensures decisions today don’t compromise tomorrow</a:t>
            </a:r>
          </a:p>
        </p:txBody>
      </p:sp>
    </p:spTree>
    <p:extLst>
      <p:ext uri="{BB962C8B-B14F-4D97-AF65-F5344CB8AC3E}">
        <p14:creationId xmlns:p14="http://schemas.microsoft.com/office/powerpoint/2010/main" val="574073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5B9334-3E03-4CA7-3616-4D3C9DC2C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14F591-F35C-DEDA-B835-97E9AD365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1132258"/>
          </a:xfrm>
        </p:spPr>
        <p:txBody>
          <a:bodyPr>
            <a:normAutofit/>
          </a:bodyPr>
          <a:lstStyle/>
          <a:p>
            <a:r>
              <a:rPr lang="en-GB"/>
              <a:t>Seven Well-being Goals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E10EF06-311C-6D64-2135-19BC173C01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9412482"/>
              </p:ext>
            </p:extLst>
          </p:nvPr>
        </p:nvGraphicFramePr>
        <p:xfrm>
          <a:off x="763399" y="1140903"/>
          <a:ext cx="10763074" cy="5536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2948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5B9334-3E03-4CA7-3616-4D3C9DC2C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B90A1A-E6C8-872A-0330-508B3901A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1132258"/>
          </a:xfrm>
        </p:spPr>
        <p:txBody>
          <a:bodyPr>
            <a:normAutofit/>
          </a:bodyPr>
          <a:lstStyle/>
          <a:p>
            <a:r>
              <a:rPr lang="en-GB" dirty="0"/>
              <a:t>Five Ways of Working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69B331-360D-8AFB-B874-D2BC1D74CC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027507"/>
              </p:ext>
            </p:extLst>
          </p:nvPr>
        </p:nvGraphicFramePr>
        <p:xfrm>
          <a:off x="3112316" y="847288"/>
          <a:ext cx="9336946" cy="5260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90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5B9334-3E03-4CA7-3616-4D3C9DC2C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60AB6-C4A2-6B01-B1DD-4603E28CA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1132258"/>
          </a:xfrm>
        </p:spPr>
        <p:txBody>
          <a:bodyPr>
            <a:normAutofit/>
          </a:bodyPr>
          <a:lstStyle/>
          <a:p>
            <a:r>
              <a:rPr lang="en-GB" dirty="0"/>
              <a:t>Who must act?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B0BA48-697D-FBCA-6184-8F07C85E44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240103"/>
              </p:ext>
            </p:extLst>
          </p:nvPr>
        </p:nvGraphicFramePr>
        <p:xfrm>
          <a:off x="1514856" y="2039112"/>
          <a:ext cx="9162288" cy="4069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8017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2FDF4-A42E-79BA-79EE-6ABFABC33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3700"/>
              <a:t>Role of the Future Generations Commissioner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F4F5E4-CD04-1D7B-A48E-A911CCEF9E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00403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5963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62870-309C-F808-17C7-C67289BE2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Challenges and Critisms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848F75-BDC7-08D9-797D-2B72B785EF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36543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4294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B101D-CCF5-2AED-876B-8968BEF58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Impact and Global Recognition</a:t>
            </a:r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012ED3F8-CB7E-C291-44C2-310EE752D9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65" r="28533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E25A7-8424-66C4-8E9C-34B224B86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/>
              <a:t>Wales recognised internationally as a leader in sustainable governance</a:t>
            </a:r>
          </a:p>
          <a:p>
            <a:r>
              <a:rPr lang="en-GB" sz="1800"/>
              <a:t>Inspires similar legislation in other countries</a:t>
            </a:r>
          </a:p>
          <a:p>
            <a:r>
              <a:rPr lang="en-GB" sz="1800"/>
              <a:t>Embeds well-being into regeneration, education, health, and culture</a:t>
            </a:r>
          </a:p>
        </p:txBody>
      </p:sp>
    </p:spTree>
    <p:extLst>
      <p:ext uri="{BB962C8B-B14F-4D97-AF65-F5344CB8AC3E}">
        <p14:creationId xmlns:p14="http://schemas.microsoft.com/office/powerpoint/2010/main" val="92278067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268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Neue Haas Grotesk Text Pro</vt:lpstr>
      <vt:lpstr>VanillaVTI</vt:lpstr>
      <vt:lpstr>Well-being of Future Generations Act</vt:lpstr>
      <vt:lpstr>Introduction</vt:lpstr>
      <vt:lpstr>Why the Act Matters </vt:lpstr>
      <vt:lpstr>Seven Well-being Goals</vt:lpstr>
      <vt:lpstr>Five Ways of Working</vt:lpstr>
      <vt:lpstr>Who must act?</vt:lpstr>
      <vt:lpstr>Role of the Future Generations Commissioner</vt:lpstr>
      <vt:lpstr>Challenges and Critisms</vt:lpstr>
      <vt:lpstr>Impact and Global Recognition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2025-11-25T22:06:14Z</dcterms:created>
  <dcterms:modified xsi:type="dcterms:W3CDTF">2025-11-25T22:15:52Z</dcterms:modified>
</cp:coreProperties>
</file>