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4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8" r:id="rId3"/>
    <p:sldId id="259" r:id="rId4"/>
    <p:sldId id="260" r:id="rId5"/>
    <p:sldId id="262" r:id="rId6"/>
    <p:sldId id="263" r:id="rId7"/>
    <p:sldId id="264" r:id="rId8"/>
    <p:sldId id="265" r:id="rId9"/>
    <p:sldId id="266" r:id="rId10"/>
    <p:sldId id="268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D3F8593-327C-4BDB-AF57-9F79E5D7CE6F}" v="6" dt="2025-05-29T10:15:52.0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67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CD3F8593-327C-4BDB-AF57-9F79E5D7CE6F}"/>
    <pc:docChg chg="custSel delSld modSld">
      <pc:chgData name="Zita Draper" userId="b063123c-f51f-481b-b99c-f574606c9ace" providerId="ADAL" clId="{CD3F8593-327C-4BDB-AF57-9F79E5D7CE6F}" dt="2025-05-29T10:16:02.382" v="14" actId="26606"/>
      <pc:docMkLst>
        <pc:docMk/>
      </pc:docMkLst>
      <pc:sldChg chg="modSp">
        <pc:chgData name="Zita Draper" userId="b063123c-f51f-481b-b99c-f574606c9ace" providerId="ADAL" clId="{CD3F8593-327C-4BDB-AF57-9F79E5D7CE6F}" dt="2025-05-29T10:04:53.476" v="3" actId="20577"/>
        <pc:sldMkLst>
          <pc:docMk/>
          <pc:sldMk cId="2863457671" sldId="259"/>
        </pc:sldMkLst>
        <pc:graphicFrameChg chg="mod">
          <ac:chgData name="Zita Draper" userId="b063123c-f51f-481b-b99c-f574606c9ace" providerId="ADAL" clId="{CD3F8593-327C-4BDB-AF57-9F79E5D7CE6F}" dt="2025-05-29T10:04:53.476" v="3" actId="20577"/>
          <ac:graphicFrameMkLst>
            <pc:docMk/>
            <pc:sldMk cId="2863457671" sldId="259"/>
            <ac:graphicFrameMk id="5" creationId="{C4A5D361-960E-A1EA-95D5-698AB0965724}"/>
          </ac:graphicFrameMkLst>
        </pc:graphicFrameChg>
      </pc:sldChg>
      <pc:sldChg chg="addSp delSp modSp mod setBg addAnim setClrOvrMap">
        <pc:chgData name="Zita Draper" userId="b063123c-f51f-481b-b99c-f574606c9ace" providerId="ADAL" clId="{CD3F8593-327C-4BDB-AF57-9F79E5D7CE6F}" dt="2025-05-29T10:16:02.382" v="14" actId="26606"/>
        <pc:sldMkLst>
          <pc:docMk/>
          <pc:sldMk cId="1319040848" sldId="268"/>
        </pc:sldMkLst>
        <pc:spChg chg="mod">
          <ac:chgData name="Zita Draper" userId="b063123c-f51f-481b-b99c-f574606c9ace" providerId="ADAL" clId="{CD3F8593-327C-4BDB-AF57-9F79E5D7CE6F}" dt="2025-05-29T10:16:02.382" v="14" actId="26606"/>
          <ac:spMkLst>
            <pc:docMk/>
            <pc:sldMk cId="1319040848" sldId="268"/>
            <ac:spMk id="2" creationId="{5B604CC4-32DC-D3B7-4A16-466F5F48C7A3}"/>
          </ac:spMkLst>
        </pc:spChg>
        <pc:spChg chg="del mod">
          <ac:chgData name="Zita Draper" userId="b063123c-f51f-481b-b99c-f574606c9ace" providerId="ADAL" clId="{CD3F8593-327C-4BDB-AF57-9F79E5D7CE6F}" dt="2025-05-29T10:15:34.339" v="6" actId="478"/>
          <ac:spMkLst>
            <pc:docMk/>
            <pc:sldMk cId="1319040848" sldId="268"/>
            <ac:spMk id="3" creationId="{A6137D7F-A9D4-B175-A781-A2C434790951}"/>
          </ac:spMkLst>
        </pc:spChg>
        <pc:spChg chg="add del">
          <ac:chgData name="Zita Draper" userId="b063123c-f51f-481b-b99c-f574606c9ace" providerId="ADAL" clId="{CD3F8593-327C-4BDB-AF57-9F79E5D7CE6F}" dt="2025-05-29T10:16:02.382" v="14" actId="26606"/>
          <ac:spMkLst>
            <pc:docMk/>
            <pc:sldMk cId="1319040848" sldId="268"/>
            <ac:spMk id="8" creationId="{774A975B-A886-5202-0489-6965514A0D14}"/>
          </ac:spMkLst>
        </pc:spChg>
        <pc:spChg chg="add del">
          <ac:chgData name="Zita Draper" userId="b063123c-f51f-481b-b99c-f574606c9ace" providerId="ADAL" clId="{CD3F8593-327C-4BDB-AF57-9F79E5D7CE6F}" dt="2025-05-29T10:16:02.382" v="14" actId="26606"/>
          <ac:spMkLst>
            <pc:docMk/>
            <pc:sldMk cId="1319040848" sldId="268"/>
            <ac:spMk id="10" creationId="{EA67E988-5919-57BB-C7DE-D3EAD38A3045}"/>
          </ac:spMkLst>
        </pc:spChg>
        <pc:spChg chg="add del">
          <ac:chgData name="Zita Draper" userId="b063123c-f51f-481b-b99c-f574606c9ace" providerId="ADAL" clId="{CD3F8593-327C-4BDB-AF57-9F79E5D7CE6F}" dt="2025-05-29T10:16:02.382" v="14" actId="26606"/>
          <ac:spMkLst>
            <pc:docMk/>
            <pc:sldMk cId="1319040848" sldId="268"/>
            <ac:spMk id="12" creationId="{E20BB609-EF92-42DB-836C-0699A590B5CF}"/>
          </ac:spMkLst>
        </pc:spChg>
        <pc:spChg chg="add">
          <ac:chgData name="Zita Draper" userId="b063123c-f51f-481b-b99c-f574606c9ace" providerId="ADAL" clId="{CD3F8593-327C-4BDB-AF57-9F79E5D7CE6F}" dt="2025-05-29T10:15:39.319" v="7" actId="26606"/>
          <ac:spMkLst>
            <pc:docMk/>
            <pc:sldMk cId="1319040848" sldId="268"/>
            <ac:spMk id="14" creationId="{67B3E2DB-180D-4752-BBB6-987822D6BC7D}"/>
          </ac:spMkLst>
        </pc:spChg>
        <pc:spChg chg="add del">
          <ac:chgData name="Zita Draper" userId="b063123c-f51f-481b-b99c-f574606c9ace" providerId="ADAL" clId="{CD3F8593-327C-4BDB-AF57-9F79E5D7CE6F}" dt="2025-05-29T10:16:02.382" v="14" actId="26606"/>
          <ac:spMkLst>
            <pc:docMk/>
            <pc:sldMk cId="1319040848" sldId="268"/>
            <ac:spMk id="16" creationId="{B2C335F7-F61C-4EB4-80F2-4B1438FE66BB}"/>
          </ac:spMkLst>
        </pc:spChg>
        <pc:spChg chg="add">
          <ac:chgData name="Zita Draper" userId="b063123c-f51f-481b-b99c-f574606c9ace" providerId="ADAL" clId="{CD3F8593-327C-4BDB-AF57-9F79E5D7CE6F}" dt="2025-05-29T10:16:02.382" v="14" actId="26606"/>
          <ac:spMkLst>
            <pc:docMk/>
            <pc:sldMk cId="1319040848" sldId="268"/>
            <ac:spMk id="21" creationId="{774A975B-A886-5202-0489-6965514A0D14}"/>
          </ac:spMkLst>
        </pc:spChg>
        <pc:spChg chg="add">
          <ac:chgData name="Zita Draper" userId="b063123c-f51f-481b-b99c-f574606c9ace" providerId="ADAL" clId="{CD3F8593-327C-4BDB-AF57-9F79E5D7CE6F}" dt="2025-05-29T10:16:02.382" v="14" actId="26606"/>
          <ac:spMkLst>
            <pc:docMk/>
            <pc:sldMk cId="1319040848" sldId="268"/>
            <ac:spMk id="23" creationId="{EA67E988-5919-57BB-C7DE-D3EAD38A3045}"/>
          </ac:spMkLst>
        </pc:spChg>
        <pc:spChg chg="add">
          <ac:chgData name="Zita Draper" userId="b063123c-f51f-481b-b99c-f574606c9ace" providerId="ADAL" clId="{CD3F8593-327C-4BDB-AF57-9F79E5D7CE6F}" dt="2025-05-29T10:16:02.382" v="14" actId="26606"/>
          <ac:spMkLst>
            <pc:docMk/>
            <pc:sldMk cId="1319040848" sldId="268"/>
            <ac:spMk id="25" creationId="{E20BB609-EF92-42DB-836C-0699A590B5CF}"/>
          </ac:spMkLst>
        </pc:spChg>
        <pc:spChg chg="add">
          <ac:chgData name="Zita Draper" userId="b063123c-f51f-481b-b99c-f574606c9ace" providerId="ADAL" clId="{CD3F8593-327C-4BDB-AF57-9F79E5D7CE6F}" dt="2025-05-29T10:16:02.382" v="14" actId="26606"/>
          <ac:spMkLst>
            <pc:docMk/>
            <pc:sldMk cId="1319040848" sldId="268"/>
            <ac:spMk id="27" creationId="{637992A9-1E8C-4E57-B4F4-EE2D38E504A2}"/>
          </ac:spMkLst>
        </pc:spChg>
        <pc:spChg chg="add">
          <ac:chgData name="Zita Draper" userId="b063123c-f51f-481b-b99c-f574606c9ace" providerId="ADAL" clId="{CD3F8593-327C-4BDB-AF57-9F79E5D7CE6F}" dt="2025-05-29T10:16:02.382" v="14" actId="26606"/>
          <ac:spMkLst>
            <pc:docMk/>
            <pc:sldMk cId="1319040848" sldId="268"/>
            <ac:spMk id="29" creationId="{B2C335F7-F61C-4EB4-80F2-4B1438FE66BB}"/>
          </ac:spMkLst>
        </pc:spChg>
        <pc:picChg chg="add mod">
          <ac:chgData name="Zita Draper" userId="b063123c-f51f-481b-b99c-f574606c9ace" providerId="ADAL" clId="{CD3F8593-327C-4BDB-AF57-9F79E5D7CE6F}" dt="2025-05-29T10:15:42.903" v="9" actId="27614"/>
          <ac:picMkLst>
            <pc:docMk/>
            <pc:sldMk cId="1319040848" sldId="268"/>
            <ac:picMk id="4" creationId="{AE66FE7F-7439-94C4-8712-51DF08F251EE}"/>
          </ac:picMkLst>
        </pc:picChg>
      </pc:sldChg>
      <pc:sldChg chg="del">
        <pc:chgData name="Zita Draper" userId="b063123c-f51f-481b-b99c-f574606c9ace" providerId="ADAL" clId="{CD3F8593-327C-4BDB-AF57-9F79E5D7CE6F}" dt="2025-05-29T10:15:29.325" v="4" actId="47"/>
        <pc:sldMkLst>
          <pc:docMk/>
          <pc:sldMk cId="2009784830" sldId="269"/>
        </pc:sldMkLst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4" Type="http://schemas.openxmlformats.org/officeDocument/2006/relationships/image" Target="../media/image19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2.png"/><Relationship Id="rId7" Type="http://schemas.openxmlformats.org/officeDocument/2006/relationships/image" Target="../media/image4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10" Type="http://schemas.openxmlformats.org/officeDocument/2006/relationships/image" Target="../media/image28.svg"/><Relationship Id="rId4" Type="http://schemas.openxmlformats.org/officeDocument/2006/relationships/image" Target="../media/image23.svg"/><Relationship Id="rId9" Type="http://schemas.openxmlformats.org/officeDocument/2006/relationships/image" Target="../media/image27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4" Type="http://schemas.openxmlformats.org/officeDocument/2006/relationships/image" Target="../media/image19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2.png"/><Relationship Id="rId7" Type="http://schemas.openxmlformats.org/officeDocument/2006/relationships/image" Target="../media/image4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10" Type="http://schemas.openxmlformats.org/officeDocument/2006/relationships/image" Target="../media/image28.svg"/><Relationship Id="rId4" Type="http://schemas.openxmlformats.org/officeDocument/2006/relationships/image" Target="../media/image23.svg"/><Relationship Id="rId9" Type="http://schemas.openxmlformats.org/officeDocument/2006/relationships/image" Target="../media/image2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C68F5F5-7270-4090-A196-EBA043121CE0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06C1E63-9AE6-41D0-9D2B-018156A455EB}">
      <dgm:prSet/>
      <dgm:spPr/>
      <dgm:t>
        <a:bodyPr/>
        <a:lstStyle/>
        <a:p>
          <a:r>
            <a:rPr lang="en-GB"/>
            <a:t>Introduces new requirements – </a:t>
          </a:r>
          <a:endParaRPr lang="en-US"/>
        </a:p>
      </dgm:t>
    </dgm:pt>
    <dgm:pt modelId="{34B06164-A71E-406A-A2DC-BF868C6C6680}" type="parTrans" cxnId="{FC175753-722A-48A5-B24F-769790F10FD7}">
      <dgm:prSet/>
      <dgm:spPr/>
      <dgm:t>
        <a:bodyPr/>
        <a:lstStyle/>
        <a:p>
          <a:endParaRPr lang="en-US"/>
        </a:p>
      </dgm:t>
    </dgm:pt>
    <dgm:pt modelId="{4B8280AC-59CC-4DD0-9FC2-6C83FFA0F320}" type="sibTrans" cxnId="{FC175753-722A-48A5-B24F-769790F10FD7}">
      <dgm:prSet/>
      <dgm:spPr/>
      <dgm:t>
        <a:bodyPr/>
        <a:lstStyle/>
        <a:p>
          <a:endParaRPr lang="en-US"/>
        </a:p>
      </dgm:t>
    </dgm:pt>
    <dgm:pt modelId="{212EAB08-62AE-4A85-86CD-44BC35711E08}">
      <dgm:prSet/>
      <dgm:spPr/>
      <dgm:t>
        <a:bodyPr/>
        <a:lstStyle/>
        <a:p>
          <a:r>
            <a:rPr lang="en-GB"/>
            <a:t>1. EO’S rigorous risk assessments through lifecycle.</a:t>
          </a:r>
          <a:endParaRPr lang="en-US"/>
        </a:p>
      </dgm:t>
    </dgm:pt>
    <dgm:pt modelId="{1D88BB43-0742-4D3E-9660-A4F5E7B79472}" type="parTrans" cxnId="{EFFD792C-85C8-4E12-84AD-8F84F614340F}">
      <dgm:prSet/>
      <dgm:spPr/>
      <dgm:t>
        <a:bodyPr/>
        <a:lstStyle/>
        <a:p>
          <a:endParaRPr lang="en-US"/>
        </a:p>
      </dgm:t>
    </dgm:pt>
    <dgm:pt modelId="{3B4FCBF6-720A-42BE-B28E-B89A8F0EE14F}" type="sibTrans" cxnId="{EFFD792C-85C8-4E12-84AD-8F84F614340F}">
      <dgm:prSet/>
      <dgm:spPr/>
      <dgm:t>
        <a:bodyPr/>
        <a:lstStyle/>
        <a:p>
          <a:endParaRPr lang="en-US"/>
        </a:p>
      </dgm:t>
    </dgm:pt>
    <dgm:pt modelId="{B3AA0B3B-398E-4BDB-86BC-556B32EED67B}">
      <dgm:prSet/>
      <dgm:spPr/>
      <dgm:t>
        <a:bodyPr/>
        <a:lstStyle/>
        <a:p>
          <a:r>
            <a:rPr lang="en-GB"/>
            <a:t>2. National authorities can conduct inspection and take action- against unsafe – alert system – ‘’ Safety gate’’. </a:t>
          </a:r>
          <a:endParaRPr lang="en-US"/>
        </a:p>
      </dgm:t>
    </dgm:pt>
    <dgm:pt modelId="{C5911CE4-7E3C-4EB4-B1DA-08573760ABBB}" type="parTrans" cxnId="{17C1B3BD-5CCC-4852-A1F9-69896D708CED}">
      <dgm:prSet/>
      <dgm:spPr/>
      <dgm:t>
        <a:bodyPr/>
        <a:lstStyle/>
        <a:p>
          <a:endParaRPr lang="en-US"/>
        </a:p>
      </dgm:t>
    </dgm:pt>
    <dgm:pt modelId="{0154ED56-1AFD-4409-AAD2-89B82C42CB25}" type="sibTrans" cxnId="{17C1B3BD-5CCC-4852-A1F9-69896D708CED}">
      <dgm:prSet/>
      <dgm:spPr/>
      <dgm:t>
        <a:bodyPr/>
        <a:lstStyle/>
        <a:p>
          <a:endParaRPr lang="en-US"/>
        </a:p>
      </dgm:t>
    </dgm:pt>
    <dgm:pt modelId="{5E487D43-9EFF-443B-A138-E03640A43ABE}">
      <dgm:prSet/>
      <dgm:spPr/>
      <dgm:t>
        <a:bodyPr/>
        <a:lstStyle/>
        <a:p>
          <a:r>
            <a:rPr lang="en-GB" dirty="0"/>
            <a:t>3. Now includes a wide range of products and elements such as living plants are exempt.</a:t>
          </a:r>
          <a:endParaRPr lang="en-US" dirty="0"/>
        </a:p>
      </dgm:t>
    </dgm:pt>
    <dgm:pt modelId="{156194E7-B2C1-497F-9EBA-7D45750631B0}" type="parTrans" cxnId="{AA5B8E3B-4E46-4408-91EB-05EFACA01E17}">
      <dgm:prSet/>
      <dgm:spPr/>
      <dgm:t>
        <a:bodyPr/>
        <a:lstStyle/>
        <a:p>
          <a:endParaRPr lang="en-US"/>
        </a:p>
      </dgm:t>
    </dgm:pt>
    <dgm:pt modelId="{E16C17C8-1422-434D-B8F0-F71A7A3F5951}" type="sibTrans" cxnId="{AA5B8E3B-4E46-4408-91EB-05EFACA01E17}">
      <dgm:prSet/>
      <dgm:spPr/>
      <dgm:t>
        <a:bodyPr/>
        <a:lstStyle/>
        <a:p>
          <a:endParaRPr lang="en-US"/>
        </a:p>
      </dgm:t>
    </dgm:pt>
    <dgm:pt modelId="{34A0CB86-33B9-4400-9C86-48705751602E}">
      <dgm:prSet/>
      <dgm:spPr/>
      <dgm:t>
        <a:bodyPr/>
        <a:lstStyle/>
        <a:p>
          <a:r>
            <a:rPr lang="en-GB"/>
            <a:t>4. More tools for consumers to report unsafe products. </a:t>
          </a:r>
          <a:endParaRPr lang="en-US"/>
        </a:p>
      </dgm:t>
    </dgm:pt>
    <dgm:pt modelId="{87C8A843-797F-47F4-B608-ACAE5DF5A46F}" type="parTrans" cxnId="{618F7A47-066C-44DF-A444-3CCA760D48A9}">
      <dgm:prSet/>
      <dgm:spPr/>
      <dgm:t>
        <a:bodyPr/>
        <a:lstStyle/>
        <a:p>
          <a:endParaRPr lang="en-US"/>
        </a:p>
      </dgm:t>
    </dgm:pt>
    <dgm:pt modelId="{4C4654E5-33A6-4BF0-A10E-98C5F86F4D65}" type="sibTrans" cxnId="{618F7A47-066C-44DF-A444-3CCA760D48A9}">
      <dgm:prSet/>
      <dgm:spPr/>
      <dgm:t>
        <a:bodyPr/>
        <a:lstStyle/>
        <a:p>
          <a:endParaRPr lang="en-US"/>
        </a:p>
      </dgm:t>
    </dgm:pt>
    <dgm:pt modelId="{3B243FA5-7DAE-4309-9AE5-522DC84E5DB5}" type="pres">
      <dgm:prSet presAssocID="{BC68F5F5-7270-4090-A196-EBA043121CE0}" presName="vert0" presStyleCnt="0">
        <dgm:presLayoutVars>
          <dgm:dir/>
          <dgm:animOne val="branch"/>
          <dgm:animLvl val="lvl"/>
        </dgm:presLayoutVars>
      </dgm:prSet>
      <dgm:spPr/>
    </dgm:pt>
    <dgm:pt modelId="{A4E354EC-A2A8-451B-A7C4-6E15CE91B67A}" type="pres">
      <dgm:prSet presAssocID="{206C1E63-9AE6-41D0-9D2B-018156A455EB}" presName="thickLine" presStyleLbl="alignNode1" presStyleIdx="0" presStyleCnt="5"/>
      <dgm:spPr/>
    </dgm:pt>
    <dgm:pt modelId="{0E4039FD-2C2D-4B04-8A0C-A0E4E334886A}" type="pres">
      <dgm:prSet presAssocID="{206C1E63-9AE6-41D0-9D2B-018156A455EB}" presName="horz1" presStyleCnt="0"/>
      <dgm:spPr/>
    </dgm:pt>
    <dgm:pt modelId="{588DBF20-8DB3-4086-8A28-45CEF9D1F023}" type="pres">
      <dgm:prSet presAssocID="{206C1E63-9AE6-41D0-9D2B-018156A455EB}" presName="tx1" presStyleLbl="revTx" presStyleIdx="0" presStyleCnt="5"/>
      <dgm:spPr/>
    </dgm:pt>
    <dgm:pt modelId="{09468663-A207-43B4-9B86-AF42DAFE46FD}" type="pres">
      <dgm:prSet presAssocID="{206C1E63-9AE6-41D0-9D2B-018156A455EB}" presName="vert1" presStyleCnt="0"/>
      <dgm:spPr/>
    </dgm:pt>
    <dgm:pt modelId="{EBC51023-5B44-46CC-9E7C-BE02671680C3}" type="pres">
      <dgm:prSet presAssocID="{212EAB08-62AE-4A85-86CD-44BC35711E08}" presName="thickLine" presStyleLbl="alignNode1" presStyleIdx="1" presStyleCnt="5"/>
      <dgm:spPr/>
    </dgm:pt>
    <dgm:pt modelId="{67C14FCA-7205-429F-B7F7-8068EBFD3777}" type="pres">
      <dgm:prSet presAssocID="{212EAB08-62AE-4A85-86CD-44BC35711E08}" presName="horz1" presStyleCnt="0"/>
      <dgm:spPr/>
    </dgm:pt>
    <dgm:pt modelId="{7D160C6B-F483-44E3-A917-35E3EBD6E8E8}" type="pres">
      <dgm:prSet presAssocID="{212EAB08-62AE-4A85-86CD-44BC35711E08}" presName="tx1" presStyleLbl="revTx" presStyleIdx="1" presStyleCnt="5"/>
      <dgm:spPr/>
    </dgm:pt>
    <dgm:pt modelId="{DC6963B1-3BFE-4D9E-86C1-ED6A9A16A057}" type="pres">
      <dgm:prSet presAssocID="{212EAB08-62AE-4A85-86CD-44BC35711E08}" presName="vert1" presStyleCnt="0"/>
      <dgm:spPr/>
    </dgm:pt>
    <dgm:pt modelId="{6BA19B81-760D-439E-B35F-04E240E47C71}" type="pres">
      <dgm:prSet presAssocID="{B3AA0B3B-398E-4BDB-86BC-556B32EED67B}" presName="thickLine" presStyleLbl="alignNode1" presStyleIdx="2" presStyleCnt="5"/>
      <dgm:spPr/>
    </dgm:pt>
    <dgm:pt modelId="{CBFD4691-D9E2-4478-A38E-404CBD43C631}" type="pres">
      <dgm:prSet presAssocID="{B3AA0B3B-398E-4BDB-86BC-556B32EED67B}" presName="horz1" presStyleCnt="0"/>
      <dgm:spPr/>
    </dgm:pt>
    <dgm:pt modelId="{B7D2FF18-4F0F-4ADF-BDC5-51002041453F}" type="pres">
      <dgm:prSet presAssocID="{B3AA0B3B-398E-4BDB-86BC-556B32EED67B}" presName="tx1" presStyleLbl="revTx" presStyleIdx="2" presStyleCnt="5"/>
      <dgm:spPr/>
    </dgm:pt>
    <dgm:pt modelId="{E8D32808-F6F3-45E9-89FD-5B2514236CAE}" type="pres">
      <dgm:prSet presAssocID="{B3AA0B3B-398E-4BDB-86BC-556B32EED67B}" presName="vert1" presStyleCnt="0"/>
      <dgm:spPr/>
    </dgm:pt>
    <dgm:pt modelId="{49C4FB67-2220-4003-9B31-FA201D4DA7FC}" type="pres">
      <dgm:prSet presAssocID="{5E487D43-9EFF-443B-A138-E03640A43ABE}" presName="thickLine" presStyleLbl="alignNode1" presStyleIdx="3" presStyleCnt="5"/>
      <dgm:spPr/>
    </dgm:pt>
    <dgm:pt modelId="{D8F46096-A374-4CCF-8D7D-84F8FC1D9ED1}" type="pres">
      <dgm:prSet presAssocID="{5E487D43-9EFF-443B-A138-E03640A43ABE}" presName="horz1" presStyleCnt="0"/>
      <dgm:spPr/>
    </dgm:pt>
    <dgm:pt modelId="{1DBB6E1D-9E5F-4C80-84BA-4B919749CF3C}" type="pres">
      <dgm:prSet presAssocID="{5E487D43-9EFF-443B-A138-E03640A43ABE}" presName="tx1" presStyleLbl="revTx" presStyleIdx="3" presStyleCnt="5"/>
      <dgm:spPr/>
    </dgm:pt>
    <dgm:pt modelId="{487DC706-DF27-4DFD-AD9B-7536B3DEE764}" type="pres">
      <dgm:prSet presAssocID="{5E487D43-9EFF-443B-A138-E03640A43ABE}" presName="vert1" presStyleCnt="0"/>
      <dgm:spPr/>
    </dgm:pt>
    <dgm:pt modelId="{93399CF1-E2A7-48CD-A018-82DAD08FA673}" type="pres">
      <dgm:prSet presAssocID="{34A0CB86-33B9-4400-9C86-48705751602E}" presName="thickLine" presStyleLbl="alignNode1" presStyleIdx="4" presStyleCnt="5"/>
      <dgm:spPr/>
    </dgm:pt>
    <dgm:pt modelId="{4480F900-D2C0-4651-9FA6-434B4B6582DA}" type="pres">
      <dgm:prSet presAssocID="{34A0CB86-33B9-4400-9C86-48705751602E}" presName="horz1" presStyleCnt="0"/>
      <dgm:spPr/>
    </dgm:pt>
    <dgm:pt modelId="{859D06E2-DE22-419C-979D-3A8C26312006}" type="pres">
      <dgm:prSet presAssocID="{34A0CB86-33B9-4400-9C86-48705751602E}" presName="tx1" presStyleLbl="revTx" presStyleIdx="4" presStyleCnt="5"/>
      <dgm:spPr/>
    </dgm:pt>
    <dgm:pt modelId="{92A6C6DF-271B-4391-A438-90A5DEBB0575}" type="pres">
      <dgm:prSet presAssocID="{34A0CB86-33B9-4400-9C86-48705751602E}" presName="vert1" presStyleCnt="0"/>
      <dgm:spPr/>
    </dgm:pt>
  </dgm:ptLst>
  <dgm:cxnLst>
    <dgm:cxn modelId="{CF097218-D24B-468D-8065-1592C86BA14F}" type="presOf" srcId="{206C1E63-9AE6-41D0-9D2B-018156A455EB}" destId="{588DBF20-8DB3-4086-8A28-45CEF9D1F023}" srcOrd="0" destOrd="0" presId="urn:microsoft.com/office/officeart/2008/layout/LinedList"/>
    <dgm:cxn modelId="{EFFD792C-85C8-4E12-84AD-8F84F614340F}" srcId="{BC68F5F5-7270-4090-A196-EBA043121CE0}" destId="{212EAB08-62AE-4A85-86CD-44BC35711E08}" srcOrd="1" destOrd="0" parTransId="{1D88BB43-0742-4D3E-9660-A4F5E7B79472}" sibTransId="{3B4FCBF6-720A-42BE-B28E-B89A8F0EE14F}"/>
    <dgm:cxn modelId="{AA5B8E3B-4E46-4408-91EB-05EFACA01E17}" srcId="{BC68F5F5-7270-4090-A196-EBA043121CE0}" destId="{5E487D43-9EFF-443B-A138-E03640A43ABE}" srcOrd="3" destOrd="0" parTransId="{156194E7-B2C1-497F-9EBA-7D45750631B0}" sibTransId="{E16C17C8-1422-434D-B8F0-F71A7A3F5951}"/>
    <dgm:cxn modelId="{618F7A47-066C-44DF-A444-3CCA760D48A9}" srcId="{BC68F5F5-7270-4090-A196-EBA043121CE0}" destId="{34A0CB86-33B9-4400-9C86-48705751602E}" srcOrd="4" destOrd="0" parTransId="{87C8A843-797F-47F4-B608-ACAE5DF5A46F}" sibTransId="{4C4654E5-33A6-4BF0-A10E-98C5F86F4D65}"/>
    <dgm:cxn modelId="{FC175753-722A-48A5-B24F-769790F10FD7}" srcId="{BC68F5F5-7270-4090-A196-EBA043121CE0}" destId="{206C1E63-9AE6-41D0-9D2B-018156A455EB}" srcOrd="0" destOrd="0" parTransId="{34B06164-A71E-406A-A2DC-BF868C6C6680}" sibTransId="{4B8280AC-59CC-4DD0-9FC2-6C83FFA0F320}"/>
    <dgm:cxn modelId="{3CE77054-D457-417D-BEC6-05942B6F53CB}" type="presOf" srcId="{5E487D43-9EFF-443B-A138-E03640A43ABE}" destId="{1DBB6E1D-9E5F-4C80-84BA-4B919749CF3C}" srcOrd="0" destOrd="0" presId="urn:microsoft.com/office/officeart/2008/layout/LinedList"/>
    <dgm:cxn modelId="{EC611496-BD1C-4CFA-A224-A5509E6C1896}" type="presOf" srcId="{212EAB08-62AE-4A85-86CD-44BC35711E08}" destId="{7D160C6B-F483-44E3-A917-35E3EBD6E8E8}" srcOrd="0" destOrd="0" presId="urn:microsoft.com/office/officeart/2008/layout/LinedList"/>
    <dgm:cxn modelId="{DCD5E2B1-C18F-4293-ADDA-DE1162840BCF}" type="presOf" srcId="{BC68F5F5-7270-4090-A196-EBA043121CE0}" destId="{3B243FA5-7DAE-4309-9AE5-522DC84E5DB5}" srcOrd="0" destOrd="0" presId="urn:microsoft.com/office/officeart/2008/layout/LinedList"/>
    <dgm:cxn modelId="{17C1B3BD-5CCC-4852-A1F9-69896D708CED}" srcId="{BC68F5F5-7270-4090-A196-EBA043121CE0}" destId="{B3AA0B3B-398E-4BDB-86BC-556B32EED67B}" srcOrd="2" destOrd="0" parTransId="{C5911CE4-7E3C-4EB4-B1DA-08573760ABBB}" sibTransId="{0154ED56-1AFD-4409-AAD2-89B82C42CB25}"/>
    <dgm:cxn modelId="{09A5AAD0-A405-463C-B432-05B02C1E65BC}" type="presOf" srcId="{34A0CB86-33B9-4400-9C86-48705751602E}" destId="{859D06E2-DE22-419C-979D-3A8C26312006}" srcOrd="0" destOrd="0" presId="urn:microsoft.com/office/officeart/2008/layout/LinedList"/>
    <dgm:cxn modelId="{16B2A3D8-DD1B-4B2A-8D63-DFA12709D44E}" type="presOf" srcId="{B3AA0B3B-398E-4BDB-86BC-556B32EED67B}" destId="{B7D2FF18-4F0F-4ADF-BDC5-51002041453F}" srcOrd="0" destOrd="0" presId="urn:microsoft.com/office/officeart/2008/layout/LinedList"/>
    <dgm:cxn modelId="{98619B6D-45CF-48B0-8FD0-9902FA1A8992}" type="presParOf" srcId="{3B243FA5-7DAE-4309-9AE5-522DC84E5DB5}" destId="{A4E354EC-A2A8-451B-A7C4-6E15CE91B67A}" srcOrd="0" destOrd="0" presId="urn:microsoft.com/office/officeart/2008/layout/LinedList"/>
    <dgm:cxn modelId="{D4ABC848-EA24-4A64-9723-BF4D3A3C1647}" type="presParOf" srcId="{3B243FA5-7DAE-4309-9AE5-522DC84E5DB5}" destId="{0E4039FD-2C2D-4B04-8A0C-A0E4E334886A}" srcOrd="1" destOrd="0" presId="urn:microsoft.com/office/officeart/2008/layout/LinedList"/>
    <dgm:cxn modelId="{A55436F5-C531-4E95-AFAC-A2015CB61693}" type="presParOf" srcId="{0E4039FD-2C2D-4B04-8A0C-A0E4E334886A}" destId="{588DBF20-8DB3-4086-8A28-45CEF9D1F023}" srcOrd="0" destOrd="0" presId="urn:microsoft.com/office/officeart/2008/layout/LinedList"/>
    <dgm:cxn modelId="{3BFCABE3-979C-495E-AE37-BFD5BC41ECF7}" type="presParOf" srcId="{0E4039FD-2C2D-4B04-8A0C-A0E4E334886A}" destId="{09468663-A207-43B4-9B86-AF42DAFE46FD}" srcOrd="1" destOrd="0" presId="urn:microsoft.com/office/officeart/2008/layout/LinedList"/>
    <dgm:cxn modelId="{6B205D2C-FC44-49A3-9AC9-686FCD316F78}" type="presParOf" srcId="{3B243FA5-7DAE-4309-9AE5-522DC84E5DB5}" destId="{EBC51023-5B44-46CC-9E7C-BE02671680C3}" srcOrd="2" destOrd="0" presId="urn:microsoft.com/office/officeart/2008/layout/LinedList"/>
    <dgm:cxn modelId="{3BC25144-773A-4989-B463-20DB6C8FF694}" type="presParOf" srcId="{3B243FA5-7DAE-4309-9AE5-522DC84E5DB5}" destId="{67C14FCA-7205-429F-B7F7-8068EBFD3777}" srcOrd="3" destOrd="0" presId="urn:microsoft.com/office/officeart/2008/layout/LinedList"/>
    <dgm:cxn modelId="{307FB457-6E23-4888-8C8D-41B7600B9E49}" type="presParOf" srcId="{67C14FCA-7205-429F-B7F7-8068EBFD3777}" destId="{7D160C6B-F483-44E3-A917-35E3EBD6E8E8}" srcOrd="0" destOrd="0" presId="urn:microsoft.com/office/officeart/2008/layout/LinedList"/>
    <dgm:cxn modelId="{A510ED44-B158-41EA-B68B-97179B1705C0}" type="presParOf" srcId="{67C14FCA-7205-429F-B7F7-8068EBFD3777}" destId="{DC6963B1-3BFE-4D9E-86C1-ED6A9A16A057}" srcOrd="1" destOrd="0" presId="urn:microsoft.com/office/officeart/2008/layout/LinedList"/>
    <dgm:cxn modelId="{12AD4032-1AD4-4762-9E6F-021F3A237C1D}" type="presParOf" srcId="{3B243FA5-7DAE-4309-9AE5-522DC84E5DB5}" destId="{6BA19B81-760D-439E-B35F-04E240E47C71}" srcOrd="4" destOrd="0" presId="urn:microsoft.com/office/officeart/2008/layout/LinedList"/>
    <dgm:cxn modelId="{86F1E8BC-CE09-4D85-ABF6-80038069FC4C}" type="presParOf" srcId="{3B243FA5-7DAE-4309-9AE5-522DC84E5DB5}" destId="{CBFD4691-D9E2-4478-A38E-404CBD43C631}" srcOrd="5" destOrd="0" presId="urn:microsoft.com/office/officeart/2008/layout/LinedList"/>
    <dgm:cxn modelId="{964F7F22-C3A6-462F-8A99-2ABEABF6C1AF}" type="presParOf" srcId="{CBFD4691-D9E2-4478-A38E-404CBD43C631}" destId="{B7D2FF18-4F0F-4ADF-BDC5-51002041453F}" srcOrd="0" destOrd="0" presId="urn:microsoft.com/office/officeart/2008/layout/LinedList"/>
    <dgm:cxn modelId="{B1E0308D-9F86-4164-8C6F-D00AF6C6659A}" type="presParOf" srcId="{CBFD4691-D9E2-4478-A38E-404CBD43C631}" destId="{E8D32808-F6F3-45E9-89FD-5B2514236CAE}" srcOrd="1" destOrd="0" presId="urn:microsoft.com/office/officeart/2008/layout/LinedList"/>
    <dgm:cxn modelId="{3746F5DB-DEB9-4E68-9C81-4CB95B87810C}" type="presParOf" srcId="{3B243FA5-7DAE-4309-9AE5-522DC84E5DB5}" destId="{49C4FB67-2220-4003-9B31-FA201D4DA7FC}" srcOrd="6" destOrd="0" presId="urn:microsoft.com/office/officeart/2008/layout/LinedList"/>
    <dgm:cxn modelId="{EF69DF0B-1774-4D88-9B63-B09E42AE5B1A}" type="presParOf" srcId="{3B243FA5-7DAE-4309-9AE5-522DC84E5DB5}" destId="{D8F46096-A374-4CCF-8D7D-84F8FC1D9ED1}" srcOrd="7" destOrd="0" presId="urn:microsoft.com/office/officeart/2008/layout/LinedList"/>
    <dgm:cxn modelId="{7D3DD7BE-4315-4BDE-A854-0933E107B7B0}" type="presParOf" srcId="{D8F46096-A374-4CCF-8D7D-84F8FC1D9ED1}" destId="{1DBB6E1D-9E5F-4C80-84BA-4B919749CF3C}" srcOrd="0" destOrd="0" presId="urn:microsoft.com/office/officeart/2008/layout/LinedList"/>
    <dgm:cxn modelId="{D4F1C6B8-48E6-461F-A7AD-122366F4F2B8}" type="presParOf" srcId="{D8F46096-A374-4CCF-8D7D-84F8FC1D9ED1}" destId="{487DC706-DF27-4DFD-AD9B-7536B3DEE764}" srcOrd="1" destOrd="0" presId="urn:microsoft.com/office/officeart/2008/layout/LinedList"/>
    <dgm:cxn modelId="{E39FF9B2-3DFB-4FA8-89D7-4544D6759E63}" type="presParOf" srcId="{3B243FA5-7DAE-4309-9AE5-522DC84E5DB5}" destId="{93399CF1-E2A7-48CD-A018-82DAD08FA673}" srcOrd="8" destOrd="0" presId="urn:microsoft.com/office/officeart/2008/layout/LinedList"/>
    <dgm:cxn modelId="{5557B8D9-6B41-455F-8165-12AD3812C0D6}" type="presParOf" srcId="{3B243FA5-7DAE-4309-9AE5-522DC84E5DB5}" destId="{4480F900-D2C0-4651-9FA6-434B4B6582DA}" srcOrd="9" destOrd="0" presId="urn:microsoft.com/office/officeart/2008/layout/LinedList"/>
    <dgm:cxn modelId="{E099E720-7C41-4E17-8A0E-FB84C969F850}" type="presParOf" srcId="{4480F900-D2C0-4651-9FA6-434B4B6582DA}" destId="{859D06E2-DE22-419C-979D-3A8C26312006}" srcOrd="0" destOrd="0" presId="urn:microsoft.com/office/officeart/2008/layout/LinedList"/>
    <dgm:cxn modelId="{C20FADB7-9E52-4F72-8D02-D1F67664A3F8}" type="presParOf" srcId="{4480F900-D2C0-4651-9FA6-434B4B6582DA}" destId="{92A6C6DF-271B-4391-A438-90A5DEBB057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0D5B55-3BFA-43C8-BB98-E3E2D004742B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B22F29F-5690-40D7-A4E1-1DDB691D1785}">
      <dgm:prSet/>
      <dgm:spPr/>
      <dgm:t>
        <a:bodyPr/>
        <a:lstStyle/>
        <a:p>
          <a:r>
            <a:rPr lang="en-GB"/>
            <a:t>Recall of products. </a:t>
          </a:r>
          <a:endParaRPr lang="en-US"/>
        </a:p>
      </dgm:t>
    </dgm:pt>
    <dgm:pt modelId="{E0A896E6-3A90-40B0-A7B7-2FBE5497AA64}" type="parTrans" cxnId="{45212894-433B-4E1A-861D-E49D5D792D19}">
      <dgm:prSet/>
      <dgm:spPr/>
      <dgm:t>
        <a:bodyPr/>
        <a:lstStyle/>
        <a:p>
          <a:endParaRPr lang="en-US"/>
        </a:p>
      </dgm:t>
    </dgm:pt>
    <dgm:pt modelId="{E711880A-6954-4774-89C0-1A1B6E194828}" type="sibTrans" cxnId="{45212894-433B-4E1A-861D-E49D5D792D19}">
      <dgm:prSet/>
      <dgm:spPr/>
      <dgm:t>
        <a:bodyPr/>
        <a:lstStyle/>
        <a:p>
          <a:endParaRPr lang="en-US"/>
        </a:p>
      </dgm:t>
    </dgm:pt>
    <dgm:pt modelId="{F982B9BC-CC1A-45E3-A0A0-0F0821663A65}">
      <dgm:prSet/>
      <dgm:spPr/>
      <dgm:t>
        <a:bodyPr/>
        <a:lstStyle/>
        <a:p>
          <a:r>
            <a:rPr lang="en-GB"/>
            <a:t>Severe cases – band from selling products on EU market. </a:t>
          </a:r>
          <a:endParaRPr lang="en-US"/>
        </a:p>
      </dgm:t>
    </dgm:pt>
    <dgm:pt modelId="{1E636962-343E-466D-B621-2449D58C79E7}" type="parTrans" cxnId="{13BADD38-F6AF-482E-9223-EA7C32850396}">
      <dgm:prSet/>
      <dgm:spPr/>
      <dgm:t>
        <a:bodyPr/>
        <a:lstStyle/>
        <a:p>
          <a:endParaRPr lang="en-US"/>
        </a:p>
      </dgm:t>
    </dgm:pt>
    <dgm:pt modelId="{272EAC23-A211-45AD-94F4-59FE6442F455}" type="sibTrans" cxnId="{13BADD38-F6AF-482E-9223-EA7C32850396}">
      <dgm:prSet/>
      <dgm:spPr/>
      <dgm:t>
        <a:bodyPr/>
        <a:lstStyle/>
        <a:p>
          <a:endParaRPr lang="en-US"/>
        </a:p>
      </dgm:t>
    </dgm:pt>
    <dgm:pt modelId="{D96B712A-905C-43EB-8331-F853D1ADCCF2}">
      <dgm:prSet/>
      <dgm:spPr/>
      <dgm:t>
        <a:bodyPr/>
        <a:lstStyle/>
        <a:p>
          <a:r>
            <a:rPr lang="en-GB"/>
            <a:t>Criminal liability. </a:t>
          </a:r>
          <a:endParaRPr lang="en-US"/>
        </a:p>
      </dgm:t>
    </dgm:pt>
    <dgm:pt modelId="{72D3E02F-8294-46AB-BF70-5F7D30437A0C}" type="parTrans" cxnId="{C59E142C-3490-4C86-BE2A-8585460C23AC}">
      <dgm:prSet/>
      <dgm:spPr/>
      <dgm:t>
        <a:bodyPr/>
        <a:lstStyle/>
        <a:p>
          <a:endParaRPr lang="en-US"/>
        </a:p>
      </dgm:t>
    </dgm:pt>
    <dgm:pt modelId="{71CD7814-BE7D-485D-BCCA-443A6F33B7D7}" type="sibTrans" cxnId="{C59E142C-3490-4C86-BE2A-8585460C23AC}">
      <dgm:prSet/>
      <dgm:spPr/>
      <dgm:t>
        <a:bodyPr/>
        <a:lstStyle/>
        <a:p>
          <a:endParaRPr lang="en-US"/>
        </a:p>
      </dgm:t>
    </dgm:pt>
    <dgm:pt modelId="{48712515-9793-4F14-A0B4-89659599E351}">
      <dgm:prSet/>
      <dgm:spPr/>
      <dgm:t>
        <a:bodyPr/>
        <a:lstStyle/>
        <a:p>
          <a:r>
            <a:rPr lang="en-GB"/>
            <a:t>Financial Penalties. </a:t>
          </a:r>
          <a:endParaRPr lang="en-US"/>
        </a:p>
      </dgm:t>
    </dgm:pt>
    <dgm:pt modelId="{615A146A-4A32-47A4-9AD3-9DC1E566B174}" type="parTrans" cxnId="{AE81AAB0-DD62-49D4-BD84-6E5DB545AB66}">
      <dgm:prSet/>
      <dgm:spPr/>
      <dgm:t>
        <a:bodyPr/>
        <a:lstStyle/>
        <a:p>
          <a:endParaRPr lang="en-US"/>
        </a:p>
      </dgm:t>
    </dgm:pt>
    <dgm:pt modelId="{C4C500D8-B0A7-48C3-8546-4EEFE3BD675F}" type="sibTrans" cxnId="{AE81AAB0-DD62-49D4-BD84-6E5DB545AB66}">
      <dgm:prSet/>
      <dgm:spPr/>
      <dgm:t>
        <a:bodyPr/>
        <a:lstStyle/>
        <a:p>
          <a:endParaRPr lang="en-US"/>
        </a:p>
      </dgm:t>
    </dgm:pt>
    <dgm:pt modelId="{3E1ACC45-46F2-44F2-91B4-48CC6B2829B2}">
      <dgm:prSet/>
      <dgm:spPr/>
      <dgm:t>
        <a:bodyPr/>
        <a:lstStyle/>
        <a:p>
          <a:r>
            <a:rPr lang="en-GB"/>
            <a:t>Reputation risk. </a:t>
          </a:r>
          <a:endParaRPr lang="en-US"/>
        </a:p>
      </dgm:t>
    </dgm:pt>
    <dgm:pt modelId="{76DC1EAC-E89F-44C9-9BC7-8D744947244A}" type="parTrans" cxnId="{95FE85C4-0085-4153-A3B3-74F2906C5B92}">
      <dgm:prSet/>
      <dgm:spPr/>
      <dgm:t>
        <a:bodyPr/>
        <a:lstStyle/>
        <a:p>
          <a:endParaRPr lang="en-US"/>
        </a:p>
      </dgm:t>
    </dgm:pt>
    <dgm:pt modelId="{771A201C-42B7-4298-847B-490F7C307223}" type="sibTrans" cxnId="{95FE85C4-0085-4153-A3B3-74F2906C5B92}">
      <dgm:prSet/>
      <dgm:spPr/>
      <dgm:t>
        <a:bodyPr/>
        <a:lstStyle/>
        <a:p>
          <a:endParaRPr lang="en-US"/>
        </a:p>
      </dgm:t>
    </dgm:pt>
    <dgm:pt modelId="{3E9DD303-C567-49B2-8F83-3D840311662B}" type="pres">
      <dgm:prSet presAssocID="{E00D5B55-3BFA-43C8-BB98-E3E2D004742B}" presName="vert0" presStyleCnt="0">
        <dgm:presLayoutVars>
          <dgm:dir/>
          <dgm:animOne val="branch"/>
          <dgm:animLvl val="lvl"/>
        </dgm:presLayoutVars>
      </dgm:prSet>
      <dgm:spPr/>
    </dgm:pt>
    <dgm:pt modelId="{629E9CB3-4969-45C0-B08E-A790CBD6133B}" type="pres">
      <dgm:prSet presAssocID="{7B22F29F-5690-40D7-A4E1-1DDB691D1785}" presName="thickLine" presStyleLbl="alignNode1" presStyleIdx="0" presStyleCnt="5"/>
      <dgm:spPr/>
    </dgm:pt>
    <dgm:pt modelId="{E38A0DFA-2FC9-416E-B8C3-ADA6E60FAFB3}" type="pres">
      <dgm:prSet presAssocID="{7B22F29F-5690-40D7-A4E1-1DDB691D1785}" presName="horz1" presStyleCnt="0"/>
      <dgm:spPr/>
    </dgm:pt>
    <dgm:pt modelId="{DCBC6B2C-0BA2-45FB-AAE5-082F20069070}" type="pres">
      <dgm:prSet presAssocID="{7B22F29F-5690-40D7-A4E1-1DDB691D1785}" presName="tx1" presStyleLbl="revTx" presStyleIdx="0" presStyleCnt="5"/>
      <dgm:spPr/>
    </dgm:pt>
    <dgm:pt modelId="{C0A2DC28-7FCD-48BF-99D5-12FF90AB052C}" type="pres">
      <dgm:prSet presAssocID="{7B22F29F-5690-40D7-A4E1-1DDB691D1785}" presName="vert1" presStyleCnt="0"/>
      <dgm:spPr/>
    </dgm:pt>
    <dgm:pt modelId="{91E05B51-7270-4F9A-83F3-119F9492DC62}" type="pres">
      <dgm:prSet presAssocID="{F982B9BC-CC1A-45E3-A0A0-0F0821663A65}" presName="thickLine" presStyleLbl="alignNode1" presStyleIdx="1" presStyleCnt="5"/>
      <dgm:spPr/>
    </dgm:pt>
    <dgm:pt modelId="{65BFB993-0513-4CE2-892A-309FFDB43302}" type="pres">
      <dgm:prSet presAssocID="{F982B9BC-CC1A-45E3-A0A0-0F0821663A65}" presName="horz1" presStyleCnt="0"/>
      <dgm:spPr/>
    </dgm:pt>
    <dgm:pt modelId="{3EC93333-F568-489D-8741-A0F895D1DFA6}" type="pres">
      <dgm:prSet presAssocID="{F982B9BC-CC1A-45E3-A0A0-0F0821663A65}" presName="tx1" presStyleLbl="revTx" presStyleIdx="1" presStyleCnt="5"/>
      <dgm:spPr/>
    </dgm:pt>
    <dgm:pt modelId="{EF16363E-1FAA-40AF-BC6D-7D3A8DDDF802}" type="pres">
      <dgm:prSet presAssocID="{F982B9BC-CC1A-45E3-A0A0-0F0821663A65}" presName="vert1" presStyleCnt="0"/>
      <dgm:spPr/>
    </dgm:pt>
    <dgm:pt modelId="{90822F06-9C9E-41A1-A61E-B2E960283162}" type="pres">
      <dgm:prSet presAssocID="{D96B712A-905C-43EB-8331-F853D1ADCCF2}" presName="thickLine" presStyleLbl="alignNode1" presStyleIdx="2" presStyleCnt="5"/>
      <dgm:spPr/>
    </dgm:pt>
    <dgm:pt modelId="{E4CA0BAE-3555-447B-ABA4-522B5BB83D0B}" type="pres">
      <dgm:prSet presAssocID="{D96B712A-905C-43EB-8331-F853D1ADCCF2}" presName="horz1" presStyleCnt="0"/>
      <dgm:spPr/>
    </dgm:pt>
    <dgm:pt modelId="{0F840CE0-400D-44DD-9A3B-C0E37DE6CA19}" type="pres">
      <dgm:prSet presAssocID="{D96B712A-905C-43EB-8331-F853D1ADCCF2}" presName="tx1" presStyleLbl="revTx" presStyleIdx="2" presStyleCnt="5"/>
      <dgm:spPr/>
    </dgm:pt>
    <dgm:pt modelId="{7D4E8197-1DA5-4FD6-AE4C-D35DFBF289E2}" type="pres">
      <dgm:prSet presAssocID="{D96B712A-905C-43EB-8331-F853D1ADCCF2}" presName="vert1" presStyleCnt="0"/>
      <dgm:spPr/>
    </dgm:pt>
    <dgm:pt modelId="{98387D39-3BD7-484B-AB02-E77E79887799}" type="pres">
      <dgm:prSet presAssocID="{48712515-9793-4F14-A0B4-89659599E351}" presName="thickLine" presStyleLbl="alignNode1" presStyleIdx="3" presStyleCnt="5"/>
      <dgm:spPr/>
    </dgm:pt>
    <dgm:pt modelId="{78D2565C-82D4-4BFE-96F2-80B1390D0175}" type="pres">
      <dgm:prSet presAssocID="{48712515-9793-4F14-A0B4-89659599E351}" presName="horz1" presStyleCnt="0"/>
      <dgm:spPr/>
    </dgm:pt>
    <dgm:pt modelId="{D8A61ADA-F22B-44B7-BEED-66BE93FA115E}" type="pres">
      <dgm:prSet presAssocID="{48712515-9793-4F14-A0B4-89659599E351}" presName="tx1" presStyleLbl="revTx" presStyleIdx="3" presStyleCnt="5"/>
      <dgm:spPr/>
    </dgm:pt>
    <dgm:pt modelId="{9BA3296C-D273-459D-B98F-3DD713FC2803}" type="pres">
      <dgm:prSet presAssocID="{48712515-9793-4F14-A0B4-89659599E351}" presName="vert1" presStyleCnt="0"/>
      <dgm:spPr/>
    </dgm:pt>
    <dgm:pt modelId="{82D55A74-35E9-4898-9F14-A5D4FD3DAA29}" type="pres">
      <dgm:prSet presAssocID="{3E1ACC45-46F2-44F2-91B4-48CC6B2829B2}" presName="thickLine" presStyleLbl="alignNode1" presStyleIdx="4" presStyleCnt="5"/>
      <dgm:spPr/>
    </dgm:pt>
    <dgm:pt modelId="{5C0FBCB0-C725-485D-81C1-108B43DC04E1}" type="pres">
      <dgm:prSet presAssocID="{3E1ACC45-46F2-44F2-91B4-48CC6B2829B2}" presName="horz1" presStyleCnt="0"/>
      <dgm:spPr/>
    </dgm:pt>
    <dgm:pt modelId="{8B310FD6-1EF2-49B8-8212-0EED32E0BDFC}" type="pres">
      <dgm:prSet presAssocID="{3E1ACC45-46F2-44F2-91B4-48CC6B2829B2}" presName="tx1" presStyleLbl="revTx" presStyleIdx="4" presStyleCnt="5"/>
      <dgm:spPr/>
    </dgm:pt>
    <dgm:pt modelId="{6F1B3CB3-8457-428A-B427-C12CE67B1E84}" type="pres">
      <dgm:prSet presAssocID="{3E1ACC45-46F2-44F2-91B4-48CC6B2829B2}" presName="vert1" presStyleCnt="0"/>
      <dgm:spPr/>
    </dgm:pt>
  </dgm:ptLst>
  <dgm:cxnLst>
    <dgm:cxn modelId="{C59E142C-3490-4C86-BE2A-8585460C23AC}" srcId="{E00D5B55-3BFA-43C8-BB98-E3E2D004742B}" destId="{D96B712A-905C-43EB-8331-F853D1ADCCF2}" srcOrd="2" destOrd="0" parTransId="{72D3E02F-8294-46AB-BF70-5F7D30437A0C}" sibTransId="{71CD7814-BE7D-485D-BCCA-443A6F33B7D7}"/>
    <dgm:cxn modelId="{2E48C434-0439-421F-98B9-8235CFB35600}" type="presOf" srcId="{E00D5B55-3BFA-43C8-BB98-E3E2D004742B}" destId="{3E9DD303-C567-49B2-8F83-3D840311662B}" srcOrd="0" destOrd="0" presId="urn:microsoft.com/office/officeart/2008/layout/LinedList"/>
    <dgm:cxn modelId="{13BADD38-F6AF-482E-9223-EA7C32850396}" srcId="{E00D5B55-3BFA-43C8-BB98-E3E2D004742B}" destId="{F982B9BC-CC1A-45E3-A0A0-0F0821663A65}" srcOrd="1" destOrd="0" parTransId="{1E636962-343E-466D-B621-2449D58C79E7}" sibTransId="{272EAC23-A211-45AD-94F4-59FE6442F455}"/>
    <dgm:cxn modelId="{45212894-433B-4E1A-861D-E49D5D792D19}" srcId="{E00D5B55-3BFA-43C8-BB98-E3E2D004742B}" destId="{7B22F29F-5690-40D7-A4E1-1DDB691D1785}" srcOrd="0" destOrd="0" parTransId="{E0A896E6-3A90-40B0-A7B7-2FBE5497AA64}" sibTransId="{E711880A-6954-4774-89C0-1A1B6E194828}"/>
    <dgm:cxn modelId="{4C93529C-D61C-47A5-8C00-20C2601A8B18}" type="presOf" srcId="{7B22F29F-5690-40D7-A4E1-1DDB691D1785}" destId="{DCBC6B2C-0BA2-45FB-AAE5-082F20069070}" srcOrd="0" destOrd="0" presId="urn:microsoft.com/office/officeart/2008/layout/LinedList"/>
    <dgm:cxn modelId="{AE81AAB0-DD62-49D4-BD84-6E5DB545AB66}" srcId="{E00D5B55-3BFA-43C8-BB98-E3E2D004742B}" destId="{48712515-9793-4F14-A0B4-89659599E351}" srcOrd="3" destOrd="0" parTransId="{615A146A-4A32-47A4-9AD3-9DC1E566B174}" sibTransId="{C4C500D8-B0A7-48C3-8546-4EEFE3BD675F}"/>
    <dgm:cxn modelId="{A71A56BB-B81F-4B32-A869-4DAD7AAE5DFA}" type="presOf" srcId="{3E1ACC45-46F2-44F2-91B4-48CC6B2829B2}" destId="{8B310FD6-1EF2-49B8-8212-0EED32E0BDFC}" srcOrd="0" destOrd="0" presId="urn:microsoft.com/office/officeart/2008/layout/LinedList"/>
    <dgm:cxn modelId="{95FE85C4-0085-4153-A3B3-74F2906C5B92}" srcId="{E00D5B55-3BFA-43C8-BB98-E3E2D004742B}" destId="{3E1ACC45-46F2-44F2-91B4-48CC6B2829B2}" srcOrd="4" destOrd="0" parTransId="{76DC1EAC-E89F-44C9-9BC7-8D744947244A}" sibTransId="{771A201C-42B7-4298-847B-490F7C307223}"/>
    <dgm:cxn modelId="{141E4ED1-183E-4401-B683-08AC318BD63D}" type="presOf" srcId="{D96B712A-905C-43EB-8331-F853D1ADCCF2}" destId="{0F840CE0-400D-44DD-9A3B-C0E37DE6CA19}" srcOrd="0" destOrd="0" presId="urn:microsoft.com/office/officeart/2008/layout/LinedList"/>
    <dgm:cxn modelId="{41FE30DC-5D6B-4F74-A5A4-59D8370D8A98}" type="presOf" srcId="{48712515-9793-4F14-A0B4-89659599E351}" destId="{D8A61ADA-F22B-44B7-BEED-66BE93FA115E}" srcOrd="0" destOrd="0" presId="urn:microsoft.com/office/officeart/2008/layout/LinedList"/>
    <dgm:cxn modelId="{6B9E3CF4-2C69-4EE7-BDDC-E11C9256246D}" type="presOf" srcId="{F982B9BC-CC1A-45E3-A0A0-0F0821663A65}" destId="{3EC93333-F568-489D-8741-A0F895D1DFA6}" srcOrd="0" destOrd="0" presId="urn:microsoft.com/office/officeart/2008/layout/LinedList"/>
    <dgm:cxn modelId="{34A783D4-F165-4865-A21D-4F6F34CCBC32}" type="presParOf" srcId="{3E9DD303-C567-49B2-8F83-3D840311662B}" destId="{629E9CB3-4969-45C0-B08E-A790CBD6133B}" srcOrd="0" destOrd="0" presId="urn:microsoft.com/office/officeart/2008/layout/LinedList"/>
    <dgm:cxn modelId="{0DB2DA37-35C6-45B8-BBB1-5F69A9825A93}" type="presParOf" srcId="{3E9DD303-C567-49B2-8F83-3D840311662B}" destId="{E38A0DFA-2FC9-416E-B8C3-ADA6E60FAFB3}" srcOrd="1" destOrd="0" presId="urn:microsoft.com/office/officeart/2008/layout/LinedList"/>
    <dgm:cxn modelId="{7CDE285A-A318-48E9-B6FD-48F8D40F1404}" type="presParOf" srcId="{E38A0DFA-2FC9-416E-B8C3-ADA6E60FAFB3}" destId="{DCBC6B2C-0BA2-45FB-AAE5-082F20069070}" srcOrd="0" destOrd="0" presId="urn:microsoft.com/office/officeart/2008/layout/LinedList"/>
    <dgm:cxn modelId="{C928F25D-C100-41EA-B663-B6EE95079468}" type="presParOf" srcId="{E38A0DFA-2FC9-416E-B8C3-ADA6E60FAFB3}" destId="{C0A2DC28-7FCD-48BF-99D5-12FF90AB052C}" srcOrd="1" destOrd="0" presId="urn:microsoft.com/office/officeart/2008/layout/LinedList"/>
    <dgm:cxn modelId="{CC5E3724-2688-4711-9215-3417A1CB234E}" type="presParOf" srcId="{3E9DD303-C567-49B2-8F83-3D840311662B}" destId="{91E05B51-7270-4F9A-83F3-119F9492DC62}" srcOrd="2" destOrd="0" presId="urn:microsoft.com/office/officeart/2008/layout/LinedList"/>
    <dgm:cxn modelId="{A0645D51-9EDF-4573-81F2-22C1C23F650E}" type="presParOf" srcId="{3E9DD303-C567-49B2-8F83-3D840311662B}" destId="{65BFB993-0513-4CE2-892A-309FFDB43302}" srcOrd="3" destOrd="0" presId="urn:microsoft.com/office/officeart/2008/layout/LinedList"/>
    <dgm:cxn modelId="{67716C45-3B72-4DCE-BBF3-54B5E3C4B1DF}" type="presParOf" srcId="{65BFB993-0513-4CE2-892A-309FFDB43302}" destId="{3EC93333-F568-489D-8741-A0F895D1DFA6}" srcOrd="0" destOrd="0" presId="urn:microsoft.com/office/officeart/2008/layout/LinedList"/>
    <dgm:cxn modelId="{2AC41732-DA2D-4BD9-A71A-117EE8AFC28E}" type="presParOf" srcId="{65BFB993-0513-4CE2-892A-309FFDB43302}" destId="{EF16363E-1FAA-40AF-BC6D-7D3A8DDDF802}" srcOrd="1" destOrd="0" presId="urn:microsoft.com/office/officeart/2008/layout/LinedList"/>
    <dgm:cxn modelId="{1708CCDB-5C3E-46C1-8DB2-658610428021}" type="presParOf" srcId="{3E9DD303-C567-49B2-8F83-3D840311662B}" destId="{90822F06-9C9E-41A1-A61E-B2E960283162}" srcOrd="4" destOrd="0" presId="urn:microsoft.com/office/officeart/2008/layout/LinedList"/>
    <dgm:cxn modelId="{497FF42E-917E-428E-BC50-472744DD14B1}" type="presParOf" srcId="{3E9DD303-C567-49B2-8F83-3D840311662B}" destId="{E4CA0BAE-3555-447B-ABA4-522B5BB83D0B}" srcOrd="5" destOrd="0" presId="urn:microsoft.com/office/officeart/2008/layout/LinedList"/>
    <dgm:cxn modelId="{5254A983-6818-4068-BEC6-E7817307D6BB}" type="presParOf" srcId="{E4CA0BAE-3555-447B-ABA4-522B5BB83D0B}" destId="{0F840CE0-400D-44DD-9A3B-C0E37DE6CA19}" srcOrd="0" destOrd="0" presId="urn:microsoft.com/office/officeart/2008/layout/LinedList"/>
    <dgm:cxn modelId="{7789C38F-48B4-4C46-96B9-444840E34378}" type="presParOf" srcId="{E4CA0BAE-3555-447B-ABA4-522B5BB83D0B}" destId="{7D4E8197-1DA5-4FD6-AE4C-D35DFBF289E2}" srcOrd="1" destOrd="0" presId="urn:microsoft.com/office/officeart/2008/layout/LinedList"/>
    <dgm:cxn modelId="{D3FEB4E5-386E-44D1-A3E1-25CEAD687092}" type="presParOf" srcId="{3E9DD303-C567-49B2-8F83-3D840311662B}" destId="{98387D39-3BD7-484B-AB02-E77E79887799}" srcOrd="6" destOrd="0" presId="urn:microsoft.com/office/officeart/2008/layout/LinedList"/>
    <dgm:cxn modelId="{7BBC6904-349E-489A-A698-576A3E68F100}" type="presParOf" srcId="{3E9DD303-C567-49B2-8F83-3D840311662B}" destId="{78D2565C-82D4-4BFE-96F2-80B1390D0175}" srcOrd="7" destOrd="0" presId="urn:microsoft.com/office/officeart/2008/layout/LinedList"/>
    <dgm:cxn modelId="{A3A0C81E-290E-4D53-91E6-4495263AD732}" type="presParOf" srcId="{78D2565C-82D4-4BFE-96F2-80B1390D0175}" destId="{D8A61ADA-F22B-44B7-BEED-66BE93FA115E}" srcOrd="0" destOrd="0" presId="urn:microsoft.com/office/officeart/2008/layout/LinedList"/>
    <dgm:cxn modelId="{19895627-57DE-4BBD-A998-887ED40DE4C4}" type="presParOf" srcId="{78D2565C-82D4-4BFE-96F2-80B1390D0175}" destId="{9BA3296C-D273-459D-B98F-3DD713FC2803}" srcOrd="1" destOrd="0" presId="urn:microsoft.com/office/officeart/2008/layout/LinedList"/>
    <dgm:cxn modelId="{9F0EEE54-2365-4214-82E6-FFFB4DCD5DEA}" type="presParOf" srcId="{3E9DD303-C567-49B2-8F83-3D840311662B}" destId="{82D55A74-35E9-4898-9F14-A5D4FD3DAA29}" srcOrd="8" destOrd="0" presId="urn:microsoft.com/office/officeart/2008/layout/LinedList"/>
    <dgm:cxn modelId="{7F88D61C-9B55-4BF2-BD09-A795F80BF868}" type="presParOf" srcId="{3E9DD303-C567-49B2-8F83-3D840311662B}" destId="{5C0FBCB0-C725-485D-81C1-108B43DC04E1}" srcOrd="9" destOrd="0" presId="urn:microsoft.com/office/officeart/2008/layout/LinedList"/>
    <dgm:cxn modelId="{C7A09E1F-C675-4FA7-8A1F-262032E1E982}" type="presParOf" srcId="{5C0FBCB0-C725-485D-81C1-108B43DC04E1}" destId="{8B310FD6-1EF2-49B8-8212-0EED32E0BDFC}" srcOrd="0" destOrd="0" presId="urn:microsoft.com/office/officeart/2008/layout/LinedList"/>
    <dgm:cxn modelId="{D81AA644-2468-4675-9AEB-96078A3243FD}" type="presParOf" srcId="{5C0FBCB0-C725-485D-81C1-108B43DC04E1}" destId="{6F1B3CB3-8457-428A-B427-C12CE67B1E8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D309D52-E6C0-4E7D-B8EE-C3A18BCA48E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B6BF318-3278-4897-A65B-7292B246295A}">
      <dgm:prSet/>
      <dgm:spPr/>
      <dgm:t>
        <a:bodyPr/>
        <a:lstStyle/>
        <a:p>
          <a:r>
            <a:rPr lang="en-GB"/>
            <a:t>Report on – business models and much more. </a:t>
          </a:r>
          <a:endParaRPr lang="en-US"/>
        </a:p>
      </dgm:t>
    </dgm:pt>
    <dgm:pt modelId="{CFC478F0-3239-4C0D-96D4-216A511AD9D7}" type="parTrans" cxnId="{559E1202-D9E2-417A-A715-8CFC864FD589}">
      <dgm:prSet/>
      <dgm:spPr/>
      <dgm:t>
        <a:bodyPr/>
        <a:lstStyle/>
        <a:p>
          <a:endParaRPr lang="en-US"/>
        </a:p>
      </dgm:t>
    </dgm:pt>
    <dgm:pt modelId="{E060DDB7-C10C-45D3-9EBB-2B8E5B391411}" type="sibTrans" cxnId="{559E1202-D9E2-417A-A715-8CFC864FD589}">
      <dgm:prSet/>
      <dgm:spPr/>
      <dgm:t>
        <a:bodyPr/>
        <a:lstStyle/>
        <a:p>
          <a:endParaRPr lang="en-US"/>
        </a:p>
      </dgm:t>
    </dgm:pt>
    <dgm:pt modelId="{EFB11087-508F-4858-BC1B-AE7CE26CD26B}">
      <dgm:prSet/>
      <dgm:spPr/>
      <dgm:t>
        <a:bodyPr/>
        <a:lstStyle/>
        <a:p>
          <a:r>
            <a:rPr lang="en-GB"/>
            <a:t>Disclosure in line with European Sustainability reporting standards. </a:t>
          </a:r>
          <a:endParaRPr lang="en-US"/>
        </a:p>
      </dgm:t>
    </dgm:pt>
    <dgm:pt modelId="{5CF0652A-AAC4-4C32-8359-AC491DF13582}" type="parTrans" cxnId="{02DF38A4-F3F8-40CC-8178-C3E419C6C071}">
      <dgm:prSet/>
      <dgm:spPr/>
      <dgm:t>
        <a:bodyPr/>
        <a:lstStyle/>
        <a:p>
          <a:endParaRPr lang="en-US"/>
        </a:p>
      </dgm:t>
    </dgm:pt>
    <dgm:pt modelId="{34478CE2-9896-40ED-B859-D6888B7BBF87}" type="sibTrans" cxnId="{02DF38A4-F3F8-40CC-8178-C3E419C6C071}">
      <dgm:prSet/>
      <dgm:spPr/>
      <dgm:t>
        <a:bodyPr/>
        <a:lstStyle/>
        <a:p>
          <a:endParaRPr lang="en-US"/>
        </a:p>
      </dgm:t>
    </dgm:pt>
    <dgm:pt modelId="{442A54D5-9A1F-4AFA-8791-0453CE3F3002}">
      <dgm:prSet/>
      <dgm:spPr/>
      <dgm:t>
        <a:bodyPr/>
        <a:lstStyle/>
        <a:p>
          <a:r>
            <a:rPr lang="en-GB"/>
            <a:t>Slow implementation. </a:t>
          </a:r>
          <a:endParaRPr lang="en-US"/>
        </a:p>
      </dgm:t>
    </dgm:pt>
    <dgm:pt modelId="{BFC49D47-02B0-406E-993D-316B4BF40044}" type="parTrans" cxnId="{D0B114E4-D4B1-4527-B1AE-C73AC2B24443}">
      <dgm:prSet/>
      <dgm:spPr/>
      <dgm:t>
        <a:bodyPr/>
        <a:lstStyle/>
        <a:p>
          <a:endParaRPr lang="en-US"/>
        </a:p>
      </dgm:t>
    </dgm:pt>
    <dgm:pt modelId="{BE128E98-9892-49FC-B739-8607E6D6006B}" type="sibTrans" cxnId="{D0B114E4-D4B1-4527-B1AE-C73AC2B24443}">
      <dgm:prSet/>
      <dgm:spPr/>
      <dgm:t>
        <a:bodyPr/>
        <a:lstStyle/>
        <a:p>
          <a:endParaRPr lang="en-US"/>
        </a:p>
      </dgm:t>
    </dgm:pt>
    <dgm:pt modelId="{B721DC74-6436-4AC6-BE2D-35AB2358C7DF}">
      <dgm:prSet/>
      <dgm:spPr/>
      <dgm:t>
        <a:bodyPr/>
        <a:lstStyle/>
        <a:p>
          <a:r>
            <a:rPr lang="en-GB"/>
            <a:t>Uk – Reporting on EU on operations (Entire) (EU and non-EU activities) </a:t>
          </a:r>
          <a:endParaRPr lang="en-US"/>
        </a:p>
      </dgm:t>
    </dgm:pt>
    <dgm:pt modelId="{FA31BFDD-28CA-4BEF-B692-0BFF5BFACEE9}" type="parTrans" cxnId="{9370A652-B084-4D37-8328-F0A46A1F5CCC}">
      <dgm:prSet/>
      <dgm:spPr/>
      <dgm:t>
        <a:bodyPr/>
        <a:lstStyle/>
        <a:p>
          <a:endParaRPr lang="en-US"/>
        </a:p>
      </dgm:t>
    </dgm:pt>
    <dgm:pt modelId="{445392D7-45C4-4EF9-AB6A-A7D1EF426ABC}" type="sibTrans" cxnId="{9370A652-B084-4D37-8328-F0A46A1F5CCC}">
      <dgm:prSet/>
      <dgm:spPr/>
      <dgm:t>
        <a:bodyPr/>
        <a:lstStyle/>
        <a:p>
          <a:endParaRPr lang="en-US"/>
        </a:p>
      </dgm:t>
    </dgm:pt>
    <dgm:pt modelId="{24F9E138-4175-41CE-8110-4EAED391A0C3}">
      <dgm:prSet/>
      <dgm:spPr/>
      <dgm:t>
        <a:bodyPr/>
        <a:lstStyle/>
        <a:p>
          <a:r>
            <a:rPr lang="en-GB"/>
            <a:t>Uk has some of its own regulations but must comply with both if trading in the EU. </a:t>
          </a:r>
          <a:endParaRPr lang="en-US"/>
        </a:p>
      </dgm:t>
    </dgm:pt>
    <dgm:pt modelId="{AC309457-2745-4834-8953-79C3EC1D58E7}" type="parTrans" cxnId="{73519FBA-002A-402E-B878-F4A80033F108}">
      <dgm:prSet/>
      <dgm:spPr/>
      <dgm:t>
        <a:bodyPr/>
        <a:lstStyle/>
        <a:p>
          <a:endParaRPr lang="en-US"/>
        </a:p>
      </dgm:t>
    </dgm:pt>
    <dgm:pt modelId="{D978C6E3-E195-4446-809E-7CF51EFFD6B3}" type="sibTrans" cxnId="{73519FBA-002A-402E-B878-F4A80033F108}">
      <dgm:prSet/>
      <dgm:spPr/>
      <dgm:t>
        <a:bodyPr/>
        <a:lstStyle/>
        <a:p>
          <a:endParaRPr lang="en-US"/>
        </a:p>
      </dgm:t>
    </dgm:pt>
    <dgm:pt modelId="{DBB0A3EF-6D84-40AF-8FBD-754F7ED43A05}" type="pres">
      <dgm:prSet presAssocID="{3D309D52-E6C0-4E7D-B8EE-C3A18BCA48EE}" presName="root" presStyleCnt="0">
        <dgm:presLayoutVars>
          <dgm:dir/>
          <dgm:resizeHandles val="exact"/>
        </dgm:presLayoutVars>
      </dgm:prSet>
      <dgm:spPr/>
    </dgm:pt>
    <dgm:pt modelId="{231F1BF1-EF61-4C2E-91F8-B02384594AF9}" type="pres">
      <dgm:prSet presAssocID="{1B6BF318-3278-4897-A65B-7292B246295A}" presName="compNode" presStyleCnt="0"/>
      <dgm:spPr/>
    </dgm:pt>
    <dgm:pt modelId="{B4E8A2E3-D6F5-4A19-A202-C5688FBB1129}" type="pres">
      <dgm:prSet presAssocID="{1B6BF318-3278-4897-A65B-7292B246295A}" presName="bgRect" presStyleLbl="bgShp" presStyleIdx="0" presStyleCnt="5"/>
      <dgm:spPr/>
    </dgm:pt>
    <dgm:pt modelId="{AB2621E5-E1B2-474D-AF55-684B1606EB8C}" type="pres">
      <dgm:prSet presAssocID="{1B6BF318-3278-4897-A65B-7292B246295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gister"/>
        </a:ext>
      </dgm:extLst>
    </dgm:pt>
    <dgm:pt modelId="{60E46DD0-CC47-4345-801E-2990B878D8B5}" type="pres">
      <dgm:prSet presAssocID="{1B6BF318-3278-4897-A65B-7292B246295A}" presName="spaceRect" presStyleCnt="0"/>
      <dgm:spPr/>
    </dgm:pt>
    <dgm:pt modelId="{310B1601-C87E-4197-97AD-1D674E27C83F}" type="pres">
      <dgm:prSet presAssocID="{1B6BF318-3278-4897-A65B-7292B246295A}" presName="parTx" presStyleLbl="revTx" presStyleIdx="0" presStyleCnt="5">
        <dgm:presLayoutVars>
          <dgm:chMax val="0"/>
          <dgm:chPref val="0"/>
        </dgm:presLayoutVars>
      </dgm:prSet>
      <dgm:spPr/>
    </dgm:pt>
    <dgm:pt modelId="{E3437AFB-D82F-41AE-AC8A-384BB430056C}" type="pres">
      <dgm:prSet presAssocID="{E060DDB7-C10C-45D3-9EBB-2B8E5B391411}" presName="sibTrans" presStyleCnt="0"/>
      <dgm:spPr/>
    </dgm:pt>
    <dgm:pt modelId="{77982D4F-520B-4D85-A573-3F687C6328B9}" type="pres">
      <dgm:prSet presAssocID="{EFB11087-508F-4858-BC1B-AE7CE26CD26B}" presName="compNode" presStyleCnt="0"/>
      <dgm:spPr/>
    </dgm:pt>
    <dgm:pt modelId="{B181E9BD-8677-4DAE-84DE-823298000F38}" type="pres">
      <dgm:prSet presAssocID="{EFB11087-508F-4858-BC1B-AE7CE26CD26B}" presName="bgRect" presStyleLbl="bgShp" presStyleIdx="1" presStyleCnt="5"/>
      <dgm:spPr/>
    </dgm:pt>
    <dgm:pt modelId="{D2CA1148-3467-445C-AECF-ACBA5F0A9D91}" type="pres">
      <dgm:prSet presAssocID="{EFB11087-508F-4858-BC1B-AE7CE26CD26B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enn Diagram"/>
        </a:ext>
      </dgm:extLst>
    </dgm:pt>
    <dgm:pt modelId="{766BF23D-A1B5-468F-A389-05348BA0A28E}" type="pres">
      <dgm:prSet presAssocID="{EFB11087-508F-4858-BC1B-AE7CE26CD26B}" presName="spaceRect" presStyleCnt="0"/>
      <dgm:spPr/>
    </dgm:pt>
    <dgm:pt modelId="{63344082-1C92-4407-9F12-C50C8D5065E2}" type="pres">
      <dgm:prSet presAssocID="{EFB11087-508F-4858-BC1B-AE7CE26CD26B}" presName="parTx" presStyleLbl="revTx" presStyleIdx="1" presStyleCnt="5">
        <dgm:presLayoutVars>
          <dgm:chMax val="0"/>
          <dgm:chPref val="0"/>
        </dgm:presLayoutVars>
      </dgm:prSet>
      <dgm:spPr/>
    </dgm:pt>
    <dgm:pt modelId="{654A48D4-98B4-464E-BB1E-E8C3E528177D}" type="pres">
      <dgm:prSet presAssocID="{34478CE2-9896-40ED-B859-D6888B7BBF87}" presName="sibTrans" presStyleCnt="0"/>
      <dgm:spPr/>
    </dgm:pt>
    <dgm:pt modelId="{407FBE9F-812E-409A-82D8-82B7FA6FAEB4}" type="pres">
      <dgm:prSet presAssocID="{442A54D5-9A1F-4AFA-8791-0453CE3F3002}" presName="compNode" presStyleCnt="0"/>
      <dgm:spPr/>
    </dgm:pt>
    <dgm:pt modelId="{7EA96A38-10B7-4B16-8252-577EDA0EBE6E}" type="pres">
      <dgm:prSet presAssocID="{442A54D5-9A1F-4AFA-8791-0453CE3F3002}" presName="bgRect" presStyleLbl="bgShp" presStyleIdx="2" presStyleCnt="5"/>
      <dgm:spPr/>
    </dgm:pt>
    <dgm:pt modelId="{DFC56905-8622-40D2-BBA7-570FEF264668}" type="pres">
      <dgm:prSet presAssocID="{442A54D5-9A1F-4AFA-8791-0453CE3F3002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urtle"/>
        </a:ext>
      </dgm:extLst>
    </dgm:pt>
    <dgm:pt modelId="{1BAD0765-1187-4154-BBF5-2016258F0422}" type="pres">
      <dgm:prSet presAssocID="{442A54D5-9A1F-4AFA-8791-0453CE3F3002}" presName="spaceRect" presStyleCnt="0"/>
      <dgm:spPr/>
    </dgm:pt>
    <dgm:pt modelId="{E36C6303-B2A5-4E25-89C4-A2B34A1327F9}" type="pres">
      <dgm:prSet presAssocID="{442A54D5-9A1F-4AFA-8791-0453CE3F3002}" presName="parTx" presStyleLbl="revTx" presStyleIdx="2" presStyleCnt="5">
        <dgm:presLayoutVars>
          <dgm:chMax val="0"/>
          <dgm:chPref val="0"/>
        </dgm:presLayoutVars>
      </dgm:prSet>
      <dgm:spPr/>
    </dgm:pt>
    <dgm:pt modelId="{7FD58C66-C717-42CA-8A0F-99AC04D77649}" type="pres">
      <dgm:prSet presAssocID="{BE128E98-9892-49FC-B739-8607E6D6006B}" presName="sibTrans" presStyleCnt="0"/>
      <dgm:spPr/>
    </dgm:pt>
    <dgm:pt modelId="{39B83EDE-ECB9-4537-8614-8CD613054756}" type="pres">
      <dgm:prSet presAssocID="{B721DC74-6436-4AC6-BE2D-35AB2358C7DF}" presName="compNode" presStyleCnt="0"/>
      <dgm:spPr/>
    </dgm:pt>
    <dgm:pt modelId="{5211D9E5-9F2D-4229-8620-9BDA9718EBC9}" type="pres">
      <dgm:prSet presAssocID="{B721DC74-6436-4AC6-BE2D-35AB2358C7DF}" presName="bgRect" presStyleLbl="bgShp" presStyleIdx="3" presStyleCnt="5"/>
      <dgm:spPr/>
    </dgm:pt>
    <dgm:pt modelId="{6ABB3E20-3213-4072-94E6-49D9672F9DF8}" type="pres">
      <dgm:prSet presAssocID="{B721DC74-6436-4AC6-BE2D-35AB2358C7DF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Europe-Africa"/>
        </a:ext>
      </dgm:extLst>
    </dgm:pt>
    <dgm:pt modelId="{03818B5C-937C-40E4-99B6-87DB80D24D18}" type="pres">
      <dgm:prSet presAssocID="{B721DC74-6436-4AC6-BE2D-35AB2358C7DF}" presName="spaceRect" presStyleCnt="0"/>
      <dgm:spPr/>
    </dgm:pt>
    <dgm:pt modelId="{AF9B75B5-9ACF-4C18-8FDB-1DCDF9CB70E0}" type="pres">
      <dgm:prSet presAssocID="{B721DC74-6436-4AC6-BE2D-35AB2358C7DF}" presName="parTx" presStyleLbl="revTx" presStyleIdx="3" presStyleCnt="5">
        <dgm:presLayoutVars>
          <dgm:chMax val="0"/>
          <dgm:chPref val="0"/>
        </dgm:presLayoutVars>
      </dgm:prSet>
      <dgm:spPr/>
    </dgm:pt>
    <dgm:pt modelId="{523745BC-59FD-4710-B90B-9C8071FA44A7}" type="pres">
      <dgm:prSet presAssocID="{445392D7-45C4-4EF9-AB6A-A7D1EF426ABC}" presName="sibTrans" presStyleCnt="0"/>
      <dgm:spPr/>
    </dgm:pt>
    <dgm:pt modelId="{54FC8F37-F83E-4C5B-8AAE-FC845853D065}" type="pres">
      <dgm:prSet presAssocID="{24F9E138-4175-41CE-8110-4EAED391A0C3}" presName="compNode" presStyleCnt="0"/>
      <dgm:spPr/>
    </dgm:pt>
    <dgm:pt modelId="{9A2A93FE-202B-44A8-813A-24A8D37DF1AA}" type="pres">
      <dgm:prSet presAssocID="{24F9E138-4175-41CE-8110-4EAED391A0C3}" presName="bgRect" presStyleLbl="bgShp" presStyleIdx="4" presStyleCnt="5"/>
      <dgm:spPr/>
    </dgm:pt>
    <dgm:pt modelId="{E71CB3E7-F612-4358-91A1-C6528EE87778}" type="pres">
      <dgm:prSet presAssocID="{24F9E138-4175-41CE-8110-4EAED391A0C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ble"/>
        </a:ext>
      </dgm:extLst>
    </dgm:pt>
    <dgm:pt modelId="{79BA3008-797E-40D5-A277-6AF2516A348B}" type="pres">
      <dgm:prSet presAssocID="{24F9E138-4175-41CE-8110-4EAED391A0C3}" presName="spaceRect" presStyleCnt="0"/>
      <dgm:spPr/>
    </dgm:pt>
    <dgm:pt modelId="{1E6E70B4-2879-4FED-B619-7AAA121BC5AB}" type="pres">
      <dgm:prSet presAssocID="{24F9E138-4175-41CE-8110-4EAED391A0C3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559E1202-D9E2-417A-A715-8CFC864FD589}" srcId="{3D309D52-E6C0-4E7D-B8EE-C3A18BCA48EE}" destId="{1B6BF318-3278-4897-A65B-7292B246295A}" srcOrd="0" destOrd="0" parTransId="{CFC478F0-3239-4C0D-96D4-216A511AD9D7}" sibTransId="{E060DDB7-C10C-45D3-9EBB-2B8E5B391411}"/>
    <dgm:cxn modelId="{263BD82A-774C-4BC0-AB8F-93AEF3F7F140}" type="presOf" srcId="{1B6BF318-3278-4897-A65B-7292B246295A}" destId="{310B1601-C87E-4197-97AD-1D674E27C83F}" srcOrd="0" destOrd="0" presId="urn:microsoft.com/office/officeart/2018/2/layout/IconVerticalSolidList"/>
    <dgm:cxn modelId="{9370A652-B084-4D37-8328-F0A46A1F5CCC}" srcId="{3D309D52-E6C0-4E7D-B8EE-C3A18BCA48EE}" destId="{B721DC74-6436-4AC6-BE2D-35AB2358C7DF}" srcOrd="3" destOrd="0" parTransId="{FA31BFDD-28CA-4BEF-B692-0BFF5BFACEE9}" sibTransId="{445392D7-45C4-4EF9-AB6A-A7D1EF426ABC}"/>
    <dgm:cxn modelId="{AFE7CF58-06D3-47BC-9E07-E8DA04A307A6}" type="presOf" srcId="{442A54D5-9A1F-4AFA-8791-0453CE3F3002}" destId="{E36C6303-B2A5-4E25-89C4-A2B34A1327F9}" srcOrd="0" destOrd="0" presId="urn:microsoft.com/office/officeart/2018/2/layout/IconVerticalSolidList"/>
    <dgm:cxn modelId="{11AA0498-1600-42D6-8E50-C8C0909AB54C}" type="presOf" srcId="{24F9E138-4175-41CE-8110-4EAED391A0C3}" destId="{1E6E70B4-2879-4FED-B619-7AAA121BC5AB}" srcOrd="0" destOrd="0" presId="urn:microsoft.com/office/officeart/2018/2/layout/IconVerticalSolidList"/>
    <dgm:cxn modelId="{F86A099B-9205-4D02-A998-E55DA4D818D4}" type="presOf" srcId="{EFB11087-508F-4858-BC1B-AE7CE26CD26B}" destId="{63344082-1C92-4407-9F12-C50C8D5065E2}" srcOrd="0" destOrd="0" presId="urn:microsoft.com/office/officeart/2018/2/layout/IconVerticalSolidList"/>
    <dgm:cxn modelId="{4C1E6F9C-C7FE-43DA-8744-04253F77C28A}" type="presOf" srcId="{3D309D52-E6C0-4E7D-B8EE-C3A18BCA48EE}" destId="{DBB0A3EF-6D84-40AF-8FBD-754F7ED43A05}" srcOrd="0" destOrd="0" presId="urn:microsoft.com/office/officeart/2018/2/layout/IconVerticalSolidList"/>
    <dgm:cxn modelId="{02DF38A4-F3F8-40CC-8178-C3E419C6C071}" srcId="{3D309D52-E6C0-4E7D-B8EE-C3A18BCA48EE}" destId="{EFB11087-508F-4858-BC1B-AE7CE26CD26B}" srcOrd="1" destOrd="0" parTransId="{5CF0652A-AAC4-4C32-8359-AC491DF13582}" sibTransId="{34478CE2-9896-40ED-B859-D6888B7BBF87}"/>
    <dgm:cxn modelId="{73519FBA-002A-402E-B878-F4A80033F108}" srcId="{3D309D52-E6C0-4E7D-B8EE-C3A18BCA48EE}" destId="{24F9E138-4175-41CE-8110-4EAED391A0C3}" srcOrd="4" destOrd="0" parTransId="{AC309457-2745-4834-8953-79C3EC1D58E7}" sibTransId="{D978C6E3-E195-4446-809E-7CF51EFFD6B3}"/>
    <dgm:cxn modelId="{42E077BD-8200-4991-AD62-117589F0310B}" type="presOf" srcId="{B721DC74-6436-4AC6-BE2D-35AB2358C7DF}" destId="{AF9B75B5-9ACF-4C18-8FDB-1DCDF9CB70E0}" srcOrd="0" destOrd="0" presId="urn:microsoft.com/office/officeart/2018/2/layout/IconVerticalSolidList"/>
    <dgm:cxn modelId="{D0B114E4-D4B1-4527-B1AE-C73AC2B24443}" srcId="{3D309D52-E6C0-4E7D-B8EE-C3A18BCA48EE}" destId="{442A54D5-9A1F-4AFA-8791-0453CE3F3002}" srcOrd="2" destOrd="0" parTransId="{BFC49D47-02B0-406E-993D-316B4BF40044}" sibTransId="{BE128E98-9892-49FC-B739-8607E6D6006B}"/>
    <dgm:cxn modelId="{25F93F6F-D54D-4AB7-9E14-47373DE1AEA2}" type="presParOf" srcId="{DBB0A3EF-6D84-40AF-8FBD-754F7ED43A05}" destId="{231F1BF1-EF61-4C2E-91F8-B02384594AF9}" srcOrd="0" destOrd="0" presId="urn:microsoft.com/office/officeart/2018/2/layout/IconVerticalSolidList"/>
    <dgm:cxn modelId="{B416CE4E-B620-4097-8F0E-C0215423671A}" type="presParOf" srcId="{231F1BF1-EF61-4C2E-91F8-B02384594AF9}" destId="{B4E8A2E3-D6F5-4A19-A202-C5688FBB1129}" srcOrd="0" destOrd="0" presId="urn:microsoft.com/office/officeart/2018/2/layout/IconVerticalSolidList"/>
    <dgm:cxn modelId="{1B261E17-0813-4F0A-9700-6DBA655BF515}" type="presParOf" srcId="{231F1BF1-EF61-4C2E-91F8-B02384594AF9}" destId="{AB2621E5-E1B2-474D-AF55-684B1606EB8C}" srcOrd="1" destOrd="0" presId="urn:microsoft.com/office/officeart/2018/2/layout/IconVerticalSolidList"/>
    <dgm:cxn modelId="{231323D6-CDEC-4ADD-95E5-2FB2FEEF1209}" type="presParOf" srcId="{231F1BF1-EF61-4C2E-91F8-B02384594AF9}" destId="{60E46DD0-CC47-4345-801E-2990B878D8B5}" srcOrd="2" destOrd="0" presId="urn:microsoft.com/office/officeart/2018/2/layout/IconVerticalSolidList"/>
    <dgm:cxn modelId="{DB870E8B-F4A9-49D3-9F43-1D0D7E4A06BC}" type="presParOf" srcId="{231F1BF1-EF61-4C2E-91F8-B02384594AF9}" destId="{310B1601-C87E-4197-97AD-1D674E27C83F}" srcOrd="3" destOrd="0" presId="urn:microsoft.com/office/officeart/2018/2/layout/IconVerticalSolidList"/>
    <dgm:cxn modelId="{F827BF7A-16E1-4A70-8AAC-3171AE50BB7F}" type="presParOf" srcId="{DBB0A3EF-6D84-40AF-8FBD-754F7ED43A05}" destId="{E3437AFB-D82F-41AE-AC8A-384BB430056C}" srcOrd="1" destOrd="0" presId="urn:microsoft.com/office/officeart/2018/2/layout/IconVerticalSolidList"/>
    <dgm:cxn modelId="{BAD6C1BF-2F3F-4FF9-B540-7A06E38E85B3}" type="presParOf" srcId="{DBB0A3EF-6D84-40AF-8FBD-754F7ED43A05}" destId="{77982D4F-520B-4D85-A573-3F687C6328B9}" srcOrd="2" destOrd="0" presId="urn:microsoft.com/office/officeart/2018/2/layout/IconVerticalSolidList"/>
    <dgm:cxn modelId="{C90F9F6E-6FBF-4D2F-B6D0-CEC54AEFB4EC}" type="presParOf" srcId="{77982D4F-520B-4D85-A573-3F687C6328B9}" destId="{B181E9BD-8677-4DAE-84DE-823298000F38}" srcOrd="0" destOrd="0" presId="urn:microsoft.com/office/officeart/2018/2/layout/IconVerticalSolidList"/>
    <dgm:cxn modelId="{CD72D924-8573-4320-BC6D-9AE26C0FAFB7}" type="presParOf" srcId="{77982D4F-520B-4D85-A573-3F687C6328B9}" destId="{D2CA1148-3467-445C-AECF-ACBA5F0A9D91}" srcOrd="1" destOrd="0" presId="urn:microsoft.com/office/officeart/2018/2/layout/IconVerticalSolidList"/>
    <dgm:cxn modelId="{3C002465-AEB8-4EFA-93FB-0C4A3EFE8614}" type="presParOf" srcId="{77982D4F-520B-4D85-A573-3F687C6328B9}" destId="{766BF23D-A1B5-468F-A389-05348BA0A28E}" srcOrd="2" destOrd="0" presId="urn:microsoft.com/office/officeart/2018/2/layout/IconVerticalSolidList"/>
    <dgm:cxn modelId="{2142AF84-2F67-47A3-B35F-8E39DA8D9E34}" type="presParOf" srcId="{77982D4F-520B-4D85-A573-3F687C6328B9}" destId="{63344082-1C92-4407-9F12-C50C8D5065E2}" srcOrd="3" destOrd="0" presId="urn:microsoft.com/office/officeart/2018/2/layout/IconVerticalSolidList"/>
    <dgm:cxn modelId="{1ECEC1F4-7FD3-4AD2-9833-C00E5A97FFA6}" type="presParOf" srcId="{DBB0A3EF-6D84-40AF-8FBD-754F7ED43A05}" destId="{654A48D4-98B4-464E-BB1E-E8C3E528177D}" srcOrd="3" destOrd="0" presId="urn:microsoft.com/office/officeart/2018/2/layout/IconVerticalSolidList"/>
    <dgm:cxn modelId="{FF079431-8089-4311-AB99-0ACC2530630C}" type="presParOf" srcId="{DBB0A3EF-6D84-40AF-8FBD-754F7ED43A05}" destId="{407FBE9F-812E-409A-82D8-82B7FA6FAEB4}" srcOrd="4" destOrd="0" presId="urn:microsoft.com/office/officeart/2018/2/layout/IconVerticalSolidList"/>
    <dgm:cxn modelId="{51094C97-B028-479A-A6EE-FAC67F39D8AF}" type="presParOf" srcId="{407FBE9F-812E-409A-82D8-82B7FA6FAEB4}" destId="{7EA96A38-10B7-4B16-8252-577EDA0EBE6E}" srcOrd="0" destOrd="0" presId="urn:microsoft.com/office/officeart/2018/2/layout/IconVerticalSolidList"/>
    <dgm:cxn modelId="{F8BDDF3B-8E14-4D01-A301-61E33B8F6798}" type="presParOf" srcId="{407FBE9F-812E-409A-82D8-82B7FA6FAEB4}" destId="{DFC56905-8622-40D2-BBA7-570FEF264668}" srcOrd="1" destOrd="0" presId="urn:microsoft.com/office/officeart/2018/2/layout/IconVerticalSolidList"/>
    <dgm:cxn modelId="{D8656291-0040-4DF3-9C07-97B30890B60B}" type="presParOf" srcId="{407FBE9F-812E-409A-82D8-82B7FA6FAEB4}" destId="{1BAD0765-1187-4154-BBF5-2016258F0422}" srcOrd="2" destOrd="0" presId="urn:microsoft.com/office/officeart/2018/2/layout/IconVerticalSolidList"/>
    <dgm:cxn modelId="{1ED5739F-BE75-4986-A0B9-55C85CB29105}" type="presParOf" srcId="{407FBE9F-812E-409A-82D8-82B7FA6FAEB4}" destId="{E36C6303-B2A5-4E25-89C4-A2B34A1327F9}" srcOrd="3" destOrd="0" presId="urn:microsoft.com/office/officeart/2018/2/layout/IconVerticalSolidList"/>
    <dgm:cxn modelId="{8D92DA14-3690-4E49-8024-30CD4A70AFC6}" type="presParOf" srcId="{DBB0A3EF-6D84-40AF-8FBD-754F7ED43A05}" destId="{7FD58C66-C717-42CA-8A0F-99AC04D77649}" srcOrd="5" destOrd="0" presId="urn:microsoft.com/office/officeart/2018/2/layout/IconVerticalSolidList"/>
    <dgm:cxn modelId="{3FA9B56A-2CB0-4308-9E91-534277414A2A}" type="presParOf" srcId="{DBB0A3EF-6D84-40AF-8FBD-754F7ED43A05}" destId="{39B83EDE-ECB9-4537-8614-8CD613054756}" srcOrd="6" destOrd="0" presId="urn:microsoft.com/office/officeart/2018/2/layout/IconVerticalSolidList"/>
    <dgm:cxn modelId="{5CDE0E3B-9C6F-4188-872C-3FDB18EBC1DF}" type="presParOf" srcId="{39B83EDE-ECB9-4537-8614-8CD613054756}" destId="{5211D9E5-9F2D-4229-8620-9BDA9718EBC9}" srcOrd="0" destOrd="0" presId="urn:microsoft.com/office/officeart/2018/2/layout/IconVerticalSolidList"/>
    <dgm:cxn modelId="{0CAAE4DE-404E-4EA1-B4E4-A2F442B02EDB}" type="presParOf" srcId="{39B83EDE-ECB9-4537-8614-8CD613054756}" destId="{6ABB3E20-3213-4072-94E6-49D9672F9DF8}" srcOrd="1" destOrd="0" presId="urn:microsoft.com/office/officeart/2018/2/layout/IconVerticalSolidList"/>
    <dgm:cxn modelId="{4B0CF2BB-2894-4391-B288-04A5177FA7DB}" type="presParOf" srcId="{39B83EDE-ECB9-4537-8614-8CD613054756}" destId="{03818B5C-937C-40E4-99B6-87DB80D24D18}" srcOrd="2" destOrd="0" presId="urn:microsoft.com/office/officeart/2018/2/layout/IconVerticalSolidList"/>
    <dgm:cxn modelId="{8ED50CE4-9AA7-40A9-AAEA-EE1B2595F248}" type="presParOf" srcId="{39B83EDE-ECB9-4537-8614-8CD613054756}" destId="{AF9B75B5-9ACF-4C18-8FDB-1DCDF9CB70E0}" srcOrd="3" destOrd="0" presId="urn:microsoft.com/office/officeart/2018/2/layout/IconVerticalSolidList"/>
    <dgm:cxn modelId="{01BB5A30-FE18-4ED3-9F84-17E89CD76275}" type="presParOf" srcId="{DBB0A3EF-6D84-40AF-8FBD-754F7ED43A05}" destId="{523745BC-59FD-4710-B90B-9C8071FA44A7}" srcOrd="7" destOrd="0" presId="urn:microsoft.com/office/officeart/2018/2/layout/IconVerticalSolidList"/>
    <dgm:cxn modelId="{45032EB8-E521-445A-9D77-EA6C5D4E23CC}" type="presParOf" srcId="{DBB0A3EF-6D84-40AF-8FBD-754F7ED43A05}" destId="{54FC8F37-F83E-4C5B-8AAE-FC845853D065}" srcOrd="8" destOrd="0" presId="urn:microsoft.com/office/officeart/2018/2/layout/IconVerticalSolidList"/>
    <dgm:cxn modelId="{37E3DFC2-C004-4E60-8849-471C8226DA74}" type="presParOf" srcId="{54FC8F37-F83E-4C5B-8AAE-FC845853D065}" destId="{9A2A93FE-202B-44A8-813A-24A8D37DF1AA}" srcOrd="0" destOrd="0" presId="urn:microsoft.com/office/officeart/2018/2/layout/IconVerticalSolidList"/>
    <dgm:cxn modelId="{E3A18C6D-DF68-419E-B0FE-2DA445971F3C}" type="presParOf" srcId="{54FC8F37-F83E-4C5B-8AAE-FC845853D065}" destId="{E71CB3E7-F612-4358-91A1-C6528EE87778}" srcOrd="1" destOrd="0" presId="urn:microsoft.com/office/officeart/2018/2/layout/IconVerticalSolidList"/>
    <dgm:cxn modelId="{04EBC8C9-03B4-4091-8392-D6E240B6A961}" type="presParOf" srcId="{54FC8F37-F83E-4C5B-8AAE-FC845853D065}" destId="{79BA3008-797E-40D5-A277-6AF2516A348B}" srcOrd="2" destOrd="0" presId="urn:microsoft.com/office/officeart/2018/2/layout/IconVerticalSolidList"/>
    <dgm:cxn modelId="{3CF78D07-0B9E-427C-80E0-327771A5A5DA}" type="presParOf" srcId="{54FC8F37-F83E-4C5B-8AAE-FC845853D065}" destId="{1E6E70B4-2879-4FED-B619-7AAA121BC5A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D98AAFF-ECFC-43B5-A231-F8236C416D29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411488F-3563-475C-B7DC-5E89C3407668}">
      <dgm:prSet/>
      <dgm:spPr/>
      <dgm:t>
        <a:bodyPr/>
        <a:lstStyle/>
        <a:p>
          <a:r>
            <a:rPr lang="en-GB"/>
            <a:t>Sustainability reports should be included within their annual management reports. </a:t>
          </a:r>
          <a:endParaRPr lang="en-US"/>
        </a:p>
      </dgm:t>
    </dgm:pt>
    <dgm:pt modelId="{125E26F7-40C2-4285-92EB-90A8C38EF7ED}" type="parTrans" cxnId="{7198B2D3-16E2-4588-BF5C-A5DF9C9868C4}">
      <dgm:prSet/>
      <dgm:spPr/>
      <dgm:t>
        <a:bodyPr/>
        <a:lstStyle/>
        <a:p>
          <a:endParaRPr lang="en-US"/>
        </a:p>
      </dgm:t>
    </dgm:pt>
    <dgm:pt modelId="{C5C489EA-C138-45CD-AAA1-25158A4DEB11}" type="sibTrans" cxnId="{7198B2D3-16E2-4588-BF5C-A5DF9C9868C4}">
      <dgm:prSet/>
      <dgm:spPr/>
      <dgm:t>
        <a:bodyPr/>
        <a:lstStyle/>
        <a:p>
          <a:endParaRPr lang="en-US"/>
        </a:p>
      </dgm:t>
    </dgm:pt>
    <dgm:pt modelId="{6C1A6A55-767E-4895-B429-26CFA2D40D16}">
      <dgm:prSet/>
      <dgm:spPr/>
      <dgm:t>
        <a:bodyPr/>
        <a:lstStyle/>
        <a:p>
          <a:r>
            <a:rPr lang="en-GB"/>
            <a:t>Must abide by reporting principles (Specific) </a:t>
          </a:r>
          <a:endParaRPr lang="en-US"/>
        </a:p>
      </dgm:t>
    </dgm:pt>
    <dgm:pt modelId="{6A65833B-F4B0-4843-A5C0-6D25050818A4}" type="parTrans" cxnId="{445E56B7-D7B7-4541-88D3-8B9745FF5BF5}">
      <dgm:prSet/>
      <dgm:spPr/>
      <dgm:t>
        <a:bodyPr/>
        <a:lstStyle/>
        <a:p>
          <a:endParaRPr lang="en-US"/>
        </a:p>
      </dgm:t>
    </dgm:pt>
    <dgm:pt modelId="{4DB163AB-B9C6-415C-A2EE-9A7AA5BC049C}" type="sibTrans" cxnId="{445E56B7-D7B7-4541-88D3-8B9745FF5BF5}">
      <dgm:prSet/>
      <dgm:spPr/>
      <dgm:t>
        <a:bodyPr/>
        <a:lstStyle/>
        <a:p>
          <a:endParaRPr lang="en-US"/>
        </a:p>
      </dgm:t>
    </dgm:pt>
    <dgm:pt modelId="{12B3D47A-E8FF-4CAE-9DB0-BBC7EF7B4A87}">
      <dgm:prSet/>
      <dgm:spPr/>
      <dgm:t>
        <a:bodyPr/>
        <a:lstStyle/>
        <a:p>
          <a:r>
            <a:rPr lang="en-GB"/>
            <a:t>Have to follow the European Sustainability Reporting Standards. </a:t>
          </a:r>
          <a:endParaRPr lang="en-US"/>
        </a:p>
      </dgm:t>
    </dgm:pt>
    <dgm:pt modelId="{4D45ADCF-CF88-431B-8775-E99D94A5F6CA}" type="parTrans" cxnId="{1A7990B7-D2D5-4843-8BDA-CCB42C9C874B}">
      <dgm:prSet/>
      <dgm:spPr/>
      <dgm:t>
        <a:bodyPr/>
        <a:lstStyle/>
        <a:p>
          <a:endParaRPr lang="en-US"/>
        </a:p>
      </dgm:t>
    </dgm:pt>
    <dgm:pt modelId="{3FE49433-DC85-472A-9434-2C6284EE1139}" type="sibTrans" cxnId="{1A7990B7-D2D5-4843-8BDA-CCB42C9C874B}">
      <dgm:prSet/>
      <dgm:spPr/>
      <dgm:t>
        <a:bodyPr/>
        <a:lstStyle/>
        <a:p>
          <a:endParaRPr lang="en-US"/>
        </a:p>
      </dgm:t>
    </dgm:pt>
    <dgm:pt modelId="{BC1282EB-D35B-4CC9-8FE0-147F52FF85C7}">
      <dgm:prSet/>
      <dgm:spPr/>
      <dgm:t>
        <a:bodyPr/>
        <a:lstStyle/>
        <a:p>
          <a:r>
            <a:rPr lang="en-GB"/>
            <a:t>Independent Assurance – sustainability reports verified. </a:t>
          </a:r>
          <a:endParaRPr lang="en-US"/>
        </a:p>
      </dgm:t>
    </dgm:pt>
    <dgm:pt modelId="{D86864D3-668E-415D-B754-0809E468F7D7}" type="parTrans" cxnId="{49223BE8-DB2B-427D-AFBA-6F9572696C83}">
      <dgm:prSet/>
      <dgm:spPr/>
      <dgm:t>
        <a:bodyPr/>
        <a:lstStyle/>
        <a:p>
          <a:endParaRPr lang="en-US"/>
        </a:p>
      </dgm:t>
    </dgm:pt>
    <dgm:pt modelId="{2339E16F-B03A-4050-8ED6-B3417A1A1965}" type="sibTrans" cxnId="{49223BE8-DB2B-427D-AFBA-6F9572696C83}">
      <dgm:prSet/>
      <dgm:spPr/>
      <dgm:t>
        <a:bodyPr/>
        <a:lstStyle/>
        <a:p>
          <a:endParaRPr lang="en-US"/>
        </a:p>
      </dgm:t>
    </dgm:pt>
    <dgm:pt modelId="{820286CA-9B76-4C91-BA84-BB6BAE6B84F7}">
      <dgm:prSet/>
      <dgm:spPr/>
      <dgm:t>
        <a:bodyPr/>
        <a:lstStyle/>
        <a:p>
          <a:r>
            <a:rPr lang="en-GB"/>
            <a:t>Disclosure – ESC (Environmental, social and governance. </a:t>
          </a:r>
          <a:endParaRPr lang="en-US"/>
        </a:p>
      </dgm:t>
    </dgm:pt>
    <dgm:pt modelId="{01E67E78-DD55-4284-8F50-F9BD09821218}" type="parTrans" cxnId="{C37B9C6D-2AB9-4393-999B-0910FC8DE738}">
      <dgm:prSet/>
      <dgm:spPr/>
      <dgm:t>
        <a:bodyPr/>
        <a:lstStyle/>
        <a:p>
          <a:endParaRPr lang="en-US"/>
        </a:p>
      </dgm:t>
    </dgm:pt>
    <dgm:pt modelId="{D327AE17-3B18-4F25-AE42-CE27A4D2E14A}" type="sibTrans" cxnId="{C37B9C6D-2AB9-4393-999B-0910FC8DE738}">
      <dgm:prSet/>
      <dgm:spPr/>
      <dgm:t>
        <a:bodyPr/>
        <a:lstStyle/>
        <a:p>
          <a:endParaRPr lang="en-US"/>
        </a:p>
      </dgm:t>
    </dgm:pt>
    <dgm:pt modelId="{044D4B0B-C91B-4B90-A3B7-C618F76FB2C4}" type="pres">
      <dgm:prSet presAssocID="{ED98AAFF-ECFC-43B5-A231-F8236C416D29}" presName="vert0" presStyleCnt="0">
        <dgm:presLayoutVars>
          <dgm:dir/>
          <dgm:animOne val="branch"/>
          <dgm:animLvl val="lvl"/>
        </dgm:presLayoutVars>
      </dgm:prSet>
      <dgm:spPr/>
    </dgm:pt>
    <dgm:pt modelId="{448C6C47-F0DA-4E01-B940-E64D84955791}" type="pres">
      <dgm:prSet presAssocID="{9411488F-3563-475C-B7DC-5E89C3407668}" presName="thickLine" presStyleLbl="alignNode1" presStyleIdx="0" presStyleCnt="5"/>
      <dgm:spPr/>
    </dgm:pt>
    <dgm:pt modelId="{250786E6-79F5-465E-B02F-F525B022DC2A}" type="pres">
      <dgm:prSet presAssocID="{9411488F-3563-475C-B7DC-5E89C3407668}" presName="horz1" presStyleCnt="0"/>
      <dgm:spPr/>
    </dgm:pt>
    <dgm:pt modelId="{344E1AF1-1B13-4E85-BCF5-735EBE79F9A4}" type="pres">
      <dgm:prSet presAssocID="{9411488F-3563-475C-B7DC-5E89C3407668}" presName="tx1" presStyleLbl="revTx" presStyleIdx="0" presStyleCnt="5"/>
      <dgm:spPr/>
    </dgm:pt>
    <dgm:pt modelId="{0D487796-F05F-4022-A539-515A46070AB1}" type="pres">
      <dgm:prSet presAssocID="{9411488F-3563-475C-B7DC-5E89C3407668}" presName="vert1" presStyleCnt="0"/>
      <dgm:spPr/>
    </dgm:pt>
    <dgm:pt modelId="{52EC1D79-0C2D-45AA-B2F9-C0653E97B723}" type="pres">
      <dgm:prSet presAssocID="{6C1A6A55-767E-4895-B429-26CFA2D40D16}" presName="thickLine" presStyleLbl="alignNode1" presStyleIdx="1" presStyleCnt="5"/>
      <dgm:spPr/>
    </dgm:pt>
    <dgm:pt modelId="{771CF372-43A1-4FB3-8573-C48E6628E789}" type="pres">
      <dgm:prSet presAssocID="{6C1A6A55-767E-4895-B429-26CFA2D40D16}" presName="horz1" presStyleCnt="0"/>
      <dgm:spPr/>
    </dgm:pt>
    <dgm:pt modelId="{13140433-5D43-451A-8A8F-EB8561EDC3C1}" type="pres">
      <dgm:prSet presAssocID="{6C1A6A55-767E-4895-B429-26CFA2D40D16}" presName="tx1" presStyleLbl="revTx" presStyleIdx="1" presStyleCnt="5"/>
      <dgm:spPr/>
    </dgm:pt>
    <dgm:pt modelId="{C434EA4B-FC6E-4433-B730-A001F4061DFA}" type="pres">
      <dgm:prSet presAssocID="{6C1A6A55-767E-4895-B429-26CFA2D40D16}" presName="vert1" presStyleCnt="0"/>
      <dgm:spPr/>
    </dgm:pt>
    <dgm:pt modelId="{D080869D-4978-4672-BF52-4A609C439EFD}" type="pres">
      <dgm:prSet presAssocID="{12B3D47A-E8FF-4CAE-9DB0-BBC7EF7B4A87}" presName="thickLine" presStyleLbl="alignNode1" presStyleIdx="2" presStyleCnt="5"/>
      <dgm:spPr/>
    </dgm:pt>
    <dgm:pt modelId="{E2A26843-D4D5-482F-84ED-86975E0E7BFE}" type="pres">
      <dgm:prSet presAssocID="{12B3D47A-E8FF-4CAE-9DB0-BBC7EF7B4A87}" presName="horz1" presStyleCnt="0"/>
      <dgm:spPr/>
    </dgm:pt>
    <dgm:pt modelId="{65A4CC7D-D6E3-4C9F-A6F0-D06978732D64}" type="pres">
      <dgm:prSet presAssocID="{12B3D47A-E8FF-4CAE-9DB0-BBC7EF7B4A87}" presName="tx1" presStyleLbl="revTx" presStyleIdx="2" presStyleCnt="5"/>
      <dgm:spPr/>
    </dgm:pt>
    <dgm:pt modelId="{712FCF00-4FBF-45E9-90C0-B14B60D5BDAF}" type="pres">
      <dgm:prSet presAssocID="{12B3D47A-E8FF-4CAE-9DB0-BBC7EF7B4A87}" presName="vert1" presStyleCnt="0"/>
      <dgm:spPr/>
    </dgm:pt>
    <dgm:pt modelId="{A0DB2CAF-2561-4D02-BE62-974E277BB0F3}" type="pres">
      <dgm:prSet presAssocID="{BC1282EB-D35B-4CC9-8FE0-147F52FF85C7}" presName="thickLine" presStyleLbl="alignNode1" presStyleIdx="3" presStyleCnt="5"/>
      <dgm:spPr/>
    </dgm:pt>
    <dgm:pt modelId="{38FF6983-3F28-4775-8963-7E6D0BB3F016}" type="pres">
      <dgm:prSet presAssocID="{BC1282EB-D35B-4CC9-8FE0-147F52FF85C7}" presName="horz1" presStyleCnt="0"/>
      <dgm:spPr/>
    </dgm:pt>
    <dgm:pt modelId="{EA3E24A4-C9A5-463B-9526-61964BD263E8}" type="pres">
      <dgm:prSet presAssocID="{BC1282EB-D35B-4CC9-8FE0-147F52FF85C7}" presName="tx1" presStyleLbl="revTx" presStyleIdx="3" presStyleCnt="5"/>
      <dgm:spPr/>
    </dgm:pt>
    <dgm:pt modelId="{CAB9A9F6-C063-4ACE-9D95-912761E57EE8}" type="pres">
      <dgm:prSet presAssocID="{BC1282EB-D35B-4CC9-8FE0-147F52FF85C7}" presName="vert1" presStyleCnt="0"/>
      <dgm:spPr/>
    </dgm:pt>
    <dgm:pt modelId="{682BE35F-B589-4ECC-85FD-00D356757389}" type="pres">
      <dgm:prSet presAssocID="{820286CA-9B76-4C91-BA84-BB6BAE6B84F7}" presName="thickLine" presStyleLbl="alignNode1" presStyleIdx="4" presStyleCnt="5"/>
      <dgm:spPr/>
    </dgm:pt>
    <dgm:pt modelId="{E2B601C2-17E2-4398-B3E9-54C86E1B71C6}" type="pres">
      <dgm:prSet presAssocID="{820286CA-9B76-4C91-BA84-BB6BAE6B84F7}" presName="horz1" presStyleCnt="0"/>
      <dgm:spPr/>
    </dgm:pt>
    <dgm:pt modelId="{2CCAC1EC-48BE-4827-8A37-F6CF92B67061}" type="pres">
      <dgm:prSet presAssocID="{820286CA-9B76-4C91-BA84-BB6BAE6B84F7}" presName="tx1" presStyleLbl="revTx" presStyleIdx="4" presStyleCnt="5"/>
      <dgm:spPr/>
    </dgm:pt>
    <dgm:pt modelId="{18F3FB94-1A6B-4F7B-829F-F15999A5E2A6}" type="pres">
      <dgm:prSet presAssocID="{820286CA-9B76-4C91-BA84-BB6BAE6B84F7}" presName="vert1" presStyleCnt="0"/>
      <dgm:spPr/>
    </dgm:pt>
  </dgm:ptLst>
  <dgm:cxnLst>
    <dgm:cxn modelId="{C3D2151E-FD13-4E1C-87AB-60D56A88AA3A}" type="presOf" srcId="{9411488F-3563-475C-B7DC-5E89C3407668}" destId="{344E1AF1-1B13-4E85-BCF5-735EBE79F9A4}" srcOrd="0" destOrd="0" presId="urn:microsoft.com/office/officeart/2008/layout/LinedList"/>
    <dgm:cxn modelId="{9AB4336B-8C0C-4387-A3FA-AB1549843249}" type="presOf" srcId="{BC1282EB-D35B-4CC9-8FE0-147F52FF85C7}" destId="{EA3E24A4-C9A5-463B-9526-61964BD263E8}" srcOrd="0" destOrd="0" presId="urn:microsoft.com/office/officeart/2008/layout/LinedList"/>
    <dgm:cxn modelId="{C37B9C6D-2AB9-4393-999B-0910FC8DE738}" srcId="{ED98AAFF-ECFC-43B5-A231-F8236C416D29}" destId="{820286CA-9B76-4C91-BA84-BB6BAE6B84F7}" srcOrd="4" destOrd="0" parTransId="{01E67E78-DD55-4284-8F50-F9BD09821218}" sibTransId="{D327AE17-3B18-4F25-AE42-CE27A4D2E14A}"/>
    <dgm:cxn modelId="{8AB32B74-C53D-4278-8955-D4FDE52A1DEA}" type="presOf" srcId="{ED98AAFF-ECFC-43B5-A231-F8236C416D29}" destId="{044D4B0B-C91B-4B90-A3B7-C618F76FB2C4}" srcOrd="0" destOrd="0" presId="urn:microsoft.com/office/officeart/2008/layout/LinedList"/>
    <dgm:cxn modelId="{4EA8418C-D635-4E27-A3F7-9DF9608629DF}" type="presOf" srcId="{12B3D47A-E8FF-4CAE-9DB0-BBC7EF7B4A87}" destId="{65A4CC7D-D6E3-4C9F-A6F0-D06978732D64}" srcOrd="0" destOrd="0" presId="urn:microsoft.com/office/officeart/2008/layout/LinedList"/>
    <dgm:cxn modelId="{523A1C90-78A2-438B-9AE8-5FD91275F00F}" type="presOf" srcId="{820286CA-9B76-4C91-BA84-BB6BAE6B84F7}" destId="{2CCAC1EC-48BE-4827-8A37-F6CF92B67061}" srcOrd="0" destOrd="0" presId="urn:microsoft.com/office/officeart/2008/layout/LinedList"/>
    <dgm:cxn modelId="{445E56B7-D7B7-4541-88D3-8B9745FF5BF5}" srcId="{ED98AAFF-ECFC-43B5-A231-F8236C416D29}" destId="{6C1A6A55-767E-4895-B429-26CFA2D40D16}" srcOrd="1" destOrd="0" parTransId="{6A65833B-F4B0-4843-A5C0-6D25050818A4}" sibTransId="{4DB163AB-B9C6-415C-A2EE-9A7AA5BC049C}"/>
    <dgm:cxn modelId="{1A7990B7-D2D5-4843-8BDA-CCB42C9C874B}" srcId="{ED98AAFF-ECFC-43B5-A231-F8236C416D29}" destId="{12B3D47A-E8FF-4CAE-9DB0-BBC7EF7B4A87}" srcOrd="2" destOrd="0" parTransId="{4D45ADCF-CF88-431B-8775-E99D94A5F6CA}" sibTransId="{3FE49433-DC85-472A-9434-2C6284EE1139}"/>
    <dgm:cxn modelId="{7198B2D3-16E2-4588-BF5C-A5DF9C9868C4}" srcId="{ED98AAFF-ECFC-43B5-A231-F8236C416D29}" destId="{9411488F-3563-475C-B7DC-5E89C3407668}" srcOrd="0" destOrd="0" parTransId="{125E26F7-40C2-4285-92EB-90A8C38EF7ED}" sibTransId="{C5C489EA-C138-45CD-AAA1-25158A4DEB11}"/>
    <dgm:cxn modelId="{6FE1CCD3-D147-4C53-9983-957EB32DECDA}" type="presOf" srcId="{6C1A6A55-767E-4895-B429-26CFA2D40D16}" destId="{13140433-5D43-451A-8A8F-EB8561EDC3C1}" srcOrd="0" destOrd="0" presId="urn:microsoft.com/office/officeart/2008/layout/LinedList"/>
    <dgm:cxn modelId="{49223BE8-DB2B-427D-AFBA-6F9572696C83}" srcId="{ED98AAFF-ECFC-43B5-A231-F8236C416D29}" destId="{BC1282EB-D35B-4CC9-8FE0-147F52FF85C7}" srcOrd="3" destOrd="0" parTransId="{D86864D3-668E-415D-B754-0809E468F7D7}" sibTransId="{2339E16F-B03A-4050-8ED6-B3417A1A1965}"/>
    <dgm:cxn modelId="{F5A456ED-CD00-4511-AFFD-4C23AA351015}" type="presParOf" srcId="{044D4B0B-C91B-4B90-A3B7-C618F76FB2C4}" destId="{448C6C47-F0DA-4E01-B940-E64D84955791}" srcOrd="0" destOrd="0" presId="urn:microsoft.com/office/officeart/2008/layout/LinedList"/>
    <dgm:cxn modelId="{43BBC258-CBA5-4C65-8B70-E69C5299929C}" type="presParOf" srcId="{044D4B0B-C91B-4B90-A3B7-C618F76FB2C4}" destId="{250786E6-79F5-465E-B02F-F525B022DC2A}" srcOrd="1" destOrd="0" presId="urn:microsoft.com/office/officeart/2008/layout/LinedList"/>
    <dgm:cxn modelId="{1484D047-A62D-4B99-A51A-09AE9D29033B}" type="presParOf" srcId="{250786E6-79F5-465E-B02F-F525B022DC2A}" destId="{344E1AF1-1B13-4E85-BCF5-735EBE79F9A4}" srcOrd="0" destOrd="0" presId="urn:microsoft.com/office/officeart/2008/layout/LinedList"/>
    <dgm:cxn modelId="{6D00E829-EEB1-4836-BE7E-578E8C37ACCB}" type="presParOf" srcId="{250786E6-79F5-465E-B02F-F525B022DC2A}" destId="{0D487796-F05F-4022-A539-515A46070AB1}" srcOrd="1" destOrd="0" presId="urn:microsoft.com/office/officeart/2008/layout/LinedList"/>
    <dgm:cxn modelId="{9FEB8877-301A-4AFE-BE64-90DACB3DAAE4}" type="presParOf" srcId="{044D4B0B-C91B-4B90-A3B7-C618F76FB2C4}" destId="{52EC1D79-0C2D-45AA-B2F9-C0653E97B723}" srcOrd="2" destOrd="0" presId="urn:microsoft.com/office/officeart/2008/layout/LinedList"/>
    <dgm:cxn modelId="{171FA1D0-5D15-410A-9580-ACF55CDDD77C}" type="presParOf" srcId="{044D4B0B-C91B-4B90-A3B7-C618F76FB2C4}" destId="{771CF372-43A1-4FB3-8573-C48E6628E789}" srcOrd="3" destOrd="0" presId="urn:microsoft.com/office/officeart/2008/layout/LinedList"/>
    <dgm:cxn modelId="{3E7BB91C-64A8-43BA-B6F3-DF01AD2C9F3A}" type="presParOf" srcId="{771CF372-43A1-4FB3-8573-C48E6628E789}" destId="{13140433-5D43-451A-8A8F-EB8561EDC3C1}" srcOrd="0" destOrd="0" presId="urn:microsoft.com/office/officeart/2008/layout/LinedList"/>
    <dgm:cxn modelId="{2F8086C2-E5CE-49EE-8840-72511ABE525A}" type="presParOf" srcId="{771CF372-43A1-4FB3-8573-C48E6628E789}" destId="{C434EA4B-FC6E-4433-B730-A001F4061DFA}" srcOrd="1" destOrd="0" presId="urn:microsoft.com/office/officeart/2008/layout/LinedList"/>
    <dgm:cxn modelId="{DB4E79C5-D26E-423B-A1DA-3D3F389E2EDC}" type="presParOf" srcId="{044D4B0B-C91B-4B90-A3B7-C618F76FB2C4}" destId="{D080869D-4978-4672-BF52-4A609C439EFD}" srcOrd="4" destOrd="0" presId="urn:microsoft.com/office/officeart/2008/layout/LinedList"/>
    <dgm:cxn modelId="{212C404C-C8EC-4B3B-AC15-70796233D16C}" type="presParOf" srcId="{044D4B0B-C91B-4B90-A3B7-C618F76FB2C4}" destId="{E2A26843-D4D5-482F-84ED-86975E0E7BFE}" srcOrd="5" destOrd="0" presId="urn:microsoft.com/office/officeart/2008/layout/LinedList"/>
    <dgm:cxn modelId="{3D8079E6-65F1-41DC-906F-56D7994915C8}" type="presParOf" srcId="{E2A26843-D4D5-482F-84ED-86975E0E7BFE}" destId="{65A4CC7D-D6E3-4C9F-A6F0-D06978732D64}" srcOrd="0" destOrd="0" presId="urn:microsoft.com/office/officeart/2008/layout/LinedList"/>
    <dgm:cxn modelId="{34004AA8-02B2-4521-AF29-61018A1A84AA}" type="presParOf" srcId="{E2A26843-D4D5-482F-84ED-86975E0E7BFE}" destId="{712FCF00-4FBF-45E9-90C0-B14B60D5BDAF}" srcOrd="1" destOrd="0" presId="urn:microsoft.com/office/officeart/2008/layout/LinedList"/>
    <dgm:cxn modelId="{10D78778-2584-4F26-ACEA-904148C6A6F4}" type="presParOf" srcId="{044D4B0B-C91B-4B90-A3B7-C618F76FB2C4}" destId="{A0DB2CAF-2561-4D02-BE62-974E277BB0F3}" srcOrd="6" destOrd="0" presId="urn:microsoft.com/office/officeart/2008/layout/LinedList"/>
    <dgm:cxn modelId="{94EF3FF3-6A60-4548-A12E-25702BC558F9}" type="presParOf" srcId="{044D4B0B-C91B-4B90-A3B7-C618F76FB2C4}" destId="{38FF6983-3F28-4775-8963-7E6D0BB3F016}" srcOrd="7" destOrd="0" presId="urn:microsoft.com/office/officeart/2008/layout/LinedList"/>
    <dgm:cxn modelId="{3A6C5858-25A9-4EA0-971A-F46009E2F176}" type="presParOf" srcId="{38FF6983-3F28-4775-8963-7E6D0BB3F016}" destId="{EA3E24A4-C9A5-463B-9526-61964BD263E8}" srcOrd="0" destOrd="0" presId="urn:microsoft.com/office/officeart/2008/layout/LinedList"/>
    <dgm:cxn modelId="{AA76EFCB-0FF9-4173-B044-991240644D40}" type="presParOf" srcId="{38FF6983-3F28-4775-8963-7E6D0BB3F016}" destId="{CAB9A9F6-C063-4ACE-9D95-912761E57EE8}" srcOrd="1" destOrd="0" presId="urn:microsoft.com/office/officeart/2008/layout/LinedList"/>
    <dgm:cxn modelId="{954B9467-BA9E-412F-8078-84658E4FF1FD}" type="presParOf" srcId="{044D4B0B-C91B-4B90-A3B7-C618F76FB2C4}" destId="{682BE35F-B589-4ECC-85FD-00D356757389}" srcOrd="8" destOrd="0" presId="urn:microsoft.com/office/officeart/2008/layout/LinedList"/>
    <dgm:cxn modelId="{839CCEF3-2EAD-46C0-870B-B2701BF30381}" type="presParOf" srcId="{044D4B0B-C91B-4B90-A3B7-C618F76FB2C4}" destId="{E2B601C2-17E2-4398-B3E9-54C86E1B71C6}" srcOrd="9" destOrd="0" presId="urn:microsoft.com/office/officeart/2008/layout/LinedList"/>
    <dgm:cxn modelId="{D4D8B366-9F81-41C1-8F57-967BEAF07EEA}" type="presParOf" srcId="{E2B601C2-17E2-4398-B3E9-54C86E1B71C6}" destId="{2CCAC1EC-48BE-4827-8A37-F6CF92B67061}" srcOrd="0" destOrd="0" presId="urn:microsoft.com/office/officeart/2008/layout/LinedList"/>
    <dgm:cxn modelId="{AA81E3F5-0C46-4251-93B6-B3A6675BA4B0}" type="presParOf" srcId="{E2B601C2-17E2-4398-B3E9-54C86E1B71C6}" destId="{18F3FB94-1A6B-4F7B-829F-F15999A5E2A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05672DC-4CE0-4730-BA14-5690B75C1D19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3E0A5A4E-2436-46AC-8334-B5502F186AE9}">
      <dgm:prSet/>
      <dgm:spPr/>
      <dgm:t>
        <a:bodyPr/>
        <a:lstStyle/>
        <a:p>
          <a:pPr>
            <a:defRPr cap="all"/>
          </a:pPr>
          <a:r>
            <a:rPr lang="en-GB"/>
            <a:t>How would you best define AI? </a:t>
          </a:r>
          <a:endParaRPr lang="en-US"/>
        </a:p>
      </dgm:t>
    </dgm:pt>
    <dgm:pt modelId="{E38A7826-1B9F-4241-8D13-5361CC182674}" type="parTrans" cxnId="{376CD489-DD95-4D72-810B-46F7331B9470}">
      <dgm:prSet/>
      <dgm:spPr/>
      <dgm:t>
        <a:bodyPr/>
        <a:lstStyle/>
        <a:p>
          <a:endParaRPr lang="en-US"/>
        </a:p>
      </dgm:t>
    </dgm:pt>
    <dgm:pt modelId="{E36CA818-5E02-4E2D-A310-CA7B129FAEE9}" type="sibTrans" cxnId="{376CD489-DD95-4D72-810B-46F7331B9470}">
      <dgm:prSet/>
      <dgm:spPr/>
      <dgm:t>
        <a:bodyPr/>
        <a:lstStyle/>
        <a:p>
          <a:endParaRPr lang="en-US"/>
        </a:p>
      </dgm:t>
    </dgm:pt>
    <dgm:pt modelId="{6CCF8E52-2C6D-46C4-940C-F10129A66C5C}">
      <dgm:prSet/>
      <dgm:spPr/>
      <dgm:t>
        <a:bodyPr/>
        <a:lstStyle/>
        <a:p>
          <a:pPr>
            <a:defRPr cap="all"/>
          </a:pPr>
          <a:r>
            <a:rPr lang="en-GB"/>
            <a:t>Is AI ethical? </a:t>
          </a:r>
          <a:endParaRPr lang="en-US"/>
        </a:p>
      </dgm:t>
    </dgm:pt>
    <dgm:pt modelId="{0EBFB1B2-1679-4704-8B73-66BACE9FC726}" type="parTrans" cxnId="{259416A8-46B8-46F4-90E2-9AACECEF94CC}">
      <dgm:prSet/>
      <dgm:spPr/>
      <dgm:t>
        <a:bodyPr/>
        <a:lstStyle/>
        <a:p>
          <a:endParaRPr lang="en-US"/>
        </a:p>
      </dgm:t>
    </dgm:pt>
    <dgm:pt modelId="{8E5B4553-0FB7-4248-98F1-2B2CC9F07217}" type="sibTrans" cxnId="{259416A8-46B8-46F4-90E2-9AACECEF94CC}">
      <dgm:prSet/>
      <dgm:spPr/>
      <dgm:t>
        <a:bodyPr/>
        <a:lstStyle/>
        <a:p>
          <a:endParaRPr lang="en-US"/>
        </a:p>
      </dgm:t>
    </dgm:pt>
    <dgm:pt modelId="{95E767B4-22AA-446A-9659-1BECBB9642B8}" type="pres">
      <dgm:prSet presAssocID="{E05672DC-4CE0-4730-BA14-5690B75C1D19}" presName="root" presStyleCnt="0">
        <dgm:presLayoutVars>
          <dgm:dir/>
          <dgm:resizeHandles val="exact"/>
        </dgm:presLayoutVars>
      </dgm:prSet>
      <dgm:spPr/>
    </dgm:pt>
    <dgm:pt modelId="{0BD78ED4-C193-4FD8-B61B-B0FBF55C4763}" type="pres">
      <dgm:prSet presAssocID="{3E0A5A4E-2436-46AC-8334-B5502F186AE9}" presName="compNode" presStyleCnt="0"/>
      <dgm:spPr/>
    </dgm:pt>
    <dgm:pt modelId="{E15CDBCB-1C14-4B4B-9864-047DD29C4DAB}" type="pres">
      <dgm:prSet presAssocID="{3E0A5A4E-2436-46AC-8334-B5502F186AE9}" presName="iconBgRect" presStyleLbl="bgShp" presStyleIdx="0" presStyleCnt="2"/>
      <dgm:spPr/>
    </dgm:pt>
    <dgm:pt modelId="{C0CEEA25-D007-4A94-BD4E-12D68088FD74}" type="pres">
      <dgm:prSet presAssocID="{3E0A5A4E-2436-46AC-8334-B5502F186AE9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E4C72529-1662-4ED1-8828-032EBED2B45E}" type="pres">
      <dgm:prSet presAssocID="{3E0A5A4E-2436-46AC-8334-B5502F186AE9}" presName="spaceRect" presStyleCnt="0"/>
      <dgm:spPr/>
    </dgm:pt>
    <dgm:pt modelId="{44A1F489-5F53-4471-B057-D8B504FE24AD}" type="pres">
      <dgm:prSet presAssocID="{3E0A5A4E-2436-46AC-8334-B5502F186AE9}" presName="textRect" presStyleLbl="revTx" presStyleIdx="0" presStyleCnt="2">
        <dgm:presLayoutVars>
          <dgm:chMax val="1"/>
          <dgm:chPref val="1"/>
        </dgm:presLayoutVars>
      </dgm:prSet>
      <dgm:spPr/>
    </dgm:pt>
    <dgm:pt modelId="{560B63C8-0C0E-43E5-8608-DD7D7F814B85}" type="pres">
      <dgm:prSet presAssocID="{E36CA818-5E02-4E2D-A310-CA7B129FAEE9}" presName="sibTrans" presStyleCnt="0"/>
      <dgm:spPr/>
    </dgm:pt>
    <dgm:pt modelId="{EFF1C874-6A50-435E-91C4-62C2849FA464}" type="pres">
      <dgm:prSet presAssocID="{6CCF8E52-2C6D-46C4-940C-F10129A66C5C}" presName="compNode" presStyleCnt="0"/>
      <dgm:spPr/>
    </dgm:pt>
    <dgm:pt modelId="{44C0A50B-5DCA-4EE6-BE0F-20942EF4BCFB}" type="pres">
      <dgm:prSet presAssocID="{6CCF8E52-2C6D-46C4-940C-F10129A66C5C}" presName="iconBgRect" presStyleLbl="bgShp" presStyleIdx="1" presStyleCnt="2"/>
      <dgm:spPr/>
    </dgm:pt>
    <dgm:pt modelId="{4CC4C5C8-410E-4944-BA2D-53F9C4B66557}" type="pres">
      <dgm:prSet presAssocID="{6CCF8E52-2C6D-46C4-940C-F10129A66C5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89ADA24E-93D4-4945-A05F-816C9511A9A9}" type="pres">
      <dgm:prSet presAssocID="{6CCF8E52-2C6D-46C4-940C-F10129A66C5C}" presName="spaceRect" presStyleCnt="0"/>
      <dgm:spPr/>
    </dgm:pt>
    <dgm:pt modelId="{9A824BB9-9E86-4321-B306-729CC371BB16}" type="pres">
      <dgm:prSet presAssocID="{6CCF8E52-2C6D-46C4-940C-F10129A66C5C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D4F64E80-3BC4-4862-B477-C3F21ECEC882}" type="presOf" srcId="{6CCF8E52-2C6D-46C4-940C-F10129A66C5C}" destId="{9A824BB9-9E86-4321-B306-729CC371BB16}" srcOrd="0" destOrd="0" presId="urn:microsoft.com/office/officeart/2018/5/layout/IconCircleLabelList"/>
    <dgm:cxn modelId="{376CD489-DD95-4D72-810B-46F7331B9470}" srcId="{E05672DC-4CE0-4730-BA14-5690B75C1D19}" destId="{3E0A5A4E-2436-46AC-8334-B5502F186AE9}" srcOrd="0" destOrd="0" parTransId="{E38A7826-1B9F-4241-8D13-5361CC182674}" sibTransId="{E36CA818-5E02-4E2D-A310-CA7B129FAEE9}"/>
    <dgm:cxn modelId="{259416A8-46B8-46F4-90E2-9AACECEF94CC}" srcId="{E05672DC-4CE0-4730-BA14-5690B75C1D19}" destId="{6CCF8E52-2C6D-46C4-940C-F10129A66C5C}" srcOrd="1" destOrd="0" parTransId="{0EBFB1B2-1679-4704-8B73-66BACE9FC726}" sibTransId="{8E5B4553-0FB7-4248-98F1-2B2CC9F07217}"/>
    <dgm:cxn modelId="{3EF211B9-D719-410B-B1D5-EDB1B186B567}" type="presOf" srcId="{3E0A5A4E-2436-46AC-8334-B5502F186AE9}" destId="{44A1F489-5F53-4471-B057-D8B504FE24AD}" srcOrd="0" destOrd="0" presId="urn:microsoft.com/office/officeart/2018/5/layout/IconCircleLabelList"/>
    <dgm:cxn modelId="{37D57CE4-604A-4DEC-BB75-721311E07D3E}" type="presOf" srcId="{E05672DC-4CE0-4730-BA14-5690B75C1D19}" destId="{95E767B4-22AA-446A-9659-1BECBB9642B8}" srcOrd="0" destOrd="0" presId="urn:microsoft.com/office/officeart/2018/5/layout/IconCircleLabelList"/>
    <dgm:cxn modelId="{6B42E510-F6C8-4CA5-9E6E-5D7861DEA4D6}" type="presParOf" srcId="{95E767B4-22AA-446A-9659-1BECBB9642B8}" destId="{0BD78ED4-C193-4FD8-B61B-B0FBF55C4763}" srcOrd="0" destOrd="0" presId="urn:microsoft.com/office/officeart/2018/5/layout/IconCircleLabelList"/>
    <dgm:cxn modelId="{ACF521AA-85A8-444F-8592-CB6100E290C2}" type="presParOf" srcId="{0BD78ED4-C193-4FD8-B61B-B0FBF55C4763}" destId="{E15CDBCB-1C14-4B4B-9864-047DD29C4DAB}" srcOrd="0" destOrd="0" presId="urn:microsoft.com/office/officeart/2018/5/layout/IconCircleLabelList"/>
    <dgm:cxn modelId="{0593143A-FA53-4F46-AEFF-4DE83631AAB9}" type="presParOf" srcId="{0BD78ED4-C193-4FD8-B61B-B0FBF55C4763}" destId="{C0CEEA25-D007-4A94-BD4E-12D68088FD74}" srcOrd="1" destOrd="0" presId="urn:microsoft.com/office/officeart/2018/5/layout/IconCircleLabelList"/>
    <dgm:cxn modelId="{6671CCFA-55B4-41FD-B800-7B399A812B4D}" type="presParOf" srcId="{0BD78ED4-C193-4FD8-B61B-B0FBF55C4763}" destId="{E4C72529-1662-4ED1-8828-032EBED2B45E}" srcOrd="2" destOrd="0" presId="urn:microsoft.com/office/officeart/2018/5/layout/IconCircleLabelList"/>
    <dgm:cxn modelId="{A51CD22D-2AC9-4AEE-95E2-43A6EDD00EC0}" type="presParOf" srcId="{0BD78ED4-C193-4FD8-B61B-B0FBF55C4763}" destId="{44A1F489-5F53-4471-B057-D8B504FE24AD}" srcOrd="3" destOrd="0" presId="urn:microsoft.com/office/officeart/2018/5/layout/IconCircleLabelList"/>
    <dgm:cxn modelId="{4BA92703-BA82-47DF-A7E6-CBF29941896D}" type="presParOf" srcId="{95E767B4-22AA-446A-9659-1BECBB9642B8}" destId="{560B63C8-0C0E-43E5-8608-DD7D7F814B85}" srcOrd="1" destOrd="0" presId="urn:microsoft.com/office/officeart/2018/5/layout/IconCircleLabelList"/>
    <dgm:cxn modelId="{FC498F51-6074-4059-AD79-27D863298184}" type="presParOf" srcId="{95E767B4-22AA-446A-9659-1BECBB9642B8}" destId="{EFF1C874-6A50-435E-91C4-62C2849FA464}" srcOrd="2" destOrd="0" presId="urn:microsoft.com/office/officeart/2018/5/layout/IconCircleLabelList"/>
    <dgm:cxn modelId="{85BB31B8-A2C7-4908-8CFF-223CFD77DB4D}" type="presParOf" srcId="{EFF1C874-6A50-435E-91C4-62C2849FA464}" destId="{44C0A50B-5DCA-4EE6-BE0F-20942EF4BCFB}" srcOrd="0" destOrd="0" presId="urn:microsoft.com/office/officeart/2018/5/layout/IconCircleLabelList"/>
    <dgm:cxn modelId="{DEDAB47B-22CD-40A4-953C-8A5793E258EA}" type="presParOf" srcId="{EFF1C874-6A50-435E-91C4-62C2849FA464}" destId="{4CC4C5C8-410E-4944-BA2D-53F9C4B66557}" srcOrd="1" destOrd="0" presId="urn:microsoft.com/office/officeart/2018/5/layout/IconCircleLabelList"/>
    <dgm:cxn modelId="{4C65CB2E-3D76-4773-9982-3803A748C8F8}" type="presParOf" srcId="{EFF1C874-6A50-435E-91C4-62C2849FA464}" destId="{89ADA24E-93D4-4945-A05F-816C9511A9A9}" srcOrd="2" destOrd="0" presId="urn:microsoft.com/office/officeart/2018/5/layout/IconCircleLabelList"/>
    <dgm:cxn modelId="{7B65085F-1AFE-45AE-A8B1-A7DD10FC17F1}" type="presParOf" srcId="{EFF1C874-6A50-435E-91C4-62C2849FA464}" destId="{9A824BB9-9E86-4321-B306-729CC371BB1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2EE37BB-D112-4848-B7E0-EEF4233C5DC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1CF0108-BE41-4BE7-ABA5-1BFEC090814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EU Ai act – ensure safe and ethical use of AI. </a:t>
          </a:r>
          <a:endParaRPr lang="en-US"/>
        </a:p>
      </dgm:t>
    </dgm:pt>
    <dgm:pt modelId="{E2A8AC5C-6C15-4AD3-BE46-269E799AAC98}" type="parTrans" cxnId="{72F092C5-D421-40B3-BC56-EF8B1936D5F7}">
      <dgm:prSet/>
      <dgm:spPr/>
      <dgm:t>
        <a:bodyPr/>
        <a:lstStyle/>
        <a:p>
          <a:endParaRPr lang="en-US"/>
        </a:p>
      </dgm:t>
    </dgm:pt>
    <dgm:pt modelId="{6C17D01B-64AB-4809-9764-976937408624}" type="sibTrans" cxnId="{72F092C5-D421-40B3-BC56-EF8B1936D5F7}">
      <dgm:prSet/>
      <dgm:spPr/>
      <dgm:t>
        <a:bodyPr/>
        <a:lstStyle/>
        <a:p>
          <a:endParaRPr lang="en-US"/>
        </a:p>
      </dgm:t>
    </dgm:pt>
    <dgm:pt modelId="{2B063BA4-D9F6-4538-A5E1-177897E387D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Different risk levels of AI Systems – Unacceptable, high, limited and minimal.</a:t>
          </a:r>
          <a:endParaRPr lang="en-US"/>
        </a:p>
      </dgm:t>
    </dgm:pt>
    <dgm:pt modelId="{56637B67-1398-4A47-949F-3F9E29F56AA7}" type="parTrans" cxnId="{737113CC-6B74-41C4-A5B5-68FDD2E4A48A}">
      <dgm:prSet/>
      <dgm:spPr/>
      <dgm:t>
        <a:bodyPr/>
        <a:lstStyle/>
        <a:p>
          <a:endParaRPr lang="en-US"/>
        </a:p>
      </dgm:t>
    </dgm:pt>
    <dgm:pt modelId="{B8EE02F1-8511-46E4-9749-9D39B5F66334}" type="sibTrans" cxnId="{737113CC-6B74-41C4-A5B5-68FDD2E4A48A}">
      <dgm:prSet/>
      <dgm:spPr/>
      <dgm:t>
        <a:bodyPr/>
        <a:lstStyle/>
        <a:p>
          <a:endParaRPr lang="en-US"/>
        </a:p>
      </dgm:t>
    </dgm:pt>
    <dgm:pt modelId="{EB67E772-F347-426C-8C70-003D13C0E14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Ai must be give clear information about capabilities and limitations. </a:t>
          </a:r>
          <a:endParaRPr lang="en-US"/>
        </a:p>
      </dgm:t>
    </dgm:pt>
    <dgm:pt modelId="{372E33D7-72E1-436D-BD76-A4602D9E950F}" type="parTrans" cxnId="{9417D96C-6E2A-478E-85A4-ED83175028B0}">
      <dgm:prSet/>
      <dgm:spPr/>
      <dgm:t>
        <a:bodyPr/>
        <a:lstStyle/>
        <a:p>
          <a:endParaRPr lang="en-US"/>
        </a:p>
      </dgm:t>
    </dgm:pt>
    <dgm:pt modelId="{05B78AAE-07A8-4D6A-B790-0A4D137A3E9B}" type="sibTrans" cxnId="{9417D96C-6E2A-478E-85A4-ED83175028B0}">
      <dgm:prSet/>
      <dgm:spPr/>
      <dgm:t>
        <a:bodyPr/>
        <a:lstStyle/>
        <a:p>
          <a:endParaRPr lang="en-US"/>
        </a:p>
      </dgm:t>
    </dgm:pt>
    <dgm:pt modelId="{86CF57AC-887D-4AAB-B664-2DCB9B5F520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Creators must comply with regulations. </a:t>
          </a:r>
          <a:endParaRPr lang="en-US"/>
        </a:p>
      </dgm:t>
    </dgm:pt>
    <dgm:pt modelId="{3CE7FCBB-81AE-455D-A328-DCC5764C328D}" type="parTrans" cxnId="{F20A50BA-ED1C-4B59-94C5-90204CABB904}">
      <dgm:prSet/>
      <dgm:spPr/>
      <dgm:t>
        <a:bodyPr/>
        <a:lstStyle/>
        <a:p>
          <a:endParaRPr lang="en-US"/>
        </a:p>
      </dgm:t>
    </dgm:pt>
    <dgm:pt modelId="{829E927A-A27C-4EC6-93A4-9AC1A83572EE}" type="sibTrans" cxnId="{F20A50BA-ED1C-4B59-94C5-90204CABB904}">
      <dgm:prSet/>
      <dgm:spPr/>
      <dgm:t>
        <a:bodyPr/>
        <a:lstStyle/>
        <a:p>
          <a:endParaRPr lang="en-US"/>
        </a:p>
      </dgm:t>
    </dgm:pt>
    <dgm:pt modelId="{9BB3021B-D0EE-492F-84DE-7756296FE67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Certain practices are banned – social scoring by governments. </a:t>
          </a:r>
          <a:endParaRPr lang="en-US"/>
        </a:p>
      </dgm:t>
    </dgm:pt>
    <dgm:pt modelId="{E9B254C1-53C2-4E76-AB9A-F76A14361777}" type="parTrans" cxnId="{D9CDF950-8308-4787-8640-37D9BE9910CD}">
      <dgm:prSet/>
      <dgm:spPr/>
      <dgm:t>
        <a:bodyPr/>
        <a:lstStyle/>
        <a:p>
          <a:endParaRPr lang="en-US"/>
        </a:p>
      </dgm:t>
    </dgm:pt>
    <dgm:pt modelId="{4B82600B-608D-4A80-9601-5D091995F848}" type="sibTrans" cxnId="{D9CDF950-8308-4787-8640-37D9BE9910CD}">
      <dgm:prSet/>
      <dgm:spPr/>
      <dgm:t>
        <a:bodyPr/>
        <a:lstStyle/>
        <a:p>
          <a:endParaRPr lang="en-US"/>
        </a:p>
      </dgm:t>
    </dgm:pt>
    <dgm:pt modelId="{3E1F614E-8E35-456D-91A2-FD7271A458C8}" type="pres">
      <dgm:prSet presAssocID="{E2EE37BB-D112-4848-B7E0-EEF4233C5DC7}" presName="root" presStyleCnt="0">
        <dgm:presLayoutVars>
          <dgm:dir/>
          <dgm:resizeHandles val="exact"/>
        </dgm:presLayoutVars>
      </dgm:prSet>
      <dgm:spPr/>
    </dgm:pt>
    <dgm:pt modelId="{FC836838-8D6C-4A96-840F-0C1B785FB88B}" type="pres">
      <dgm:prSet presAssocID="{B1CF0108-BE41-4BE7-ABA5-1BFEC090814E}" presName="compNode" presStyleCnt="0"/>
      <dgm:spPr/>
    </dgm:pt>
    <dgm:pt modelId="{8A1CEC19-8065-4472-BDCA-2CEF1EA84FA6}" type="pres">
      <dgm:prSet presAssocID="{B1CF0108-BE41-4BE7-ABA5-1BFEC090814E}" presName="bgRect" presStyleLbl="bgShp" presStyleIdx="0" presStyleCnt="5"/>
      <dgm:spPr/>
    </dgm:pt>
    <dgm:pt modelId="{DBE12DA3-A73E-42AC-BE78-DEAF6B718DA1}" type="pres">
      <dgm:prSet presAssocID="{B1CF0108-BE41-4BE7-ABA5-1BFEC090814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2169445D-C515-4EE0-AA6C-4431FBE4248C}" type="pres">
      <dgm:prSet presAssocID="{B1CF0108-BE41-4BE7-ABA5-1BFEC090814E}" presName="spaceRect" presStyleCnt="0"/>
      <dgm:spPr/>
    </dgm:pt>
    <dgm:pt modelId="{53F38D9F-B856-4608-8CA5-A8A910D8CE50}" type="pres">
      <dgm:prSet presAssocID="{B1CF0108-BE41-4BE7-ABA5-1BFEC090814E}" presName="parTx" presStyleLbl="revTx" presStyleIdx="0" presStyleCnt="5">
        <dgm:presLayoutVars>
          <dgm:chMax val="0"/>
          <dgm:chPref val="0"/>
        </dgm:presLayoutVars>
      </dgm:prSet>
      <dgm:spPr/>
    </dgm:pt>
    <dgm:pt modelId="{B0DA487F-7804-4A14-9C1B-3B4580646AA4}" type="pres">
      <dgm:prSet presAssocID="{6C17D01B-64AB-4809-9764-976937408624}" presName="sibTrans" presStyleCnt="0"/>
      <dgm:spPr/>
    </dgm:pt>
    <dgm:pt modelId="{1D88F441-88C8-4819-9D7C-567B1F9C5518}" type="pres">
      <dgm:prSet presAssocID="{2B063BA4-D9F6-4538-A5E1-177897E387DD}" presName="compNode" presStyleCnt="0"/>
      <dgm:spPr/>
    </dgm:pt>
    <dgm:pt modelId="{248BA7A7-2BCD-42F3-91D6-623CE2453D80}" type="pres">
      <dgm:prSet presAssocID="{2B063BA4-D9F6-4538-A5E1-177897E387DD}" presName="bgRect" presStyleLbl="bgShp" presStyleIdx="1" presStyleCnt="5"/>
      <dgm:spPr/>
    </dgm:pt>
    <dgm:pt modelId="{FE506FE1-64B9-4CBD-8F67-DD74749DE87A}" type="pres">
      <dgm:prSet presAssocID="{2B063BA4-D9F6-4538-A5E1-177897E387D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CA258B9A-A87E-47A5-A3A3-D961E25D6995}" type="pres">
      <dgm:prSet presAssocID="{2B063BA4-D9F6-4538-A5E1-177897E387DD}" presName="spaceRect" presStyleCnt="0"/>
      <dgm:spPr/>
    </dgm:pt>
    <dgm:pt modelId="{CB01C3D1-4411-4514-9F0B-DA9F65B88858}" type="pres">
      <dgm:prSet presAssocID="{2B063BA4-D9F6-4538-A5E1-177897E387DD}" presName="parTx" presStyleLbl="revTx" presStyleIdx="1" presStyleCnt="5">
        <dgm:presLayoutVars>
          <dgm:chMax val="0"/>
          <dgm:chPref val="0"/>
        </dgm:presLayoutVars>
      </dgm:prSet>
      <dgm:spPr/>
    </dgm:pt>
    <dgm:pt modelId="{DEF43724-6DBF-4DF0-A369-D6AB1511ECCD}" type="pres">
      <dgm:prSet presAssocID="{B8EE02F1-8511-46E4-9749-9D39B5F66334}" presName="sibTrans" presStyleCnt="0"/>
      <dgm:spPr/>
    </dgm:pt>
    <dgm:pt modelId="{B0EB34C7-5A7E-4DF9-84C7-9A97287F6B08}" type="pres">
      <dgm:prSet presAssocID="{EB67E772-F347-426C-8C70-003D13C0E14C}" presName="compNode" presStyleCnt="0"/>
      <dgm:spPr/>
    </dgm:pt>
    <dgm:pt modelId="{C44F3BA4-8A99-4B56-8602-8540CC7AE6B0}" type="pres">
      <dgm:prSet presAssocID="{EB67E772-F347-426C-8C70-003D13C0E14C}" presName="bgRect" presStyleLbl="bgShp" presStyleIdx="2" presStyleCnt="5"/>
      <dgm:spPr/>
    </dgm:pt>
    <dgm:pt modelId="{3B8B6AF3-7B15-4592-B001-0F4C5C9F5217}" type="pres">
      <dgm:prSet presAssocID="{EB67E772-F347-426C-8C70-003D13C0E14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55DC937-4D00-407C-96F8-18916A4F8B6A}" type="pres">
      <dgm:prSet presAssocID="{EB67E772-F347-426C-8C70-003D13C0E14C}" presName="spaceRect" presStyleCnt="0"/>
      <dgm:spPr/>
    </dgm:pt>
    <dgm:pt modelId="{AC7595E3-2DFC-4481-A09A-015D998B3A02}" type="pres">
      <dgm:prSet presAssocID="{EB67E772-F347-426C-8C70-003D13C0E14C}" presName="parTx" presStyleLbl="revTx" presStyleIdx="2" presStyleCnt="5">
        <dgm:presLayoutVars>
          <dgm:chMax val="0"/>
          <dgm:chPref val="0"/>
        </dgm:presLayoutVars>
      </dgm:prSet>
      <dgm:spPr/>
    </dgm:pt>
    <dgm:pt modelId="{EE0F42FB-5794-47A2-9FD6-D9E7E6E3D898}" type="pres">
      <dgm:prSet presAssocID="{05B78AAE-07A8-4D6A-B790-0A4D137A3E9B}" presName="sibTrans" presStyleCnt="0"/>
      <dgm:spPr/>
    </dgm:pt>
    <dgm:pt modelId="{0567BBD7-74E8-43DC-A391-D274A0FDC5A4}" type="pres">
      <dgm:prSet presAssocID="{86CF57AC-887D-4AAB-B664-2DCB9B5F5205}" presName="compNode" presStyleCnt="0"/>
      <dgm:spPr/>
    </dgm:pt>
    <dgm:pt modelId="{93FCB57F-C005-44DC-8F4C-8083D080337F}" type="pres">
      <dgm:prSet presAssocID="{86CF57AC-887D-4AAB-B664-2DCB9B5F5205}" presName="bgRect" presStyleLbl="bgShp" presStyleIdx="3" presStyleCnt="5"/>
      <dgm:spPr/>
    </dgm:pt>
    <dgm:pt modelId="{671385C0-0EA5-403A-808E-CCADC58EFFF1}" type="pres">
      <dgm:prSet presAssocID="{86CF57AC-887D-4AAB-B664-2DCB9B5F520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E8BB6AAD-82D9-47D3-9D86-288CB7C7769F}" type="pres">
      <dgm:prSet presAssocID="{86CF57AC-887D-4AAB-B664-2DCB9B5F5205}" presName="spaceRect" presStyleCnt="0"/>
      <dgm:spPr/>
    </dgm:pt>
    <dgm:pt modelId="{F90F0A90-F6D8-4FC9-B018-FEC691C97368}" type="pres">
      <dgm:prSet presAssocID="{86CF57AC-887D-4AAB-B664-2DCB9B5F5205}" presName="parTx" presStyleLbl="revTx" presStyleIdx="3" presStyleCnt="5">
        <dgm:presLayoutVars>
          <dgm:chMax val="0"/>
          <dgm:chPref val="0"/>
        </dgm:presLayoutVars>
      </dgm:prSet>
      <dgm:spPr/>
    </dgm:pt>
    <dgm:pt modelId="{5591D641-E4D9-443C-87DB-456EA145C78F}" type="pres">
      <dgm:prSet presAssocID="{829E927A-A27C-4EC6-93A4-9AC1A83572EE}" presName="sibTrans" presStyleCnt="0"/>
      <dgm:spPr/>
    </dgm:pt>
    <dgm:pt modelId="{BC5D1A51-EE14-4B39-A88B-E32C3879A7EC}" type="pres">
      <dgm:prSet presAssocID="{9BB3021B-D0EE-492F-84DE-7756296FE670}" presName="compNode" presStyleCnt="0"/>
      <dgm:spPr/>
    </dgm:pt>
    <dgm:pt modelId="{53AD1308-A43A-4BCD-B5A2-91C0409CD9B9}" type="pres">
      <dgm:prSet presAssocID="{9BB3021B-D0EE-492F-84DE-7756296FE670}" presName="bgRect" presStyleLbl="bgShp" presStyleIdx="4" presStyleCnt="5"/>
      <dgm:spPr/>
    </dgm:pt>
    <dgm:pt modelId="{237131E9-5836-4390-8CF7-B3856184A5DB}" type="pres">
      <dgm:prSet presAssocID="{9BB3021B-D0EE-492F-84DE-7756296FE67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o sign"/>
        </a:ext>
      </dgm:extLst>
    </dgm:pt>
    <dgm:pt modelId="{3F6819C5-F2C5-4DFE-BDF6-B476FDF40629}" type="pres">
      <dgm:prSet presAssocID="{9BB3021B-D0EE-492F-84DE-7756296FE670}" presName="spaceRect" presStyleCnt="0"/>
      <dgm:spPr/>
    </dgm:pt>
    <dgm:pt modelId="{30BC9730-DF46-4BEF-ADF5-07C2BD13F5A6}" type="pres">
      <dgm:prSet presAssocID="{9BB3021B-D0EE-492F-84DE-7756296FE670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59533408-9E93-4BAD-8B96-71AFA36A5CBB}" type="presOf" srcId="{EB67E772-F347-426C-8C70-003D13C0E14C}" destId="{AC7595E3-2DFC-4481-A09A-015D998B3A02}" srcOrd="0" destOrd="0" presId="urn:microsoft.com/office/officeart/2018/2/layout/IconVerticalSolidList"/>
    <dgm:cxn modelId="{FF3A6B45-1797-47A6-A556-96B1DAAFB9B4}" type="presOf" srcId="{86CF57AC-887D-4AAB-B664-2DCB9B5F5205}" destId="{F90F0A90-F6D8-4FC9-B018-FEC691C97368}" srcOrd="0" destOrd="0" presId="urn:microsoft.com/office/officeart/2018/2/layout/IconVerticalSolidList"/>
    <dgm:cxn modelId="{9417D96C-6E2A-478E-85A4-ED83175028B0}" srcId="{E2EE37BB-D112-4848-B7E0-EEF4233C5DC7}" destId="{EB67E772-F347-426C-8C70-003D13C0E14C}" srcOrd="2" destOrd="0" parTransId="{372E33D7-72E1-436D-BD76-A4602D9E950F}" sibTransId="{05B78AAE-07A8-4D6A-B790-0A4D137A3E9B}"/>
    <dgm:cxn modelId="{0E47D64E-9F18-4A54-A68D-28EBEA241741}" type="presOf" srcId="{B1CF0108-BE41-4BE7-ABA5-1BFEC090814E}" destId="{53F38D9F-B856-4608-8CA5-A8A910D8CE50}" srcOrd="0" destOrd="0" presId="urn:microsoft.com/office/officeart/2018/2/layout/IconVerticalSolidList"/>
    <dgm:cxn modelId="{D9CDF950-8308-4787-8640-37D9BE9910CD}" srcId="{E2EE37BB-D112-4848-B7E0-EEF4233C5DC7}" destId="{9BB3021B-D0EE-492F-84DE-7756296FE670}" srcOrd="4" destOrd="0" parTransId="{E9B254C1-53C2-4E76-AB9A-F76A14361777}" sibTransId="{4B82600B-608D-4A80-9601-5D091995F848}"/>
    <dgm:cxn modelId="{26A7E795-4FF4-4F7F-9610-5CE52FE5CFF8}" type="presOf" srcId="{2B063BA4-D9F6-4538-A5E1-177897E387DD}" destId="{CB01C3D1-4411-4514-9F0B-DA9F65B88858}" srcOrd="0" destOrd="0" presId="urn:microsoft.com/office/officeart/2018/2/layout/IconVerticalSolidList"/>
    <dgm:cxn modelId="{9B89BD9B-E482-40BC-AC74-08177CEA63EF}" type="presOf" srcId="{9BB3021B-D0EE-492F-84DE-7756296FE670}" destId="{30BC9730-DF46-4BEF-ADF5-07C2BD13F5A6}" srcOrd="0" destOrd="0" presId="urn:microsoft.com/office/officeart/2018/2/layout/IconVerticalSolidList"/>
    <dgm:cxn modelId="{F20A50BA-ED1C-4B59-94C5-90204CABB904}" srcId="{E2EE37BB-D112-4848-B7E0-EEF4233C5DC7}" destId="{86CF57AC-887D-4AAB-B664-2DCB9B5F5205}" srcOrd="3" destOrd="0" parTransId="{3CE7FCBB-81AE-455D-A328-DCC5764C328D}" sibTransId="{829E927A-A27C-4EC6-93A4-9AC1A83572EE}"/>
    <dgm:cxn modelId="{72F092C5-D421-40B3-BC56-EF8B1936D5F7}" srcId="{E2EE37BB-D112-4848-B7E0-EEF4233C5DC7}" destId="{B1CF0108-BE41-4BE7-ABA5-1BFEC090814E}" srcOrd="0" destOrd="0" parTransId="{E2A8AC5C-6C15-4AD3-BE46-269E799AAC98}" sibTransId="{6C17D01B-64AB-4809-9764-976937408624}"/>
    <dgm:cxn modelId="{737113CC-6B74-41C4-A5B5-68FDD2E4A48A}" srcId="{E2EE37BB-D112-4848-B7E0-EEF4233C5DC7}" destId="{2B063BA4-D9F6-4538-A5E1-177897E387DD}" srcOrd="1" destOrd="0" parTransId="{56637B67-1398-4A47-949F-3F9E29F56AA7}" sibTransId="{B8EE02F1-8511-46E4-9749-9D39B5F66334}"/>
    <dgm:cxn modelId="{A281B7F4-2FDF-4471-85CA-3102B6C691C9}" type="presOf" srcId="{E2EE37BB-D112-4848-B7E0-EEF4233C5DC7}" destId="{3E1F614E-8E35-456D-91A2-FD7271A458C8}" srcOrd="0" destOrd="0" presId="urn:microsoft.com/office/officeart/2018/2/layout/IconVerticalSolidList"/>
    <dgm:cxn modelId="{63E8F45E-C973-42A5-8F9F-FA7DA804F53C}" type="presParOf" srcId="{3E1F614E-8E35-456D-91A2-FD7271A458C8}" destId="{FC836838-8D6C-4A96-840F-0C1B785FB88B}" srcOrd="0" destOrd="0" presId="urn:microsoft.com/office/officeart/2018/2/layout/IconVerticalSolidList"/>
    <dgm:cxn modelId="{68AC95EA-4BC9-440F-A837-5C4F1DF4E0F9}" type="presParOf" srcId="{FC836838-8D6C-4A96-840F-0C1B785FB88B}" destId="{8A1CEC19-8065-4472-BDCA-2CEF1EA84FA6}" srcOrd="0" destOrd="0" presId="urn:microsoft.com/office/officeart/2018/2/layout/IconVerticalSolidList"/>
    <dgm:cxn modelId="{6DFD0913-C3ED-431D-957B-483752FBAFEC}" type="presParOf" srcId="{FC836838-8D6C-4A96-840F-0C1B785FB88B}" destId="{DBE12DA3-A73E-42AC-BE78-DEAF6B718DA1}" srcOrd="1" destOrd="0" presId="urn:microsoft.com/office/officeart/2018/2/layout/IconVerticalSolidList"/>
    <dgm:cxn modelId="{398C0730-7023-4577-B0F8-409235E5E542}" type="presParOf" srcId="{FC836838-8D6C-4A96-840F-0C1B785FB88B}" destId="{2169445D-C515-4EE0-AA6C-4431FBE4248C}" srcOrd="2" destOrd="0" presId="urn:microsoft.com/office/officeart/2018/2/layout/IconVerticalSolidList"/>
    <dgm:cxn modelId="{2ED81ADB-6251-40E5-A208-1B6CC56CEF62}" type="presParOf" srcId="{FC836838-8D6C-4A96-840F-0C1B785FB88B}" destId="{53F38D9F-B856-4608-8CA5-A8A910D8CE50}" srcOrd="3" destOrd="0" presId="urn:microsoft.com/office/officeart/2018/2/layout/IconVerticalSolidList"/>
    <dgm:cxn modelId="{10D69759-C6E9-40FD-BBDC-7A8A228442CA}" type="presParOf" srcId="{3E1F614E-8E35-456D-91A2-FD7271A458C8}" destId="{B0DA487F-7804-4A14-9C1B-3B4580646AA4}" srcOrd="1" destOrd="0" presId="urn:microsoft.com/office/officeart/2018/2/layout/IconVerticalSolidList"/>
    <dgm:cxn modelId="{4646A26E-09B8-4D66-BAB3-D5167997D3CA}" type="presParOf" srcId="{3E1F614E-8E35-456D-91A2-FD7271A458C8}" destId="{1D88F441-88C8-4819-9D7C-567B1F9C5518}" srcOrd="2" destOrd="0" presId="urn:microsoft.com/office/officeart/2018/2/layout/IconVerticalSolidList"/>
    <dgm:cxn modelId="{E2302B4D-4B5C-4BBC-9216-6C669BA35025}" type="presParOf" srcId="{1D88F441-88C8-4819-9D7C-567B1F9C5518}" destId="{248BA7A7-2BCD-42F3-91D6-623CE2453D80}" srcOrd="0" destOrd="0" presId="urn:microsoft.com/office/officeart/2018/2/layout/IconVerticalSolidList"/>
    <dgm:cxn modelId="{7C796145-9C60-4DD3-BF69-AAD7CC6CC553}" type="presParOf" srcId="{1D88F441-88C8-4819-9D7C-567B1F9C5518}" destId="{FE506FE1-64B9-4CBD-8F67-DD74749DE87A}" srcOrd="1" destOrd="0" presId="urn:microsoft.com/office/officeart/2018/2/layout/IconVerticalSolidList"/>
    <dgm:cxn modelId="{A2F49BA5-7FE7-4C26-9760-30EF1A097C11}" type="presParOf" srcId="{1D88F441-88C8-4819-9D7C-567B1F9C5518}" destId="{CA258B9A-A87E-47A5-A3A3-D961E25D6995}" srcOrd="2" destOrd="0" presId="urn:microsoft.com/office/officeart/2018/2/layout/IconVerticalSolidList"/>
    <dgm:cxn modelId="{7128BCC6-EB31-4F25-9279-58FB434FD3A0}" type="presParOf" srcId="{1D88F441-88C8-4819-9D7C-567B1F9C5518}" destId="{CB01C3D1-4411-4514-9F0B-DA9F65B88858}" srcOrd="3" destOrd="0" presId="urn:microsoft.com/office/officeart/2018/2/layout/IconVerticalSolidList"/>
    <dgm:cxn modelId="{455AB60E-D798-465F-A1A3-4C7F6C97842A}" type="presParOf" srcId="{3E1F614E-8E35-456D-91A2-FD7271A458C8}" destId="{DEF43724-6DBF-4DF0-A369-D6AB1511ECCD}" srcOrd="3" destOrd="0" presId="urn:microsoft.com/office/officeart/2018/2/layout/IconVerticalSolidList"/>
    <dgm:cxn modelId="{4D05AF0C-1258-4B42-B89B-90D86304CD27}" type="presParOf" srcId="{3E1F614E-8E35-456D-91A2-FD7271A458C8}" destId="{B0EB34C7-5A7E-4DF9-84C7-9A97287F6B08}" srcOrd="4" destOrd="0" presId="urn:microsoft.com/office/officeart/2018/2/layout/IconVerticalSolidList"/>
    <dgm:cxn modelId="{AC2125C3-41D4-46DD-B9DC-5C19EC5C99C0}" type="presParOf" srcId="{B0EB34C7-5A7E-4DF9-84C7-9A97287F6B08}" destId="{C44F3BA4-8A99-4B56-8602-8540CC7AE6B0}" srcOrd="0" destOrd="0" presId="urn:microsoft.com/office/officeart/2018/2/layout/IconVerticalSolidList"/>
    <dgm:cxn modelId="{01915B0C-0858-4F1A-9F02-F88C0785D4E4}" type="presParOf" srcId="{B0EB34C7-5A7E-4DF9-84C7-9A97287F6B08}" destId="{3B8B6AF3-7B15-4592-B001-0F4C5C9F5217}" srcOrd="1" destOrd="0" presId="urn:microsoft.com/office/officeart/2018/2/layout/IconVerticalSolidList"/>
    <dgm:cxn modelId="{C5EADD97-DBC6-4541-801B-F66A761724B7}" type="presParOf" srcId="{B0EB34C7-5A7E-4DF9-84C7-9A97287F6B08}" destId="{855DC937-4D00-407C-96F8-18916A4F8B6A}" srcOrd="2" destOrd="0" presId="urn:microsoft.com/office/officeart/2018/2/layout/IconVerticalSolidList"/>
    <dgm:cxn modelId="{E1B6478C-4245-4A7C-BCB2-18C12A7F9436}" type="presParOf" srcId="{B0EB34C7-5A7E-4DF9-84C7-9A97287F6B08}" destId="{AC7595E3-2DFC-4481-A09A-015D998B3A02}" srcOrd="3" destOrd="0" presId="urn:microsoft.com/office/officeart/2018/2/layout/IconVerticalSolidList"/>
    <dgm:cxn modelId="{6CDB09BA-69B9-4917-98B1-690F47545CA9}" type="presParOf" srcId="{3E1F614E-8E35-456D-91A2-FD7271A458C8}" destId="{EE0F42FB-5794-47A2-9FD6-D9E7E6E3D898}" srcOrd="5" destOrd="0" presId="urn:microsoft.com/office/officeart/2018/2/layout/IconVerticalSolidList"/>
    <dgm:cxn modelId="{C6ABBE94-FDAF-4A76-982B-1BB456A91AA0}" type="presParOf" srcId="{3E1F614E-8E35-456D-91A2-FD7271A458C8}" destId="{0567BBD7-74E8-43DC-A391-D274A0FDC5A4}" srcOrd="6" destOrd="0" presId="urn:microsoft.com/office/officeart/2018/2/layout/IconVerticalSolidList"/>
    <dgm:cxn modelId="{833273EB-C3F9-4EB6-AC18-A12D63D1FAAF}" type="presParOf" srcId="{0567BBD7-74E8-43DC-A391-D274A0FDC5A4}" destId="{93FCB57F-C005-44DC-8F4C-8083D080337F}" srcOrd="0" destOrd="0" presId="urn:microsoft.com/office/officeart/2018/2/layout/IconVerticalSolidList"/>
    <dgm:cxn modelId="{31113250-C400-43E5-B5C6-444789AB66A9}" type="presParOf" srcId="{0567BBD7-74E8-43DC-A391-D274A0FDC5A4}" destId="{671385C0-0EA5-403A-808E-CCADC58EFFF1}" srcOrd="1" destOrd="0" presId="urn:microsoft.com/office/officeart/2018/2/layout/IconVerticalSolidList"/>
    <dgm:cxn modelId="{EE816934-F04C-4692-9D23-949D1BC2A30D}" type="presParOf" srcId="{0567BBD7-74E8-43DC-A391-D274A0FDC5A4}" destId="{E8BB6AAD-82D9-47D3-9D86-288CB7C7769F}" srcOrd="2" destOrd="0" presId="urn:microsoft.com/office/officeart/2018/2/layout/IconVerticalSolidList"/>
    <dgm:cxn modelId="{316D2A15-C9E7-4D6A-AF5D-3EE970622C60}" type="presParOf" srcId="{0567BBD7-74E8-43DC-A391-D274A0FDC5A4}" destId="{F90F0A90-F6D8-4FC9-B018-FEC691C97368}" srcOrd="3" destOrd="0" presId="urn:microsoft.com/office/officeart/2018/2/layout/IconVerticalSolidList"/>
    <dgm:cxn modelId="{4AEF2108-2DB1-4DCD-BCB9-672EEC884A2C}" type="presParOf" srcId="{3E1F614E-8E35-456D-91A2-FD7271A458C8}" destId="{5591D641-E4D9-443C-87DB-456EA145C78F}" srcOrd="7" destOrd="0" presId="urn:microsoft.com/office/officeart/2018/2/layout/IconVerticalSolidList"/>
    <dgm:cxn modelId="{3050216A-40C0-476A-9767-18B31AB0F133}" type="presParOf" srcId="{3E1F614E-8E35-456D-91A2-FD7271A458C8}" destId="{BC5D1A51-EE14-4B39-A88B-E32C3879A7EC}" srcOrd="8" destOrd="0" presId="urn:microsoft.com/office/officeart/2018/2/layout/IconVerticalSolidList"/>
    <dgm:cxn modelId="{77BDC8E0-16E5-4E77-9146-43DD066B5DDA}" type="presParOf" srcId="{BC5D1A51-EE14-4B39-A88B-E32C3879A7EC}" destId="{53AD1308-A43A-4BCD-B5A2-91C0409CD9B9}" srcOrd="0" destOrd="0" presId="urn:microsoft.com/office/officeart/2018/2/layout/IconVerticalSolidList"/>
    <dgm:cxn modelId="{ECB92EE8-E120-4D84-8DDF-2B9E6B9B9C85}" type="presParOf" srcId="{BC5D1A51-EE14-4B39-A88B-E32C3879A7EC}" destId="{237131E9-5836-4390-8CF7-B3856184A5DB}" srcOrd="1" destOrd="0" presId="urn:microsoft.com/office/officeart/2018/2/layout/IconVerticalSolidList"/>
    <dgm:cxn modelId="{1D9A0496-E294-4D23-BA68-BBDAC2E2A1F5}" type="presParOf" srcId="{BC5D1A51-EE14-4B39-A88B-E32C3879A7EC}" destId="{3F6819C5-F2C5-4DFE-BDF6-B476FDF40629}" srcOrd="2" destOrd="0" presId="urn:microsoft.com/office/officeart/2018/2/layout/IconVerticalSolidList"/>
    <dgm:cxn modelId="{98793E85-3930-49D6-AF8C-6369F5E4B8D0}" type="presParOf" srcId="{BC5D1A51-EE14-4B39-A88B-E32C3879A7EC}" destId="{30BC9730-DF46-4BEF-ADF5-07C2BD13F5A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E354EC-A2A8-451B-A7C4-6E15CE91B67A}">
      <dsp:nvSpPr>
        <dsp:cNvPr id="0" name=""/>
        <dsp:cNvSpPr/>
      </dsp:nvSpPr>
      <dsp:spPr>
        <a:xfrm>
          <a:off x="0" y="459"/>
          <a:ext cx="111556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8DBF20-8DB3-4086-8A28-45CEF9D1F023}">
      <dsp:nvSpPr>
        <dsp:cNvPr id="0" name=""/>
        <dsp:cNvSpPr/>
      </dsp:nvSpPr>
      <dsp:spPr>
        <a:xfrm>
          <a:off x="0" y="459"/>
          <a:ext cx="11155680" cy="753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Introduces new requirements – </a:t>
          </a:r>
          <a:endParaRPr lang="en-US" sz="2100" kern="1200"/>
        </a:p>
      </dsp:txBody>
      <dsp:txXfrm>
        <a:off x="0" y="459"/>
        <a:ext cx="11155680" cy="753281"/>
      </dsp:txXfrm>
    </dsp:sp>
    <dsp:sp modelId="{EBC51023-5B44-46CC-9E7C-BE02671680C3}">
      <dsp:nvSpPr>
        <dsp:cNvPr id="0" name=""/>
        <dsp:cNvSpPr/>
      </dsp:nvSpPr>
      <dsp:spPr>
        <a:xfrm>
          <a:off x="0" y="753741"/>
          <a:ext cx="111556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160C6B-F483-44E3-A917-35E3EBD6E8E8}">
      <dsp:nvSpPr>
        <dsp:cNvPr id="0" name=""/>
        <dsp:cNvSpPr/>
      </dsp:nvSpPr>
      <dsp:spPr>
        <a:xfrm>
          <a:off x="0" y="753741"/>
          <a:ext cx="11155680" cy="753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1. EO’S rigorous risk assessments through lifecycle.</a:t>
          </a:r>
          <a:endParaRPr lang="en-US" sz="2100" kern="1200"/>
        </a:p>
      </dsp:txBody>
      <dsp:txXfrm>
        <a:off x="0" y="753741"/>
        <a:ext cx="11155680" cy="753281"/>
      </dsp:txXfrm>
    </dsp:sp>
    <dsp:sp modelId="{6BA19B81-760D-439E-B35F-04E240E47C71}">
      <dsp:nvSpPr>
        <dsp:cNvPr id="0" name=""/>
        <dsp:cNvSpPr/>
      </dsp:nvSpPr>
      <dsp:spPr>
        <a:xfrm>
          <a:off x="0" y="1507023"/>
          <a:ext cx="111556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D2FF18-4F0F-4ADF-BDC5-51002041453F}">
      <dsp:nvSpPr>
        <dsp:cNvPr id="0" name=""/>
        <dsp:cNvSpPr/>
      </dsp:nvSpPr>
      <dsp:spPr>
        <a:xfrm>
          <a:off x="0" y="1507023"/>
          <a:ext cx="11155680" cy="753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2. National authorities can conduct inspection and take action- against unsafe – alert system – ‘’ Safety gate’’. </a:t>
          </a:r>
          <a:endParaRPr lang="en-US" sz="2100" kern="1200"/>
        </a:p>
      </dsp:txBody>
      <dsp:txXfrm>
        <a:off x="0" y="1507023"/>
        <a:ext cx="11155680" cy="753281"/>
      </dsp:txXfrm>
    </dsp:sp>
    <dsp:sp modelId="{49C4FB67-2220-4003-9B31-FA201D4DA7FC}">
      <dsp:nvSpPr>
        <dsp:cNvPr id="0" name=""/>
        <dsp:cNvSpPr/>
      </dsp:nvSpPr>
      <dsp:spPr>
        <a:xfrm>
          <a:off x="0" y="2260304"/>
          <a:ext cx="111556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BB6E1D-9E5F-4C80-84BA-4B919749CF3C}">
      <dsp:nvSpPr>
        <dsp:cNvPr id="0" name=""/>
        <dsp:cNvSpPr/>
      </dsp:nvSpPr>
      <dsp:spPr>
        <a:xfrm>
          <a:off x="0" y="2260304"/>
          <a:ext cx="11155680" cy="753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3. Now includes a wide range of products and elements such as living plants are exempt.</a:t>
          </a:r>
          <a:endParaRPr lang="en-US" sz="2100" kern="1200" dirty="0"/>
        </a:p>
      </dsp:txBody>
      <dsp:txXfrm>
        <a:off x="0" y="2260304"/>
        <a:ext cx="11155680" cy="753281"/>
      </dsp:txXfrm>
    </dsp:sp>
    <dsp:sp modelId="{93399CF1-E2A7-48CD-A018-82DAD08FA673}">
      <dsp:nvSpPr>
        <dsp:cNvPr id="0" name=""/>
        <dsp:cNvSpPr/>
      </dsp:nvSpPr>
      <dsp:spPr>
        <a:xfrm>
          <a:off x="0" y="3013586"/>
          <a:ext cx="111556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9D06E2-DE22-419C-979D-3A8C26312006}">
      <dsp:nvSpPr>
        <dsp:cNvPr id="0" name=""/>
        <dsp:cNvSpPr/>
      </dsp:nvSpPr>
      <dsp:spPr>
        <a:xfrm>
          <a:off x="0" y="3013586"/>
          <a:ext cx="11155680" cy="753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4. More tools for consumers to report unsafe products. </a:t>
          </a:r>
          <a:endParaRPr lang="en-US" sz="2100" kern="1200"/>
        </a:p>
      </dsp:txBody>
      <dsp:txXfrm>
        <a:off x="0" y="3013586"/>
        <a:ext cx="11155680" cy="75328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9E9CB3-4969-45C0-B08E-A790CBD6133B}">
      <dsp:nvSpPr>
        <dsp:cNvPr id="0" name=""/>
        <dsp:cNvSpPr/>
      </dsp:nvSpPr>
      <dsp:spPr>
        <a:xfrm>
          <a:off x="0" y="459"/>
          <a:ext cx="111556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BC6B2C-0BA2-45FB-AAE5-082F20069070}">
      <dsp:nvSpPr>
        <dsp:cNvPr id="0" name=""/>
        <dsp:cNvSpPr/>
      </dsp:nvSpPr>
      <dsp:spPr>
        <a:xfrm>
          <a:off x="0" y="459"/>
          <a:ext cx="11155680" cy="753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Recall of products. </a:t>
          </a:r>
          <a:endParaRPr lang="en-US" sz="3500" kern="1200"/>
        </a:p>
      </dsp:txBody>
      <dsp:txXfrm>
        <a:off x="0" y="459"/>
        <a:ext cx="11155680" cy="753281"/>
      </dsp:txXfrm>
    </dsp:sp>
    <dsp:sp modelId="{91E05B51-7270-4F9A-83F3-119F9492DC62}">
      <dsp:nvSpPr>
        <dsp:cNvPr id="0" name=""/>
        <dsp:cNvSpPr/>
      </dsp:nvSpPr>
      <dsp:spPr>
        <a:xfrm>
          <a:off x="0" y="753741"/>
          <a:ext cx="111556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C93333-F568-489D-8741-A0F895D1DFA6}">
      <dsp:nvSpPr>
        <dsp:cNvPr id="0" name=""/>
        <dsp:cNvSpPr/>
      </dsp:nvSpPr>
      <dsp:spPr>
        <a:xfrm>
          <a:off x="0" y="753741"/>
          <a:ext cx="11155680" cy="753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Severe cases – band from selling products on EU market. </a:t>
          </a:r>
          <a:endParaRPr lang="en-US" sz="3500" kern="1200"/>
        </a:p>
      </dsp:txBody>
      <dsp:txXfrm>
        <a:off x="0" y="753741"/>
        <a:ext cx="11155680" cy="753281"/>
      </dsp:txXfrm>
    </dsp:sp>
    <dsp:sp modelId="{90822F06-9C9E-41A1-A61E-B2E960283162}">
      <dsp:nvSpPr>
        <dsp:cNvPr id="0" name=""/>
        <dsp:cNvSpPr/>
      </dsp:nvSpPr>
      <dsp:spPr>
        <a:xfrm>
          <a:off x="0" y="1507023"/>
          <a:ext cx="111556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840CE0-400D-44DD-9A3B-C0E37DE6CA19}">
      <dsp:nvSpPr>
        <dsp:cNvPr id="0" name=""/>
        <dsp:cNvSpPr/>
      </dsp:nvSpPr>
      <dsp:spPr>
        <a:xfrm>
          <a:off x="0" y="1507023"/>
          <a:ext cx="11155680" cy="753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Criminal liability. </a:t>
          </a:r>
          <a:endParaRPr lang="en-US" sz="3500" kern="1200"/>
        </a:p>
      </dsp:txBody>
      <dsp:txXfrm>
        <a:off x="0" y="1507023"/>
        <a:ext cx="11155680" cy="753281"/>
      </dsp:txXfrm>
    </dsp:sp>
    <dsp:sp modelId="{98387D39-3BD7-484B-AB02-E77E79887799}">
      <dsp:nvSpPr>
        <dsp:cNvPr id="0" name=""/>
        <dsp:cNvSpPr/>
      </dsp:nvSpPr>
      <dsp:spPr>
        <a:xfrm>
          <a:off x="0" y="2260304"/>
          <a:ext cx="111556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A61ADA-F22B-44B7-BEED-66BE93FA115E}">
      <dsp:nvSpPr>
        <dsp:cNvPr id="0" name=""/>
        <dsp:cNvSpPr/>
      </dsp:nvSpPr>
      <dsp:spPr>
        <a:xfrm>
          <a:off x="0" y="2260304"/>
          <a:ext cx="11155680" cy="753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Financial Penalties. </a:t>
          </a:r>
          <a:endParaRPr lang="en-US" sz="3500" kern="1200"/>
        </a:p>
      </dsp:txBody>
      <dsp:txXfrm>
        <a:off x="0" y="2260304"/>
        <a:ext cx="11155680" cy="753281"/>
      </dsp:txXfrm>
    </dsp:sp>
    <dsp:sp modelId="{82D55A74-35E9-4898-9F14-A5D4FD3DAA29}">
      <dsp:nvSpPr>
        <dsp:cNvPr id="0" name=""/>
        <dsp:cNvSpPr/>
      </dsp:nvSpPr>
      <dsp:spPr>
        <a:xfrm>
          <a:off x="0" y="3013586"/>
          <a:ext cx="111556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310FD6-1EF2-49B8-8212-0EED32E0BDFC}">
      <dsp:nvSpPr>
        <dsp:cNvPr id="0" name=""/>
        <dsp:cNvSpPr/>
      </dsp:nvSpPr>
      <dsp:spPr>
        <a:xfrm>
          <a:off x="0" y="3013586"/>
          <a:ext cx="11155680" cy="753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Reputation risk. </a:t>
          </a:r>
          <a:endParaRPr lang="en-US" sz="3500" kern="1200"/>
        </a:p>
      </dsp:txBody>
      <dsp:txXfrm>
        <a:off x="0" y="3013586"/>
        <a:ext cx="11155680" cy="75328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E8A2E3-D6F5-4A19-A202-C5688FBB1129}">
      <dsp:nvSpPr>
        <dsp:cNvPr id="0" name=""/>
        <dsp:cNvSpPr/>
      </dsp:nvSpPr>
      <dsp:spPr>
        <a:xfrm>
          <a:off x="0" y="3914"/>
          <a:ext cx="7306056" cy="83384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2621E5-E1B2-474D-AF55-684B1606EB8C}">
      <dsp:nvSpPr>
        <dsp:cNvPr id="0" name=""/>
        <dsp:cNvSpPr/>
      </dsp:nvSpPr>
      <dsp:spPr>
        <a:xfrm>
          <a:off x="252238" y="191530"/>
          <a:ext cx="458615" cy="45861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0B1601-C87E-4197-97AD-1D674E27C83F}">
      <dsp:nvSpPr>
        <dsp:cNvPr id="0" name=""/>
        <dsp:cNvSpPr/>
      </dsp:nvSpPr>
      <dsp:spPr>
        <a:xfrm>
          <a:off x="963093" y="3914"/>
          <a:ext cx="6342962" cy="8338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249" tIns="88249" rIns="88249" bIns="8824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Report on – business models and much more. </a:t>
          </a:r>
          <a:endParaRPr lang="en-US" sz="1900" kern="1200"/>
        </a:p>
      </dsp:txBody>
      <dsp:txXfrm>
        <a:off x="963093" y="3914"/>
        <a:ext cx="6342962" cy="833847"/>
      </dsp:txXfrm>
    </dsp:sp>
    <dsp:sp modelId="{B181E9BD-8677-4DAE-84DE-823298000F38}">
      <dsp:nvSpPr>
        <dsp:cNvPr id="0" name=""/>
        <dsp:cNvSpPr/>
      </dsp:nvSpPr>
      <dsp:spPr>
        <a:xfrm>
          <a:off x="0" y="1046223"/>
          <a:ext cx="7306056" cy="83384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CA1148-3467-445C-AECF-ACBA5F0A9D91}">
      <dsp:nvSpPr>
        <dsp:cNvPr id="0" name=""/>
        <dsp:cNvSpPr/>
      </dsp:nvSpPr>
      <dsp:spPr>
        <a:xfrm>
          <a:off x="252238" y="1233839"/>
          <a:ext cx="458615" cy="45861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344082-1C92-4407-9F12-C50C8D5065E2}">
      <dsp:nvSpPr>
        <dsp:cNvPr id="0" name=""/>
        <dsp:cNvSpPr/>
      </dsp:nvSpPr>
      <dsp:spPr>
        <a:xfrm>
          <a:off x="963093" y="1046223"/>
          <a:ext cx="6342962" cy="8338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249" tIns="88249" rIns="88249" bIns="8824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Disclosure in line with European Sustainability reporting standards. </a:t>
          </a:r>
          <a:endParaRPr lang="en-US" sz="1900" kern="1200"/>
        </a:p>
      </dsp:txBody>
      <dsp:txXfrm>
        <a:off x="963093" y="1046223"/>
        <a:ext cx="6342962" cy="833847"/>
      </dsp:txXfrm>
    </dsp:sp>
    <dsp:sp modelId="{7EA96A38-10B7-4B16-8252-577EDA0EBE6E}">
      <dsp:nvSpPr>
        <dsp:cNvPr id="0" name=""/>
        <dsp:cNvSpPr/>
      </dsp:nvSpPr>
      <dsp:spPr>
        <a:xfrm>
          <a:off x="0" y="2088532"/>
          <a:ext cx="7306056" cy="83384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C56905-8622-40D2-BBA7-570FEF264668}">
      <dsp:nvSpPr>
        <dsp:cNvPr id="0" name=""/>
        <dsp:cNvSpPr/>
      </dsp:nvSpPr>
      <dsp:spPr>
        <a:xfrm>
          <a:off x="252238" y="2276148"/>
          <a:ext cx="458615" cy="45861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6C6303-B2A5-4E25-89C4-A2B34A1327F9}">
      <dsp:nvSpPr>
        <dsp:cNvPr id="0" name=""/>
        <dsp:cNvSpPr/>
      </dsp:nvSpPr>
      <dsp:spPr>
        <a:xfrm>
          <a:off x="963093" y="2088532"/>
          <a:ext cx="6342962" cy="8338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249" tIns="88249" rIns="88249" bIns="8824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Slow implementation. </a:t>
          </a:r>
          <a:endParaRPr lang="en-US" sz="1900" kern="1200"/>
        </a:p>
      </dsp:txBody>
      <dsp:txXfrm>
        <a:off x="963093" y="2088532"/>
        <a:ext cx="6342962" cy="833847"/>
      </dsp:txXfrm>
    </dsp:sp>
    <dsp:sp modelId="{5211D9E5-9F2D-4229-8620-9BDA9718EBC9}">
      <dsp:nvSpPr>
        <dsp:cNvPr id="0" name=""/>
        <dsp:cNvSpPr/>
      </dsp:nvSpPr>
      <dsp:spPr>
        <a:xfrm>
          <a:off x="0" y="3130841"/>
          <a:ext cx="7306056" cy="83384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BB3E20-3213-4072-94E6-49D9672F9DF8}">
      <dsp:nvSpPr>
        <dsp:cNvPr id="0" name=""/>
        <dsp:cNvSpPr/>
      </dsp:nvSpPr>
      <dsp:spPr>
        <a:xfrm>
          <a:off x="252238" y="3318456"/>
          <a:ext cx="458615" cy="45861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9B75B5-9ACF-4C18-8FDB-1DCDF9CB70E0}">
      <dsp:nvSpPr>
        <dsp:cNvPr id="0" name=""/>
        <dsp:cNvSpPr/>
      </dsp:nvSpPr>
      <dsp:spPr>
        <a:xfrm>
          <a:off x="963093" y="3130841"/>
          <a:ext cx="6342962" cy="8338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249" tIns="88249" rIns="88249" bIns="8824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Uk – Reporting on EU on operations (Entire) (EU and non-EU activities) </a:t>
          </a:r>
          <a:endParaRPr lang="en-US" sz="1900" kern="1200"/>
        </a:p>
      </dsp:txBody>
      <dsp:txXfrm>
        <a:off x="963093" y="3130841"/>
        <a:ext cx="6342962" cy="833847"/>
      </dsp:txXfrm>
    </dsp:sp>
    <dsp:sp modelId="{9A2A93FE-202B-44A8-813A-24A8D37DF1AA}">
      <dsp:nvSpPr>
        <dsp:cNvPr id="0" name=""/>
        <dsp:cNvSpPr/>
      </dsp:nvSpPr>
      <dsp:spPr>
        <a:xfrm>
          <a:off x="0" y="4173150"/>
          <a:ext cx="7306056" cy="83384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1CB3E7-F612-4358-91A1-C6528EE87778}">
      <dsp:nvSpPr>
        <dsp:cNvPr id="0" name=""/>
        <dsp:cNvSpPr/>
      </dsp:nvSpPr>
      <dsp:spPr>
        <a:xfrm>
          <a:off x="252238" y="4360765"/>
          <a:ext cx="458615" cy="45861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6E70B4-2879-4FED-B619-7AAA121BC5AB}">
      <dsp:nvSpPr>
        <dsp:cNvPr id="0" name=""/>
        <dsp:cNvSpPr/>
      </dsp:nvSpPr>
      <dsp:spPr>
        <a:xfrm>
          <a:off x="963093" y="4173150"/>
          <a:ext cx="6342962" cy="8338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249" tIns="88249" rIns="88249" bIns="8824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Uk has some of its own regulations but must comply with both if trading in the EU. </a:t>
          </a:r>
          <a:endParaRPr lang="en-US" sz="1900" kern="1200"/>
        </a:p>
      </dsp:txBody>
      <dsp:txXfrm>
        <a:off x="963093" y="4173150"/>
        <a:ext cx="6342962" cy="83384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8C6C47-F0DA-4E01-B940-E64D84955791}">
      <dsp:nvSpPr>
        <dsp:cNvPr id="0" name=""/>
        <dsp:cNvSpPr/>
      </dsp:nvSpPr>
      <dsp:spPr>
        <a:xfrm>
          <a:off x="0" y="611"/>
          <a:ext cx="730605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4E1AF1-1B13-4E85-BCF5-735EBE79F9A4}">
      <dsp:nvSpPr>
        <dsp:cNvPr id="0" name=""/>
        <dsp:cNvSpPr/>
      </dsp:nvSpPr>
      <dsp:spPr>
        <a:xfrm>
          <a:off x="0" y="611"/>
          <a:ext cx="7306056" cy="1001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Sustainability reports should be included within their annual management reports. </a:t>
          </a:r>
          <a:endParaRPr lang="en-US" sz="2800" kern="1200"/>
        </a:p>
      </dsp:txBody>
      <dsp:txXfrm>
        <a:off x="0" y="611"/>
        <a:ext cx="7306056" cy="1001937"/>
      </dsp:txXfrm>
    </dsp:sp>
    <dsp:sp modelId="{52EC1D79-0C2D-45AA-B2F9-C0653E97B723}">
      <dsp:nvSpPr>
        <dsp:cNvPr id="0" name=""/>
        <dsp:cNvSpPr/>
      </dsp:nvSpPr>
      <dsp:spPr>
        <a:xfrm>
          <a:off x="0" y="1002549"/>
          <a:ext cx="7306056" cy="0"/>
        </a:xfrm>
        <a:prstGeom prst="line">
          <a:avLst/>
        </a:prstGeom>
        <a:solidFill>
          <a:schemeClr val="accent2">
            <a:hueOff val="-2592252"/>
            <a:satOff val="-5102"/>
            <a:lumOff val="3186"/>
            <a:alphaOff val="0"/>
          </a:schemeClr>
        </a:solidFill>
        <a:ln w="19050" cap="flat" cmpd="sng" algn="ctr">
          <a:solidFill>
            <a:schemeClr val="accent2">
              <a:hueOff val="-2592252"/>
              <a:satOff val="-5102"/>
              <a:lumOff val="318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140433-5D43-451A-8A8F-EB8561EDC3C1}">
      <dsp:nvSpPr>
        <dsp:cNvPr id="0" name=""/>
        <dsp:cNvSpPr/>
      </dsp:nvSpPr>
      <dsp:spPr>
        <a:xfrm>
          <a:off x="0" y="1002549"/>
          <a:ext cx="7306056" cy="1001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Must abide by reporting principles (Specific) </a:t>
          </a:r>
          <a:endParaRPr lang="en-US" sz="2800" kern="1200"/>
        </a:p>
      </dsp:txBody>
      <dsp:txXfrm>
        <a:off x="0" y="1002549"/>
        <a:ext cx="7306056" cy="1001937"/>
      </dsp:txXfrm>
    </dsp:sp>
    <dsp:sp modelId="{D080869D-4978-4672-BF52-4A609C439EFD}">
      <dsp:nvSpPr>
        <dsp:cNvPr id="0" name=""/>
        <dsp:cNvSpPr/>
      </dsp:nvSpPr>
      <dsp:spPr>
        <a:xfrm>
          <a:off x="0" y="2004487"/>
          <a:ext cx="7306056" cy="0"/>
        </a:xfrm>
        <a:prstGeom prst="line">
          <a:avLst/>
        </a:prstGeom>
        <a:solidFill>
          <a:schemeClr val="accent2">
            <a:hueOff val="-5184504"/>
            <a:satOff val="-10204"/>
            <a:lumOff val="6372"/>
            <a:alphaOff val="0"/>
          </a:schemeClr>
        </a:solidFill>
        <a:ln w="19050" cap="flat" cmpd="sng" algn="ctr">
          <a:solidFill>
            <a:schemeClr val="accent2">
              <a:hueOff val="-5184504"/>
              <a:satOff val="-10204"/>
              <a:lumOff val="637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A4CC7D-D6E3-4C9F-A6F0-D06978732D64}">
      <dsp:nvSpPr>
        <dsp:cNvPr id="0" name=""/>
        <dsp:cNvSpPr/>
      </dsp:nvSpPr>
      <dsp:spPr>
        <a:xfrm>
          <a:off x="0" y="2004487"/>
          <a:ext cx="7306056" cy="1001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Have to follow the European Sustainability Reporting Standards. </a:t>
          </a:r>
          <a:endParaRPr lang="en-US" sz="2800" kern="1200"/>
        </a:p>
      </dsp:txBody>
      <dsp:txXfrm>
        <a:off x="0" y="2004487"/>
        <a:ext cx="7306056" cy="1001937"/>
      </dsp:txXfrm>
    </dsp:sp>
    <dsp:sp modelId="{A0DB2CAF-2561-4D02-BE62-974E277BB0F3}">
      <dsp:nvSpPr>
        <dsp:cNvPr id="0" name=""/>
        <dsp:cNvSpPr/>
      </dsp:nvSpPr>
      <dsp:spPr>
        <a:xfrm>
          <a:off x="0" y="3006424"/>
          <a:ext cx="7306056" cy="0"/>
        </a:xfrm>
        <a:prstGeom prst="line">
          <a:avLst/>
        </a:prstGeom>
        <a:solidFill>
          <a:schemeClr val="accent2">
            <a:hueOff val="-7776756"/>
            <a:satOff val="-15306"/>
            <a:lumOff val="9559"/>
            <a:alphaOff val="0"/>
          </a:schemeClr>
        </a:solidFill>
        <a:ln w="19050" cap="flat" cmpd="sng" algn="ctr">
          <a:solidFill>
            <a:schemeClr val="accent2">
              <a:hueOff val="-7776756"/>
              <a:satOff val="-15306"/>
              <a:lumOff val="955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3E24A4-C9A5-463B-9526-61964BD263E8}">
      <dsp:nvSpPr>
        <dsp:cNvPr id="0" name=""/>
        <dsp:cNvSpPr/>
      </dsp:nvSpPr>
      <dsp:spPr>
        <a:xfrm>
          <a:off x="0" y="3006424"/>
          <a:ext cx="7306056" cy="1001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Independent Assurance – sustainability reports verified. </a:t>
          </a:r>
          <a:endParaRPr lang="en-US" sz="2800" kern="1200"/>
        </a:p>
      </dsp:txBody>
      <dsp:txXfrm>
        <a:off x="0" y="3006424"/>
        <a:ext cx="7306056" cy="1001937"/>
      </dsp:txXfrm>
    </dsp:sp>
    <dsp:sp modelId="{682BE35F-B589-4ECC-85FD-00D356757389}">
      <dsp:nvSpPr>
        <dsp:cNvPr id="0" name=""/>
        <dsp:cNvSpPr/>
      </dsp:nvSpPr>
      <dsp:spPr>
        <a:xfrm>
          <a:off x="0" y="4008362"/>
          <a:ext cx="7306056" cy="0"/>
        </a:xfrm>
        <a:prstGeom prst="line">
          <a:avLst/>
        </a:prstGeom>
        <a:solidFill>
          <a:schemeClr val="accent2">
            <a:hueOff val="-10369007"/>
            <a:satOff val="-20408"/>
            <a:lumOff val="12745"/>
            <a:alphaOff val="0"/>
          </a:schemeClr>
        </a:solidFill>
        <a:ln w="19050" cap="flat" cmpd="sng" algn="ctr">
          <a:solidFill>
            <a:schemeClr val="accent2">
              <a:hueOff val="-10369007"/>
              <a:satOff val="-20408"/>
              <a:lumOff val="1274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CAC1EC-48BE-4827-8A37-F6CF92B67061}">
      <dsp:nvSpPr>
        <dsp:cNvPr id="0" name=""/>
        <dsp:cNvSpPr/>
      </dsp:nvSpPr>
      <dsp:spPr>
        <a:xfrm>
          <a:off x="0" y="4008362"/>
          <a:ext cx="7306056" cy="1001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Disclosure – ESC (Environmental, social and governance. </a:t>
          </a:r>
          <a:endParaRPr lang="en-US" sz="2800" kern="1200"/>
        </a:p>
      </dsp:txBody>
      <dsp:txXfrm>
        <a:off x="0" y="4008362"/>
        <a:ext cx="7306056" cy="100193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5CDBCB-1C14-4B4B-9864-047DD29C4DAB}">
      <dsp:nvSpPr>
        <dsp:cNvPr id="0" name=""/>
        <dsp:cNvSpPr/>
      </dsp:nvSpPr>
      <dsp:spPr>
        <a:xfrm>
          <a:off x="2365474" y="83568"/>
          <a:ext cx="2196000" cy="2196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CEEA25-D007-4A94-BD4E-12D68088FD74}">
      <dsp:nvSpPr>
        <dsp:cNvPr id="0" name=""/>
        <dsp:cNvSpPr/>
      </dsp:nvSpPr>
      <dsp:spPr>
        <a:xfrm>
          <a:off x="2833474" y="551568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A1F489-5F53-4471-B057-D8B504FE24AD}">
      <dsp:nvSpPr>
        <dsp:cNvPr id="0" name=""/>
        <dsp:cNvSpPr/>
      </dsp:nvSpPr>
      <dsp:spPr>
        <a:xfrm>
          <a:off x="1663474" y="29635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600" kern="1200"/>
            <a:t>How would you best define AI? </a:t>
          </a:r>
          <a:endParaRPr lang="en-US" sz="2600" kern="1200"/>
        </a:p>
      </dsp:txBody>
      <dsp:txXfrm>
        <a:off x="1663474" y="2963569"/>
        <a:ext cx="3600000" cy="720000"/>
      </dsp:txXfrm>
    </dsp:sp>
    <dsp:sp modelId="{44C0A50B-5DCA-4EE6-BE0F-20942EF4BCFB}">
      <dsp:nvSpPr>
        <dsp:cNvPr id="0" name=""/>
        <dsp:cNvSpPr/>
      </dsp:nvSpPr>
      <dsp:spPr>
        <a:xfrm>
          <a:off x="6595475" y="83568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C4C5C8-410E-4944-BA2D-53F9C4B66557}">
      <dsp:nvSpPr>
        <dsp:cNvPr id="0" name=""/>
        <dsp:cNvSpPr/>
      </dsp:nvSpPr>
      <dsp:spPr>
        <a:xfrm>
          <a:off x="7063475" y="551568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824BB9-9E86-4321-B306-729CC371BB16}">
      <dsp:nvSpPr>
        <dsp:cNvPr id="0" name=""/>
        <dsp:cNvSpPr/>
      </dsp:nvSpPr>
      <dsp:spPr>
        <a:xfrm>
          <a:off x="5893475" y="29635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600" kern="1200"/>
            <a:t>Is AI ethical? </a:t>
          </a:r>
          <a:endParaRPr lang="en-US" sz="2600" kern="1200"/>
        </a:p>
      </dsp:txBody>
      <dsp:txXfrm>
        <a:off x="5893475" y="2963569"/>
        <a:ext cx="360000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1CEC19-8065-4472-BDCA-2CEF1EA84FA6}">
      <dsp:nvSpPr>
        <dsp:cNvPr id="0" name=""/>
        <dsp:cNvSpPr/>
      </dsp:nvSpPr>
      <dsp:spPr>
        <a:xfrm>
          <a:off x="0" y="2943"/>
          <a:ext cx="11155680" cy="6269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E12DA3-A73E-42AC-BE78-DEAF6B718DA1}">
      <dsp:nvSpPr>
        <dsp:cNvPr id="0" name=""/>
        <dsp:cNvSpPr/>
      </dsp:nvSpPr>
      <dsp:spPr>
        <a:xfrm>
          <a:off x="189639" y="143997"/>
          <a:ext cx="344798" cy="34479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F38D9F-B856-4608-8CA5-A8A910D8CE50}">
      <dsp:nvSpPr>
        <dsp:cNvPr id="0" name=""/>
        <dsp:cNvSpPr/>
      </dsp:nvSpPr>
      <dsp:spPr>
        <a:xfrm>
          <a:off x="724077" y="2943"/>
          <a:ext cx="10431602" cy="6269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348" tIns="66348" rIns="66348" bIns="6634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EU Ai act – ensure safe and ethical use of AI. </a:t>
          </a:r>
          <a:endParaRPr lang="en-US" sz="1900" kern="1200"/>
        </a:p>
      </dsp:txBody>
      <dsp:txXfrm>
        <a:off x="724077" y="2943"/>
        <a:ext cx="10431602" cy="626906"/>
      </dsp:txXfrm>
    </dsp:sp>
    <dsp:sp modelId="{248BA7A7-2BCD-42F3-91D6-623CE2453D80}">
      <dsp:nvSpPr>
        <dsp:cNvPr id="0" name=""/>
        <dsp:cNvSpPr/>
      </dsp:nvSpPr>
      <dsp:spPr>
        <a:xfrm>
          <a:off x="0" y="786576"/>
          <a:ext cx="11155680" cy="6269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506FE1-64B9-4CBD-8F67-DD74749DE87A}">
      <dsp:nvSpPr>
        <dsp:cNvPr id="0" name=""/>
        <dsp:cNvSpPr/>
      </dsp:nvSpPr>
      <dsp:spPr>
        <a:xfrm>
          <a:off x="189639" y="927630"/>
          <a:ext cx="344798" cy="34479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01C3D1-4411-4514-9F0B-DA9F65B88858}">
      <dsp:nvSpPr>
        <dsp:cNvPr id="0" name=""/>
        <dsp:cNvSpPr/>
      </dsp:nvSpPr>
      <dsp:spPr>
        <a:xfrm>
          <a:off x="724077" y="786576"/>
          <a:ext cx="10431602" cy="6269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348" tIns="66348" rIns="66348" bIns="6634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Different risk levels of AI Systems – Unacceptable, high, limited and minimal.</a:t>
          </a:r>
          <a:endParaRPr lang="en-US" sz="1900" kern="1200"/>
        </a:p>
      </dsp:txBody>
      <dsp:txXfrm>
        <a:off x="724077" y="786576"/>
        <a:ext cx="10431602" cy="626906"/>
      </dsp:txXfrm>
    </dsp:sp>
    <dsp:sp modelId="{C44F3BA4-8A99-4B56-8602-8540CC7AE6B0}">
      <dsp:nvSpPr>
        <dsp:cNvPr id="0" name=""/>
        <dsp:cNvSpPr/>
      </dsp:nvSpPr>
      <dsp:spPr>
        <a:xfrm>
          <a:off x="0" y="1570210"/>
          <a:ext cx="11155680" cy="6269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8B6AF3-7B15-4592-B001-0F4C5C9F5217}">
      <dsp:nvSpPr>
        <dsp:cNvPr id="0" name=""/>
        <dsp:cNvSpPr/>
      </dsp:nvSpPr>
      <dsp:spPr>
        <a:xfrm>
          <a:off x="189639" y="1711264"/>
          <a:ext cx="344798" cy="34479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7595E3-2DFC-4481-A09A-015D998B3A02}">
      <dsp:nvSpPr>
        <dsp:cNvPr id="0" name=""/>
        <dsp:cNvSpPr/>
      </dsp:nvSpPr>
      <dsp:spPr>
        <a:xfrm>
          <a:off x="724077" y="1570210"/>
          <a:ext cx="10431602" cy="6269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348" tIns="66348" rIns="66348" bIns="6634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Ai must be give clear information about capabilities and limitations. </a:t>
          </a:r>
          <a:endParaRPr lang="en-US" sz="1900" kern="1200"/>
        </a:p>
      </dsp:txBody>
      <dsp:txXfrm>
        <a:off x="724077" y="1570210"/>
        <a:ext cx="10431602" cy="626906"/>
      </dsp:txXfrm>
    </dsp:sp>
    <dsp:sp modelId="{93FCB57F-C005-44DC-8F4C-8083D080337F}">
      <dsp:nvSpPr>
        <dsp:cNvPr id="0" name=""/>
        <dsp:cNvSpPr/>
      </dsp:nvSpPr>
      <dsp:spPr>
        <a:xfrm>
          <a:off x="0" y="2353844"/>
          <a:ext cx="11155680" cy="6269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1385C0-0EA5-403A-808E-CCADC58EFFF1}">
      <dsp:nvSpPr>
        <dsp:cNvPr id="0" name=""/>
        <dsp:cNvSpPr/>
      </dsp:nvSpPr>
      <dsp:spPr>
        <a:xfrm>
          <a:off x="189639" y="2494898"/>
          <a:ext cx="344798" cy="34479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0F0A90-F6D8-4FC9-B018-FEC691C97368}">
      <dsp:nvSpPr>
        <dsp:cNvPr id="0" name=""/>
        <dsp:cNvSpPr/>
      </dsp:nvSpPr>
      <dsp:spPr>
        <a:xfrm>
          <a:off x="724077" y="2353844"/>
          <a:ext cx="10431602" cy="6269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348" tIns="66348" rIns="66348" bIns="6634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Creators must comply with regulations. </a:t>
          </a:r>
          <a:endParaRPr lang="en-US" sz="1900" kern="1200"/>
        </a:p>
      </dsp:txBody>
      <dsp:txXfrm>
        <a:off x="724077" y="2353844"/>
        <a:ext cx="10431602" cy="626906"/>
      </dsp:txXfrm>
    </dsp:sp>
    <dsp:sp modelId="{53AD1308-A43A-4BCD-B5A2-91C0409CD9B9}">
      <dsp:nvSpPr>
        <dsp:cNvPr id="0" name=""/>
        <dsp:cNvSpPr/>
      </dsp:nvSpPr>
      <dsp:spPr>
        <a:xfrm>
          <a:off x="0" y="3137477"/>
          <a:ext cx="11155680" cy="6269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7131E9-5836-4390-8CF7-B3856184A5DB}">
      <dsp:nvSpPr>
        <dsp:cNvPr id="0" name=""/>
        <dsp:cNvSpPr/>
      </dsp:nvSpPr>
      <dsp:spPr>
        <a:xfrm>
          <a:off x="189639" y="3278531"/>
          <a:ext cx="344798" cy="34479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BC9730-DF46-4BEF-ADF5-07C2BD13F5A6}">
      <dsp:nvSpPr>
        <dsp:cNvPr id="0" name=""/>
        <dsp:cNvSpPr/>
      </dsp:nvSpPr>
      <dsp:spPr>
        <a:xfrm>
          <a:off x="724077" y="3137477"/>
          <a:ext cx="10431602" cy="6269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348" tIns="66348" rIns="66348" bIns="6634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Certain practices are banned – social scoring by governments. </a:t>
          </a:r>
          <a:endParaRPr lang="en-US" sz="1900" kern="1200"/>
        </a:p>
      </dsp:txBody>
      <dsp:txXfrm>
        <a:off x="724077" y="3137477"/>
        <a:ext cx="10431602" cy="6269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F53251-DE99-4438-BE3D-4444203ED7F1}" type="datetimeFigureOut">
              <a:rPr lang="en-GB" smtClean="0"/>
              <a:t>29/05/2025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F948A0-5283-48DD-8643-F6E8574AFE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0442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can businesses do? – robust system, document, risk assess, effective safety communication, ongoing monitoring and surveillance. Efficient recall protocols, stay updated.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F948A0-5283-48DD-8643-F6E8574AFE8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89925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Double Materiality – companies - </a:t>
            </a:r>
            <a:r>
              <a:rPr lang="en-GB" b="0" i="0" dirty="0">
                <a:solidFill>
                  <a:srgbClr val="424242"/>
                </a:solidFill>
                <a:effectLst/>
                <a:latin typeface="Segoe Sans"/>
              </a:rPr>
              <a:t>meaning companies must report on how sustainability issues affect their business and how their business impacts society and the environment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F948A0-5283-48DD-8643-F6E8574AFE8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26114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lnSpc>
                <a:spcPts val="2100"/>
              </a:lnSpc>
              <a:spcBef>
                <a:spcPts val="975"/>
              </a:spcBef>
              <a:spcAft>
                <a:spcPts val="225"/>
              </a:spcAft>
              <a:buNone/>
            </a:pPr>
            <a:r>
              <a:rPr lang="en-GB" b="1" i="0" dirty="0">
                <a:solidFill>
                  <a:srgbClr val="424242"/>
                </a:solidFill>
                <a:effectLst/>
                <a:latin typeface="Segoe Sans"/>
              </a:rPr>
              <a:t>5. Digital Reporting Format</a:t>
            </a:r>
          </a:p>
          <a:p>
            <a:pPr algn="l">
              <a:spcBef>
                <a:spcPts val="600"/>
              </a:spcBef>
              <a:spcAft>
                <a:spcPts val="300"/>
              </a:spcAft>
            </a:pPr>
            <a:r>
              <a:rPr lang="en-GB" b="0" i="0" dirty="0">
                <a:solidFill>
                  <a:srgbClr val="424242"/>
                </a:solidFill>
                <a:effectLst/>
                <a:latin typeface="Segoe Sans"/>
              </a:rPr>
              <a:t>Reports must be prepared in a digital, machine-readable format to facilitate accessibility and analysis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F948A0-5283-48DD-8643-F6E8574AFE8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53306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EU AND UK have collaborated to advance AI research and innovation.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F948A0-5283-48DD-8643-F6E8574AFE8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5111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26364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69775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99394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5/29/2025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79882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5/29/2025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14748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5/29/2025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23567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5/29/2025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77557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5/29/2025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77144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5/29/2025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29117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17981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75819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5/29/2025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46582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EECA69B-4C2A-7F31-8019-E90DB3BD4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4" name="Picture 3" descr="A closeup of a key and a keyhole">
            <a:extLst>
              <a:ext uri="{FF2B5EF4-FFF2-40B4-BE49-F238E27FC236}">
                <a16:creationId xmlns:a16="http://schemas.microsoft.com/office/drawing/2014/main" id="{E2B76845-810E-9978-D189-7CA14E50284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41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857DEAC1-B3AA-6569-0A44-A191DF2F3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7840"/>
            <a:ext cx="12191999" cy="1280160"/>
          </a:xfrm>
          <a:prstGeom prst="rect">
            <a:avLst/>
          </a:prstGeom>
          <a:solidFill>
            <a:schemeClr val="bg1">
              <a:alpha val="2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B54A99-08D0-6624-4CB9-65F8F7B0AE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39" y="5731580"/>
            <a:ext cx="8196431" cy="960120"/>
          </a:xfrm>
          <a:ln>
            <a:noFill/>
          </a:ln>
        </p:spPr>
        <p:txBody>
          <a:bodyPr anchor="ctr">
            <a:normAutofit/>
          </a:bodyPr>
          <a:lstStyle/>
          <a:p>
            <a:r>
              <a:rPr lang="en-GB" sz="4400"/>
              <a:t>Key EU Directives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1DE9A7-E786-746B-EDB4-8650D8F5C0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04503" y="5731580"/>
            <a:ext cx="3392781" cy="960120"/>
          </a:xfrm>
        </p:spPr>
        <p:txBody>
          <a:bodyPr anchor="ctr">
            <a:normAutofit/>
          </a:bodyPr>
          <a:lstStyle/>
          <a:p>
            <a:pPr algn="r"/>
            <a:r>
              <a:rPr lang="en-GB" sz="1900"/>
              <a:t>By Zita Draper</a:t>
            </a:r>
          </a:p>
        </p:txBody>
      </p:sp>
    </p:spTree>
    <p:extLst>
      <p:ext uri="{BB962C8B-B14F-4D97-AF65-F5344CB8AC3E}">
        <p14:creationId xmlns:p14="http://schemas.microsoft.com/office/powerpoint/2010/main" val="28871756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065D9BE-A58D-6E8A-D4A2-5056F3C5E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53D62A-2B85-B011-A31A-7F17BE184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248" y="978408"/>
            <a:ext cx="6263640" cy="1463040"/>
          </a:xfrm>
        </p:spPr>
        <p:txBody>
          <a:bodyPr>
            <a:normAutofit/>
          </a:bodyPr>
          <a:lstStyle/>
          <a:p>
            <a:r>
              <a:rPr lang="en-GB" i="1" u="sng"/>
              <a:t>GPSR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745E793-BC99-8991-71CD-53FFBB6A8F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6260" cy="149279"/>
          </a:xfrm>
          <a:custGeom>
            <a:avLst/>
            <a:gdLst>
              <a:gd name="connsiteX0" fmla="*/ 0 w 11156260"/>
              <a:gd name="connsiteY0" fmla="*/ 0 h 149279"/>
              <a:gd name="connsiteX1" fmla="*/ 11156260 w 11156260"/>
              <a:gd name="connsiteY1" fmla="*/ 0 h 149279"/>
              <a:gd name="connsiteX2" fmla="*/ 11156260 w 11156260"/>
              <a:gd name="connsiteY2" fmla="*/ 149279 h 149279"/>
              <a:gd name="connsiteX3" fmla="*/ 0 w 11156260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156260" h="149279">
                <a:moveTo>
                  <a:pt x="0" y="0"/>
                </a:moveTo>
                <a:lnTo>
                  <a:pt x="11156260" y="0"/>
                </a:lnTo>
                <a:lnTo>
                  <a:pt x="11156260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Export">
            <a:extLst>
              <a:ext uri="{FF2B5EF4-FFF2-40B4-BE49-F238E27FC236}">
                <a16:creationId xmlns:a16="http://schemas.microsoft.com/office/drawing/2014/main" id="{5E31C4B9-6D75-E0ED-D4BC-465EA84E54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17869" y="976160"/>
            <a:ext cx="4454725" cy="445472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EDF00D-A8E4-9F37-7F41-3C4EAEF781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3248" y="2578608"/>
            <a:ext cx="6263640" cy="3767328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700"/>
              <a:t>General Product Safety Regulation – Introduced by EU. </a:t>
            </a:r>
          </a:p>
          <a:p>
            <a:pPr>
              <a:lnSpc>
                <a:spcPct val="100000"/>
              </a:lnSpc>
            </a:pPr>
            <a:endParaRPr lang="en-GB" sz="1700"/>
          </a:p>
          <a:p>
            <a:pPr>
              <a:lnSpc>
                <a:spcPct val="100000"/>
              </a:lnSpc>
            </a:pPr>
            <a:r>
              <a:rPr lang="en-GB" sz="1700"/>
              <a:t>Enhances consumer protection again dangerous products. </a:t>
            </a:r>
          </a:p>
          <a:p>
            <a:pPr>
              <a:lnSpc>
                <a:spcPct val="100000"/>
              </a:lnSpc>
            </a:pPr>
            <a:endParaRPr lang="en-GB" sz="1700"/>
          </a:p>
          <a:p>
            <a:pPr>
              <a:lnSpc>
                <a:spcPct val="100000"/>
              </a:lnSpc>
            </a:pPr>
            <a:r>
              <a:rPr lang="en-GB" sz="1700"/>
              <a:t>Applies to all good – sold in EU and Northern Ireland. </a:t>
            </a:r>
          </a:p>
          <a:p>
            <a:pPr>
              <a:lnSpc>
                <a:spcPct val="100000"/>
              </a:lnSpc>
            </a:pPr>
            <a:endParaRPr lang="en-GB" sz="1700"/>
          </a:p>
          <a:p>
            <a:pPr>
              <a:lnSpc>
                <a:spcPct val="100000"/>
              </a:lnSpc>
            </a:pPr>
            <a:r>
              <a:rPr lang="en-GB" sz="1700"/>
              <a:t>Not goods sold within Great Britain – but does effect export out off. </a:t>
            </a:r>
          </a:p>
          <a:p>
            <a:pPr>
              <a:lnSpc>
                <a:spcPct val="100000"/>
              </a:lnSpc>
            </a:pPr>
            <a:endParaRPr lang="en-GB" sz="1700"/>
          </a:p>
          <a:p>
            <a:pPr>
              <a:lnSpc>
                <a:spcPct val="100000"/>
              </a:lnSpc>
            </a:pPr>
            <a:r>
              <a:rPr lang="en-GB" sz="1700"/>
              <a:t>Ensure compliance with GPSR.</a:t>
            </a:r>
          </a:p>
        </p:txBody>
      </p:sp>
    </p:spTree>
    <p:extLst>
      <p:ext uri="{BB962C8B-B14F-4D97-AF65-F5344CB8AC3E}">
        <p14:creationId xmlns:p14="http://schemas.microsoft.com/office/powerpoint/2010/main" val="24443344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E64DFE-042E-93AB-7A07-ED04E47848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i="1" u="sng" dirty="0"/>
              <a:t>Continued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4A5D361-960E-A1EA-95D5-698AB096572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2602191"/>
              </p:ext>
            </p:extLst>
          </p:nvPr>
        </p:nvGraphicFramePr>
        <p:xfrm>
          <a:off x="521208" y="2578608"/>
          <a:ext cx="11155680" cy="3767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634576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2F4F9-F44B-9408-6ADD-CDE8D2DFE1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Consequences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858EB2-2CB5-EE86-26B7-F09156B4F0C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1208" y="2578608"/>
          <a:ext cx="11155680" cy="3767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735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EC38958-9A69-239A-BA79-2AEC73345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807356-5440-00B2-AD35-F66DD803C3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3912" y="978408"/>
            <a:ext cx="5513832" cy="1463040"/>
          </a:xfrm>
        </p:spPr>
        <p:txBody>
          <a:bodyPr>
            <a:normAutofit/>
          </a:bodyPr>
          <a:lstStyle/>
          <a:p>
            <a:r>
              <a:rPr lang="en-GB" i="1" u="sng"/>
              <a:t>EU CSRD</a:t>
            </a:r>
          </a:p>
        </p:txBody>
      </p:sp>
      <p:pic>
        <p:nvPicPr>
          <p:cNvPr id="7" name="Graphic 6" descr="Gavel">
            <a:extLst>
              <a:ext uri="{FF2B5EF4-FFF2-40B4-BE49-F238E27FC236}">
                <a16:creationId xmlns:a16="http://schemas.microsoft.com/office/drawing/2014/main" id="{230937EC-4ADD-4D9C-7714-68169EE6CA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17867" y="947138"/>
            <a:ext cx="4959823" cy="4959823"/>
          </a:xfrm>
          <a:prstGeom prst="rect">
            <a:avLst/>
          </a:prstGeom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EC109E5-0396-8968-4F42-DFEC28036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58484" y="508090"/>
            <a:ext cx="5513832" cy="149279"/>
          </a:xfrm>
          <a:custGeom>
            <a:avLst/>
            <a:gdLst>
              <a:gd name="connsiteX0" fmla="*/ 0 w 6090847"/>
              <a:gd name="connsiteY0" fmla="*/ 0 h 149279"/>
              <a:gd name="connsiteX1" fmla="*/ 6090847 w 6090847"/>
              <a:gd name="connsiteY1" fmla="*/ 0 h 149279"/>
              <a:gd name="connsiteX2" fmla="*/ 6090847 w 6090847"/>
              <a:gd name="connsiteY2" fmla="*/ 149279 h 149279"/>
              <a:gd name="connsiteX3" fmla="*/ 0 w 6090847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0847" h="149279">
                <a:moveTo>
                  <a:pt x="0" y="0"/>
                </a:moveTo>
                <a:lnTo>
                  <a:pt x="6090847" y="0"/>
                </a:lnTo>
                <a:lnTo>
                  <a:pt x="6090847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913057-7482-A3F6-0190-10153DC243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53912" y="2578608"/>
            <a:ext cx="5513832" cy="3767328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500" b="0" i="0">
                <a:effectLst/>
                <a:latin typeface="Times New Roman" panose="02020603050405020304" pitchFamily="18" charset="0"/>
              </a:rPr>
              <a:t>UK companies with listed securities in the EU or with significant revenue within the EU may need to comply with the EU Corporate Sustainability Reporting Directive (CSRD).</a:t>
            </a:r>
          </a:p>
          <a:p>
            <a:pPr>
              <a:lnSpc>
                <a:spcPct val="100000"/>
              </a:lnSpc>
            </a:pPr>
            <a:endParaRPr lang="en-GB" sz="1500">
              <a:latin typeface="Times New Roman" panose="02020603050405020304" pitchFamily="18" charset="0"/>
            </a:endParaRPr>
          </a:p>
          <a:p>
            <a:pPr>
              <a:lnSpc>
                <a:spcPct val="100000"/>
              </a:lnSpc>
            </a:pPr>
            <a:r>
              <a:rPr lang="en-GB" sz="1500">
                <a:latin typeface="Times New Roman" panose="02020603050405020304" pitchFamily="18" charset="0"/>
              </a:rPr>
              <a:t>Enhance and standardize sustainability reporting. </a:t>
            </a:r>
          </a:p>
          <a:p>
            <a:pPr>
              <a:lnSpc>
                <a:spcPct val="100000"/>
              </a:lnSpc>
            </a:pPr>
            <a:endParaRPr lang="en-GB" sz="1500">
              <a:latin typeface="Times New Roman" panose="02020603050405020304" pitchFamily="18" charset="0"/>
            </a:endParaRPr>
          </a:p>
          <a:p>
            <a:pPr>
              <a:lnSpc>
                <a:spcPct val="100000"/>
              </a:lnSpc>
            </a:pPr>
            <a:r>
              <a:rPr lang="en-GB" sz="1500">
                <a:latin typeface="Times New Roman" panose="02020603050405020304" pitchFamily="18" charset="0"/>
              </a:rPr>
              <a:t>Improve transparency and accountability regarding the impact on environment, social and governance. </a:t>
            </a:r>
          </a:p>
          <a:p>
            <a:pPr>
              <a:lnSpc>
                <a:spcPct val="100000"/>
              </a:lnSpc>
            </a:pPr>
            <a:endParaRPr lang="en-GB" sz="1500">
              <a:latin typeface="Times New Roman" panose="02020603050405020304" pitchFamily="18" charset="0"/>
            </a:endParaRPr>
          </a:p>
          <a:p>
            <a:pPr>
              <a:lnSpc>
                <a:spcPct val="100000"/>
              </a:lnSpc>
            </a:pPr>
            <a:r>
              <a:rPr lang="en-GB" sz="1500">
                <a:latin typeface="Times New Roman" panose="02020603050405020304" pitchFamily="18" charset="0"/>
              </a:rPr>
              <a:t>Applies to EU enterprises  and non-EU as long as they have significant activity in EU. </a:t>
            </a:r>
            <a:endParaRPr lang="en-GB" sz="1500"/>
          </a:p>
        </p:txBody>
      </p:sp>
    </p:spTree>
    <p:extLst>
      <p:ext uri="{BB962C8B-B14F-4D97-AF65-F5344CB8AC3E}">
        <p14:creationId xmlns:p14="http://schemas.microsoft.com/office/powerpoint/2010/main" val="11065010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5C9A29-54CE-4517-3025-B9CD3E748F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3154680" cy="4069080"/>
          </a:xfrm>
        </p:spPr>
        <p:txBody>
          <a:bodyPr>
            <a:normAutofit/>
          </a:bodyPr>
          <a:lstStyle/>
          <a:p>
            <a:r>
              <a:rPr lang="en-GB" sz="4000" i="1" u="sng"/>
              <a:t>Continued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C8EEB27-9249-8B3A-C8C2-18F9DC48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8482CAC-96FF-EBE5-E97D-0BE2B8A51E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99535"/>
            <a:ext cx="11155680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053C4E5-DE94-91E5-11C3-0428909E69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6384150"/>
              </p:ext>
            </p:extLst>
          </p:nvPr>
        </p:nvGraphicFramePr>
        <p:xfrm>
          <a:off x="4389120" y="978408"/>
          <a:ext cx="7306056" cy="5010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510025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85A231-F4D2-E2FA-2B19-731203812C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3154680" cy="4069080"/>
          </a:xfrm>
        </p:spPr>
        <p:txBody>
          <a:bodyPr>
            <a:normAutofit/>
          </a:bodyPr>
          <a:lstStyle/>
          <a:p>
            <a:r>
              <a:rPr lang="en-GB" sz="3400" i="1" u="sng"/>
              <a:t>How to abide reporting requirements?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C8EEB27-9249-8B3A-C8C2-18F9DC48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8482CAC-96FF-EBE5-E97D-0BE2B8A51E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99535"/>
            <a:ext cx="11155680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2A8EA0-4D8B-49E2-44BF-6F8D123729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203239"/>
              </p:ext>
            </p:extLst>
          </p:nvPr>
        </p:nvGraphicFramePr>
        <p:xfrm>
          <a:off x="4389120" y="978408"/>
          <a:ext cx="7306056" cy="5010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284109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213918-F1EB-4BCE-BE23-F5E9851EE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33951E-28C4-CBDF-4989-76FE79711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</p:spPr>
        <p:txBody>
          <a:bodyPr>
            <a:normAutofit/>
          </a:bodyPr>
          <a:lstStyle/>
          <a:p>
            <a:pPr algn="ctr"/>
            <a:r>
              <a:rPr lang="en-GB" sz="6600" i="1" u="sng" dirty="0"/>
              <a:t>AI and the EU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62E862-C7F7-4CA1-B929-D0B75F5E9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44EC2F0-0243-CFFC-EABF-19F3E2ADEE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75510153"/>
              </p:ext>
            </p:extLst>
          </p:nvPr>
        </p:nvGraphicFramePr>
        <p:xfrm>
          <a:off x="520700" y="2578100"/>
          <a:ext cx="11156950" cy="3767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469238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AD5D2-6D7F-0592-BA52-FA96DA7964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i="1" u="sng" dirty="0"/>
              <a:t>Continued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A156D55-E55E-1E6B-3E44-B5D4CAD5544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1208" y="2578608"/>
          <a:ext cx="11155680" cy="3767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786551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A light bulb with a lightning bolt in the head of a person&#10;&#10;AI-generated content may be incorrect.">
            <a:extLst>
              <a:ext uri="{FF2B5EF4-FFF2-40B4-BE49-F238E27FC236}">
                <a16:creationId xmlns:a16="http://schemas.microsoft.com/office/drawing/2014/main" id="{AE66FE7F-7439-94C4-8712-51DF08F251E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637992A9-1E8C-4E57-B4F4-EE2D38E504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604CC4-32DC-D3B7-4A16-466F5F48C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7"/>
            <a:ext cx="5021182" cy="330951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000" i="1" u="sng">
                <a:solidFill>
                  <a:srgbClr val="FFFFFF"/>
                </a:solidFill>
              </a:rPr>
              <a:t>Intellectual property 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0408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479</Words>
  <Application>Microsoft Office PowerPoint</Application>
  <PresentationFormat>Widescreen</PresentationFormat>
  <Paragraphs>63</Paragraphs>
  <Slides>10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Segoe Sans</vt:lpstr>
      <vt:lpstr>Aptos</vt:lpstr>
      <vt:lpstr>Arial</vt:lpstr>
      <vt:lpstr>Bierstadt</vt:lpstr>
      <vt:lpstr>Times New Roman</vt:lpstr>
      <vt:lpstr>GestaltVTI</vt:lpstr>
      <vt:lpstr>Key EU Directives </vt:lpstr>
      <vt:lpstr>GPSR</vt:lpstr>
      <vt:lpstr>Continued </vt:lpstr>
      <vt:lpstr>Consequences </vt:lpstr>
      <vt:lpstr>EU CSRD</vt:lpstr>
      <vt:lpstr>Continued </vt:lpstr>
      <vt:lpstr>How to abide reporting requirements?</vt:lpstr>
      <vt:lpstr>AI and the EU</vt:lpstr>
      <vt:lpstr>Continued </vt:lpstr>
      <vt:lpstr>Intellectual property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1</cp:revision>
  <dcterms:created xsi:type="dcterms:W3CDTF">2025-05-28T17:20:21Z</dcterms:created>
  <dcterms:modified xsi:type="dcterms:W3CDTF">2025-05-29T10:16:05Z</dcterms:modified>
</cp:coreProperties>
</file>