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9753600" cy="7315200"/>
  <p:notesSz cx="6858000" cy="9144000"/>
  <p:embeddedFontLst>
    <p:embeddedFont>
      <p:font typeface="Archivo Black" panose="020B0604020202020204" charset="0"/>
      <p:regular r:id="rId4"/>
    </p:embeddedFont>
    <p:embeddedFont>
      <p:font typeface="Glacial Indifference" panose="020B0604020202020204" charset="0"/>
      <p:regular r:id="rId5"/>
    </p:embeddedFont>
    <p:embeddedFont>
      <p:font typeface="Glacial Indifference Bold" panose="020B0604020202020204" charset="0"/>
      <p:regular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98" d="100"/>
          <a:sy n="98" d="100"/>
        </p:scale>
        <p:origin x="1788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5" Type="http://schemas.openxmlformats.org/officeDocument/2006/relationships/font" Target="fonts/font2.fntdata"/><Relationship Id="rId10" Type="http://schemas.openxmlformats.org/officeDocument/2006/relationships/tableStyles" Target="tableStyles.xml"/><Relationship Id="rId4" Type="http://schemas.openxmlformats.org/officeDocument/2006/relationships/font" Target="fonts/font1.fntdata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3" Type="http://schemas.openxmlformats.org/officeDocument/2006/relationships/image" Target="../media/image4.png"/><Relationship Id="rId21" Type="http://schemas.openxmlformats.org/officeDocument/2006/relationships/image" Target="../media/image22.jpeg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17" Type="http://schemas.openxmlformats.org/officeDocument/2006/relationships/image" Target="../media/image18.png"/><Relationship Id="rId2" Type="http://schemas.openxmlformats.org/officeDocument/2006/relationships/image" Target="../media/image1.png"/><Relationship Id="rId16" Type="http://schemas.openxmlformats.org/officeDocument/2006/relationships/image" Target="../media/image17.png"/><Relationship Id="rId20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49219" y="237016"/>
            <a:ext cx="2123616" cy="2064154"/>
          </a:xfrm>
          <a:custGeom>
            <a:avLst/>
            <a:gdLst/>
            <a:ahLst/>
            <a:cxnLst/>
            <a:rect l="l" t="t" r="r" b="b"/>
            <a:pathLst>
              <a:path w="2123616" h="2064154">
                <a:moveTo>
                  <a:pt x="0" y="0"/>
                </a:moveTo>
                <a:lnTo>
                  <a:pt x="2123616" y="0"/>
                </a:lnTo>
                <a:lnTo>
                  <a:pt x="2123616" y="2064155"/>
                </a:lnTo>
                <a:lnTo>
                  <a:pt x="0" y="20641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6791835"/>
            <a:ext cx="9753600" cy="515244"/>
            <a:chOff x="0" y="0"/>
            <a:chExt cx="3612444" cy="19083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612445" cy="190831"/>
            </a:xfrm>
            <a:custGeom>
              <a:avLst/>
              <a:gdLst/>
              <a:ahLst/>
              <a:cxnLst/>
              <a:rect l="l" t="t" r="r" b="b"/>
              <a:pathLst>
                <a:path w="3612445" h="190831">
                  <a:moveTo>
                    <a:pt x="0" y="0"/>
                  </a:moveTo>
                  <a:lnTo>
                    <a:pt x="3612445" y="0"/>
                  </a:lnTo>
                  <a:lnTo>
                    <a:pt x="3612445" y="190831"/>
                  </a:lnTo>
                  <a:lnTo>
                    <a:pt x="0" y="190831"/>
                  </a:lnTo>
                  <a:close/>
                </a:path>
              </a:pathLst>
            </a:custGeom>
            <a:solidFill>
              <a:srgbClr val="EB5D0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3612444" cy="2194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0" y="7011791"/>
            <a:ext cx="9753600" cy="180915"/>
            <a:chOff x="0" y="0"/>
            <a:chExt cx="3612444" cy="6700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612445" cy="67006"/>
            </a:xfrm>
            <a:custGeom>
              <a:avLst/>
              <a:gdLst/>
              <a:ahLst/>
              <a:cxnLst/>
              <a:rect l="l" t="t" r="r" b="b"/>
              <a:pathLst>
                <a:path w="3612445" h="67006">
                  <a:moveTo>
                    <a:pt x="0" y="0"/>
                  </a:moveTo>
                  <a:lnTo>
                    <a:pt x="3612445" y="0"/>
                  </a:lnTo>
                  <a:lnTo>
                    <a:pt x="3612445" y="67006"/>
                  </a:lnTo>
                  <a:lnTo>
                    <a:pt x="0" y="67006"/>
                  </a:lnTo>
                  <a:close/>
                </a:path>
              </a:pathLst>
            </a:custGeom>
            <a:solidFill>
              <a:srgbClr val="F8A9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8575"/>
              <a:ext cx="3612444" cy="955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115509" y="7136545"/>
            <a:ext cx="9869109" cy="226718"/>
            <a:chOff x="0" y="0"/>
            <a:chExt cx="3655225" cy="8397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655225" cy="83970"/>
            </a:xfrm>
            <a:custGeom>
              <a:avLst/>
              <a:gdLst/>
              <a:ahLst/>
              <a:cxnLst/>
              <a:rect l="l" t="t" r="r" b="b"/>
              <a:pathLst>
                <a:path w="3655225" h="83970">
                  <a:moveTo>
                    <a:pt x="0" y="0"/>
                  </a:moveTo>
                  <a:lnTo>
                    <a:pt x="3655225" y="0"/>
                  </a:lnTo>
                  <a:lnTo>
                    <a:pt x="3655225" y="83970"/>
                  </a:lnTo>
                  <a:lnTo>
                    <a:pt x="0" y="83970"/>
                  </a:lnTo>
                  <a:close/>
                </a:path>
              </a:pathLst>
            </a:custGeom>
            <a:solidFill>
              <a:srgbClr val="FFDA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28575"/>
              <a:ext cx="3655225" cy="1125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249219" y="4432933"/>
            <a:ext cx="1453381" cy="892012"/>
          </a:xfrm>
          <a:custGeom>
            <a:avLst/>
            <a:gdLst/>
            <a:ahLst/>
            <a:cxnLst/>
            <a:rect l="l" t="t" r="r" b="b"/>
            <a:pathLst>
              <a:path w="1453381" h="892012">
                <a:moveTo>
                  <a:pt x="0" y="0"/>
                </a:moveTo>
                <a:lnTo>
                  <a:pt x="1453381" y="0"/>
                </a:lnTo>
                <a:lnTo>
                  <a:pt x="1453381" y="892012"/>
                </a:lnTo>
                <a:lnTo>
                  <a:pt x="0" y="8920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6942332" y="4319646"/>
            <a:ext cx="2306841" cy="2329315"/>
          </a:xfrm>
          <a:custGeom>
            <a:avLst/>
            <a:gdLst/>
            <a:ahLst/>
            <a:cxnLst/>
            <a:rect l="l" t="t" r="r" b="b"/>
            <a:pathLst>
              <a:path w="2306841" h="2329315">
                <a:moveTo>
                  <a:pt x="0" y="0"/>
                </a:moveTo>
                <a:lnTo>
                  <a:pt x="2306841" y="0"/>
                </a:lnTo>
                <a:lnTo>
                  <a:pt x="2306841" y="2329314"/>
                </a:lnTo>
                <a:lnTo>
                  <a:pt x="0" y="23293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8711" t="-68502" r="-47249" b="-2556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3124200" y="664845"/>
            <a:ext cx="5897657" cy="7823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000000"/>
                </a:solidFill>
                <a:latin typeface="Archivo Black"/>
                <a:ea typeface="Archivo Black"/>
                <a:cs typeface="Archivo Black"/>
                <a:sym typeface="Archivo Black"/>
              </a:rPr>
              <a:t>Tuesday 11th November 2025</a:t>
            </a:r>
          </a:p>
          <a:p>
            <a:pPr algn="ctr">
              <a:lnSpc>
                <a:spcPts val="2239"/>
              </a:lnSpc>
            </a:pPr>
            <a:r>
              <a:rPr lang="en-US" sz="15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event also open Wednesday 12th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31520" y="5496395"/>
            <a:ext cx="2545080" cy="10636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Departure time: 10am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Return time: 2pm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Location: Quay Place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1520" y="2628900"/>
            <a:ext cx="8517653" cy="1553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>
                <a:solidFill>
                  <a:srgbClr val="EB5D0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Why should I go?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80+ businesses specifically looking for graduates to employ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2 Live stages for employer and industry talks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Networking zones to make valuable professional connections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76361" y="1518850"/>
            <a:ext cx="3296841" cy="782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Archivo Black"/>
                <a:ea typeface="Archivo Black"/>
                <a:cs typeface="Archivo Black"/>
                <a:sym typeface="Archivo Black"/>
              </a:rPr>
              <a:t>Birmingham NEC</a:t>
            </a:r>
          </a:p>
          <a:p>
            <a:pPr algn="ctr">
              <a:lnSpc>
                <a:spcPts val="2240"/>
              </a:lnSpc>
            </a:pPr>
            <a:r>
              <a:rPr lang="en-US" sz="16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Birmingham · B40 1NT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078959" y="5776161"/>
            <a:ext cx="2863373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Deadline for registration</a:t>
            </a:r>
          </a:p>
          <a:p>
            <a:pPr algn="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is Sunday 26th October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49219" y="237016"/>
            <a:ext cx="2123616" cy="2064154"/>
          </a:xfrm>
          <a:custGeom>
            <a:avLst/>
            <a:gdLst/>
            <a:ahLst/>
            <a:cxnLst/>
            <a:rect l="l" t="t" r="r" b="b"/>
            <a:pathLst>
              <a:path w="2123616" h="2064154">
                <a:moveTo>
                  <a:pt x="0" y="0"/>
                </a:moveTo>
                <a:lnTo>
                  <a:pt x="2123616" y="0"/>
                </a:lnTo>
                <a:lnTo>
                  <a:pt x="2123616" y="2064155"/>
                </a:lnTo>
                <a:lnTo>
                  <a:pt x="0" y="20641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6860320"/>
            <a:ext cx="9711792" cy="446759"/>
            <a:chOff x="0" y="0"/>
            <a:chExt cx="3596960" cy="16546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96960" cy="165466"/>
            </a:xfrm>
            <a:custGeom>
              <a:avLst/>
              <a:gdLst/>
              <a:ahLst/>
              <a:cxnLst/>
              <a:rect l="l" t="t" r="r" b="b"/>
              <a:pathLst>
                <a:path w="3596960" h="165466">
                  <a:moveTo>
                    <a:pt x="0" y="0"/>
                  </a:moveTo>
                  <a:lnTo>
                    <a:pt x="3596960" y="0"/>
                  </a:lnTo>
                  <a:lnTo>
                    <a:pt x="3596960" y="165466"/>
                  </a:lnTo>
                  <a:lnTo>
                    <a:pt x="0" y="165466"/>
                  </a:lnTo>
                  <a:close/>
                </a:path>
              </a:pathLst>
            </a:custGeom>
            <a:solidFill>
              <a:srgbClr val="EB5D0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3596960" cy="1940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1808" y="7011316"/>
            <a:ext cx="9711792" cy="181390"/>
            <a:chOff x="0" y="0"/>
            <a:chExt cx="3596960" cy="6718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596960" cy="67182"/>
            </a:xfrm>
            <a:custGeom>
              <a:avLst/>
              <a:gdLst/>
              <a:ahLst/>
              <a:cxnLst/>
              <a:rect l="l" t="t" r="r" b="b"/>
              <a:pathLst>
                <a:path w="3596960" h="67182">
                  <a:moveTo>
                    <a:pt x="0" y="0"/>
                  </a:moveTo>
                  <a:lnTo>
                    <a:pt x="3596960" y="0"/>
                  </a:lnTo>
                  <a:lnTo>
                    <a:pt x="3596960" y="67182"/>
                  </a:lnTo>
                  <a:lnTo>
                    <a:pt x="0" y="67182"/>
                  </a:lnTo>
                  <a:close/>
                </a:path>
              </a:pathLst>
            </a:custGeom>
            <a:solidFill>
              <a:srgbClr val="F8A91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8575"/>
              <a:ext cx="3596960" cy="957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36288" y="7136545"/>
            <a:ext cx="9711792" cy="170534"/>
            <a:chOff x="0" y="0"/>
            <a:chExt cx="3596960" cy="6316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596960" cy="63161"/>
            </a:xfrm>
            <a:custGeom>
              <a:avLst/>
              <a:gdLst/>
              <a:ahLst/>
              <a:cxnLst/>
              <a:rect l="l" t="t" r="r" b="b"/>
              <a:pathLst>
                <a:path w="3596960" h="63161">
                  <a:moveTo>
                    <a:pt x="0" y="0"/>
                  </a:moveTo>
                  <a:lnTo>
                    <a:pt x="3596960" y="0"/>
                  </a:lnTo>
                  <a:lnTo>
                    <a:pt x="3596960" y="63161"/>
                  </a:lnTo>
                  <a:lnTo>
                    <a:pt x="0" y="63161"/>
                  </a:lnTo>
                  <a:close/>
                </a:path>
              </a:pathLst>
            </a:custGeom>
            <a:solidFill>
              <a:srgbClr val="FFDA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28575"/>
              <a:ext cx="3596960" cy="9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6674707" y="4236307"/>
            <a:ext cx="3078893" cy="3078893"/>
          </a:xfrm>
          <a:custGeom>
            <a:avLst/>
            <a:gdLst/>
            <a:ahLst/>
            <a:cxnLst/>
            <a:rect l="l" t="t" r="r" b="b"/>
            <a:pathLst>
              <a:path w="3078893" h="3078893">
                <a:moveTo>
                  <a:pt x="0" y="0"/>
                </a:moveTo>
                <a:lnTo>
                  <a:pt x="3078893" y="0"/>
                </a:lnTo>
                <a:lnTo>
                  <a:pt x="3078893" y="3078893"/>
                </a:lnTo>
                <a:lnTo>
                  <a:pt x="0" y="307889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7028185" y="1831795"/>
            <a:ext cx="2788053" cy="743677"/>
          </a:xfrm>
          <a:custGeom>
            <a:avLst/>
            <a:gdLst/>
            <a:ahLst/>
            <a:cxnLst/>
            <a:rect l="l" t="t" r="r" b="b"/>
            <a:pathLst>
              <a:path w="2788053" h="743677">
                <a:moveTo>
                  <a:pt x="0" y="0"/>
                </a:moveTo>
                <a:lnTo>
                  <a:pt x="2788054" y="0"/>
                </a:lnTo>
                <a:lnTo>
                  <a:pt x="2788054" y="743676"/>
                </a:lnTo>
                <a:lnTo>
                  <a:pt x="0" y="7436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33343" b="-1415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993220" y="3888805"/>
            <a:ext cx="1415255" cy="1183951"/>
          </a:xfrm>
          <a:custGeom>
            <a:avLst/>
            <a:gdLst/>
            <a:ahLst/>
            <a:cxnLst/>
            <a:rect l="l" t="t" r="r" b="b"/>
            <a:pathLst>
              <a:path w="1415255" h="1183951">
                <a:moveTo>
                  <a:pt x="0" y="0"/>
                </a:moveTo>
                <a:lnTo>
                  <a:pt x="1415255" y="0"/>
                </a:lnTo>
                <a:lnTo>
                  <a:pt x="1415255" y="1183951"/>
                </a:lnTo>
                <a:lnTo>
                  <a:pt x="0" y="118395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195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14448" y="2399740"/>
            <a:ext cx="2231707" cy="658681"/>
          </a:xfrm>
          <a:custGeom>
            <a:avLst/>
            <a:gdLst/>
            <a:ahLst/>
            <a:cxnLst/>
            <a:rect l="l" t="t" r="r" b="b"/>
            <a:pathLst>
              <a:path w="2231707" h="658681">
                <a:moveTo>
                  <a:pt x="0" y="0"/>
                </a:moveTo>
                <a:lnTo>
                  <a:pt x="2231708" y="0"/>
                </a:lnTo>
                <a:lnTo>
                  <a:pt x="2231708" y="658680"/>
                </a:lnTo>
                <a:lnTo>
                  <a:pt x="0" y="65868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21119" b="-1176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6781800" y="3006382"/>
            <a:ext cx="2108400" cy="715100"/>
          </a:xfrm>
          <a:custGeom>
            <a:avLst/>
            <a:gdLst/>
            <a:ahLst/>
            <a:cxnLst/>
            <a:rect l="l" t="t" r="r" b="b"/>
            <a:pathLst>
              <a:path w="2108400" h="715100">
                <a:moveTo>
                  <a:pt x="0" y="0"/>
                </a:moveTo>
                <a:lnTo>
                  <a:pt x="2108401" y="0"/>
                </a:lnTo>
                <a:lnTo>
                  <a:pt x="2108401" y="715100"/>
                </a:lnTo>
                <a:lnTo>
                  <a:pt x="0" y="7151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00508" b="-9433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7465302" y="137185"/>
            <a:ext cx="1803052" cy="1225646"/>
          </a:xfrm>
          <a:custGeom>
            <a:avLst/>
            <a:gdLst/>
            <a:ahLst/>
            <a:cxnLst/>
            <a:rect l="l" t="t" r="r" b="b"/>
            <a:pathLst>
              <a:path w="1803052" h="1225646">
                <a:moveTo>
                  <a:pt x="0" y="0"/>
                </a:moveTo>
                <a:lnTo>
                  <a:pt x="1803052" y="0"/>
                </a:lnTo>
                <a:lnTo>
                  <a:pt x="1803052" y="1225646"/>
                </a:lnTo>
                <a:lnTo>
                  <a:pt x="0" y="12256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4959" b="-4215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3078476" y="4535669"/>
            <a:ext cx="2015081" cy="594989"/>
          </a:xfrm>
          <a:custGeom>
            <a:avLst/>
            <a:gdLst/>
            <a:ahLst/>
            <a:cxnLst/>
            <a:rect l="l" t="t" r="r" b="b"/>
            <a:pathLst>
              <a:path w="2015081" h="594989">
                <a:moveTo>
                  <a:pt x="0" y="0"/>
                </a:moveTo>
                <a:lnTo>
                  <a:pt x="2015081" y="0"/>
                </a:lnTo>
                <a:lnTo>
                  <a:pt x="2015081" y="594989"/>
                </a:lnTo>
                <a:lnTo>
                  <a:pt x="0" y="59498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120360" b="-11831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2496860" y="496301"/>
            <a:ext cx="2055082" cy="1335494"/>
          </a:xfrm>
          <a:custGeom>
            <a:avLst/>
            <a:gdLst/>
            <a:ahLst/>
            <a:cxnLst/>
            <a:rect l="l" t="t" r="r" b="b"/>
            <a:pathLst>
              <a:path w="2055082" h="1335494">
                <a:moveTo>
                  <a:pt x="0" y="0"/>
                </a:moveTo>
                <a:lnTo>
                  <a:pt x="2055082" y="0"/>
                </a:lnTo>
                <a:lnTo>
                  <a:pt x="2055082" y="1335494"/>
                </a:lnTo>
                <a:lnTo>
                  <a:pt x="0" y="133549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8703" t="-48737" r="-8703" b="-3193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4618626" y="2445633"/>
            <a:ext cx="1769313" cy="1769313"/>
          </a:xfrm>
          <a:custGeom>
            <a:avLst/>
            <a:gdLst/>
            <a:ahLst/>
            <a:cxnLst/>
            <a:rect l="l" t="t" r="r" b="b"/>
            <a:pathLst>
              <a:path w="1769313" h="1769313">
                <a:moveTo>
                  <a:pt x="0" y="0"/>
                </a:moveTo>
                <a:lnTo>
                  <a:pt x="1769314" y="0"/>
                </a:lnTo>
                <a:lnTo>
                  <a:pt x="1769314" y="1769313"/>
                </a:lnTo>
                <a:lnTo>
                  <a:pt x="0" y="176931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5924076" y="1419455"/>
            <a:ext cx="980284" cy="980284"/>
          </a:xfrm>
          <a:custGeom>
            <a:avLst/>
            <a:gdLst/>
            <a:ahLst/>
            <a:cxnLst/>
            <a:rect l="l" t="t" r="r" b="b"/>
            <a:pathLst>
              <a:path w="980284" h="980284">
                <a:moveTo>
                  <a:pt x="0" y="0"/>
                </a:moveTo>
                <a:lnTo>
                  <a:pt x="980284" y="0"/>
                </a:lnTo>
                <a:lnTo>
                  <a:pt x="980284" y="980285"/>
                </a:lnTo>
                <a:lnTo>
                  <a:pt x="0" y="980285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4551942" y="137185"/>
            <a:ext cx="1902682" cy="1026863"/>
          </a:xfrm>
          <a:custGeom>
            <a:avLst/>
            <a:gdLst/>
            <a:ahLst/>
            <a:cxnLst/>
            <a:rect l="l" t="t" r="r" b="b"/>
            <a:pathLst>
              <a:path w="1902682" h="1026863">
                <a:moveTo>
                  <a:pt x="0" y="0"/>
                </a:moveTo>
                <a:lnTo>
                  <a:pt x="1902682" y="0"/>
                </a:lnTo>
                <a:lnTo>
                  <a:pt x="1902682" y="1026863"/>
                </a:lnTo>
                <a:lnTo>
                  <a:pt x="0" y="102686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41046" b="-442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2076952" y="3323926"/>
            <a:ext cx="2335482" cy="938238"/>
          </a:xfrm>
          <a:custGeom>
            <a:avLst/>
            <a:gdLst/>
            <a:ahLst/>
            <a:cxnLst/>
            <a:rect l="l" t="t" r="r" b="b"/>
            <a:pathLst>
              <a:path w="2335482" h="938238">
                <a:moveTo>
                  <a:pt x="0" y="0"/>
                </a:moveTo>
                <a:lnTo>
                  <a:pt x="2335481" y="0"/>
                </a:lnTo>
                <a:lnTo>
                  <a:pt x="2335481" y="938238"/>
                </a:lnTo>
                <a:lnTo>
                  <a:pt x="0" y="938238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t="-80282" b="-6863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1805623" y="5640352"/>
            <a:ext cx="2253538" cy="898848"/>
          </a:xfrm>
          <a:custGeom>
            <a:avLst/>
            <a:gdLst/>
            <a:ahLst/>
            <a:cxnLst/>
            <a:rect l="l" t="t" r="r" b="b"/>
            <a:pathLst>
              <a:path w="2253538" h="898848">
                <a:moveTo>
                  <a:pt x="0" y="0"/>
                </a:moveTo>
                <a:lnTo>
                  <a:pt x="2253538" y="0"/>
                </a:lnTo>
                <a:lnTo>
                  <a:pt x="2253538" y="898848"/>
                </a:lnTo>
                <a:lnTo>
                  <a:pt x="0" y="898848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t="-80494" b="-7021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5636482" y="4495515"/>
            <a:ext cx="934135" cy="1022945"/>
          </a:xfrm>
          <a:custGeom>
            <a:avLst/>
            <a:gdLst/>
            <a:ahLst/>
            <a:cxnLst/>
            <a:rect l="l" t="t" r="r" b="b"/>
            <a:pathLst>
              <a:path w="934135" h="1022945">
                <a:moveTo>
                  <a:pt x="0" y="0"/>
                </a:moveTo>
                <a:lnTo>
                  <a:pt x="934135" y="0"/>
                </a:lnTo>
                <a:lnTo>
                  <a:pt x="934135" y="1022945"/>
                </a:lnTo>
                <a:lnTo>
                  <a:pt x="0" y="1022945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l="-30064" t="-22720" r="-29506" b="-2299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3172350" y="1695580"/>
            <a:ext cx="2179107" cy="599056"/>
          </a:xfrm>
          <a:custGeom>
            <a:avLst/>
            <a:gdLst/>
            <a:ahLst/>
            <a:cxnLst/>
            <a:rect l="l" t="t" r="r" b="b"/>
            <a:pathLst>
              <a:path w="2179107" h="599056">
                <a:moveTo>
                  <a:pt x="0" y="0"/>
                </a:moveTo>
                <a:lnTo>
                  <a:pt x="2179108" y="0"/>
                </a:lnTo>
                <a:lnTo>
                  <a:pt x="2179108" y="599056"/>
                </a:lnTo>
                <a:lnTo>
                  <a:pt x="0" y="599056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t="-128578" b="-1351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93798" y="3119326"/>
            <a:ext cx="1584371" cy="837633"/>
          </a:xfrm>
          <a:custGeom>
            <a:avLst/>
            <a:gdLst/>
            <a:ahLst/>
            <a:cxnLst/>
            <a:rect l="l" t="t" r="r" b="b"/>
            <a:pathLst>
              <a:path w="1584371" h="837633">
                <a:moveTo>
                  <a:pt x="0" y="0"/>
                </a:moveTo>
                <a:lnTo>
                  <a:pt x="1584371" y="0"/>
                </a:lnTo>
                <a:lnTo>
                  <a:pt x="1584371" y="837633"/>
                </a:lnTo>
                <a:lnTo>
                  <a:pt x="0" y="837633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 t="-52287" b="-3686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4261904" y="5404745"/>
            <a:ext cx="1274053" cy="1168213"/>
          </a:xfrm>
          <a:custGeom>
            <a:avLst/>
            <a:gdLst/>
            <a:ahLst/>
            <a:cxnLst/>
            <a:rect l="l" t="t" r="r" b="b"/>
            <a:pathLst>
              <a:path w="1274053" h="1168213">
                <a:moveTo>
                  <a:pt x="0" y="0"/>
                </a:moveTo>
                <a:lnTo>
                  <a:pt x="1274053" y="0"/>
                </a:lnTo>
                <a:lnTo>
                  <a:pt x="1274053" y="1168213"/>
                </a:lnTo>
                <a:lnTo>
                  <a:pt x="0" y="1168213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 t="-9622" r="-13455" b="-1411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>
            <a:off x="61687" y="4904188"/>
            <a:ext cx="1659040" cy="1090519"/>
          </a:xfrm>
          <a:custGeom>
            <a:avLst/>
            <a:gdLst/>
            <a:ahLst/>
            <a:cxnLst/>
            <a:rect l="l" t="t" r="r" b="b"/>
            <a:pathLst>
              <a:path w="1659040" h="1090519">
                <a:moveTo>
                  <a:pt x="0" y="0"/>
                </a:moveTo>
                <a:lnTo>
                  <a:pt x="1659040" y="0"/>
                </a:lnTo>
                <a:lnTo>
                  <a:pt x="1659040" y="1090519"/>
                </a:lnTo>
                <a:lnTo>
                  <a:pt x="0" y="1090519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 t="-29882" b="-2225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41808" y="6082124"/>
            <a:ext cx="1556393" cy="778196"/>
          </a:xfrm>
          <a:custGeom>
            <a:avLst/>
            <a:gdLst/>
            <a:ahLst/>
            <a:cxnLst/>
            <a:rect l="l" t="t" r="r" b="b"/>
            <a:pathLst>
              <a:path w="1556393" h="778196">
                <a:moveTo>
                  <a:pt x="0" y="0"/>
                </a:moveTo>
                <a:lnTo>
                  <a:pt x="1556393" y="0"/>
                </a:lnTo>
                <a:lnTo>
                  <a:pt x="1556393" y="778196"/>
                </a:lnTo>
                <a:lnTo>
                  <a:pt x="0" y="778196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 t="-39049" b="-60950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64</Words>
  <Application>Microsoft Office PowerPoint</Application>
  <PresentationFormat>Custom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Archivo Black</vt:lpstr>
      <vt:lpstr>Calibri</vt:lpstr>
      <vt:lpstr>Arial</vt:lpstr>
      <vt:lpstr>Glacial Indifference</vt:lpstr>
      <vt:lpstr>Glacial Indifference Bold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Heading</dc:title>
  <cp:lastModifiedBy>Danielle Warr</cp:lastModifiedBy>
  <cp:revision>2</cp:revision>
  <dcterms:created xsi:type="dcterms:W3CDTF">2006-08-16T00:00:00Z</dcterms:created>
  <dcterms:modified xsi:type="dcterms:W3CDTF">2025-09-26T10:12:22Z</dcterms:modified>
  <dc:identifier>DAGz1DtTJt0</dc:identifier>
</cp:coreProperties>
</file>