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6F2F7-0F16-D525-7CA3-EFB396B58B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E75D4A-963F-20E7-8900-EAD602D571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E0BAF-F0B6-9E23-9D6A-121E88E8A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A12EC-56BE-E140-9360-0B64471CA8F1}" type="datetimeFigureOut">
              <a:rPr lang="en-US" smtClean="0"/>
              <a:t>5/6/26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769C53-6565-0294-0BAD-2A2A528E25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27F58A-EA9D-F4C9-9AAF-7AFFE7DF6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5C8A2-A9AD-E549-81D0-E721B02A95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771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1AC64-B187-DBE8-2B9B-4BC848BFD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EBEEA-88D3-5B05-BC43-EF0224CAB4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81B781-8E01-46EC-4C7E-9E11489E0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A12EC-56BE-E140-9360-0B64471CA8F1}" type="datetimeFigureOut">
              <a:rPr lang="en-US" smtClean="0"/>
              <a:t>5/6/26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186B5E-5DD5-EC49-8CD7-672B236A3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C94BD4-ECAC-CFA3-8F76-79865A21A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5C8A2-A9AD-E549-81D0-E721B02A95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527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B5C97-EB07-B043-8D76-D39A76112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8383FE-802B-F718-92CF-ADBB563D4B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DB8A40-E9E6-345E-548A-F2D5A38DB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A12EC-56BE-E140-9360-0B64471CA8F1}" type="datetimeFigureOut">
              <a:rPr lang="en-US" smtClean="0"/>
              <a:t>5/6/26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4B78EA-3353-C56B-A1F7-3450D62AE3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9AABC-433F-373C-368D-3130D5BD6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5C8A2-A9AD-E549-81D0-E721B02A95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737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57B44-643E-8DE9-0EF7-45E81AC91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A63F7-E867-91C4-FA76-D3E41D2BC2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EC513F-9685-8CFE-B6FA-66990B320D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789CCB-9EF7-ACBB-66CE-AC917384C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A12EC-56BE-E140-9360-0B64471CA8F1}" type="datetimeFigureOut">
              <a:rPr lang="en-US" smtClean="0"/>
              <a:t>5/6/26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A02B8D-5127-143B-9DE8-9CEA07DC6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A48552-8068-6A4A-5AEE-9C9519F19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5C8A2-A9AD-E549-81D0-E721B02A95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320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CA739-0129-2858-7E81-9AECD2D4A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69E4E8-08C0-9E5A-2B1D-8956D0CA8D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6B696D-1ADE-C096-7821-2525A1E12F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0C6E9C-E789-5F41-5A86-31542F9157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5D1E12-38DE-C1DD-CF3D-468A34FF8E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176903B-2842-B8B7-2752-F62A97CA4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A12EC-56BE-E140-9360-0B64471CA8F1}" type="datetimeFigureOut">
              <a:rPr lang="en-US" smtClean="0"/>
              <a:t>5/6/26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959535F-A3A8-2C15-ADF7-C116B2486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A38BE8-CEEF-4D1D-3D8C-7421F3023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5C8A2-A9AD-E549-81D0-E721B02A95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131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E250A-50EA-D6A4-3F49-6664F34B0C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6FB675-58F0-61B2-09D3-91833A5C7A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A12EC-56BE-E140-9360-0B64471CA8F1}" type="datetimeFigureOut">
              <a:rPr lang="en-US" smtClean="0"/>
              <a:t>5/6/26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BA2B34-CA50-482A-ADF6-929824E804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655886-185C-4271-6C1A-85CD94663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5C8A2-A9AD-E549-81D0-E721B02A95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618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586D15-DFA6-61D2-207E-3D24DBBFF0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A12EC-56BE-E140-9360-0B64471CA8F1}" type="datetimeFigureOut">
              <a:rPr lang="en-US" smtClean="0"/>
              <a:t>5/6/26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762344-428C-7FF9-FD61-906D3BAC16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0CB8D3-A0B6-734A-7E27-1B292C1E5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5C8A2-A9AD-E549-81D0-E721B02A95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293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7C384-3469-EC9E-0307-8D95644B1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025AC-4277-255A-61E6-B8384501E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C201E6-6F60-BE35-1C39-BA1E248F69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AFBBD-3AD2-AE89-97BE-AD224681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A12EC-56BE-E140-9360-0B64471CA8F1}" type="datetimeFigureOut">
              <a:rPr lang="en-US" smtClean="0"/>
              <a:t>5/6/26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A7B4BC-BF9D-BEC3-0C9A-5E08595D60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9E654A-A3EB-9333-33A0-14D60A279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5C8A2-A9AD-E549-81D0-E721B02A95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318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9CF67-494B-FAB4-C7E3-FBD63D038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DBF2D8-D513-91D1-3716-58F1B3492C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407E78-BBBC-C809-4D99-17F5419583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5CE524-A5EE-8298-E015-2DD7CAED2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A12EC-56BE-E140-9360-0B64471CA8F1}" type="datetimeFigureOut">
              <a:rPr lang="en-US" smtClean="0"/>
              <a:t>5/6/26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73F93B-AE69-4BAD-2E68-8D77145A9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D69710-3709-86EB-2434-9900C8294C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5C8A2-A9AD-E549-81D0-E721B02A95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4827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45F31-E712-540F-B885-3CA960FB6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AC0C31-9047-5CB8-F651-7D58734FA4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12F48-3A04-BA10-4CB3-AC6B11902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A12EC-56BE-E140-9360-0B64471CA8F1}" type="datetimeFigureOut">
              <a:rPr lang="en-US" smtClean="0"/>
              <a:t>5/6/26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5DABD3-A2F3-BA9C-ECED-A318889F7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0F463-5E9B-261F-A204-2A78FC040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5C8A2-A9AD-E549-81D0-E721B02A95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720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68708FD-0233-7C51-14D3-C2F04C9D2B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B0B50D-CF24-060B-86EB-B3DF4C3B7D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689597-D13B-1EB5-F268-7BBD53D925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A12EC-56BE-E140-9360-0B64471CA8F1}" type="datetimeFigureOut">
              <a:rPr lang="en-US" smtClean="0"/>
              <a:t>5/6/26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E25226-D0FA-F296-243E-5C3D2FA37B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64355C-30FF-0035-A0F0-2C0E46AE6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5C8A2-A9AD-E549-81D0-E721B02A95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49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B1C8FB-0CEA-D892-D520-1929AAD39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43D942-D36D-DB8F-A3E7-95F9310D5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EA0894-56AC-EF52-C03F-618063420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32A12EC-56BE-E140-9360-0B64471CA8F1}" type="datetimeFigureOut">
              <a:rPr lang="en-US" smtClean="0"/>
              <a:t>5/6/26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EA11E6-6702-7A2A-A50A-73CB4052AC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5FC35A-01BB-DBF5-6B02-9AF8A35DF6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A85C8A2-A9AD-E549-81D0-E721B02A95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52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p:/g/personal/2400081_student_uwtsd_ac_uk/IQChzR9a4HeTT5FAIZ2do34gAc38NMwqWiIUooTnvwA1Dzg?email=e.bouza-arnoso%40uwtsd.ac.uk&amp;e=wcMfxb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5B30D-A020-4DF7-321B-A6B464D1CE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796715"/>
            <a:ext cx="9144000" cy="2387600"/>
          </a:xfrm>
        </p:spPr>
        <p:txBody>
          <a:bodyPr>
            <a:noAutofit/>
          </a:bodyPr>
          <a:lstStyle/>
          <a:p>
            <a:r>
              <a:rPr lang="en-US" sz="2000">
                <a:hlinkClick r:id="rId2"/>
              </a:rPr>
              <a:t>https://uowtsd-my.sharepoint.com/:p:/g/personal/2400081_student_uwtsd_ac_uk/IQChzR9a4HeTT5FAIZ2do34gAc38NMwqWiIUooTnvwA1Dzg?email=e.bouza-arnoso%40uwtsd.ac.uk&amp;e=wcMfxb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5186357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https://uowtsd-my.sharepoint.com/:p:/g/personal/2400081_student_uwtsd_ac_uk/IQChzR9a4HeTT5FAIZ2do34gAc38NMwqWiIUooTnvwA1Dzg?email=e.bouza-arnoso%40uwtsd.ac.uk&amp;e=wcMfxb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https://uowtsd-my.sharepoint.com/:p:/g/personal/2400081_student_uwtsd_ac_uk/IQChzR9a4HeTT5FAIZ2do34gAc38NMwqWiIUooTnvwA1Dzg?email=e.bouza-arnoso%40uwtsd.ac.uk&amp;e=wcMfxb</dc:title>
  <dc:creator>Rebecca Davies (2400081)</dc:creator>
  <cp:lastModifiedBy>Rebecca Davies (2400081)</cp:lastModifiedBy>
  <cp:revision>1</cp:revision>
  <dcterms:created xsi:type="dcterms:W3CDTF">2026-05-06T12:25:23Z</dcterms:created>
  <dcterms:modified xsi:type="dcterms:W3CDTF">2026-05-06T12:26:32Z</dcterms:modified>
</cp:coreProperties>
</file>