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2" r:id="rId4"/>
    <p:sldId id="263" r:id="rId5"/>
    <p:sldId id="258" r:id="rId6"/>
    <p:sldId id="259" r:id="rId7"/>
    <p:sldId id="260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gochukwu Agunenye" userId="44607bb7-0fba-42a2-96f0-b0a55298f3c6" providerId="ADAL" clId="{5E85C73B-ABBE-40C4-87F7-DD5B50146C3F}"/>
    <pc:docChg chg="modSld">
      <pc:chgData name="Ogochukwu Agunenye" userId="44607bb7-0fba-42a2-96f0-b0a55298f3c6" providerId="ADAL" clId="{5E85C73B-ABBE-40C4-87F7-DD5B50146C3F}" dt="2023-04-18T14:57:40.979" v="9" actId="20577"/>
      <pc:docMkLst>
        <pc:docMk/>
      </pc:docMkLst>
      <pc:sldChg chg="modSp mod">
        <pc:chgData name="Ogochukwu Agunenye" userId="44607bb7-0fba-42a2-96f0-b0a55298f3c6" providerId="ADAL" clId="{5E85C73B-ABBE-40C4-87F7-DD5B50146C3F}" dt="2023-04-18T14:57:40.979" v="9" actId="20577"/>
        <pc:sldMkLst>
          <pc:docMk/>
          <pc:sldMk cId="3585516240" sldId="256"/>
        </pc:sldMkLst>
        <pc:spChg chg="mod">
          <ac:chgData name="Ogochukwu Agunenye" userId="44607bb7-0fba-42a2-96f0-b0a55298f3c6" providerId="ADAL" clId="{5E85C73B-ABBE-40C4-87F7-DD5B50146C3F}" dt="2023-04-18T14:57:40.979" v="9" actId="20577"/>
          <ac:spMkLst>
            <pc:docMk/>
            <pc:sldMk cId="3585516240" sldId="256"/>
            <ac:spMk id="3" creationId="{5106F2E6-005C-3194-BF67-8426D29F711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D866-A004-4915-9CC3-C89D21F22CC1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8D6AE-64C6-4DEF-B4A2-E7A55E8DF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10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D866-A004-4915-9CC3-C89D21F22CC1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8D6AE-64C6-4DEF-B4A2-E7A55E8DF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443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691D866-A004-4915-9CC3-C89D21F22CC1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798D6AE-64C6-4DEF-B4A2-E7A55E8DF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8181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D866-A004-4915-9CC3-C89D21F22CC1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8D6AE-64C6-4DEF-B4A2-E7A55E8DF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6676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D866-A004-4915-9CC3-C89D21F22CC1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8D6AE-64C6-4DEF-B4A2-E7A55E8DF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054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D866-A004-4915-9CC3-C89D21F22CC1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8D6AE-64C6-4DEF-B4A2-E7A55E8DF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7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D866-A004-4915-9CC3-C89D21F22CC1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8D6AE-64C6-4DEF-B4A2-E7A55E8DF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102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D866-A004-4915-9CC3-C89D21F22CC1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8D6AE-64C6-4DEF-B4A2-E7A55E8DF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3326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D866-A004-4915-9CC3-C89D21F22CC1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8D6AE-64C6-4DEF-B4A2-E7A55E8DF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82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D866-A004-4915-9CC3-C89D21F22CC1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98D6AE-64C6-4DEF-B4A2-E7A55E8DF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1476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7691D866-A004-4915-9CC3-C89D21F22CC1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B798D6AE-64C6-4DEF-B4A2-E7A55E8DF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463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7691D866-A004-4915-9CC3-C89D21F22CC1}" type="datetimeFigureOut">
              <a:rPr lang="en-GB" smtClean="0"/>
              <a:t>18/04/2023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B798D6AE-64C6-4DEF-B4A2-E7A55E8DF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8106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FB4AF-DF48-3F3C-284F-BC27A42A692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Policies Guiding Health and Social Care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06F2E6-005C-3194-BF67-8426D29F711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Lecturer :Ogochukwu Agunenye</a:t>
            </a:r>
          </a:p>
          <a:p>
            <a:r>
              <a:rPr lang="en-GB" dirty="0"/>
              <a:t>Assignment 1</a:t>
            </a:r>
          </a:p>
        </p:txBody>
      </p:sp>
    </p:spTree>
    <p:extLst>
      <p:ext uri="{BB962C8B-B14F-4D97-AF65-F5344CB8AC3E}">
        <p14:creationId xmlns:p14="http://schemas.microsoft.com/office/powerpoint/2010/main" val="35855162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49319-09E8-6B05-7802-F68182119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Equality and Diversity policy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FE849D-CBD4-0D9E-CAD6-B45680973F8E}"/>
              </a:ext>
            </a:extLst>
          </p:cNvPr>
          <p:cNvSpPr txBox="1"/>
          <p:nvPr/>
        </p:nvSpPr>
        <p:spPr>
          <a:xfrm>
            <a:off x="654341" y="1778466"/>
            <a:ext cx="11199303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Every employee is entitled to a working environment that promotes dignity, equality and respect for all.</a:t>
            </a:r>
          </a:p>
          <a:p>
            <a:endParaRPr lang="en-GB" dirty="0"/>
          </a:p>
          <a:p>
            <a:r>
              <a:rPr lang="en-GB" dirty="0"/>
              <a:t>The following is a list of protected characteristics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• sex;</a:t>
            </a:r>
          </a:p>
          <a:p>
            <a:r>
              <a:rPr lang="en-GB" dirty="0"/>
              <a:t> • gender reassignment; </a:t>
            </a:r>
          </a:p>
          <a:p>
            <a:r>
              <a:rPr lang="en-GB" dirty="0"/>
              <a:t>• marriage and civil partnership;</a:t>
            </a:r>
          </a:p>
          <a:p>
            <a:r>
              <a:rPr lang="en-GB" dirty="0"/>
              <a:t> • pregnancy and maternity; • </a:t>
            </a:r>
          </a:p>
          <a:p>
            <a:r>
              <a:rPr lang="en-GB" dirty="0"/>
              <a:t>race (including ethnic origin, colour, nationality and national origin); </a:t>
            </a:r>
          </a:p>
          <a:p>
            <a:r>
              <a:rPr lang="en-GB" dirty="0"/>
              <a:t>• disability; • </a:t>
            </a:r>
          </a:p>
          <a:p>
            <a:r>
              <a:rPr lang="en-GB" dirty="0"/>
              <a:t>sexual orientation; </a:t>
            </a:r>
          </a:p>
          <a:p>
            <a:r>
              <a:rPr lang="en-GB" dirty="0"/>
              <a:t>• religion and or belief; and </a:t>
            </a:r>
          </a:p>
          <a:p>
            <a:r>
              <a:rPr lang="en-GB" dirty="0"/>
              <a:t>• age.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Discrimination on the basis of work pattern (part-time working, fixed term contract, flexible working) which is unjustifiable will also not be tolerated. Equality and diversity policy –Monitor, Gov.uk(2023 )</a:t>
            </a:r>
          </a:p>
        </p:txBody>
      </p:sp>
    </p:spTree>
    <p:extLst>
      <p:ext uri="{BB962C8B-B14F-4D97-AF65-F5344CB8AC3E}">
        <p14:creationId xmlns:p14="http://schemas.microsoft.com/office/powerpoint/2010/main" val="618223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0C14B-B648-6114-675E-5BC27AF8B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Equality and Diversity policy Contd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54F9CE-B64A-12FA-C600-9E920A9A561E}"/>
              </a:ext>
            </a:extLst>
          </p:cNvPr>
          <p:cNvSpPr txBox="1"/>
          <p:nvPr/>
        </p:nvSpPr>
        <p:spPr>
          <a:xfrm>
            <a:off x="369116" y="2374084"/>
            <a:ext cx="11736198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All employees will be encouraged to develop their skills and fulfil their potential and to take advantage of training, development and progression opportunities.</a:t>
            </a:r>
          </a:p>
          <a:p>
            <a:endParaRPr lang="en-GB" dirty="0"/>
          </a:p>
          <a:p>
            <a:r>
              <a:rPr lang="en-GB" dirty="0"/>
              <a:t>Selection for employment, promotion, training, or any other benefit will be on the basis of aptitude and ability. </a:t>
            </a:r>
          </a:p>
          <a:p>
            <a:endParaRPr lang="en-GB" dirty="0"/>
          </a:p>
          <a:p>
            <a:r>
              <a:rPr lang="en-GB" dirty="0"/>
              <a:t>No form of intimidation, bullying or harassment will be tolerated.</a:t>
            </a:r>
          </a:p>
          <a:p>
            <a:endParaRPr lang="en-GB" dirty="0"/>
          </a:p>
          <a:p>
            <a:r>
              <a:rPr lang="en-GB" dirty="0"/>
              <a:t> If you believe that you may have suffered discrimination because of any of the above protected characteristics, you should consider the appropriateness and feasibility of attempted informal resolution.</a:t>
            </a:r>
          </a:p>
          <a:p>
            <a:r>
              <a:rPr lang="en-GB" dirty="0"/>
              <a:t>You may decide in the alternative to raise the matter through Monitor's Harassment Policy or Grievance Policy. For types of discrimination see the Annex to this policy. . Equality and diversity policy –Monitor, Gov.uk(2023 </a:t>
            </a:r>
          </a:p>
        </p:txBody>
      </p:sp>
    </p:spTree>
    <p:extLst>
      <p:ext uri="{BB962C8B-B14F-4D97-AF65-F5344CB8AC3E}">
        <p14:creationId xmlns:p14="http://schemas.microsoft.com/office/powerpoint/2010/main" val="11095905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32AF5-4787-41B9-F8D9-58598CE39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Breach of Equality and Diversity Policy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4C3E77-3ADC-B336-A682-C6555FED0A22}"/>
              </a:ext>
            </a:extLst>
          </p:cNvPr>
          <p:cNvSpPr txBox="1"/>
          <p:nvPr/>
        </p:nvSpPr>
        <p:spPr>
          <a:xfrm>
            <a:off x="738230" y="1584438"/>
            <a:ext cx="11266415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Allegations regarding potential breaches of this policy will be treated in confidence and investigated in accordance with the appropriate procedure.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Monitor will ensure that individuals who make such allegations in good faith will not be victimised or treated less favourably by Monitor as a result. </a:t>
            </a:r>
          </a:p>
          <a:p>
            <a:endParaRPr lang="en-GB" dirty="0"/>
          </a:p>
          <a:p>
            <a:r>
              <a:rPr lang="en-GB" dirty="0"/>
              <a:t>However, false allegations of a breach of this policy which are found to have been made in bad faith will be dealt with under Monitor's Discipline Policy. </a:t>
            </a:r>
          </a:p>
          <a:p>
            <a:endParaRPr lang="en-GB" dirty="0"/>
          </a:p>
          <a:p>
            <a:r>
              <a:rPr lang="en-GB" dirty="0"/>
              <a:t>A person found to have breached this policy may be subject to disciplinary action under </a:t>
            </a:r>
          </a:p>
          <a:p>
            <a:r>
              <a:rPr lang="en-GB" dirty="0"/>
              <a:t>Monitor’s Discipline Policy.</a:t>
            </a:r>
          </a:p>
          <a:p>
            <a:endParaRPr lang="en-GB" dirty="0"/>
          </a:p>
          <a:p>
            <a:r>
              <a:rPr lang="en-GB" dirty="0"/>
              <a:t> Employees may also be personally liable for any acts of discrimination prohibited by </a:t>
            </a:r>
            <a:r>
              <a:rPr lang="en-GB" dirty="0" err="1"/>
              <a:t>thition</a:t>
            </a:r>
            <a:r>
              <a:rPr lang="en-GB" dirty="0"/>
              <a:t> by discussion in the first instance with your line manager or another colleague in a relevant position of seniority. . Equality and diversity policy –Monitor, Gov.uk(2023)</a:t>
            </a:r>
          </a:p>
        </p:txBody>
      </p:sp>
    </p:spTree>
    <p:extLst>
      <p:ext uri="{BB962C8B-B14F-4D97-AF65-F5344CB8AC3E}">
        <p14:creationId xmlns:p14="http://schemas.microsoft.com/office/powerpoint/2010/main" val="39700598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85877-A87B-2965-49C6-398C2DCF3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Safeguarding Policy</a:t>
            </a:r>
          </a:p>
        </p:txBody>
      </p:sp>
    </p:spTree>
    <p:extLst>
      <p:ext uri="{BB962C8B-B14F-4D97-AF65-F5344CB8AC3E}">
        <p14:creationId xmlns:p14="http://schemas.microsoft.com/office/powerpoint/2010/main" val="40761366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715AB-1987-15A1-9082-F7A1DC478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and safety policy</a:t>
            </a:r>
          </a:p>
        </p:txBody>
      </p:sp>
    </p:spTree>
    <p:extLst>
      <p:ext uri="{BB962C8B-B14F-4D97-AF65-F5344CB8AC3E}">
        <p14:creationId xmlns:p14="http://schemas.microsoft.com/office/powerpoint/2010/main" val="21883516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0F825-C7F5-36F0-EAB6-70165F6BC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Complaints/Whistle blowing Policy</a:t>
            </a:r>
          </a:p>
        </p:txBody>
      </p:sp>
    </p:spTree>
    <p:extLst>
      <p:ext uri="{BB962C8B-B14F-4D97-AF65-F5344CB8AC3E}">
        <p14:creationId xmlns:p14="http://schemas.microsoft.com/office/powerpoint/2010/main" val="29383472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1F9A4-4E49-43F5-8430-730F5A4CD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Confidentiality Policy</a:t>
            </a:r>
          </a:p>
        </p:txBody>
      </p:sp>
    </p:spTree>
    <p:extLst>
      <p:ext uri="{BB962C8B-B14F-4D97-AF65-F5344CB8AC3E}">
        <p14:creationId xmlns:p14="http://schemas.microsoft.com/office/powerpoint/2010/main" val="20082519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150</TotalTime>
  <Words>436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Corbel</vt:lpstr>
      <vt:lpstr>Wingdings</vt:lpstr>
      <vt:lpstr>Banded</vt:lpstr>
      <vt:lpstr>Policies Guiding Health and Social Care Practice</vt:lpstr>
      <vt:lpstr>Equality and Diversity policy</vt:lpstr>
      <vt:lpstr>Equality and Diversity policy Contd</vt:lpstr>
      <vt:lpstr>Breach of Equality and Diversity Policy</vt:lpstr>
      <vt:lpstr>Safeguarding Policy</vt:lpstr>
      <vt:lpstr>Health and safety policy</vt:lpstr>
      <vt:lpstr>Complaints/Whistle blowing Policy</vt:lpstr>
      <vt:lpstr>Confidentiality Policy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Policies Guiding Health and Social Care Practice</dc:title>
  <dc:creator>Ogochukwu Agunenye</dc:creator>
  <cp:lastModifiedBy>Ogochukwu Agunenye</cp:lastModifiedBy>
  <cp:revision>1</cp:revision>
  <dcterms:created xsi:type="dcterms:W3CDTF">2023-04-18T12:27:39Z</dcterms:created>
  <dcterms:modified xsi:type="dcterms:W3CDTF">2023-04-18T14:57:45Z</dcterms:modified>
</cp:coreProperties>
</file>