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17.jpg" ContentType="image/jpeg"/>
  <Override PartName="/ppt/media/image19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  <p:sldMasterId id="214748364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8" r:id="rId15"/>
    <p:sldId id="269" r:id="rId16"/>
    <p:sldId id="270" r:id="rId17"/>
    <p:sldId id="271" r:id="rId18"/>
    <p:sldId id="272" r:id="rId19"/>
    <p:sldId id="268" r:id="rId20"/>
    <p:sldId id="273" r:id="rId21"/>
    <p:sldId id="274" r:id="rId22"/>
    <p:sldId id="275" r:id="rId23"/>
    <p:sldId id="276" r:id="rId24"/>
    <p:sldId id="277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82BB35-7C1B-4984-B556-B714F01DEFC1}" v="65" dt="2025-11-10T14:00:16.2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6" autoAdjust="0"/>
    <p:restoredTop sz="94660"/>
  </p:normalViewPr>
  <p:slideViewPr>
    <p:cSldViewPr snapToGrid="0">
      <p:cViewPr varScale="1">
        <p:scale>
          <a:sx n="99" d="100"/>
          <a:sy n="99" d="100"/>
        </p:scale>
        <p:origin x="87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 sldOrd addMainMaster">
      <pc:chgData name="Lara Hopkinson" userId="4c46a3d6-da89-4616-bd45-1b70e49404c2" providerId="ADAL" clId="{7F1F0841-190A-46F8-9915-0C9D4FD90F14}" dt="2025-11-10T14:00:53.159" v="3142" actId="20577"/>
      <pc:docMkLst>
        <pc:docMk/>
      </pc:docMkLst>
      <pc:sldChg chg="modSp mod">
        <pc:chgData name="Lara Hopkinson" userId="4c46a3d6-da89-4616-bd45-1b70e49404c2" providerId="ADAL" clId="{7F1F0841-190A-46F8-9915-0C9D4FD90F14}" dt="2025-11-10T14:00:53.159" v="3142" actId="20577"/>
        <pc:sldMkLst>
          <pc:docMk/>
          <pc:sldMk cId="717702940" sldId="257"/>
        </pc:sldMkLst>
        <pc:spChg chg="mod">
          <ac:chgData name="Lara Hopkinson" userId="4c46a3d6-da89-4616-bd45-1b70e49404c2" providerId="ADAL" clId="{7F1F0841-190A-46F8-9915-0C9D4FD90F14}" dt="2025-11-10T14:00:53.159" v="3142" actId="20577"/>
          <ac:spMkLst>
            <pc:docMk/>
            <pc:sldMk cId="717702940" sldId="257"/>
            <ac:spMk id="3" creationId="{346AD556-8173-892E-E9A1-1252B4D16F9B}"/>
          </ac:spMkLst>
        </pc:spChg>
      </pc:sldChg>
      <pc:sldChg chg="addSp delSp modSp mod setBg">
        <pc:chgData name="Lara Hopkinson" userId="4c46a3d6-da89-4616-bd45-1b70e49404c2" providerId="ADAL" clId="{7F1F0841-190A-46F8-9915-0C9D4FD90F14}" dt="2025-11-03T14:14:55.388" v="101" actId="26606"/>
        <pc:sldMkLst>
          <pc:docMk/>
          <pc:sldMk cId="4085854456" sldId="261"/>
        </pc:sldMkLst>
        <pc:spChg chg="mod">
          <ac:chgData name="Lara Hopkinson" userId="4c46a3d6-da89-4616-bd45-1b70e49404c2" providerId="ADAL" clId="{7F1F0841-190A-46F8-9915-0C9D4FD90F14}" dt="2025-11-03T14:14:55.388" v="101" actId="26606"/>
          <ac:spMkLst>
            <pc:docMk/>
            <pc:sldMk cId="4085854456" sldId="261"/>
            <ac:spMk id="2" creationId="{4060AA27-8B12-C2EF-7341-313EE0DF6546}"/>
          </ac:spMkLst>
        </pc:spChg>
        <pc:spChg chg="add">
          <ac:chgData name="Lara Hopkinson" userId="4c46a3d6-da89-4616-bd45-1b70e49404c2" providerId="ADAL" clId="{7F1F0841-190A-46F8-9915-0C9D4FD90F14}" dt="2025-11-03T14:14:55.388" v="101" actId="26606"/>
          <ac:spMkLst>
            <pc:docMk/>
            <pc:sldMk cId="4085854456" sldId="261"/>
            <ac:spMk id="9" creationId="{4E17AA97-89A7-45C1-B813-BFF6C23D79E1}"/>
          </ac:spMkLst>
        </pc:spChg>
        <pc:spChg chg="add">
          <ac:chgData name="Lara Hopkinson" userId="4c46a3d6-da89-4616-bd45-1b70e49404c2" providerId="ADAL" clId="{7F1F0841-190A-46F8-9915-0C9D4FD90F14}" dt="2025-11-03T14:14:55.388" v="101" actId="26606"/>
          <ac:spMkLst>
            <pc:docMk/>
            <pc:sldMk cId="4085854456" sldId="261"/>
            <ac:spMk id="11" creationId="{A91E908F-EF1E-2FDB-BE4D-3F4C56B2F6B8}"/>
          </ac:spMkLst>
        </pc:spChg>
        <pc:spChg chg="add">
          <ac:chgData name="Lara Hopkinson" userId="4c46a3d6-da89-4616-bd45-1b70e49404c2" providerId="ADAL" clId="{7F1F0841-190A-46F8-9915-0C9D4FD90F14}" dt="2025-11-03T14:14:55.388" v="101" actId="26606"/>
          <ac:spMkLst>
            <pc:docMk/>
            <pc:sldMk cId="4085854456" sldId="261"/>
            <ac:spMk id="13" creationId="{F7A2980E-8F82-6B7D-A838-277407403589}"/>
          </ac:spMkLst>
        </pc:spChg>
        <pc:graphicFrameChg chg="add">
          <ac:chgData name="Lara Hopkinson" userId="4c46a3d6-da89-4616-bd45-1b70e49404c2" providerId="ADAL" clId="{7F1F0841-190A-46F8-9915-0C9D4FD90F14}" dt="2025-11-03T14:14:55.388" v="101" actId="26606"/>
          <ac:graphicFrameMkLst>
            <pc:docMk/>
            <pc:sldMk cId="4085854456" sldId="261"/>
            <ac:graphicFrameMk id="5" creationId="{EBDA03EE-9ACC-1A33-9390-9448068B8D95}"/>
          </ac:graphicFrameMkLst>
        </pc:graphicFrameChg>
      </pc:sldChg>
      <pc:sldChg chg="modSp new mod">
        <pc:chgData name="Lara Hopkinson" userId="4c46a3d6-da89-4616-bd45-1b70e49404c2" providerId="ADAL" clId="{7F1F0841-190A-46F8-9915-0C9D4FD90F14}" dt="2025-11-03T14:29:49.203" v="376" actId="20577"/>
        <pc:sldMkLst>
          <pc:docMk/>
          <pc:sldMk cId="9913910" sldId="262"/>
        </pc:sldMkLst>
        <pc:spChg chg="mod">
          <ac:chgData name="Lara Hopkinson" userId="4c46a3d6-da89-4616-bd45-1b70e49404c2" providerId="ADAL" clId="{7F1F0841-190A-46F8-9915-0C9D4FD90F14}" dt="2025-11-03T14:25:11.488" v="122" actId="20577"/>
          <ac:spMkLst>
            <pc:docMk/>
            <pc:sldMk cId="9913910" sldId="262"/>
            <ac:spMk id="2" creationId="{5D825C38-9305-F7C6-E090-14CD0A0FB757}"/>
          </ac:spMkLst>
        </pc:spChg>
        <pc:spChg chg="mod">
          <ac:chgData name="Lara Hopkinson" userId="4c46a3d6-da89-4616-bd45-1b70e49404c2" providerId="ADAL" clId="{7F1F0841-190A-46F8-9915-0C9D4FD90F14}" dt="2025-11-03T14:29:49.203" v="376" actId="20577"/>
          <ac:spMkLst>
            <pc:docMk/>
            <pc:sldMk cId="9913910" sldId="262"/>
            <ac:spMk id="3" creationId="{AB15CA09-753B-3DE1-CEB1-3159BA94141E}"/>
          </ac:spMkLst>
        </pc:spChg>
      </pc:sldChg>
      <pc:sldChg chg="modSp new mod">
        <pc:chgData name="Lara Hopkinson" userId="4c46a3d6-da89-4616-bd45-1b70e49404c2" providerId="ADAL" clId="{7F1F0841-190A-46F8-9915-0C9D4FD90F14}" dt="2025-11-03T14:30:45.054" v="404" actId="255"/>
        <pc:sldMkLst>
          <pc:docMk/>
          <pc:sldMk cId="2391800191" sldId="263"/>
        </pc:sldMkLst>
        <pc:spChg chg="mod">
          <ac:chgData name="Lara Hopkinson" userId="4c46a3d6-da89-4616-bd45-1b70e49404c2" providerId="ADAL" clId="{7F1F0841-190A-46F8-9915-0C9D4FD90F14}" dt="2025-11-03T14:30:23.539" v="401" actId="20577"/>
          <ac:spMkLst>
            <pc:docMk/>
            <pc:sldMk cId="2391800191" sldId="263"/>
            <ac:spMk id="2" creationId="{9E5F61BC-7218-D779-D4DA-D0ECB3B14BDA}"/>
          </ac:spMkLst>
        </pc:spChg>
        <pc:spChg chg="mod">
          <ac:chgData name="Lara Hopkinson" userId="4c46a3d6-da89-4616-bd45-1b70e49404c2" providerId="ADAL" clId="{7F1F0841-190A-46F8-9915-0C9D4FD90F14}" dt="2025-11-03T14:30:45.054" v="404" actId="255"/>
          <ac:spMkLst>
            <pc:docMk/>
            <pc:sldMk cId="2391800191" sldId="263"/>
            <ac:spMk id="3" creationId="{BBFADE83-3C29-227F-D099-5B5FE638FD14}"/>
          </ac:spMkLst>
        </pc:spChg>
      </pc:sldChg>
      <pc:sldChg chg="addSp delSp modSp new mod modClrScheme chgLayout">
        <pc:chgData name="Lara Hopkinson" userId="4c46a3d6-da89-4616-bd45-1b70e49404c2" providerId="ADAL" clId="{7F1F0841-190A-46F8-9915-0C9D4FD90F14}" dt="2025-11-03T14:33:32.623" v="428" actId="122"/>
        <pc:sldMkLst>
          <pc:docMk/>
          <pc:sldMk cId="1749617736" sldId="264"/>
        </pc:sldMkLst>
        <pc:spChg chg="add mod">
          <ac:chgData name="Lara Hopkinson" userId="4c46a3d6-da89-4616-bd45-1b70e49404c2" providerId="ADAL" clId="{7F1F0841-190A-46F8-9915-0C9D4FD90F14}" dt="2025-11-03T14:32:30.733" v="416"/>
          <ac:spMkLst>
            <pc:docMk/>
            <pc:sldMk cId="1749617736" sldId="264"/>
            <ac:spMk id="4" creationId="{F0E11409-F05E-56E0-C66F-D57C29DA42EA}"/>
          </ac:spMkLst>
        </pc:spChg>
        <pc:spChg chg="add mod">
          <ac:chgData name="Lara Hopkinson" userId="4c46a3d6-da89-4616-bd45-1b70e49404c2" providerId="ADAL" clId="{7F1F0841-190A-46F8-9915-0C9D4FD90F14}" dt="2025-11-03T14:32:30.733" v="416"/>
          <ac:spMkLst>
            <pc:docMk/>
            <pc:sldMk cId="1749617736" sldId="264"/>
            <ac:spMk id="5" creationId="{BC94D18E-7836-26FE-D66F-B81D95955C26}"/>
          </ac:spMkLst>
        </pc:spChg>
        <pc:spChg chg="add mod">
          <ac:chgData name="Lara Hopkinson" userId="4c46a3d6-da89-4616-bd45-1b70e49404c2" providerId="ADAL" clId="{7F1F0841-190A-46F8-9915-0C9D4FD90F14}" dt="2025-11-03T14:32:30.733" v="416"/>
          <ac:spMkLst>
            <pc:docMk/>
            <pc:sldMk cId="1749617736" sldId="264"/>
            <ac:spMk id="6" creationId="{9AC5CEEE-C8DD-84BC-B705-2D0BC7DB3B54}"/>
          </ac:spMkLst>
        </pc:spChg>
        <pc:spChg chg="add mod">
          <ac:chgData name="Lara Hopkinson" userId="4c46a3d6-da89-4616-bd45-1b70e49404c2" providerId="ADAL" clId="{7F1F0841-190A-46F8-9915-0C9D4FD90F14}" dt="2025-11-03T14:32:30.733" v="416"/>
          <ac:spMkLst>
            <pc:docMk/>
            <pc:sldMk cId="1749617736" sldId="264"/>
            <ac:spMk id="7" creationId="{86C74458-2C55-B981-1601-87AB84E15FC1}"/>
          </ac:spMkLst>
        </pc:spChg>
        <pc:spChg chg="add mod">
          <ac:chgData name="Lara Hopkinson" userId="4c46a3d6-da89-4616-bd45-1b70e49404c2" providerId="ADAL" clId="{7F1F0841-190A-46F8-9915-0C9D4FD90F14}" dt="2025-11-03T14:33:32.623" v="428" actId="122"/>
          <ac:spMkLst>
            <pc:docMk/>
            <pc:sldMk cId="1749617736" sldId="264"/>
            <ac:spMk id="8" creationId="{C8D2C110-D107-780D-08B1-805792F40279}"/>
          </ac:spMkLst>
        </pc:spChg>
        <pc:picChg chg="add mod">
          <ac:chgData name="Lara Hopkinson" userId="4c46a3d6-da89-4616-bd45-1b70e49404c2" providerId="ADAL" clId="{7F1F0841-190A-46F8-9915-0C9D4FD90F14}" dt="2025-11-03T14:32:11.914" v="415" actId="1076"/>
          <ac:picMkLst>
            <pc:docMk/>
            <pc:sldMk cId="1749617736" sldId="264"/>
            <ac:picMk id="2053" creationId="{5DB65540-E3C3-72FB-EF72-F2446069B03D}"/>
          </ac:picMkLst>
        </pc:picChg>
        <pc:picChg chg="add mod">
          <ac:chgData name="Lara Hopkinson" userId="4c46a3d6-da89-4616-bd45-1b70e49404c2" providerId="ADAL" clId="{7F1F0841-190A-46F8-9915-0C9D4FD90F14}" dt="2025-11-03T14:32:44.151" v="419" actId="1076"/>
          <ac:picMkLst>
            <pc:docMk/>
            <pc:sldMk cId="1749617736" sldId="264"/>
            <ac:picMk id="2054" creationId="{18B7510B-F37F-32FC-85A9-A4B18809AEBD}"/>
          </ac:picMkLst>
        </pc:picChg>
      </pc:sldChg>
      <pc:sldChg chg="addSp modSp new">
        <pc:chgData name="Lara Hopkinson" userId="4c46a3d6-da89-4616-bd45-1b70e49404c2" providerId="ADAL" clId="{7F1F0841-190A-46F8-9915-0C9D4FD90F14}" dt="2025-11-03T16:01:51.173" v="434"/>
        <pc:sldMkLst>
          <pc:docMk/>
          <pc:sldMk cId="3138028640" sldId="265"/>
        </pc:sldMkLst>
        <pc:spChg chg="add mod">
          <ac:chgData name="Lara Hopkinson" userId="4c46a3d6-da89-4616-bd45-1b70e49404c2" providerId="ADAL" clId="{7F1F0841-190A-46F8-9915-0C9D4FD90F14}" dt="2025-11-03T16:01:06.580" v="431"/>
          <ac:spMkLst>
            <pc:docMk/>
            <pc:sldMk cId="3138028640" sldId="265"/>
            <ac:spMk id="2" creationId="{A33378DC-D166-3FFE-FDC9-738EEB70D34E}"/>
          </ac:spMkLst>
        </pc:spChg>
        <pc:spChg chg="add mod">
          <ac:chgData name="Lara Hopkinson" userId="4c46a3d6-da89-4616-bd45-1b70e49404c2" providerId="ADAL" clId="{7F1F0841-190A-46F8-9915-0C9D4FD90F14}" dt="2025-11-03T16:01:15.886" v="432"/>
          <ac:spMkLst>
            <pc:docMk/>
            <pc:sldMk cId="3138028640" sldId="265"/>
            <ac:spMk id="3" creationId="{FE027827-5860-BD4D-15E7-2FC452B808DE}"/>
          </ac:spMkLst>
        </pc:spChg>
        <pc:spChg chg="add mod">
          <ac:chgData name="Lara Hopkinson" userId="4c46a3d6-da89-4616-bd45-1b70e49404c2" providerId="ADAL" clId="{7F1F0841-190A-46F8-9915-0C9D4FD90F14}" dt="2025-11-03T16:01:15.886" v="432"/>
          <ac:spMkLst>
            <pc:docMk/>
            <pc:sldMk cId="3138028640" sldId="265"/>
            <ac:spMk id="4" creationId="{7C6536B4-2FD8-5559-FE56-49621F8FB0E6}"/>
          </ac:spMkLst>
        </pc:spChg>
        <pc:spChg chg="add mod">
          <ac:chgData name="Lara Hopkinson" userId="4c46a3d6-da89-4616-bd45-1b70e49404c2" providerId="ADAL" clId="{7F1F0841-190A-46F8-9915-0C9D4FD90F14}" dt="2025-11-03T16:01:33.090" v="433"/>
          <ac:spMkLst>
            <pc:docMk/>
            <pc:sldMk cId="3138028640" sldId="265"/>
            <ac:spMk id="6" creationId="{7420F39B-DB2A-57FD-EC6D-39E0DFF58F2F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7" creationId="{919A8136-0918-F636-DD3A-D6410B5DB1D4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8" creationId="{E851F44D-61A6-C465-1968-4BFFEFAE2BE4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9" creationId="{79E4A4CB-BDF9-0BBC-A9BC-3DECB199BA64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10" creationId="{888AC54A-B3A3-1390-3810-23C10BBBEC2C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11" creationId="{8A68BDB0-23C0-3418-8730-D8B30C031603}"/>
          </ac:spMkLst>
        </pc:spChg>
        <pc:spChg chg="add mod">
          <ac:chgData name="Lara Hopkinson" userId="4c46a3d6-da89-4616-bd45-1b70e49404c2" providerId="ADAL" clId="{7F1F0841-190A-46F8-9915-0C9D4FD90F14}" dt="2025-11-03T16:01:51.173" v="434"/>
          <ac:spMkLst>
            <pc:docMk/>
            <pc:sldMk cId="3138028640" sldId="265"/>
            <ac:spMk id="12" creationId="{2524EA46-55CA-E5F5-61FE-0EF991BA7183}"/>
          </ac:spMkLst>
        </pc:spChg>
        <pc:picChg chg="add mod">
          <ac:chgData name="Lara Hopkinson" userId="4c46a3d6-da89-4616-bd45-1b70e49404c2" providerId="ADAL" clId="{7F1F0841-190A-46F8-9915-0C9D4FD90F14}" dt="2025-11-03T16:01:15.886" v="432"/>
          <ac:picMkLst>
            <pc:docMk/>
            <pc:sldMk cId="3138028640" sldId="265"/>
            <ac:picMk id="5" creationId="{E093CA81-8521-4AA8-1C68-376AC995A6A5}"/>
          </ac:picMkLst>
        </pc:picChg>
      </pc:sldChg>
      <pc:sldChg chg="addSp modSp new mod modClrScheme chgLayout">
        <pc:chgData name="Lara Hopkinson" userId="4c46a3d6-da89-4616-bd45-1b70e49404c2" providerId="ADAL" clId="{7F1F0841-190A-46F8-9915-0C9D4FD90F14}" dt="2025-11-03T16:23:40.860" v="482" actId="255"/>
        <pc:sldMkLst>
          <pc:docMk/>
          <pc:sldMk cId="1852310171" sldId="266"/>
        </pc:sldMkLst>
        <pc:spChg chg="add mod">
          <ac:chgData name="Lara Hopkinson" userId="4c46a3d6-da89-4616-bd45-1b70e49404c2" providerId="ADAL" clId="{7F1F0841-190A-46F8-9915-0C9D4FD90F14}" dt="2025-11-03T16:23:02.686" v="463" actId="20577"/>
          <ac:spMkLst>
            <pc:docMk/>
            <pc:sldMk cId="1852310171" sldId="266"/>
            <ac:spMk id="2" creationId="{4F48E09D-1124-726B-41DB-570AE90E8B34}"/>
          </ac:spMkLst>
        </pc:spChg>
        <pc:spChg chg="add mod">
          <ac:chgData name="Lara Hopkinson" userId="4c46a3d6-da89-4616-bd45-1b70e49404c2" providerId="ADAL" clId="{7F1F0841-190A-46F8-9915-0C9D4FD90F14}" dt="2025-11-03T16:23:40.860" v="482" actId="255"/>
          <ac:spMkLst>
            <pc:docMk/>
            <pc:sldMk cId="1852310171" sldId="266"/>
            <ac:spMk id="3" creationId="{E805B7FA-B722-AFD9-B77D-98B3F7C2025A}"/>
          </ac:spMkLst>
        </pc:spChg>
      </pc:sldChg>
      <pc:sldChg chg="addSp delSp modSp new mod">
        <pc:chgData name="Lara Hopkinson" userId="4c46a3d6-da89-4616-bd45-1b70e49404c2" providerId="ADAL" clId="{7F1F0841-190A-46F8-9915-0C9D4FD90F14}" dt="2025-11-10T10:29:01.518" v="869" actId="20577"/>
        <pc:sldMkLst>
          <pc:docMk/>
          <pc:sldMk cId="2746121589" sldId="267"/>
        </pc:sldMkLst>
        <pc:spChg chg="mod">
          <ac:chgData name="Lara Hopkinson" userId="4c46a3d6-da89-4616-bd45-1b70e49404c2" providerId="ADAL" clId="{7F1F0841-190A-46F8-9915-0C9D4FD90F14}" dt="2025-11-10T10:25:37.461" v="534" actId="20577"/>
          <ac:spMkLst>
            <pc:docMk/>
            <pc:sldMk cId="2746121589" sldId="267"/>
            <ac:spMk id="2" creationId="{8237B3CE-8F1F-8383-F8A0-0675F2CA57E9}"/>
          </ac:spMkLst>
        </pc:spChg>
        <pc:spChg chg="del">
          <ac:chgData name="Lara Hopkinson" userId="4c46a3d6-da89-4616-bd45-1b70e49404c2" providerId="ADAL" clId="{7F1F0841-190A-46F8-9915-0C9D4FD90F14}" dt="2025-11-10T10:26:11.760" v="535" actId="3680"/>
          <ac:spMkLst>
            <pc:docMk/>
            <pc:sldMk cId="2746121589" sldId="267"/>
            <ac:spMk id="3" creationId="{2D5FAB4B-9937-290A-4735-1A13D430E1DC}"/>
          </ac:spMkLst>
        </pc:spChg>
        <pc:graphicFrameChg chg="add mod ord modGraphic">
          <ac:chgData name="Lara Hopkinson" userId="4c46a3d6-da89-4616-bd45-1b70e49404c2" providerId="ADAL" clId="{7F1F0841-190A-46F8-9915-0C9D4FD90F14}" dt="2025-11-10T10:29:01.518" v="869" actId="20577"/>
          <ac:graphicFrameMkLst>
            <pc:docMk/>
            <pc:sldMk cId="2746121589" sldId="267"/>
            <ac:graphicFrameMk id="4" creationId="{4F59AA38-B59C-5570-2FB3-087627929207}"/>
          </ac:graphicFrameMkLst>
        </pc:graphicFrameChg>
      </pc:sldChg>
      <pc:sldChg chg="addSp delSp modSp new mod">
        <pc:chgData name="Lara Hopkinson" userId="4c46a3d6-da89-4616-bd45-1b70e49404c2" providerId="ADAL" clId="{7F1F0841-190A-46F8-9915-0C9D4FD90F14}" dt="2025-11-10T10:49:32.145" v="920" actId="1076"/>
        <pc:sldMkLst>
          <pc:docMk/>
          <pc:sldMk cId="2598093750" sldId="268"/>
        </pc:sldMkLst>
        <pc:spChg chg="mod">
          <ac:chgData name="Lara Hopkinson" userId="4c46a3d6-da89-4616-bd45-1b70e49404c2" providerId="ADAL" clId="{7F1F0841-190A-46F8-9915-0C9D4FD90F14}" dt="2025-11-10T10:48:28.615" v="893" actId="20577"/>
          <ac:spMkLst>
            <pc:docMk/>
            <pc:sldMk cId="2598093750" sldId="268"/>
            <ac:spMk id="2" creationId="{5CC3AA55-24FF-2841-F780-5F1382875534}"/>
          </ac:spMkLst>
        </pc:spChg>
        <pc:spChg chg="del mod">
          <ac:chgData name="Lara Hopkinson" userId="4c46a3d6-da89-4616-bd45-1b70e49404c2" providerId="ADAL" clId="{7F1F0841-190A-46F8-9915-0C9D4FD90F14}" dt="2025-11-10T10:48:40.052" v="898" actId="478"/>
          <ac:spMkLst>
            <pc:docMk/>
            <pc:sldMk cId="2598093750" sldId="268"/>
            <ac:spMk id="3" creationId="{AD9207A1-A479-933D-7CC5-7E448E0F9AEB}"/>
          </ac:spMkLst>
        </pc:spChg>
        <pc:spChg chg="add mod">
          <ac:chgData name="Lara Hopkinson" userId="4c46a3d6-da89-4616-bd45-1b70e49404c2" providerId="ADAL" clId="{7F1F0841-190A-46F8-9915-0C9D4FD90F14}" dt="2025-11-10T10:49:20.593" v="917" actId="14100"/>
          <ac:spMkLst>
            <pc:docMk/>
            <pc:sldMk cId="2598093750" sldId="268"/>
            <ac:spMk id="4" creationId="{FEF17DFF-9C73-E6B3-4F37-96AEDF46F6EB}"/>
          </ac:spMkLst>
        </pc:spChg>
        <pc:picChg chg="add mod">
          <ac:chgData name="Lara Hopkinson" userId="4c46a3d6-da89-4616-bd45-1b70e49404c2" providerId="ADAL" clId="{7F1F0841-190A-46F8-9915-0C9D4FD90F14}" dt="2025-11-10T10:49:32.145" v="920" actId="1076"/>
          <ac:picMkLst>
            <pc:docMk/>
            <pc:sldMk cId="2598093750" sldId="268"/>
            <ac:picMk id="4098" creationId="{FA9117E3-E909-F2AB-4A5C-D287296E9A92}"/>
          </ac:picMkLst>
        </pc:picChg>
      </pc:sldChg>
      <pc:sldChg chg="modSp new mod">
        <pc:chgData name="Lara Hopkinson" userId="4c46a3d6-da89-4616-bd45-1b70e49404c2" providerId="ADAL" clId="{7F1F0841-190A-46F8-9915-0C9D4FD90F14}" dt="2025-11-10T10:51:08.511" v="966" actId="2711"/>
        <pc:sldMkLst>
          <pc:docMk/>
          <pc:sldMk cId="213691238" sldId="269"/>
        </pc:sldMkLst>
        <pc:spChg chg="mod">
          <ac:chgData name="Lara Hopkinson" userId="4c46a3d6-da89-4616-bd45-1b70e49404c2" providerId="ADAL" clId="{7F1F0841-190A-46F8-9915-0C9D4FD90F14}" dt="2025-11-10T10:50:54.024" v="965" actId="20577"/>
          <ac:spMkLst>
            <pc:docMk/>
            <pc:sldMk cId="213691238" sldId="269"/>
            <ac:spMk id="2" creationId="{E63A8191-5378-E490-BD68-65DB4E71D54B}"/>
          </ac:spMkLst>
        </pc:spChg>
        <pc:spChg chg="mod">
          <ac:chgData name="Lara Hopkinson" userId="4c46a3d6-da89-4616-bd45-1b70e49404c2" providerId="ADAL" clId="{7F1F0841-190A-46F8-9915-0C9D4FD90F14}" dt="2025-11-10T10:51:08.511" v="966" actId="2711"/>
          <ac:spMkLst>
            <pc:docMk/>
            <pc:sldMk cId="213691238" sldId="269"/>
            <ac:spMk id="3" creationId="{A10B0723-9FA8-62D0-53E9-2F22197EC56E}"/>
          </ac:spMkLst>
        </pc:spChg>
      </pc:sldChg>
      <pc:sldChg chg="modSp new mod">
        <pc:chgData name="Lara Hopkinson" userId="4c46a3d6-da89-4616-bd45-1b70e49404c2" providerId="ADAL" clId="{7F1F0841-190A-46F8-9915-0C9D4FD90F14}" dt="2025-11-10T10:52:11.389" v="992" actId="20577"/>
        <pc:sldMkLst>
          <pc:docMk/>
          <pc:sldMk cId="2896765066" sldId="270"/>
        </pc:sldMkLst>
        <pc:spChg chg="mod">
          <ac:chgData name="Lara Hopkinson" userId="4c46a3d6-da89-4616-bd45-1b70e49404c2" providerId="ADAL" clId="{7F1F0841-190A-46F8-9915-0C9D4FD90F14}" dt="2025-11-10T10:51:21.531" v="983" actId="20577"/>
          <ac:spMkLst>
            <pc:docMk/>
            <pc:sldMk cId="2896765066" sldId="270"/>
            <ac:spMk id="2" creationId="{F5D1B08E-1216-4F73-83B9-AF3224DF4739}"/>
          </ac:spMkLst>
        </pc:spChg>
        <pc:spChg chg="mod">
          <ac:chgData name="Lara Hopkinson" userId="4c46a3d6-da89-4616-bd45-1b70e49404c2" providerId="ADAL" clId="{7F1F0841-190A-46F8-9915-0C9D4FD90F14}" dt="2025-11-10T10:52:11.389" v="992" actId="20577"/>
          <ac:spMkLst>
            <pc:docMk/>
            <pc:sldMk cId="2896765066" sldId="270"/>
            <ac:spMk id="3" creationId="{B8953537-3D04-A7F5-F090-2C4C9BB1FB04}"/>
          </ac:spMkLst>
        </pc:spChg>
      </pc:sldChg>
      <pc:sldChg chg="modSp new mod">
        <pc:chgData name="Lara Hopkinson" userId="4c46a3d6-da89-4616-bd45-1b70e49404c2" providerId="ADAL" clId="{7F1F0841-190A-46F8-9915-0C9D4FD90F14}" dt="2025-11-10T10:58:31.227" v="1030" actId="20577"/>
        <pc:sldMkLst>
          <pc:docMk/>
          <pc:sldMk cId="2477875591" sldId="271"/>
        </pc:sldMkLst>
        <pc:spChg chg="mod">
          <ac:chgData name="Lara Hopkinson" userId="4c46a3d6-da89-4616-bd45-1b70e49404c2" providerId="ADAL" clId="{7F1F0841-190A-46F8-9915-0C9D4FD90F14}" dt="2025-11-10T10:58:31.227" v="1030" actId="20577"/>
          <ac:spMkLst>
            <pc:docMk/>
            <pc:sldMk cId="2477875591" sldId="271"/>
            <ac:spMk id="2" creationId="{B3545956-112D-1E9F-5EE3-7EC590E81EC8}"/>
          </ac:spMkLst>
        </pc:spChg>
        <pc:spChg chg="mod">
          <ac:chgData name="Lara Hopkinson" userId="4c46a3d6-da89-4616-bd45-1b70e49404c2" providerId="ADAL" clId="{7F1F0841-190A-46F8-9915-0C9D4FD90F14}" dt="2025-11-10T10:52:59.060" v="1020" actId="20577"/>
          <ac:spMkLst>
            <pc:docMk/>
            <pc:sldMk cId="2477875591" sldId="271"/>
            <ac:spMk id="3" creationId="{842AB984-A982-8F04-8618-61012B3CB89C}"/>
          </ac:spMkLst>
        </pc:spChg>
      </pc:sldChg>
      <pc:sldChg chg="modSp new mod">
        <pc:chgData name="Lara Hopkinson" userId="4c46a3d6-da89-4616-bd45-1b70e49404c2" providerId="ADAL" clId="{7F1F0841-190A-46F8-9915-0C9D4FD90F14}" dt="2025-11-10T11:00:49.649" v="1162" actId="20577"/>
        <pc:sldMkLst>
          <pc:docMk/>
          <pc:sldMk cId="1781636016" sldId="272"/>
        </pc:sldMkLst>
        <pc:spChg chg="mod">
          <ac:chgData name="Lara Hopkinson" userId="4c46a3d6-da89-4616-bd45-1b70e49404c2" providerId="ADAL" clId="{7F1F0841-190A-46F8-9915-0C9D4FD90F14}" dt="2025-11-10T10:58:40.116" v="1049" actId="20577"/>
          <ac:spMkLst>
            <pc:docMk/>
            <pc:sldMk cId="1781636016" sldId="272"/>
            <ac:spMk id="2" creationId="{FC813947-3CB4-D2B7-632D-DED65CA241C8}"/>
          </ac:spMkLst>
        </pc:spChg>
        <pc:spChg chg="mod">
          <ac:chgData name="Lara Hopkinson" userId="4c46a3d6-da89-4616-bd45-1b70e49404c2" providerId="ADAL" clId="{7F1F0841-190A-46F8-9915-0C9D4FD90F14}" dt="2025-11-10T11:00:49.649" v="1162" actId="20577"/>
          <ac:spMkLst>
            <pc:docMk/>
            <pc:sldMk cId="1781636016" sldId="272"/>
            <ac:spMk id="3" creationId="{216DF8F6-F643-31AB-B73C-241806D31BA0}"/>
          </ac:spMkLst>
        </pc:spChg>
      </pc:sldChg>
      <pc:sldChg chg="addSp delSp modSp new mod">
        <pc:chgData name="Lara Hopkinson" userId="4c46a3d6-da89-4616-bd45-1b70e49404c2" providerId="ADAL" clId="{7F1F0841-190A-46F8-9915-0C9D4FD90F14}" dt="2025-11-10T11:15:30.002" v="1237" actId="1076"/>
        <pc:sldMkLst>
          <pc:docMk/>
          <pc:sldMk cId="1748821727" sldId="273"/>
        </pc:sldMkLst>
        <pc:spChg chg="mod">
          <ac:chgData name="Lara Hopkinson" userId="4c46a3d6-da89-4616-bd45-1b70e49404c2" providerId="ADAL" clId="{7F1F0841-190A-46F8-9915-0C9D4FD90F14}" dt="2025-11-10T11:14:49.570" v="1230" actId="20577"/>
          <ac:spMkLst>
            <pc:docMk/>
            <pc:sldMk cId="1748821727" sldId="273"/>
            <ac:spMk id="2" creationId="{189781BB-F03A-AA9C-FFE2-FC2A4DD6BCE0}"/>
          </ac:spMkLst>
        </pc:spChg>
        <pc:spChg chg="del">
          <ac:chgData name="Lara Hopkinson" userId="4c46a3d6-da89-4616-bd45-1b70e49404c2" providerId="ADAL" clId="{7F1F0841-190A-46F8-9915-0C9D4FD90F14}" dt="2025-11-10T11:14:12" v="1171" actId="478"/>
          <ac:spMkLst>
            <pc:docMk/>
            <pc:sldMk cId="1748821727" sldId="273"/>
            <ac:spMk id="3" creationId="{47E1A917-2244-1909-DD76-760BCBB19331}"/>
          </ac:spMkLst>
        </pc:spChg>
        <pc:spChg chg="add del">
          <ac:chgData name="Lara Hopkinson" userId="4c46a3d6-da89-4616-bd45-1b70e49404c2" providerId="ADAL" clId="{7F1F0841-190A-46F8-9915-0C9D4FD90F14}" dt="2025-11-10T11:13:35.568" v="1165" actId="478"/>
          <ac:spMkLst>
            <pc:docMk/>
            <pc:sldMk cId="1748821727" sldId="273"/>
            <ac:spMk id="5" creationId="{67D82621-47AA-88AD-CCDD-F1284A750BDC}"/>
          </ac:spMkLst>
        </pc:spChg>
        <pc:spChg chg="add mod">
          <ac:chgData name="Lara Hopkinson" userId="4c46a3d6-da89-4616-bd45-1b70e49404c2" providerId="ADAL" clId="{7F1F0841-190A-46F8-9915-0C9D4FD90F14}" dt="2025-11-10T11:15:30.002" v="1237" actId="1076"/>
          <ac:spMkLst>
            <pc:docMk/>
            <pc:sldMk cId="1748821727" sldId="273"/>
            <ac:spMk id="7" creationId="{600C8C2C-73CF-4166-6AAA-7EB753A28368}"/>
          </ac:spMkLst>
        </pc:spChg>
        <pc:picChg chg="add mod">
          <ac:chgData name="Lara Hopkinson" userId="4c46a3d6-da89-4616-bd45-1b70e49404c2" providerId="ADAL" clId="{7F1F0841-190A-46F8-9915-0C9D4FD90F14}" dt="2025-11-10T11:14:06.675" v="1170" actId="14100"/>
          <ac:picMkLst>
            <pc:docMk/>
            <pc:sldMk cId="1748821727" sldId="273"/>
            <ac:picMk id="6" creationId="{3F168762-C92B-961B-E7B7-C6ADC2122236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1-10T11:21:13.628" v="1267" actId="1076"/>
        <pc:sldMkLst>
          <pc:docMk/>
          <pc:sldMk cId="2598268497" sldId="274"/>
        </pc:sldMkLst>
        <pc:spChg chg="mod">
          <ac:chgData name="Lara Hopkinson" userId="4c46a3d6-da89-4616-bd45-1b70e49404c2" providerId="ADAL" clId="{7F1F0841-190A-46F8-9915-0C9D4FD90F14}" dt="2025-11-10T11:17:22.534" v="1265" actId="20577"/>
          <ac:spMkLst>
            <pc:docMk/>
            <pc:sldMk cId="2598268497" sldId="274"/>
            <ac:spMk id="2" creationId="{E253F33B-55DD-9543-751F-29745941C2B7}"/>
          </ac:spMkLst>
        </pc:spChg>
        <pc:spChg chg="del">
          <ac:chgData name="Lara Hopkinson" userId="4c46a3d6-da89-4616-bd45-1b70e49404c2" providerId="ADAL" clId="{7F1F0841-190A-46F8-9915-0C9D4FD90F14}" dt="2025-11-10T11:20:54.972" v="1266"/>
          <ac:spMkLst>
            <pc:docMk/>
            <pc:sldMk cId="2598268497" sldId="274"/>
            <ac:spMk id="3" creationId="{3216EBB8-462F-0661-F7CF-F5C819DC517C}"/>
          </ac:spMkLst>
        </pc:spChg>
        <pc:picChg chg="add mod">
          <ac:chgData name="Lara Hopkinson" userId="4c46a3d6-da89-4616-bd45-1b70e49404c2" providerId="ADAL" clId="{7F1F0841-190A-46F8-9915-0C9D4FD90F14}" dt="2025-11-10T11:21:13.628" v="1267" actId="1076"/>
          <ac:picMkLst>
            <pc:docMk/>
            <pc:sldMk cId="2598268497" sldId="274"/>
            <ac:picMk id="5122" creationId="{25F98BAF-9DF1-04B0-1BBA-7E9CB29BE8F2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1-10T11:42:54.486" v="1316" actId="20577"/>
        <pc:sldMkLst>
          <pc:docMk/>
          <pc:sldMk cId="3859144775" sldId="275"/>
        </pc:sldMkLst>
        <pc:spChg chg="del">
          <ac:chgData name="Lara Hopkinson" userId="4c46a3d6-da89-4616-bd45-1b70e49404c2" providerId="ADAL" clId="{7F1F0841-190A-46F8-9915-0C9D4FD90F14}" dt="2025-11-10T11:42:07.909" v="1269" actId="700"/>
          <ac:spMkLst>
            <pc:docMk/>
            <pc:sldMk cId="3859144775" sldId="275"/>
            <ac:spMk id="2" creationId="{9C2FD2D6-B547-65B8-DE96-AC1C4F075462}"/>
          </ac:spMkLst>
        </pc:spChg>
        <pc:spChg chg="del">
          <ac:chgData name="Lara Hopkinson" userId="4c46a3d6-da89-4616-bd45-1b70e49404c2" providerId="ADAL" clId="{7F1F0841-190A-46F8-9915-0C9D4FD90F14}" dt="2025-11-10T11:42:07.909" v="1269" actId="700"/>
          <ac:spMkLst>
            <pc:docMk/>
            <pc:sldMk cId="3859144775" sldId="275"/>
            <ac:spMk id="3" creationId="{5F0A7D17-8C1A-7B44-8D13-C5FBF0C9125B}"/>
          </ac:spMkLst>
        </pc:spChg>
        <pc:spChg chg="add mod ord">
          <ac:chgData name="Lara Hopkinson" userId="4c46a3d6-da89-4616-bd45-1b70e49404c2" providerId="ADAL" clId="{7F1F0841-190A-46F8-9915-0C9D4FD90F14}" dt="2025-11-10T11:42:35.999" v="1301" actId="20577"/>
          <ac:spMkLst>
            <pc:docMk/>
            <pc:sldMk cId="3859144775" sldId="275"/>
            <ac:spMk id="4" creationId="{1F6E9F54-75A5-4B20-27E9-BA012BD6E421}"/>
          </ac:spMkLst>
        </pc:spChg>
        <pc:spChg chg="add mod">
          <ac:chgData name="Lara Hopkinson" userId="4c46a3d6-da89-4616-bd45-1b70e49404c2" providerId="ADAL" clId="{7F1F0841-190A-46F8-9915-0C9D4FD90F14}" dt="2025-11-10T11:42:54.486" v="1316" actId="20577"/>
          <ac:spMkLst>
            <pc:docMk/>
            <pc:sldMk cId="3859144775" sldId="275"/>
            <ac:spMk id="5" creationId="{B28AC4E3-3745-5A75-BF62-BB928635DF43}"/>
          </ac:spMkLst>
        </pc:spChg>
        <pc:picChg chg="add mod">
          <ac:chgData name="Lara Hopkinson" userId="4c46a3d6-da89-4616-bd45-1b70e49404c2" providerId="ADAL" clId="{7F1F0841-190A-46F8-9915-0C9D4FD90F14}" dt="2025-11-10T11:42:18.780" v="1272" actId="1076"/>
          <ac:picMkLst>
            <pc:docMk/>
            <pc:sldMk cId="3859144775" sldId="275"/>
            <ac:picMk id="6146" creationId="{477FEDB0-70A7-1576-D309-68C1A1425885}"/>
          </ac:picMkLst>
        </pc:picChg>
      </pc:sldChg>
      <pc:sldChg chg="modSp add mod">
        <pc:chgData name="Lara Hopkinson" userId="4c46a3d6-da89-4616-bd45-1b70e49404c2" providerId="ADAL" clId="{7F1F0841-190A-46F8-9915-0C9D4FD90F14}" dt="2025-11-10T11:48:25.186" v="1327" actId="207"/>
        <pc:sldMkLst>
          <pc:docMk/>
          <pc:sldMk cId="709804714" sldId="276"/>
        </pc:sldMkLst>
        <pc:spChg chg="mod">
          <ac:chgData name="Lara Hopkinson" userId="4c46a3d6-da89-4616-bd45-1b70e49404c2" providerId="ADAL" clId="{7F1F0841-190A-46F8-9915-0C9D4FD90F14}" dt="2025-11-10T11:48:25.186" v="1327" actId="207"/>
          <ac:spMkLst>
            <pc:docMk/>
            <pc:sldMk cId="709804714" sldId="276"/>
            <ac:spMk id="8" creationId="{70401215-A2D6-41F0-8F4C-EF1CDA530681}"/>
          </ac:spMkLst>
        </pc:spChg>
      </pc:sldChg>
      <pc:sldChg chg="add">
        <pc:chgData name="Lara Hopkinson" userId="4c46a3d6-da89-4616-bd45-1b70e49404c2" providerId="ADAL" clId="{7F1F0841-190A-46F8-9915-0C9D4FD90F14}" dt="2025-11-10T11:48:33.723" v="1329"/>
        <pc:sldMkLst>
          <pc:docMk/>
          <pc:sldMk cId="1966381331" sldId="277"/>
        </pc:sldMkLst>
      </pc:sldChg>
      <pc:sldChg chg="addSp delSp modSp new mod modClrScheme modAnim chgLayout">
        <pc:chgData name="Lara Hopkinson" userId="4c46a3d6-da89-4616-bd45-1b70e49404c2" providerId="ADAL" clId="{7F1F0841-190A-46F8-9915-0C9D4FD90F14}" dt="2025-11-10T12:35:09.552" v="1945"/>
        <pc:sldMkLst>
          <pc:docMk/>
          <pc:sldMk cId="2709322326" sldId="278"/>
        </pc:sldMkLst>
        <pc:spChg chg="mod ord">
          <ac:chgData name="Lara Hopkinson" userId="4c46a3d6-da89-4616-bd45-1b70e49404c2" providerId="ADAL" clId="{7F1F0841-190A-46F8-9915-0C9D4FD90F14}" dt="2025-11-10T12:30:34.529" v="1373" actId="700"/>
          <ac:spMkLst>
            <pc:docMk/>
            <pc:sldMk cId="2709322326" sldId="278"/>
            <ac:spMk id="2" creationId="{A7979B18-A08A-3486-091C-B2F52453FE7B}"/>
          </ac:spMkLst>
        </pc:spChg>
        <pc:spChg chg="del mod ord">
          <ac:chgData name="Lara Hopkinson" userId="4c46a3d6-da89-4616-bd45-1b70e49404c2" providerId="ADAL" clId="{7F1F0841-190A-46F8-9915-0C9D4FD90F14}" dt="2025-11-10T12:30:34.529" v="1373" actId="700"/>
          <ac:spMkLst>
            <pc:docMk/>
            <pc:sldMk cId="2709322326" sldId="278"/>
            <ac:spMk id="3" creationId="{FE8C795F-8E4E-4019-A7BE-086B25B49E5B}"/>
          </ac:spMkLst>
        </pc:spChg>
        <pc:spChg chg="add mod ord">
          <ac:chgData name="Lara Hopkinson" userId="4c46a3d6-da89-4616-bd45-1b70e49404c2" providerId="ADAL" clId="{7F1F0841-190A-46F8-9915-0C9D4FD90F14}" dt="2025-11-10T12:34:53.748" v="1943" actId="20577"/>
          <ac:spMkLst>
            <pc:docMk/>
            <pc:sldMk cId="2709322326" sldId="278"/>
            <ac:spMk id="4" creationId="{B48D057D-4343-E706-5B88-161EC07CEF12}"/>
          </ac:spMkLst>
        </pc:spChg>
        <pc:spChg chg="add mod ord">
          <ac:chgData name="Lara Hopkinson" userId="4c46a3d6-da89-4616-bd45-1b70e49404c2" providerId="ADAL" clId="{7F1F0841-190A-46F8-9915-0C9D4FD90F14}" dt="2025-11-10T12:34:34.903" v="1938" actId="27636"/>
          <ac:spMkLst>
            <pc:docMk/>
            <pc:sldMk cId="2709322326" sldId="278"/>
            <ac:spMk id="5" creationId="{9C35DB65-F4DD-5B76-9A8B-84923FFAD76A}"/>
          </ac:spMkLst>
        </pc:spChg>
      </pc:sldChg>
      <pc:sldChg chg="new del">
        <pc:chgData name="Lara Hopkinson" userId="4c46a3d6-da89-4616-bd45-1b70e49404c2" providerId="ADAL" clId="{7F1F0841-190A-46F8-9915-0C9D4FD90F14}" dt="2025-11-10T12:35:41.704" v="1950" actId="47"/>
        <pc:sldMkLst>
          <pc:docMk/>
          <pc:sldMk cId="3773154634" sldId="279"/>
        </pc:sldMkLst>
      </pc:sldChg>
      <pc:sldChg chg="modSp new mod ord">
        <pc:chgData name="Lara Hopkinson" userId="4c46a3d6-da89-4616-bd45-1b70e49404c2" providerId="ADAL" clId="{7F1F0841-190A-46F8-9915-0C9D4FD90F14}" dt="2025-11-10T13:45:23.891" v="2422" actId="207"/>
        <pc:sldMkLst>
          <pc:docMk/>
          <pc:sldMk cId="3304286184" sldId="280"/>
        </pc:sldMkLst>
        <pc:spChg chg="mod">
          <ac:chgData name="Lara Hopkinson" userId="4c46a3d6-da89-4616-bd45-1b70e49404c2" providerId="ADAL" clId="{7F1F0841-190A-46F8-9915-0C9D4FD90F14}" dt="2025-11-10T13:44:56.323" v="2421" actId="20577"/>
          <ac:spMkLst>
            <pc:docMk/>
            <pc:sldMk cId="3304286184" sldId="280"/>
            <ac:spMk id="2" creationId="{8C5029D6-3B23-ED82-8F89-1B4A7A8FAE62}"/>
          </ac:spMkLst>
        </pc:spChg>
        <pc:spChg chg="mod">
          <ac:chgData name="Lara Hopkinson" userId="4c46a3d6-da89-4616-bd45-1b70e49404c2" providerId="ADAL" clId="{7F1F0841-190A-46F8-9915-0C9D4FD90F14}" dt="2025-11-10T13:45:23.891" v="2422" actId="207"/>
          <ac:spMkLst>
            <pc:docMk/>
            <pc:sldMk cId="3304286184" sldId="280"/>
            <ac:spMk id="3" creationId="{E8F5AE1C-1AB1-4EB1-CA65-C8986783A4C1}"/>
          </ac:spMkLst>
        </pc:spChg>
      </pc:sldChg>
      <pc:sldChg chg="modSp new mod">
        <pc:chgData name="Lara Hopkinson" userId="4c46a3d6-da89-4616-bd45-1b70e49404c2" providerId="ADAL" clId="{7F1F0841-190A-46F8-9915-0C9D4FD90F14}" dt="2025-11-10T13:55:09.755" v="2931" actId="20577"/>
        <pc:sldMkLst>
          <pc:docMk/>
          <pc:sldMk cId="628312109" sldId="281"/>
        </pc:sldMkLst>
        <pc:spChg chg="mod">
          <ac:chgData name="Lara Hopkinson" userId="4c46a3d6-da89-4616-bd45-1b70e49404c2" providerId="ADAL" clId="{7F1F0841-190A-46F8-9915-0C9D4FD90F14}" dt="2025-11-10T13:50:59.223" v="2499" actId="20577"/>
          <ac:spMkLst>
            <pc:docMk/>
            <pc:sldMk cId="628312109" sldId="281"/>
            <ac:spMk id="2" creationId="{FF826A7B-956C-2373-8B6D-9353284836B6}"/>
          </ac:spMkLst>
        </pc:spChg>
        <pc:spChg chg="mod">
          <ac:chgData name="Lara Hopkinson" userId="4c46a3d6-da89-4616-bd45-1b70e49404c2" providerId="ADAL" clId="{7F1F0841-190A-46F8-9915-0C9D4FD90F14}" dt="2025-11-10T13:55:09.755" v="2931" actId="20577"/>
          <ac:spMkLst>
            <pc:docMk/>
            <pc:sldMk cId="628312109" sldId="281"/>
            <ac:spMk id="3" creationId="{6219445A-942D-74A7-D0CE-147C49EEDAC8}"/>
          </ac:spMkLst>
        </pc:spChg>
      </pc:sldChg>
      <pc:sldChg chg="modSp new mod">
        <pc:chgData name="Lara Hopkinson" userId="4c46a3d6-da89-4616-bd45-1b70e49404c2" providerId="ADAL" clId="{7F1F0841-190A-46F8-9915-0C9D4FD90F14}" dt="2025-11-10T14:00:16.248" v="3098" actId="20577"/>
        <pc:sldMkLst>
          <pc:docMk/>
          <pc:sldMk cId="1318119006" sldId="282"/>
        </pc:sldMkLst>
        <pc:spChg chg="mod">
          <ac:chgData name="Lara Hopkinson" userId="4c46a3d6-da89-4616-bd45-1b70e49404c2" providerId="ADAL" clId="{7F1F0841-190A-46F8-9915-0C9D4FD90F14}" dt="2025-11-10T13:55:32.934" v="2950" actId="20577"/>
          <ac:spMkLst>
            <pc:docMk/>
            <pc:sldMk cId="1318119006" sldId="282"/>
            <ac:spMk id="2" creationId="{CBAFBFC1-B4B5-DE27-4B45-2B088C13EE84}"/>
          </ac:spMkLst>
        </pc:spChg>
        <pc:spChg chg="mod">
          <ac:chgData name="Lara Hopkinson" userId="4c46a3d6-da89-4616-bd45-1b70e49404c2" providerId="ADAL" clId="{7F1F0841-190A-46F8-9915-0C9D4FD90F14}" dt="2025-11-10T14:00:16.248" v="3098" actId="20577"/>
          <ac:spMkLst>
            <pc:docMk/>
            <pc:sldMk cId="1318119006" sldId="282"/>
            <ac:spMk id="3" creationId="{982F4C01-5BD0-E8C9-C5C9-8095239B767F}"/>
          </ac:spMkLst>
        </pc:spChg>
      </pc:sldChg>
      <pc:sldMasterChg chg="add addSldLayout">
        <pc:chgData name="Lara Hopkinson" userId="4c46a3d6-da89-4616-bd45-1b70e49404c2" providerId="ADAL" clId="{7F1F0841-190A-46F8-9915-0C9D4FD90F14}" dt="2025-11-10T11:48:09.403" v="1317" actId="27028"/>
        <pc:sldMasterMkLst>
          <pc:docMk/>
          <pc:sldMasterMk cId="0" sldId="2147483648"/>
        </pc:sldMasterMkLst>
        <pc:sldLayoutChg chg="add">
          <pc:chgData name="Lara Hopkinson" userId="4c46a3d6-da89-4616-bd45-1b70e49404c2" providerId="ADAL" clId="{7F1F0841-190A-46F8-9915-0C9D4FD90F14}" dt="2025-11-10T11:48:09.403" v="1317" actId="27028"/>
          <pc:sldLayoutMkLst>
            <pc:docMk/>
            <pc:sldMasterMk cId="0" sldId="2147483648"/>
            <pc:sldLayoutMk cId="0" sldId="214748366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CC3409-93C7-4C5E-9EE3-73DA66B222E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530FF8-6C6C-43AA-81E5-CF6F8B1D5903}">
      <dgm:prSet/>
      <dgm:spPr/>
      <dgm:t>
        <a:bodyPr/>
        <a:lstStyle/>
        <a:p>
          <a:r>
            <a:rPr lang="en-GB"/>
            <a:t>Purpose</a:t>
          </a:r>
          <a:endParaRPr lang="en-US"/>
        </a:p>
      </dgm:t>
    </dgm:pt>
    <dgm:pt modelId="{53240170-5071-42B1-B434-D16582A519E5}" type="parTrans" cxnId="{48537BAA-5CFB-487C-8A51-C9440F3A1B4F}">
      <dgm:prSet/>
      <dgm:spPr/>
      <dgm:t>
        <a:bodyPr/>
        <a:lstStyle/>
        <a:p>
          <a:endParaRPr lang="en-US"/>
        </a:p>
      </dgm:t>
    </dgm:pt>
    <dgm:pt modelId="{4C31DD7D-6F7B-4F78-A36D-F383B67A071F}" type="sibTrans" cxnId="{48537BAA-5CFB-487C-8A51-C9440F3A1B4F}">
      <dgm:prSet/>
      <dgm:spPr/>
      <dgm:t>
        <a:bodyPr/>
        <a:lstStyle/>
        <a:p>
          <a:endParaRPr lang="en-US"/>
        </a:p>
      </dgm:t>
    </dgm:pt>
    <dgm:pt modelId="{23DAB5C9-E8C4-4403-A9C8-6271B28AB945}">
      <dgm:prSet/>
      <dgm:spPr/>
      <dgm:t>
        <a:bodyPr/>
        <a:lstStyle/>
        <a:p>
          <a:r>
            <a:rPr lang="en-GB"/>
            <a:t>Structure</a:t>
          </a:r>
          <a:endParaRPr lang="en-US"/>
        </a:p>
      </dgm:t>
    </dgm:pt>
    <dgm:pt modelId="{3201C6D8-9DE8-4E53-BB21-66BEA3536A10}" type="parTrans" cxnId="{7CDAC5D7-AD6A-4608-AC85-64C1846AEA67}">
      <dgm:prSet/>
      <dgm:spPr/>
      <dgm:t>
        <a:bodyPr/>
        <a:lstStyle/>
        <a:p>
          <a:endParaRPr lang="en-US"/>
        </a:p>
      </dgm:t>
    </dgm:pt>
    <dgm:pt modelId="{828F96A9-4D41-46B3-8C81-D931E9DD80AD}" type="sibTrans" cxnId="{7CDAC5D7-AD6A-4608-AC85-64C1846AEA67}">
      <dgm:prSet/>
      <dgm:spPr/>
      <dgm:t>
        <a:bodyPr/>
        <a:lstStyle/>
        <a:p>
          <a:endParaRPr lang="en-US"/>
        </a:p>
      </dgm:t>
    </dgm:pt>
    <dgm:pt modelId="{AD0EEC35-CB03-4517-9949-8C6B92349AF9}">
      <dgm:prSet/>
      <dgm:spPr/>
      <dgm:t>
        <a:bodyPr/>
        <a:lstStyle/>
        <a:p>
          <a:r>
            <a:rPr lang="en-GB"/>
            <a:t>Scope</a:t>
          </a:r>
          <a:endParaRPr lang="en-US"/>
        </a:p>
      </dgm:t>
    </dgm:pt>
    <dgm:pt modelId="{B464A570-17F6-48F5-B5A4-D95090DEDF07}" type="parTrans" cxnId="{0E85E816-521A-4A3F-9CCD-75D0EF2B2DC9}">
      <dgm:prSet/>
      <dgm:spPr/>
      <dgm:t>
        <a:bodyPr/>
        <a:lstStyle/>
        <a:p>
          <a:endParaRPr lang="en-US"/>
        </a:p>
      </dgm:t>
    </dgm:pt>
    <dgm:pt modelId="{85DAF77A-5955-4081-BD73-9B1E7CE1E11D}" type="sibTrans" cxnId="{0E85E816-521A-4A3F-9CCD-75D0EF2B2DC9}">
      <dgm:prSet/>
      <dgm:spPr/>
      <dgm:t>
        <a:bodyPr/>
        <a:lstStyle/>
        <a:p>
          <a:endParaRPr lang="en-US"/>
        </a:p>
      </dgm:t>
    </dgm:pt>
    <dgm:pt modelId="{F3EF23D1-27F9-4527-BE37-71AB716ABD36}">
      <dgm:prSet/>
      <dgm:spPr/>
      <dgm:t>
        <a:bodyPr/>
        <a:lstStyle/>
        <a:p>
          <a:r>
            <a:rPr lang="en-GB"/>
            <a:t>Examples</a:t>
          </a:r>
          <a:endParaRPr lang="en-US"/>
        </a:p>
      </dgm:t>
    </dgm:pt>
    <dgm:pt modelId="{5AEE4EF2-8C5B-41E5-B946-DC1A7CC3757C}" type="parTrans" cxnId="{1C0B237D-4E5D-42CB-95F3-37A37031295B}">
      <dgm:prSet/>
      <dgm:spPr/>
      <dgm:t>
        <a:bodyPr/>
        <a:lstStyle/>
        <a:p>
          <a:endParaRPr lang="en-US"/>
        </a:p>
      </dgm:t>
    </dgm:pt>
    <dgm:pt modelId="{510DF041-CE3E-42A4-B9F3-49DDA449537F}" type="sibTrans" cxnId="{1C0B237D-4E5D-42CB-95F3-37A37031295B}">
      <dgm:prSet/>
      <dgm:spPr/>
      <dgm:t>
        <a:bodyPr/>
        <a:lstStyle/>
        <a:p>
          <a:endParaRPr lang="en-US"/>
        </a:p>
      </dgm:t>
    </dgm:pt>
    <dgm:pt modelId="{7216B796-D03C-4693-B710-279A5DA60003}">
      <dgm:prSet/>
      <dgm:spPr/>
      <dgm:t>
        <a:bodyPr/>
        <a:lstStyle/>
        <a:p>
          <a:r>
            <a:rPr lang="en-GB"/>
            <a:t>Evolution</a:t>
          </a:r>
          <a:endParaRPr lang="en-US"/>
        </a:p>
      </dgm:t>
    </dgm:pt>
    <dgm:pt modelId="{61A2BE8E-35E5-4EE3-953C-0C61E18ADF91}" type="parTrans" cxnId="{EC73B76B-8E25-4B3D-B32A-1C889C27C022}">
      <dgm:prSet/>
      <dgm:spPr/>
      <dgm:t>
        <a:bodyPr/>
        <a:lstStyle/>
        <a:p>
          <a:endParaRPr lang="en-US"/>
        </a:p>
      </dgm:t>
    </dgm:pt>
    <dgm:pt modelId="{0DDF1D04-ADBD-4A48-9030-E7D34B42A89E}" type="sibTrans" cxnId="{EC73B76B-8E25-4B3D-B32A-1C889C27C022}">
      <dgm:prSet/>
      <dgm:spPr/>
      <dgm:t>
        <a:bodyPr/>
        <a:lstStyle/>
        <a:p>
          <a:endParaRPr lang="en-US"/>
        </a:p>
      </dgm:t>
    </dgm:pt>
    <dgm:pt modelId="{D49D9E0E-3490-48EC-A62B-03616EFE0BF3}">
      <dgm:prSet/>
      <dgm:spPr/>
      <dgm:t>
        <a:bodyPr/>
        <a:lstStyle/>
        <a:p>
          <a:r>
            <a:rPr lang="en-GB"/>
            <a:t>Application </a:t>
          </a:r>
          <a:endParaRPr lang="en-US"/>
        </a:p>
      </dgm:t>
    </dgm:pt>
    <dgm:pt modelId="{A127C96C-9191-4BDB-A4B9-905B81855EB6}" type="parTrans" cxnId="{070122A6-BBF0-4A67-BEE2-A562DD4ED78E}">
      <dgm:prSet/>
      <dgm:spPr/>
      <dgm:t>
        <a:bodyPr/>
        <a:lstStyle/>
        <a:p>
          <a:endParaRPr lang="en-US"/>
        </a:p>
      </dgm:t>
    </dgm:pt>
    <dgm:pt modelId="{45CB8D86-0507-40AE-9A89-09E123325F4E}" type="sibTrans" cxnId="{070122A6-BBF0-4A67-BEE2-A562DD4ED78E}">
      <dgm:prSet/>
      <dgm:spPr/>
      <dgm:t>
        <a:bodyPr/>
        <a:lstStyle/>
        <a:p>
          <a:endParaRPr lang="en-US"/>
        </a:p>
      </dgm:t>
    </dgm:pt>
    <dgm:pt modelId="{514117A3-C6BA-4801-99F0-B12038BA5145}" type="pres">
      <dgm:prSet presAssocID="{2ACC3409-93C7-4C5E-9EE3-73DA66B222EB}" presName="linear" presStyleCnt="0">
        <dgm:presLayoutVars>
          <dgm:animLvl val="lvl"/>
          <dgm:resizeHandles val="exact"/>
        </dgm:presLayoutVars>
      </dgm:prSet>
      <dgm:spPr/>
    </dgm:pt>
    <dgm:pt modelId="{205B4071-4C8E-4682-8C98-64DD45814541}" type="pres">
      <dgm:prSet presAssocID="{02530FF8-6C6C-43AA-81E5-CF6F8B1D59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B66AA3C-6CC1-4B51-BE54-1074374C885B}" type="pres">
      <dgm:prSet presAssocID="{4C31DD7D-6F7B-4F78-A36D-F383B67A071F}" presName="spacer" presStyleCnt="0"/>
      <dgm:spPr/>
    </dgm:pt>
    <dgm:pt modelId="{45B46D51-9DAA-4E6F-BA0A-AC6DF4585EBF}" type="pres">
      <dgm:prSet presAssocID="{23DAB5C9-E8C4-4403-A9C8-6271B28AB94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FB12411-F95A-4E9A-A5A8-54CB5B855B19}" type="pres">
      <dgm:prSet presAssocID="{828F96A9-4D41-46B3-8C81-D931E9DD80AD}" presName="spacer" presStyleCnt="0"/>
      <dgm:spPr/>
    </dgm:pt>
    <dgm:pt modelId="{231017B5-57D4-434C-884E-28A2043A4B58}" type="pres">
      <dgm:prSet presAssocID="{AD0EEC35-CB03-4517-9949-8C6B92349A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2ECEAC8-AC94-493E-8A5C-57D15D872693}" type="pres">
      <dgm:prSet presAssocID="{85DAF77A-5955-4081-BD73-9B1E7CE1E11D}" presName="spacer" presStyleCnt="0"/>
      <dgm:spPr/>
    </dgm:pt>
    <dgm:pt modelId="{BC3C80D6-88DC-48FB-9266-42FEBD54537C}" type="pres">
      <dgm:prSet presAssocID="{F3EF23D1-27F9-4527-BE37-71AB716ABD3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79867E7-77E7-46EC-82A7-28E1AFDA5E70}" type="pres">
      <dgm:prSet presAssocID="{510DF041-CE3E-42A4-B9F3-49DDA449537F}" presName="spacer" presStyleCnt="0"/>
      <dgm:spPr/>
    </dgm:pt>
    <dgm:pt modelId="{3E50646F-DF5B-457C-BA19-FCC0BFB10243}" type="pres">
      <dgm:prSet presAssocID="{7216B796-D03C-4693-B710-279A5DA6000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A45636B-4BC3-4A42-B61D-B58F9A26BDEE}" type="pres">
      <dgm:prSet presAssocID="{0DDF1D04-ADBD-4A48-9030-E7D34B42A89E}" presName="spacer" presStyleCnt="0"/>
      <dgm:spPr/>
    </dgm:pt>
    <dgm:pt modelId="{39C4D60E-0C82-4B60-B0CE-FBDDEC75FE26}" type="pres">
      <dgm:prSet presAssocID="{D49D9E0E-3490-48EC-A62B-03616EFE0BF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E85E816-521A-4A3F-9CCD-75D0EF2B2DC9}" srcId="{2ACC3409-93C7-4C5E-9EE3-73DA66B222EB}" destId="{AD0EEC35-CB03-4517-9949-8C6B92349AF9}" srcOrd="2" destOrd="0" parTransId="{B464A570-17F6-48F5-B5A4-D95090DEDF07}" sibTransId="{85DAF77A-5955-4081-BD73-9B1E7CE1E11D}"/>
    <dgm:cxn modelId="{321AA240-EEEC-477A-80C1-E325F2664089}" type="presOf" srcId="{F3EF23D1-27F9-4527-BE37-71AB716ABD36}" destId="{BC3C80D6-88DC-48FB-9266-42FEBD54537C}" srcOrd="0" destOrd="0" presId="urn:microsoft.com/office/officeart/2005/8/layout/vList2"/>
    <dgm:cxn modelId="{EC73B76B-8E25-4B3D-B32A-1C889C27C022}" srcId="{2ACC3409-93C7-4C5E-9EE3-73DA66B222EB}" destId="{7216B796-D03C-4693-B710-279A5DA60003}" srcOrd="4" destOrd="0" parTransId="{61A2BE8E-35E5-4EE3-953C-0C61E18ADF91}" sibTransId="{0DDF1D04-ADBD-4A48-9030-E7D34B42A89E}"/>
    <dgm:cxn modelId="{AA5DE46C-DC92-45B0-9FD7-5673C5373093}" type="presOf" srcId="{D49D9E0E-3490-48EC-A62B-03616EFE0BF3}" destId="{39C4D60E-0C82-4B60-B0CE-FBDDEC75FE26}" srcOrd="0" destOrd="0" presId="urn:microsoft.com/office/officeart/2005/8/layout/vList2"/>
    <dgm:cxn modelId="{1C0B237D-4E5D-42CB-95F3-37A37031295B}" srcId="{2ACC3409-93C7-4C5E-9EE3-73DA66B222EB}" destId="{F3EF23D1-27F9-4527-BE37-71AB716ABD36}" srcOrd="3" destOrd="0" parTransId="{5AEE4EF2-8C5B-41E5-B946-DC1A7CC3757C}" sibTransId="{510DF041-CE3E-42A4-B9F3-49DDA449537F}"/>
    <dgm:cxn modelId="{070122A6-BBF0-4A67-BEE2-A562DD4ED78E}" srcId="{2ACC3409-93C7-4C5E-9EE3-73DA66B222EB}" destId="{D49D9E0E-3490-48EC-A62B-03616EFE0BF3}" srcOrd="5" destOrd="0" parTransId="{A127C96C-9191-4BDB-A4B9-905B81855EB6}" sibTransId="{45CB8D86-0507-40AE-9A89-09E123325F4E}"/>
    <dgm:cxn modelId="{48537BAA-5CFB-487C-8A51-C9440F3A1B4F}" srcId="{2ACC3409-93C7-4C5E-9EE3-73DA66B222EB}" destId="{02530FF8-6C6C-43AA-81E5-CF6F8B1D5903}" srcOrd="0" destOrd="0" parTransId="{53240170-5071-42B1-B434-D16582A519E5}" sibTransId="{4C31DD7D-6F7B-4F78-A36D-F383B67A071F}"/>
    <dgm:cxn modelId="{6B2AE2AD-991D-45FB-A23B-3B4413B43210}" type="presOf" srcId="{2ACC3409-93C7-4C5E-9EE3-73DA66B222EB}" destId="{514117A3-C6BA-4801-99F0-B12038BA5145}" srcOrd="0" destOrd="0" presId="urn:microsoft.com/office/officeart/2005/8/layout/vList2"/>
    <dgm:cxn modelId="{4E0970C2-C571-4561-8E40-A6A014ED1C93}" type="presOf" srcId="{AD0EEC35-CB03-4517-9949-8C6B92349AF9}" destId="{231017B5-57D4-434C-884E-28A2043A4B58}" srcOrd="0" destOrd="0" presId="urn:microsoft.com/office/officeart/2005/8/layout/vList2"/>
    <dgm:cxn modelId="{61D2C4C6-5E6C-4215-87ED-50F25D7E7E98}" type="presOf" srcId="{23DAB5C9-E8C4-4403-A9C8-6271B28AB945}" destId="{45B46D51-9DAA-4E6F-BA0A-AC6DF4585EBF}" srcOrd="0" destOrd="0" presId="urn:microsoft.com/office/officeart/2005/8/layout/vList2"/>
    <dgm:cxn modelId="{F52B0ED4-F35E-4080-97F3-51B49FE93D15}" type="presOf" srcId="{7216B796-D03C-4693-B710-279A5DA60003}" destId="{3E50646F-DF5B-457C-BA19-FCC0BFB10243}" srcOrd="0" destOrd="0" presId="urn:microsoft.com/office/officeart/2005/8/layout/vList2"/>
    <dgm:cxn modelId="{7CDAC5D7-AD6A-4608-AC85-64C1846AEA67}" srcId="{2ACC3409-93C7-4C5E-9EE3-73DA66B222EB}" destId="{23DAB5C9-E8C4-4403-A9C8-6271B28AB945}" srcOrd="1" destOrd="0" parTransId="{3201C6D8-9DE8-4E53-BB21-66BEA3536A10}" sibTransId="{828F96A9-4D41-46B3-8C81-D931E9DD80AD}"/>
    <dgm:cxn modelId="{16A74CED-106B-4B14-88AA-223C773C0A52}" type="presOf" srcId="{02530FF8-6C6C-43AA-81E5-CF6F8B1D5903}" destId="{205B4071-4C8E-4682-8C98-64DD45814541}" srcOrd="0" destOrd="0" presId="urn:microsoft.com/office/officeart/2005/8/layout/vList2"/>
    <dgm:cxn modelId="{0AF9C266-592F-4329-921C-586765B707EC}" type="presParOf" srcId="{514117A3-C6BA-4801-99F0-B12038BA5145}" destId="{205B4071-4C8E-4682-8C98-64DD45814541}" srcOrd="0" destOrd="0" presId="urn:microsoft.com/office/officeart/2005/8/layout/vList2"/>
    <dgm:cxn modelId="{16509CD7-478C-4BF4-83B5-9E10D95F721B}" type="presParOf" srcId="{514117A3-C6BA-4801-99F0-B12038BA5145}" destId="{AB66AA3C-6CC1-4B51-BE54-1074374C885B}" srcOrd="1" destOrd="0" presId="urn:microsoft.com/office/officeart/2005/8/layout/vList2"/>
    <dgm:cxn modelId="{446A13FB-E9E2-4154-AADE-B63EF92619B2}" type="presParOf" srcId="{514117A3-C6BA-4801-99F0-B12038BA5145}" destId="{45B46D51-9DAA-4E6F-BA0A-AC6DF4585EBF}" srcOrd="2" destOrd="0" presId="urn:microsoft.com/office/officeart/2005/8/layout/vList2"/>
    <dgm:cxn modelId="{5D84CEC2-8F82-433D-B56F-1C0E4A0ADA07}" type="presParOf" srcId="{514117A3-C6BA-4801-99F0-B12038BA5145}" destId="{8FB12411-F95A-4E9A-A5A8-54CB5B855B19}" srcOrd="3" destOrd="0" presId="urn:microsoft.com/office/officeart/2005/8/layout/vList2"/>
    <dgm:cxn modelId="{D4A92618-5D45-4353-ACAA-D46411934108}" type="presParOf" srcId="{514117A3-C6BA-4801-99F0-B12038BA5145}" destId="{231017B5-57D4-434C-884E-28A2043A4B58}" srcOrd="4" destOrd="0" presId="urn:microsoft.com/office/officeart/2005/8/layout/vList2"/>
    <dgm:cxn modelId="{EFCC295F-E34F-41E3-B184-3387D3E3EAEF}" type="presParOf" srcId="{514117A3-C6BA-4801-99F0-B12038BA5145}" destId="{92ECEAC8-AC94-493E-8A5C-57D15D872693}" srcOrd="5" destOrd="0" presId="urn:microsoft.com/office/officeart/2005/8/layout/vList2"/>
    <dgm:cxn modelId="{F810131A-EE90-4946-8166-B97D3C3EDF01}" type="presParOf" srcId="{514117A3-C6BA-4801-99F0-B12038BA5145}" destId="{BC3C80D6-88DC-48FB-9266-42FEBD54537C}" srcOrd="6" destOrd="0" presId="urn:microsoft.com/office/officeart/2005/8/layout/vList2"/>
    <dgm:cxn modelId="{03FB8769-6FD2-44F6-9662-CD062BD7FFAB}" type="presParOf" srcId="{514117A3-C6BA-4801-99F0-B12038BA5145}" destId="{779867E7-77E7-46EC-82A7-28E1AFDA5E70}" srcOrd="7" destOrd="0" presId="urn:microsoft.com/office/officeart/2005/8/layout/vList2"/>
    <dgm:cxn modelId="{0AAA1B0A-5128-4613-9B2C-98D8B4AD202E}" type="presParOf" srcId="{514117A3-C6BA-4801-99F0-B12038BA5145}" destId="{3E50646F-DF5B-457C-BA19-FCC0BFB10243}" srcOrd="8" destOrd="0" presId="urn:microsoft.com/office/officeart/2005/8/layout/vList2"/>
    <dgm:cxn modelId="{4994CFD5-7635-4F1D-95F8-B57177C8EC12}" type="presParOf" srcId="{514117A3-C6BA-4801-99F0-B12038BA5145}" destId="{BA45636B-4BC3-4A42-B61D-B58F9A26BDEE}" srcOrd="9" destOrd="0" presId="urn:microsoft.com/office/officeart/2005/8/layout/vList2"/>
    <dgm:cxn modelId="{EFFA9432-8808-48E1-A8E9-846CC5F9A026}" type="presParOf" srcId="{514117A3-C6BA-4801-99F0-B12038BA5145}" destId="{39C4D60E-0C82-4B60-B0CE-FBDDEC75FE2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B4071-4C8E-4682-8C98-64DD45814541}">
      <dsp:nvSpPr>
        <dsp:cNvPr id="0" name=""/>
        <dsp:cNvSpPr/>
      </dsp:nvSpPr>
      <dsp:spPr>
        <a:xfrm>
          <a:off x="0" y="60794"/>
          <a:ext cx="4608576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Purpose</a:t>
          </a:r>
          <a:endParaRPr lang="en-US" sz="3100" kern="1200"/>
        </a:p>
      </dsp:txBody>
      <dsp:txXfrm>
        <a:off x="36296" y="97090"/>
        <a:ext cx="4535984" cy="670943"/>
      </dsp:txXfrm>
    </dsp:sp>
    <dsp:sp modelId="{45B46D51-9DAA-4E6F-BA0A-AC6DF4585EBF}">
      <dsp:nvSpPr>
        <dsp:cNvPr id="0" name=""/>
        <dsp:cNvSpPr/>
      </dsp:nvSpPr>
      <dsp:spPr>
        <a:xfrm>
          <a:off x="0" y="893609"/>
          <a:ext cx="4608576" cy="743535"/>
        </a:xfrm>
        <a:prstGeom prst="roundRect">
          <a:avLst/>
        </a:prstGeom>
        <a:solidFill>
          <a:schemeClr val="accent5">
            <a:hueOff val="1675081"/>
            <a:satOff val="179"/>
            <a:lumOff val="-345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Structure</a:t>
          </a:r>
          <a:endParaRPr lang="en-US" sz="3100" kern="1200"/>
        </a:p>
      </dsp:txBody>
      <dsp:txXfrm>
        <a:off x="36296" y="929905"/>
        <a:ext cx="4535984" cy="670943"/>
      </dsp:txXfrm>
    </dsp:sp>
    <dsp:sp modelId="{231017B5-57D4-434C-884E-28A2043A4B58}">
      <dsp:nvSpPr>
        <dsp:cNvPr id="0" name=""/>
        <dsp:cNvSpPr/>
      </dsp:nvSpPr>
      <dsp:spPr>
        <a:xfrm>
          <a:off x="0" y="1726424"/>
          <a:ext cx="4608576" cy="743535"/>
        </a:xfrm>
        <a:prstGeom prst="roundRect">
          <a:avLst/>
        </a:prstGeom>
        <a:solidFill>
          <a:schemeClr val="accent5">
            <a:hueOff val="3350161"/>
            <a:satOff val="359"/>
            <a:lumOff val="-6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Scope</a:t>
          </a:r>
          <a:endParaRPr lang="en-US" sz="3100" kern="1200"/>
        </a:p>
      </dsp:txBody>
      <dsp:txXfrm>
        <a:off x="36296" y="1762720"/>
        <a:ext cx="4535984" cy="670943"/>
      </dsp:txXfrm>
    </dsp:sp>
    <dsp:sp modelId="{BC3C80D6-88DC-48FB-9266-42FEBD54537C}">
      <dsp:nvSpPr>
        <dsp:cNvPr id="0" name=""/>
        <dsp:cNvSpPr/>
      </dsp:nvSpPr>
      <dsp:spPr>
        <a:xfrm>
          <a:off x="0" y="2559239"/>
          <a:ext cx="4608576" cy="743535"/>
        </a:xfrm>
        <a:prstGeom prst="roundRect">
          <a:avLst/>
        </a:prstGeom>
        <a:solidFill>
          <a:schemeClr val="accent5">
            <a:hueOff val="5025242"/>
            <a:satOff val="538"/>
            <a:lumOff val="-103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Examples</a:t>
          </a:r>
          <a:endParaRPr lang="en-US" sz="3100" kern="1200"/>
        </a:p>
      </dsp:txBody>
      <dsp:txXfrm>
        <a:off x="36296" y="2595535"/>
        <a:ext cx="4535984" cy="670943"/>
      </dsp:txXfrm>
    </dsp:sp>
    <dsp:sp modelId="{3E50646F-DF5B-457C-BA19-FCC0BFB10243}">
      <dsp:nvSpPr>
        <dsp:cNvPr id="0" name=""/>
        <dsp:cNvSpPr/>
      </dsp:nvSpPr>
      <dsp:spPr>
        <a:xfrm>
          <a:off x="0" y="3392055"/>
          <a:ext cx="4608576" cy="743535"/>
        </a:xfrm>
        <a:prstGeom prst="roundRect">
          <a:avLst/>
        </a:prstGeom>
        <a:solidFill>
          <a:schemeClr val="accent5">
            <a:hueOff val="6700322"/>
            <a:satOff val="718"/>
            <a:lumOff val="-13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Evolution</a:t>
          </a:r>
          <a:endParaRPr lang="en-US" sz="3100" kern="1200"/>
        </a:p>
      </dsp:txBody>
      <dsp:txXfrm>
        <a:off x="36296" y="3428351"/>
        <a:ext cx="4535984" cy="670943"/>
      </dsp:txXfrm>
    </dsp:sp>
    <dsp:sp modelId="{39C4D60E-0C82-4B60-B0CE-FBDDEC75FE26}">
      <dsp:nvSpPr>
        <dsp:cNvPr id="0" name=""/>
        <dsp:cNvSpPr/>
      </dsp:nvSpPr>
      <dsp:spPr>
        <a:xfrm>
          <a:off x="0" y="4224870"/>
          <a:ext cx="4608576" cy="743535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Application </a:t>
          </a:r>
          <a:endParaRPr lang="en-US" sz="3100" kern="1200"/>
        </a:p>
      </dsp:txBody>
      <dsp:txXfrm>
        <a:off x="36296" y="4261166"/>
        <a:ext cx="4535984" cy="6709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88403" y="6209926"/>
            <a:ext cx="836676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906" y="978408"/>
            <a:ext cx="8366760" cy="3429000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0906" y="4480560"/>
            <a:ext cx="5328666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1650" i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06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773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3765042" cy="4288536"/>
          </a:xfrm>
        </p:spPr>
        <p:txBody>
          <a:bodyPr anchor="t">
            <a:normAutofit/>
          </a:bodyPr>
          <a:lstStyle>
            <a:lvl1pPr>
              <a:defRPr sz="40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0906" y="5266944"/>
            <a:ext cx="3765042" cy="1088136"/>
          </a:xfrm>
        </p:spPr>
        <p:txBody>
          <a:bodyPr anchor="b">
            <a:normAutofit/>
          </a:bodyPr>
          <a:lstStyle>
            <a:lvl1pPr marL="0" indent="0">
              <a:buNone/>
              <a:defRPr sz="1650" i="1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388403" y="508091"/>
            <a:ext cx="3765887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874311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906" y="2578608"/>
            <a:ext cx="387477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89754" y="2578608"/>
            <a:ext cx="387477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730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8373618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0906" y="2340864"/>
            <a:ext cx="387477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0906" y="3035808"/>
            <a:ext cx="387477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89754" y="2340864"/>
            <a:ext cx="387477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89754" y="3035808"/>
            <a:ext cx="387477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909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346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55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3765042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754" y="987424"/>
            <a:ext cx="3874770" cy="5358384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0906" y="3575304"/>
            <a:ext cx="3765042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64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3765042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889754" y="987424"/>
            <a:ext cx="3874770" cy="5358384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0906" y="3575304"/>
            <a:ext cx="3765042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556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87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494526" y="978408"/>
            <a:ext cx="1913382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90906" y="978408"/>
            <a:ext cx="6007608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6036751" y="3603679"/>
            <a:ext cx="5325734" cy="1119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4276451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836676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0906" y="2578608"/>
            <a:ext cx="836676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0906" y="6419089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90906" y="100585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93074" y="6419089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88402" y="508091"/>
            <a:ext cx="8364911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976353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33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10000"/>
        </a:lnSpc>
        <a:spcBef>
          <a:spcPts val="75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1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1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10000"/>
        </a:lnSpc>
        <a:spcBef>
          <a:spcPts val="375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10000"/>
        </a:lnSpc>
        <a:spcBef>
          <a:spcPts val="375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4286" y="553465"/>
            <a:ext cx="8015427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53438" y="2047407"/>
            <a:ext cx="6437122" cy="3029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emf"/><Relationship Id="rId4" Type="http://schemas.openxmlformats.org/officeDocument/2006/relationships/image" Target="../media/image14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unstats.un.org/sdgs/dataportal/database" TargetMode="External"/><Relationship Id="rId2" Type="http://schemas.openxmlformats.org/officeDocument/2006/relationships/hyperlink" Target="http://www.sdgdata.gov.uk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millenniumgoals/" TargetMode="External"/><Relationship Id="rId2" Type="http://schemas.openxmlformats.org/officeDocument/2006/relationships/hyperlink" Target="http://www.sdgdata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utton.ac.uk/wp-content/uploads/2024/03/Report-on-a-DPSIR-approach-for-river-corridor-climate-resilience-functions.pdf" TargetMode="External"/><Relationship Id="rId4" Type="http://schemas.openxmlformats.org/officeDocument/2006/relationships/hyperlink" Target="http://www.unstats.u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9C24A5-7CBC-B016-C153-061401AA1A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-1" y="-2"/>
            <a:ext cx="9144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35DB8B-2A61-E4B2-8FE0-8AD256501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402" y="978407"/>
            <a:ext cx="3765887" cy="3290107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Sustainable Development Indicators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E54345-15CF-529E-F495-90C99333C1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402" y="4482450"/>
            <a:ext cx="6163702" cy="1724029"/>
          </a:xfrm>
        </p:spPr>
        <p:txBody>
          <a:bodyPr anchor="t">
            <a:normAutofit/>
          </a:bodyPr>
          <a:lstStyle/>
          <a:p>
            <a:r>
              <a:rPr lang="en-GB" sz="2100" dirty="0">
                <a:solidFill>
                  <a:srgbClr val="FFFFFF"/>
                </a:solidFill>
              </a:rPr>
              <a:t>ACNA6005- Sustainable Urban Communities</a:t>
            </a:r>
          </a:p>
          <a:p>
            <a:r>
              <a:rPr lang="en-GB" sz="2100" dirty="0">
                <a:solidFill>
                  <a:srgbClr val="FFFFFF"/>
                </a:solidFill>
              </a:rPr>
              <a:t>Lara Hopkinson</a:t>
            </a:r>
            <a:endParaRPr lang="en-US" sz="21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02" y="508090"/>
            <a:ext cx="3765887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98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D7755-C9BD-ED44-2DA5-18A74CF2B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AD556-8173-892E-E9A1-1252B4D16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are indicators?</a:t>
            </a:r>
          </a:p>
          <a:p>
            <a:r>
              <a:rPr lang="en-GB" sz="2000" dirty="0"/>
              <a:t>Key aspects</a:t>
            </a:r>
          </a:p>
          <a:p>
            <a:r>
              <a:rPr lang="en-GB" sz="2000" dirty="0"/>
              <a:t>Main functions</a:t>
            </a:r>
          </a:p>
          <a:p>
            <a:r>
              <a:rPr lang="en-GB" sz="2000" dirty="0"/>
              <a:t>Key criteria</a:t>
            </a:r>
          </a:p>
          <a:p>
            <a:r>
              <a:rPr lang="en-GB" sz="2000" dirty="0"/>
              <a:t>Examples</a:t>
            </a:r>
          </a:p>
          <a:p>
            <a:r>
              <a:rPr lang="en-GB" sz="2000" dirty="0"/>
              <a:t>Indicator development</a:t>
            </a:r>
          </a:p>
          <a:p>
            <a:r>
              <a:rPr lang="en-GB" sz="2000"/>
              <a:t>Activities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17702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1372DF4-38DD-35D7-27BD-89BDC6306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1350"/>
            <a:ext cx="9144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CBBF1DC-82A1-3561-2817-BA49C4DDD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have a strategy – now what?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843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B457-E6D3-50EA-EE12-5528CA43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E9231-0A0C-C286-CB76-6F978CE69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Metrics to assess progress</a:t>
            </a:r>
          </a:p>
          <a:p>
            <a:r>
              <a:rPr lang="en-GB" sz="2000" dirty="0"/>
              <a:t>Set against:</a:t>
            </a:r>
          </a:p>
          <a:p>
            <a:pPr lvl="1"/>
            <a:r>
              <a:rPr lang="en-GB" sz="1850" dirty="0"/>
              <a:t>Environmental</a:t>
            </a:r>
          </a:p>
          <a:p>
            <a:pPr lvl="1"/>
            <a:r>
              <a:rPr lang="en-GB" sz="1850" dirty="0"/>
              <a:t>Economic</a:t>
            </a:r>
          </a:p>
          <a:p>
            <a:pPr lvl="1"/>
            <a:r>
              <a:rPr lang="en-GB" sz="1850" dirty="0"/>
              <a:t>Social</a:t>
            </a:r>
          </a:p>
          <a:p>
            <a:pPr lvl="1"/>
            <a:r>
              <a:rPr lang="en-GB" sz="1850" dirty="0"/>
              <a:t>Cultural</a:t>
            </a:r>
          </a:p>
          <a:p>
            <a:r>
              <a:rPr lang="en-GB" sz="2000" dirty="0"/>
              <a:t>Track trends over time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645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01" y="508090"/>
            <a:ext cx="8364911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02" y="6209925"/>
            <a:ext cx="836676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Wooden blocks with question marks">
            <a:extLst>
              <a:ext uri="{FF2B5EF4-FFF2-40B4-BE49-F238E27FC236}">
                <a16:creationId xmlns:a16="http://schemas.microsoft.com/office/drawing/2014/main" id="{32C7F18B-7330-C257-AAC5-E0CE0E2E07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" r="10841" b="-2"/>
          <a:stretch>
            <a:fillRect/>
          </a:stretch>
        </p:blipFill>
        <p:spPr>
          <a:xfrm>
            <a:off x="-1" y="-2"/>
            <a:ext cx="9144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63FC95-79CF-135C-5D5A-DF8E0128E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402" y="978407"/>
            <a:ext cx="3765887" cy="32901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5200" dirty="0">
                <a:solidFill>
                  <a:srgbClr val="FFFFFF"/>
                </a:solidFill>
              </a:rPr>
              <a:t>What might be useful indicators?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02" y="508090"/>
            <a:ext cx="3765887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24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0AA27-8B12-C2EF-7341-313EE0DF6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8"/>
            <a:ext cx="3216402" cy="3364992"/>
          </a:xfrm>
        </p:spPr>
        <p:txBody>
          <a:bodyPr>
            <a:normAutofit/>
          </a:bodyPr>
          <a:lstStyle/>
          <a:p>
            <a:r>
              <a:rPr lang="en-GB" dirty="0"/>
              <a:t>Key aspects of SD indicators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02" y="508090"/>
            <a:ext cx="836676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906" y="6299535"/>
            <a:ext cx="836676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DA03EE-9ACC-1A33-9390-9448068B8D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3844600"/>
              </p:ext>
            </p:extLst>
          </p:nvPr>
        </p:nvGraphicFramePr>
        <p:xfrm>
          <a:off x="4149090" y="978408"/>
          <a:ext cx="4608576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5854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5C38-9305-F7C6-E090-14CD0A0FB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key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CA09-753B-3DE1-CEB1-3159BA9414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the system to be protected?  Where is the system boundary?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the timescale?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What is the system quality that will be maintained or improved?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/>
          </a:p>
          <a:p>
            <a:r>
              <a:rPr lang="en-GB" sz="2000" dirty="0"/>
              <a:t>How might I know whether things are getting better or getting worse?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913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F61BC-7218-D779-D4DA-D0ECB3B14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Indicator main functions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ADE83-3C29-227F-D099-5B5FE638F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What is happening?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Does it matter? Are we reaching targets?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Are we improving?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Are measures working?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Are we generally better off?</a:t>
            </a:r>
            <a:r>
              <a:rPr lang="en-US" sz="2000" dirty="0"/>
              <a:t>​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91800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>
            <a:extLst>
              <a:ext uri="{FF2B5EF4-FFF2-40B4-BE49-F238E27FC236}">
                <a16:creationId xmlns:a16="http://schemas.microsoft.com/office/drawing/2014/main" id="{5DB65540-E3C3-72FB-EF72-F2446069B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22" y="1423115"/>
            <a:ext cx="2915654" cy="518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18B7510B-F37F-32FC-85A9-A4B18809A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658" y="1669327"/>
            <a:ext cx="3253257" cy="4339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ject 3">
            <a:extLst>
              <a:ext uri="{FF2B5EF4-FFF2-40B4-BE49-F238E27FC236}">
                <a16:creationId xmlns:a16="http://schemas.microsoft.com/office/drawing/2014/main" id="{F0E11409-F05E-56E0-C66F-D57C29DA42EA}"/>
              </a:ext>
            </a:extLst>
          </p:cNvPr>
          <p:cNvSpPr txBox="1"/>
          <p:nvPr/>
        </p:nvSpPr>
        <p:spPr>
          <a:xfrm>
            <a:off x="3475546" y="1669327"/>
            <a:ext cx="2034539" cy="429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b="1" spc="-10" dirty="0">
                <a:latin typeface="Tahoma"/>
                <a:cs typeface="Tahoma"/>
              </a:rPr>
              <a:t>TOP</a:t>
            </a:r>
            <a:r>
              <a:rPr sz="2800" b="1" spc="-85" dirty="0">
                <a:latin typeface="Tahoma"/>
                <a:cs typeface="Tahoma"/>
              </a:rPr>
              <a:t> </a:t>
            </a:r>
            <a:r>
              <a:rPr sz="2800" b="1" spc="-10" dirty="0">
                <a:latin typeface="Tahoma"/>
                <a:cs typeface="Tahoma"/>
              </a:rPr>
              <a:t>DOWN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BC94D18E-7836-26FE-D66F-B81D95955C26}"/>
              </a:ext>
            </a:extLst>
          </p:cNvPr>
          <p:cNvSpPr txBox="1"/>
          <p:nvPr/>
        </p:nvSpPr>
        <p:spPr>
          <a:xfrm>
            <a:off x="3499929" y="4759414"/>
            <a:ext cx="2168525" cy="4292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800" b="1" spc="-5" dirty="0">
                <a:latin typeface="Tahoma"/>
                <a:cs typeface="Tahoma"/>
              </a:rPr>
              <a:t>BOTTOM</a:t>
            </a:r>
            <a:r>
              <a:rPr sz="2800" b="1" spc="-85" dirty="0">
                <a:latin typeface="Tahoma"/>
                <a:cs typeface="Tahoma"/>
              </a:rPr>
              <a:t> </a:t>
            </a:r>
            <a:r>
              <a:rPr sz="2800" b="1" spc="-5" dirty="0">
                <a:latin typeface="Tahoma"/>
                <a:cs typeface="Tahoma"/>
              </a:rPr>
              <a:t>UP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6" name="object 7">
            <a:extLst>
              <a:ext uri="{FF2B5EF4-FFF2-40B4-BE49-F238E27FC236}">
                <a16:creationId xmlns:a16="http://schemas.microsoft.com/office/drawing/2014/main" id="{9AC5CEEE-C8DD-84BC-B705-2D0BC7DB3B54}"/>
              </a:ext>
            </a:extLst>
          </p:cNvPr>
          <p:cNvSpPr/>
          <p:nvPr/>
        </p:nvSpPr>
        <p:spPr>
          <a:xfrm>
            <a:off x="3931603" y="2142021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428625" y="999998"/>
                </a:moveTo>
                <a:lnTo>
                  <a:pt x="0" y="999998"/>
                </a:lnTo>
                <a:lnTo>
                  <a:pt x="214249" y="1214374"/>
                </a:lnTo>
                <a:lnTo>
                  <a:pt x="428625" y="999998"/>
                </a:lnTo>
                <a:close/>
              </a:path>
              <a:path w="428625" h="1214754">
                <a:moveTo>
                  <a:pt x="321437" y="0"/>
                </a:moveTo>
                <a:lnTo>
                  <a:pt x="107061" y="0"/>
                </a:lnTo>
                <a:lnTo>
                  <a:pt x="107061" y="999998"/>
                </a:lnTo>
                <a:lnTo>
                  <a:pt x="321437" y="999998"/>
                </a:lnTo>
                <a:lnTo>
                  <a:pt x="321437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9">
            <a:extLst>
              <a:ext uri="{FF2B5EF4-FFF2-40B4-BE49-F238E27FC236}">
                <a16:creationId xmlns:a16="http://schemas.microsoft.com/office/drawing/2014/main" id="{86C74458-2C55-B981-1601-87AB84E15FC1}"/>
              </a:ext>
            </a:extLst>
          </p:cNvPr>
          <p:cNvSpPr/>
          <p:nvPr/>
        </p:nvSpPr>
        <p:spPr>
          <a:xfrm>
            <a:off x="5217478" y="3499270"/>
            <a:ext cx="428625" cy="1214755"/>
          </a:xfrm>
          <a:custGeom>
            <a:avLst/>
            <a:gdLst/>
            <a:ahLst/>
            <a:cxnLst/>
            <a:rect l="l" t="t" r="r" b="b"/>
            <a:pathLst>
              <a:path w="428625" h="1214754">
                <a:moveTo>
                  <a:pt x="321437" y="214375"/>
                </a:moveTo>
                <a:lnTo>
                  <a:pt x="107061" y="214375"/>
                </a:lnTo>
                <a:lnTo>
                  <a:pt x="107061" y="1214374"/>
                </a:lnTo>
                <a:lnTo>
                  <a:pt x="321437" y="1214374"/>
                </a:lnTo>
                <a:lnTo>
                  <a:pt x="321437" y="214375"/>
                </a:lnTo>
                <a:close/>
              </a:path>
              <a:path w="428625" h="1214754">
                <a:moveTo>
                  <a:pt x="214249" y="0"/>
                </a:moveTo>
                <a:lnTo>
                  <a:pt x="0" y="214375"/>
                </a:lnTo>
                <a:lnTo>
                  <a:pt x="428625" y="214375"/>
                </a:lnTo>
                <a:lnTo>
                  <a:pt x="214249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D2C110-D107-780D-08B1-805792F40279}"/>
              </a:ext>
            </a:extLst>
          </p:cNvPr>
          <p:cNvSpPr txBox="1"/>
          <p:nvPr/>
        </p:nvSpPr>
        <p:spPr>
          <a:xfrm>
            <a:off x="1068946" y="457664"/>
            <a:ext cx="75212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US" sz="2000"/>
              <a:t>The health of an ecological system, for example,​</a:t>
            </a:r>
          </a:p>
          <a:p>
            <a:pPr algn="ctr" fontAlgn="base"/>
            <a:r>
              <a:rPr lang="en-US" sz="2000"/>
              <a:t>might best be judged using the following approaches:​</a:t>
            </a:r>
          </a:p>
        </p:txBody>
      </p:sp>
    </p:spTree>
    <p:extLst>
      <p:ext uri="{BB962C8B-B14F-4D97-AF65-F5344CB8AC3E}">
        <p14:creationId xmlns:p14="http://schemas.microsoft.com/office/powerpoint/2010/main" val="1749617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1">
            <a:extLst>
              <a:ext uri="{FF2B5EF4-FFF2-40B4-BE49-F238E27FC236}">
                <a16:creationId xmlns:a16="http://schemas.microsoft.com/office/drawing/2014/main" id="{A33378DC-D166-3FFE-FDC9-738EEB70D34E}"/>
              </a:ext>
            </a:extLst>
          </p:cNvPr>
          <p:cNvSpPr txBox="1">
            <a:spLocks/>
          </p:cNvSpPr>
          <p:nvPr/>
        </p:nvSpPr>
        <p:spPr>
          <a:xfrm>
            <a:off x="459740" y="730250"/>
            <a:ext cx="1814195" cy="14674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3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2700" marR="5080"/>
            <a:r>
              <a:rPr lang="en-GB" sz="2400" spc="-5">
                <a:latin typeface="Tahoma"/>
                <a:cs typeface="Tahoma"/>
              </a:rPr>
              <a:t>The Top  Down  Bottom </a:t>
            </a:r>
            <a:r>
              <a:rPr lang="en-GB" sz="2400">
                <a:latin typeface="Tahoma"/>
                <a:cs typeface="Tahoma"/>
              </a:rPr>
              <a:t>Up  Appr</a:t>
            </a:r>
            <a:r>
              <a:rPr lang="en-GB" sz="2400" spc="-5">
                <a:latin typeface="Tahoma"/>
                <a:cs typeface="Tahoma"/>
              </a:rPr>
              <a:t>oa</a:t>
            </a:r>
            <a:r>
              <a:rPr lang="en-GB" sz="2400" spc="-10">
                <a:latin typeface="Tahoma"/>
                <a:cs typeface="Tahoma"/>
              </a:rPr>
              <a:t>c</a:t>
            </a:r>
            <a:r>
              <a:rPr lang="en-GB" sz="2400" spc="-5">
                <a:latin typeface="Tahoma"/>
                <a:cs typeface="Tahoma"/>
              </a:rPr>
              <a:t>hes</a:t>
            </a:r>
            <a:endParaRPr lang="en-GB" sz="2400" dirty="0">
              <a:latin typeface="Tahoma"/>
              <a:cs typeface="Tahoma"/>
            </a:endParaRPr>
          </a:p>
        </p:txBody>
      </p:sp>
      <p:sp>
        <p:nvSpPr>
          <p:cNvPr id="3" name="object 2">
            <a:extLst>
              <a:ext uri="{FF2B5EF4-FFF2-40B4-BE49-F238E27FC236}">
                <a16:creationId xmlns:a16="http://schemas.microsoft.com/office/drawing/2014/main" id="{FE027827-5860-BD4D-15E7-2FC452B808DE}"/>
              </a:ext>
            </a:extLst>
          </p:cNvPr>
          <p:cNvSpPr/>
          <p:nvPr/>
        </p:nvSpPr>
        <p:spPr>
          <a:xfrm>
            <a:off x="3276600" y="685800"/>
            <a:ext cx="1976755" cy="1676400"/>
          </a:xfrm>
          <a:custGeom>
            <a:avLst/>
            <a:gdLst/>
            <a:ahLst/>
            <a:cxnLst/>
            <a:rect l="l" t="t" r="r" b="b"/>
            <a:pathLst>
              <a:path w="1976754" h="1676400">
                <a:moveTo>
                  <a:pt x="1976501" y="0"/>
                </a:moveTo>
                <a:lnTo>
                  <a:pt x="0" y="0"/>
                </a:lnTo>
                <a:lnTo>
                  <a:pt x="494157" y="1676400"/>
                </a:lnTo>
                <a:lnTo>
                  <a:pt x="1482344" y="1676400"/>
                </a:lnTo>
                <a:lnTo>
                  <a:pt x="1976501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7C6536B4-2FD8-5559-FE56-49621F8FB0E6}"/>
              </a:ext>
            </a:extLst>
          </p:cNvPr>
          <p:cNvSpPr/>
          <p:nvPr/>
        </p:nvSpPr>
        <p:spPr>
          <a:xfrm>
            <a:off x="4229100" y="2362200"/>
            <a:ext cx="76200" cy="304800"/>
          </a:xfrm>
          <a:custGeom>
            <a:avLst/>
            <a:gdLst/>
            <a:ahLst/>
            <a:cxnLst/>
            <a:rect l="l" t="t" r="r" b="b"/>
            <a:pathLst>
              <a:path w="76200" h="304800">
                <a:moveTo>
                  <a:pt x="31750" y="228600"/>
                </a:moveTo>
                <a:lnTo>
                  <a:pt x="0" y="228600"/>
                </a:lnTo>
                <a:lnTo>
                  <a:pt x="38100" y="304800"/>
                </a:lnTo>
                <a:lnTo>
                  <a:pt x="69850" y="241300"/>
                </a:lnTo>
                <a:lnTo>
                  <a:pt x="31750" y="241300"/>
                </a:lnTo>
                <a:lnTo>
                  <a:pt x="31750" y="228600"/>
                </a:lnTo>
                <a:close/>
              </a:path>
              <a:path w="76200" h="304800">
                <a:moveTo>
                  <a:pt x="44450" y="0"/>
                </a:moveTo>
                <a:lnTo>
                  <a:pt x="31750" y="0"/>
                </a:lnTo>
                <a:lnTo>
                  <a:pt x="31750" y="241300"/>
                </a:lnTo>
                <a:lnTo>
                  <a:pt x="44450" y="241300"/>
                </a:lnTo>
                <a:lnTo>
                  <a:pt x="44450" y="0"/>
                </a:lnTo>
                <a:close/>
              </a:path>
              <a:path w="76200" h="304800">
                <a:moveTo>
                  <a:pt x="76200" y="228600"/>
                </a:moveTo>
                <a:lnTo>
                  <a:pt x="44450" y="228600"/>
                </a:lnTo>
                <a:lnTo>
                  <a:pt x="44450" y="241300"/>
                </a:lnTo>
                <a:lnTo>
                  <a:pt x="69850" y="241300"/>
                </a:lnTo>
                <a:lnTo>
                  <a:pt x="76200" y="2286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Picture 2" descr="http://www.cedexis.com/blog/wp-content/uploads/2015/09/giant-traffic-jam.jpg">
            <a:extLst>
              <a:ext uri="{FF2B5EF4-FFF2-40B4-BE49-F238E27FC236}">
                <a16:creationId xmlns:a16="http://schemas.microsoft.com/office/drawing/2014/main" id="{E093CA81-8521-4AA8-1C68-376AC995A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81000"/>
            <a:ext cx="3351055" cy="224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ject 4">
            <a:extLst>
              <a:ext uri="{FF2B5EF4-FFF2-40B4-BE49-F238E27FC236}">
                <a16:creationId xmlns:a16="http://schemas.microsoft.com/office/drawing/2014/main" id="{7420F39B-DB2A-57FD-EC6D-39E0DFF58F2F}"/>
              </a:ext>
            </a:extLst>
          </p:cNvPr>
          <p:cNvSpPr txBox="1"/>
          <p:nvPr/>
        </p:nvSpPr>
        <p:spPr>
          <a:xfrm>
            <a:off x="3746372" y="1156970"/>
            <a:ext cx="1038860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196215">
              <a:lnSpc>
                <a:spcPct val="100000"/>
              </a:lnSpc>
            </a:pPr>
            <a:r>
              <a:rPr sz="2400" b="1" spc="-5" dirty="0">
                <a:latin typeface="Tahoma"/>
                <a:cs typeface="Tahoma"/>
              </a:rPr>
              <a:t>TOP  DOWN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7" name="object 5">
            <a:extLst>
              <a:ext uri="{FF2B5EF4-FFF2-40B4-BE49-F238E27FC236}">
                <a16:creationId xmlns:a16="http://schemas.microsoft.com/office/drawing/2014/main" id="{919A8136-0918-F636-DD3A-D6410B5DB1D4}"/>
              </a:ext>
            </a:extLst>
          </p:cNvPr>
          <p:cNvSpPr/>
          <p:nvPr/>
        </p:nvSpPr>
        <p:spPr>
          <a:xfrm>
            <a:off x="3352800" y="4572000"/>
            <a:ext cx="1828800" cy="1524000"/>
          </a:xfrm>
          <a:custGeom>
            <a:avLst/>
            <a:gdLst/>
            <a:ahLst/>
            <a:cxnLst/>
            <a:rect l="l" t="t" r="r" b="b"/>
            <a:pathLst>
              <a:path w="1828800" h="1524000">
                <a:moveTo>
                  <a:pt x="1371600" y="0"/>
                </a:moveTo>
                <a:lnTo>
                  <a:pt x="457200" y="0"/>
                </a:lnTo>
                <a:lnTo>
                  <a:pt x="0" y="1524000"/>
                </a:lnTo>
                <a:lnTo>
                  <a:pt x="1828800" y="1524000"/>
                </a:lnTo>
                <a:lnTo>
                  <a:pt x="1371600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6">
            <a:extLst>
              <a:ext uri="{FF2B5EF4-FFF2-40B4-BE49-F238E27FC236}">
                <a16:creationId xmlns:a16="http://schemas.microsoft.com/office/drawing/2014/main" id="{E851F44D-61A6-C465-1968-4BFFEFAE2BE4}"/>
              </a:ext>
            </a:extLst>
          </p:cNvPr>
          <p:cNvSpPr/>
          <p:nvPr/>
        </p:nvSpPr>
        <p:spPr>
          <a:xfrm>
            <a:off x="3352800" y="4572000"/>
            <a:ext cx="1828800" cy="1524000"/>
          </a:xfrm>
          <a:custGeom>
            <a:avLst/>
            <a:gdLst/>
            <a:ahLst/>
            <a:cxnLst/>
            <a:rect l="l" t="t" r="r" b="b"/>
            <a:pathLst>
              <a:path w="1828800" h="1524000">
                <a:moveTo>
                  <a:pt x="0" y="1524000"/>
                </a:moveTo>
                <a:lnTo>
                  <a:pt x="457200" y="0"/>
                </a:lnTo>
                <a:lnTo>
                  <a:pt x="1371600" y="0"/>
                </a:lnTo>
                <a:lnTo>
                  <a:pt x="1828800" y="1524000"/>
                </a:lnTo>
                <a:lnTo>
                  <a:pt x="0" y="152400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7">
            <a:extLst>
              <a:ext uri="{FF2B5EF4-FFF2-40B4-BE49-F238E27FC236}">
                <a16:creationId xmlns:a16="http://schemas.microsoft.com/office/drawing/2014/main" id="{79E4A4CB-BDF9-0BBC-A9BC-3DECB199BA64}"/>
              </a:ext>
            </a:extLst>
          </p:cNvPr>
          <p:cNvSpPr txBox="1"/>
          <p:nvPr/>
        </p:nvSpPr>
        <p:spPr>
          <a:xfrm>
            <a:off x="3594353" y="4967985"/>
            <a:ext cx="1348105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2400" b="1" dirty="0">
                <a:latin typeface="Tahoma"/>
                <a:cs typeface="Tahoma"/>
              </a:rPr>
              <a:t>BOT</a:t>
            </a:r>
            <a:r>
              <a:rPr sz="2400" b="1" spc="-15" dirty="0">
                <a:latin typeface="Tahoma"/>
                <a:cs typeface="Tahoma"/>
              </a:rPr>
              <a:t>T</a:t>
            </a:r>
            <a:r>
              <a:rPr sz="2400" b="1" dirty="0">
                <a:latin typeface="Tahoma"/>
                <a:cs typeface="Tahoma"/>
              </a:rPr>
              <a:t>OM</a:t>
            </a:r>
            <a:endParaRPr sz="2400" dirty="0">
              <a:latin typeface="Tahoma"/>
              <a:cs typeface="Tahoma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latin typeface="Tahoma"/>
                <a:cs typeface="Tahoma"/>
              </a:rPr>
              <a:t>UP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10" name="object 9">
            <a:extLst>
              <a:ext uri="{FF2B5EF4-FFF2-40B4-BE49-F238E27FC236}">
                <a16:creationId xmlns:a16="http://schemas.microsoft.com/office/drawing/2014/main" id="{888AC54A-B3A3-1390-3810-23C10BBBEC2C}"/>
              </a:ext>
            </a:extLst>
          </p:cNvPr>
          <p:cNvSpPr/>
          <p:nvPr/>
        </p:nvSpPr>
        <p:spPr>
          <a:xfrm>
            <a:off x="4229100" y="4267200"/>
            <a:ext cx="76200" cy="304800"/>
          </a:xfrm>
          <a:custGeom>
            <a:avLst/>
            <a:gdLst/>
            <a:ahLst/>
            <a:cxnLst/>
            <a:rect l="l" t="t" r="r" b="b"/>
            <a:pathLst>
              <a:path w="76200" h="304800">
                <a:moveTo>
                  <a:pt x="44450" y="63500"/>
                </a:moveTo>
                <a:lnTo>
                  <a:pt x="31750" y="63500"/>
                </a:lnTo>
                <a:lnTo>
                  <a:pt x="31750" y="304800"/>
                </a:lnTo>
                <a:lnTo>
                  <a:pt x="44450" y="304800"/>
                </a:lnTo>
                <a:lnTo>
                  <a:pt x="44450" y="63500"/>
                </a:lnTo>
                <a:close/>
              </a:path>
              <a:path w="76200" h="304800">
                <a:moveTo>
                  <a:pt x="38100" y="0"/>
                </a:moveTo>
                <a:lnTo>
                  <a:pt x="0" y="76200"/>
                </a:lnTo>
                <a:lnTo>
                  <a:pt x="31750" y="76200"/>
                </a:lnTo>
                <a:lnTo>
                  <a:pt x="31750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304800">
                <a:moveTo>
                  <a:pt x="69850" y="63500"/>
                </a:moveTo>
                <a:lnTo>
                  <a:pt x="44450" y="63500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0">
            <a:extLst>
              <a:ext uri="{FF2B5EF4-FFF2-40B4-BE49-F238E27FC236}">
                <a16:creationId xmlns:a16="http://schemas.microsoft.com/office/drawing/2014/main" id="{8A68BDB0-23C0-3418-8730-D8B30C031603}"/>
              </a:ext>
            </a:extLst>
          </p:cNvPr>
          <p:cNvSpPr txBox="1"/>
          <p:nvPr/>
        </p:nvSpPr>
        <p:spPr>
          <a:xfrm>
            <a:off x="2057400" y="3352800"/>
            <a:ext cx="464502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b="1" spc="-5" dirty="0">
                <a:latin typeface="Tahoma"/>
                <a:cs typeface="Tahoma"/>
              </a:rPr>
              <a:t>ENIRONMENTAL</a:t>
            </a:r>
            <a:r>
              <a:rPr sz="2400" b="1" spc="-90" dirty="0">
                <a:latin typeface="Tahoma"/>
                <a:cs typeface="Tahoma"/>
              </a:rPr>
              <a:t> </a:t>
            </a:r>
            <a:r>
              <a:rPr sz="2400" b="1" spc="-5" dirty="0">
                <a:latin typeface="Tahoma"/>
                <a:cs typeface="Tahoma"/>
              </a:rPr>
              <a:t>INDICATORS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12" name="object 13">
            <a:extLst>
              <a:ext uri="{FF2B5EF4-FFF2-40B4-BE49-F238E27FC236}">
                <a16:creationId xmlns:a16="http://schemas.microsoft.com/office/drawing/2014/main" id="{2524EA46-55CA-E5F5-61FE-0EF991BA7183}"/>
              </a:ext>
            </a:extLst>
          </p:cNvPr>
          <p:cNvSpPr/>
          <p:nvPr/>
        </p:nvSpPr>
        <p:spPr>
          <a:xfrm>
            <a:off x="357187" y="3929062"/>
            <a:ext cx="1871599" cy="24955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38028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8E09D-1124-726B-41DB-570AE90E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criteria for 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5B7FA-B722-AFD9-B77D-98B3F7C20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5600" indent="-342900">
              <a:lnSpc>
                <a:spcPct val="100000"/>
              </a:lnSpc>
              <a:buSzPct val="120000"/>
              <a:tabLst>
                <a:tab pos="227965" algn="l"/>
              </a:tabLst>
            </a:pPr>
            <a:r>
              <a:rPr lang="en-GB" sz="2000" spc="-5" dirty="0">
                <a:latin typeface="Calibri"/>
                <a:cs typeface="Calibri"/>
              </a:rPr>
              <a:t>Primarily national in</a:t>
            </a:r>
            <a:r>
              <a:rPr lang="en-GB" sz="2000" spc="-25" dirty="0">
                <a:latin typeface="Calibri"/>
                <a:cs typeface="Calibri"/>
              </a:rPr>
              <a:t> </a:t>
            </a:r>
            <a:r>
              <a:rPr lang="en-GB" sz="2000" spc="-5" dirty="0">
                <a:latin typeface="Calibri"/>
                <a:cs typeface="Calibri"/>
              </a:rPr>
              <a:t>scope;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spc="-15" dirty="0">
                <a:latin typeface="Calibri"/>
                <a:cs typeface="Calibri"/>
              </a:rPr>
              <a:t>Relevant to </a:t>
            </a:r>
            <a:r>
              <a:rPr lang="en-GB" sz="2000" spc="-5" dirty="0">
                <a:latin typeface="Calibri"/>
                <a:cs typeface="Calibri"/>
              </a:rPr>
              <a:t>assessing sustainable </a:t>
            </a:r>
            <a:r>
              <a:rPr lang="en-GB" sz="2000" spc="-10" dirty="0">
                <a:latin typeface="Calibri"/>
                <a:cs typeface="Calibri"/>
              </a:rPr>
              <a:t>development</a:t>
            </a:r>
            <a:r>
              <a:rPr lang="en-GB" sz="2000" spc="120" dirty="0">
                <a:latin typeface="Calibri"/>
                <a:cs typeface="Calibri"/>
              </a:rPr>
              <a:t> </a:t>
            </a:r>
            <a:r>
              <a:rPr lang="en-GB" sz="2000" spc="-10" dirty="0">
                <a:latin typeface="Calibri"/>
                <a:cs typeface="Calibri"/>
              </a:rPr>
              <a:t>progress;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spc="-10" dirty="0">
                <a:latin typeface="Calibri"/>
                <a:cs typeface="Calibri"/>
              </a:rPr>
              <a:t>Understandable, </a:t>
            </a:r>
            <a:r>
              <a:rPr lang="en-GB" sz="2000" spc="-30" dirty="0">
                <a:latin typeface="Calibri"/>
                <a:cs typeface="Calibri"/>
              </a:rPr>
              <a:t>clear, </a:t>
            </a:r>
            <a:r>
              <a:rPr lang="en-GB" sz="2000" dirty="0">
                <a:latin typeface="Calibri"/>
                <a:cs typeface="Calibri"/>
              </a:rPr>
              <a:t>and unambiguous, </a:t>
            </a:r>
            <a:r>
              <a:rPr lang="en-GB" sz="2000" spc="-15" dirty="0">
                <a:latin typeface="Calibri"/>
                <a:cs typeface="Calibri"/>
              </a:rPr>
              <a:t>to </a:t>
            </a:r>
            <a:r>
              <a:rPr lang="en-GB" sz="2000" dirty="0">
                <a:latin typeface="Calibri"/>
                <a:cs typeface="Calibri"/>
              </a:rPr>
              <a:t>the </a:t>
            </a:r>
            <a:r>
              <a:rPr lang="en-GB" sz="2000" spc="-15" dirty="0">
                <a:latin typeface="Calibri"/>
                <a:cs typeface="Calibri"/>
              </a:rPr>
              <a:t>extent</a:t>
            </a:r>
            <a:r>
              <a:rPr lang="en-GB" sz="2000" spc="45" dirty="0">
                <a:latin typeface="Calibri"/>
                <a:cs typeface="Calibri"/>
              </a:rPr>
              <a:t> </a:t>
            </a:r>
            <a:r>
              <a:rPr lang="en-GB" sz="2000" spc="-5" dirty="0">
                <a:latin typeface="Calibri"/>
                <a:cs typeface="Calibri"/>
              </a:rPr>
              <a:t>possible;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dirty="0">
                <a:latin typeface="Calibri"/>
                <a:cs typeface="Calibri"/>
              </a:rPr>
              <a:t>Within the capabilities </a:t>
            </a:r>
            <a:r>
              <a:rPr lang="en-GB" sz="2000" spc="-5" dirty="0">
                <a:latin typeface="Calibri"/>
                <a:cs typeface="Calibri"/>
              </a:rPr>
              <a:t>of national </a:t>
            </a:r>
            <a:r>
              <a:rPr lang="en-GB" sz="2000" spc="-10" dirty="0">
                <a:latin typeface="Calibri"/>
                <a:cs typeface="Calibri"/>
              </a:rPr>
              <a:t>governments </a:t>
            </a:r>
            <a:r>
              <a:rPr lang="en-GB" sz="2000" spc="-15" dirty="0">
                <a:latin typeface="Calibri"/>
                <a:cs typeface="Calibri"/>
              </a:rPr>
              <a:t>to</a:t>
            </a:r>
            <a:r>
              <a:rPr lang="en-GB" sz="2000" spc="45" dirty="0">
                <a:latin typeface="Calibri"/>
                <a:cs typeface="Calibri"/>
              </a:rPr>
              <a:t> </a:t>
            </a:r>
            <a:r>
              <a:rPr lang="en-GB" sz="2000" spc="-10" dirty="0">
                <a:latin typeface="Calibri"/>
                <a:cs typeface="Calibri"/>
              </a:rPr>
              <a:t>develop;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spc="-5" dirty="0">
                <a:latin typeface="Calibri"/>
                <a:cs typeface="Calibri"/>
              </a:rPr>
              <a:t>Conceptually sound;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tabLst>
                <a:tab pos="183515" algn="l"/>
              </a:tabLst>
            </a:pPr>
            <a:r>
              <a:rPr lang="en-GB" sz="2000" spc="-5" dirty="0">
                <a:latin typeface="Calibri"/>
                <a:cs typeface="Calibri"/>
              </a:rPr>
              <a:t>Limited </a:t>
            </a:r>
            <a:r>
              <a:rPr lang="en-GB" sz="2000" dirty="0">
                <a:latin typeface="Calibri"/>
                <a:cs typeface="Calibri"/>
              </a:rPr>
              <a:t>in </a:t>
            </a:r>
            <a:r>
              <a:rPr lang="en-GB" sz="2000" spc="-25" dirty="0">
                <a:latin typeface="Calibri"/>
                <a:cs typeface="Calibri"/>
              </a:rPr>
              <a:t>number, </a:t>
            </a:r>
            <a:r>
              <a:rPr lang="en-GB" sz="2000" dirty="0">
                <a:latin typeface="Calibri"/>
                <a:cs typeface="Calibri"/>
              </a:rPr>
              <a:t>but </a:t>
            </a:r>
            <a:r>
              <a:rPr lang="en-GB" sz="2000" spc="-5" dirty="0">
                <a:latin typeface="Calibri"/>
                <a:cs typeface="Calibri"/>
              </a:rPr>
              <a:t>remaining </a:t>
            </a:r>
            <a:r>
              <a:rPr lang="en-GB" sz="2000" dirty="0">
                <a:latin typeface="Calibri"/>
                <a:cs typeface="Calibri"/>
              </a:rPr>
              <a:t>open-ended and </a:t>
            </a:r>
            <a:r>
              <a:rPr lang="en-GB" sz="2000" spc="-5" dirty="0">
                <a:latin typeface="Calibri"/>
                <a:cs typeface="Calibri"/>
              </a:rPr>
              <a:t>adaptable </a:t>
            </a:r>
            <a:r>
              <a:rPr lang="en-GB" sz="2000" spc="-15" dirty="0">
                <a:latin typeface="Calibri"/>
                <a:cs typeface="Calibri"/>
              </a:rPr>
              <a:t>to </a:t>
            </a:r>
            <a:r>
              <a:rPr lang="en-GB" sz="2000" spc="-5" dirty="0">
                <a:latin typeface="Calibri"/>
                <a:cs typeface="Calibri"/>
              </a:rPr>
              <a:t>future</a:t>
            </a:r>
            <a:r>
              <a:rPr lang="en-GB" sz="2000" spc="30" dirty="0">
                <a:latin typeface="Calibri"/>
                <a:cs typeface="Calibri"/>
              </a:rPr>
              <a:t> </a:t>
            </a:r>
            <a:r>
              <a:rPr lang="en-GB" sz="2000" spc="-5" dirty="0">
                <a:latin typeface="Calibri"/>
                <a:cs typeface="Calibri"/>
              </a:rPr>
              <a:t>needs;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spc="-10" dirty="0">
                <a:latin typeface="Calibri"/>
                <a:cs typeface="Calibri"/>
              </a:rPr>
              <a:t>Broad </a:t>
            </a:r>
            <a:r>
              <a:rPr lang="en-GB" sz="2000" spc="-5" dirty="0">
                <a:latin typeface="Calibri"/>
                <a:cs typeface="Calibri"/>
              </a:rPr>
              <a:t>in </a:t>
            </a:r>
            <a:r>
              <a:rPr lang="en-GB" sz="2000" spc="-15" dirty="0">
                <a:latin typeface="Calibri"/>
                <a:cs typeface="Calibri"/>
              </a:rPr>
              <a:t>coverage </a:t>
            </a:r>
            <a:r>
              <a:rPr lang="en-GB" sz="2000" spc="-5" dirty="0">
                <a:latin typeface="Calibri"/>
                <a:cs typeface="Calibri"/>
              </a:rPr>
              <a:t>of </a:t>
            </a:r>
            <a:r>
              <a:rPr lang="en-GB" sz="2000" dirty="0">
                <a:latin typeface="Calibri"/>
                <a:cs typeface="Calibri"/>
              </a:rPr>
              <a:t>Agenda 21 and all aspects </a:t>
            </a:r>
            <a:r>
              <a:rPr lang="en-GB" sz="2000" spc="-5" dirty="0">
                <a:latin typeface="Calibri"/>
                <a:cs typeface="Calibri"/>
              </a:rPr>
              <a:t>of sustainable</a:t>
            </a:r>
            <a:r>
              <a:rPr lang="en-GB" sz="2000" spc="10" dirty="0">
                <a:latin typeface="Calibri"/>
                <a:cs typeface="Calibri"/>
              </a:rPr>
              <a:t> </a:t>
            </a:r>
            <a:r>
              <a:rPr lang="en-GB" sz="2000" spc="-10" dirty="0">
                <a:latin typeface="Calibri"/>
                <a:cs typeface="Calibri"/>
              </a:rPr>
              <a:t>development;</a:t>
            </a:r>
            <a:endParaRPr lang="en-GB" sz="2000" dirty="0">
              <a:latin typeface="Times New Roman"/>
              <a:cs typeface="Times New Roman"/>
            </a:endParaRPr>
          </a:p>
          <a:p>
            <a:pPr marL="355600" marR="568325" indent="-342900">
              <a:lnSpc>
                <a:spcPct val="100000"/>
              </a:lnSpc>
              <a:tabLst>
                <a:tab pos="183515" algn="l"/>
              </a:tabLst>
            </a:pPr>
            <a:r>
              <a:rPr lang="en-GB" sz="2000" spc="-15" dirty="0">
                <a:latin typeface="Calibri"/>
                <a:cs typeface="Calibri"/>
              </a:rPr>
              <a:t>Representative </a:t>
            </a:r>
            <a:r>
              <a:rPr lang="en-GB" sz="2000" spc="-5" dirty="0">
                <a:latin typeface="Calibri"/>
                <a:cs typeface="Calibri"/>
              </a:rPr>
              <a:t>of </a:t>
            </a:r>
            <a:r>
              <a:rPr lang="en-GB" sz="2000" dirty="0">
                <a:latin typeface="Calibri"/>
                <a:cs typeface="Calibri"/>
              </a:rPr>
              <a:t>an </a:t>
            </a:r>
            <a:r>
              <a:rPr lang="en-GB" sz="2000" spc="-10" dirty="0">
                <a:latin typeface="Calibri"/>
                <a:cs typeface="Calibri"/>
              </a:rPr>
              <a:t>international </a:t>
            </a:r>
            <a:r>
              <a:rPr lang="en-GB" sz="2000" spc="-5" dirty="0">
                <a:latin typeface="Calibri"/>
                <a:cs typeface="Calibri"/>
              </a:rPr>
              <a:t>consensus </a:t>
            </a:r>
            <a:r>
              <a:rPr lang="en-GB" sz="2000" spc="-15" dirty="0">
                <a:latin typeface="Calibri"/>
                <a:cs typeface="Calibri"/>
              </a:rPr>
              <a:t>to </a:t>
            </a:r>
            <a:r>
              <a:rPr lang="en-GB" sz="2000" dirty="0">
                <a:latin typeface="Calibri"/>
                <a:cs typeface="Calibri"/>
              </a:rPr>
              <a:t>the </a:t>
            </a:r>
            <a:r>
              <a:rPr lang="en-GB" sz="2000" spc="-15" dirty="0">
                <a:latin typeface="Calibri"/>
                <a:cs typeface="Calibri"/>
              </a:rPr>
              <a:t>extent </a:t>
            </a:r>
            <a:r>
              <a:rPr lang="en-GB" sz="2000" spc="-5" dirty="0">
                <a:latin typeface="Calibri"/>
                <a:cs typeface="Calibri"/>
              </a:rPr>
              <a:t>possible; </a:t>
            </a:r>
            <a:r>
              <a:rPr lang="en-GB" sz="2000" dirty="0">
                <a:latin typeface="Calibri"/>
                <a:cs typeface="Calibri"/>
              </a:rPr>
              <a:t>and  </a:t>
            </a:r>
            <a:r>
              <a:rPr lang="en-GB" sz="2000" spc="-5" dirty="0">
                <a:latin typeface="Calibri"/>
                <a:cs typeface="Calibri"/>
              </a:rPr>
              <a:t>dependent on </a:t>
            </a:r>
            <a:r>
              <a:rPr lang="en-GB" sz="2000" spc="-10" dirty="0">
                <a:latin typeface="Calibri"/>
                <a:cs typeface="Calibri"/>
              </a:rPr>
              <a:t>cost </a:t>
            </a:r>
            <a:r>
              <a:rPr lang="en-GB" sz="2000" spc="-15" dirty="0">
                <a:latin typeface="Calibri"/>
                <a:cs typeface="Calibri"/>
              </a:rPr>
              <a:t>effective data </a:t>
            </a:r>
            <a:r>
              <a:rPr lang="en-GB" sz="2000" spc="-5" dirty="0">
                <a:latin typeface="Calibri"/>
                <a:cs typeface="Calibri"/>
              </a:rPr>
              <a:t>of known</a:t>
            </a:r>
            <a:r>
              <a:rPr lang="en-GB" sz="2000" spc="30" dirty="0">
                <a:latin typeface="Calibri"/>
                <a:cs typeface="Calibri"/>
              </a:rPr>
              <a:t> </a:t>
            </a:r>
            <a:r>
              <a:rPr lang="en-GB" sz="2000" spc="-20" dirty="0">
                <a:latin typeface="Calibri"/>
                <a:cs typeface="Calibri"/>
              </a:rPr>
              <a:t>quality.</a:t>
            </a:r>
            <a:endParaRPr lang="en-GB" sz="2000" dirty="0">
              <a:latin typeface="Calibri"/>
              <a:cs typeface="Calibri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52310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7B3CE-8F1F-8383-F8A0-0675F2CA5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examples…..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59AA38-B59C-5570-2FB3-087627929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20563"/>
              </p:ext>
            </p:extLst>
          </p:nvPr>
        </p:nvGraphicFramePr>
        <p:xfrm>
          <a:off x="390525" y="2578100"/>
          <a:ext cx="8367711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219">
                  <a:extLst>
                    <a:ext uri="{9D8B030D-6E8A-4147-A177-3AD203B41FA5}">
                      <a16:colId xmlns:a16="http://schemas.microsoft.com/office/drawing/2014/main" val="1076843292"/>
                    </a:ext>
                  </a:extLst>
                </a:gridCol>
                <a:gridCol w="3496255">
                  <a:extLst>
                    <a:ext uri="{9D8B030D-6E8A-4147-A177-3AD203B41FA5}">
                      <a16:colId xmlns:a16="http://schemas.microsoft.com/office/drawing/2014/main" val="1150141239"/>
                    </a:ext>
                  </a:extLst>
                </a:gridCol>
                <a:gridCol w="2789237">
                  <a:extLst>
                    <a:ext uri="{9D8B030D-6E8A-4147-A177-3AD203B41FA5}">
                      <a16:colId xmlns:a16="http://schemas.microsoft.com/office/drawing/2014/main" val="19988070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Dimension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 indicator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22464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Environmental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</a:t>
                      </a:r>
                      <a:r>
                        <a:rPr lang="en-GB" sz="1600" baseline="-25000" dirty="0"/>
                        <a:t>2</a:t>
                      </a:r>
                      <a:r>
                        <a:rPr lang="en-GB" sz="1600" dirty="0"/>
                        <a:t> emissions per capita</a:t>
                      </a:r>
                    </a:p>
                    <a:p>
                      <a:r>
                        <a:rPr lang="en-GB" sz="1600" dirty="0"/>
                        <a:t>Biodiversity loss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Measures ecological health and resource use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938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Social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Literacy rate</a:t>
                      </a:r>
                    </a:p>
                    <a:p>
                      <a:r>
                        <a:rPr lang="en-GB" sz="1600" dirty="0"/>
                        <a:t>Gender equality index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Tracks human wellbeing and equity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9860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Economic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GDP per capita</a:t>
                      </a:r>
                    </a:p>
                    <a:p>
                      <a:r>
                        <a:rPr lang="en-GB" sz="1600" dirty="0"/>
                        <a:t>Unemployment rates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Reflects economic performance and resilience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100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61215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79B18-A08A-3486-091C-B2F52453F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or qualitative</a:t>
            </a:r>
            <a:br>
              <a:rPr lang="en-GB" dirty="0"/>
            </a:br>
            <a:r>
              <a:rPr lang="en-GB" dirty="0"/>
              <a:t>Examples?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D057D-4343-E706-5B88-161EC07CEF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Quantitative</a:t>
            </a:r>
          </a:p>
          <a:p>
            <a:pPr lvl="1"/>
            <a:r>
              <a:rPr lang="en-GB" sz="1850" dirty="0"/>
              <a:t>CO2 emissions per capita</a:t>
            </a:r>
          </a:p>
          <a:p>
            <a:pPr lvl="1"/>
            <a:endParaRPr lang="en-GB" sz="1850" dirty="0"/>
          </a:p>
          <a:p>
            <a:pPr lvl="1"/>
            <a:r>
              <a:rPr lang="en-GB" sz="1850" dirty="0"/>
              <a:t>Access to clean drinking water</a:t>
            </a:r>
          </a:p>
          <a:p>
            <a:pPr lvl="1"/>
            <a:endParaRPr lang="en-GB" sz="1850" dirty="0"/>
          </a:p>
          <a:p>
            <a:pPr lvl="1"/>
            <a:r>
              <a:rPr lang="en-GB" sz="1850" dirty="0"/>
              <a:t>Unemployment rate (%)</a:t>
            </a:r>
          </a:p>
          <a:p>
            <a:pPr lvl="1"/>
            <a:endParaRPr lang="en-GB" sz="1850" dirty="0"/>
          </a:p>
          <a:p>
            <a:pPr lvl="1"/>
            <a:r>
              <a:rPr lang="en-GB" sz="1850" dirty="0"/>
              <a:t>Renewable energy consumption</a:t>
            </a:r>
          </a:p>
          <a:p>
            <a:pPr lvl="1"/>
            <a:endParaRPr lang="en-GB" sz="1850" dirty="0"/>
          </a:p>
          <a:p>
            <a:pPr lvl="1"/>
            <a:r>
              <a:rPr lang="en-GB" sz="1850" dirty="0"/>
              <a:t>Literacy rate (%)</a:t>
            </a:r>
          </a:p>
          <a:p>
            <a:pPr lvl="1"/>
            <a:endParaRPr lang="en-GB" sz="1850" dirty="0"/>
          </a:p>
          <a:p>
            <a:pPr lvl="1"/>
            <a:r>
              <a:rPr lang="en-GB" sz="1850" dirty="0"/>
              <a:t>GDP per capita (currency based)</a:t>
            </a:r>
            <a:endParaRPr lang="en-US" sz="185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35DB65-F4DD-5B76-9A8B-84923FFAD7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Qualitative</a:t>
            </a:r>
          </a:p>
          <a:p>
            <a:pPr lvl="1"/>
            <a:r>
              <a:rPr lang="en-GB" sz="1850" dirty="0"/>
              <a:t>Perceived quality of governance or institutional effectiveness</a:t>
            </a:r>
          </a:p>
          <a:p>
            <a:pPr lvl="1"/>
            <a:r>
              <a:rPr lang="en-GB" sz="1850" dirty="0"/>
              <a:t>Community engagement in sustainability initiatives</a:t>
            </a:r>
          </a:p>
          <a:p>
            <a:pPr lvl="1"/>
            <a:r>
              <a:rPr lang="en-GB" sz="1850" dirty="0"/>
              <a:t>Satisfaction with public transport systems</a:t>
            </a:r>
          </a:p>
          <a:p>
            <a:pPr lvl="1"/>
            <a:r>
              <a:rPr lang="en-GB" sz="1850" dirty="0"/>
              <a:t>Policy coherence for sustainable development</a:t>
            </a:r>
          </a:p>
          <a:p>
            <a:pPr lvl="1"/>
            <a:r>
              <a:rPr lang="en-GB" sz="1850" dirty="0"/>
              <a:t>Cultural attitudes toward environmental conservation</a:t>
            </a:r>
          </a:p>
          <a:p>
            <a:pPr lvl="1"/>
            <a:r>
              <a:rPr lang="en-GB" sz="1850" dirty="0"/>
              <a:t>Inclusiveness of decision-making processes</a:t>
            </a:r>
            <a:endParaRPr lang="en-US" sz="1850" dirty="0"/>
          </a:p>
        </p:txBody>
      </p:sp>
    </p:spTree>
    <p:extLst>
      <p:ext uri="{BB962C8B-B14F-4D97-AF65-F5344CB8AC3E}">
        <p14:creationId xmlns:p14="http://schemas.microsoft.com/office/powerpoint/2010/main" val="270932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A8191-5378-E490-BD68-65DB4E71D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B0723-9FA8-62D0-53E9-2F22197EC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Dependent</a:t>
            </a:r>
            <a:r>
              <a:rPr lang="en-GB" sz="2400" spc="-10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upon:</a:t>
            </a: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spatial,</a:t>
            </a:r>
            <a:r>
              <a:rPr lang="en-GB" sz="2400" spc="-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time elements of the system they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attempting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measure.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en-GB" sz="2400" spc="-10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example;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 sustainability</a:t>
            </a:r>
            <a:r>
              <a:rPr lang="en-GB" sz="2400" spc="4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indicators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Control, pressure or driving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force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sustainability</a:t>
            </a:r>
            <a:r>
              <a:rPr lang="en-GB" sz="2400" spc="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indicators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91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1B08E-1216-4F73-83B9-AF3224DF4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 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53537-3D04-A7F5-F090-2C4C9BB1F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5600" marR="28575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Here the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onus is on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variable </a:t>
            </a:r>
            <a:r>
              <a:rPr lang="en-GB" sz="2400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itself.  </a:t>
            </a:r>
            <a:r>
              <a:rPr lang="en-GB" sz="24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en-GB" sz="2400" spc="-7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example;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ratio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GB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average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female wage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male</a:t>
            </a:r>
            <a:r>
              <a:rPr lang="en-GB" sz="24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wage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</a:t>
            </a:r>
            <a:r>
              <a:rPr lang="en-GB" sz="2400" spc="-1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density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safe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drinking</a:t>
            </a:r>
            <a:r>
              <a:rPr lang="en-GB" sz="2400" spc="-4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biological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oxygen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demand in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water</a:t>
            </a:r>
            <a:r>
              <a:rPr lang="en-GB" sz="2400" spc="-8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bodies</a:t>
            </a: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forest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area</a:t>
            </a:r>
            <a:r>
              <a:rPr lang="en-GB" sz="2400" spc="-6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change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threatened species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a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percentage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</a:t>
            </a:r>
            <a:r>
              <a:rPr lang="en-GB" sz="2400" spc="-7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total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native</a:t>
            </a:r>
            <a:r>
              <a:rPr lang="en-GB" sz="2400" spc="-10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species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967650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45956-112D-1E9F-5EE3-7EC590E81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AB984-A982-8F04-8618-61012B3CB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4965" marR="151765" indent="-342265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Allows measurement of a process that  </a:t>
            </a:r>
            <a:r>
              <a:rPr lang="en-GB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offers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 on a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SI. </a:t>
            </a:r>
            <a:r>
              <a:rPr lang="en-GB" sz="2400" spc="-2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example;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unemployment</a:t>
            </a:r>
            <a:r>
              <a:rPr lang="en-GB" sz="2400" spc="-114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rate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 growth</a:t>
            </a:r>
            <a:r>
              <a:rPr lang="en-GB" sz="2400" spc="-16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rate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which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pollutant is passed</a:t>
            </a:r>
            <a:r>
              <a:rPr lang="en-GB" sz="2400" spc="-1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into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2400" spc="-9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 harvesting</a:t>
            </a:r>
            <a:r>
              <a:rPr lang="en-GB" sz="2400" spc="-9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intensity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56285" lvl="1" indent="-287020">
              <a:lnSpc>
                <a:spcPct val="100000"/>
              </a:lnSpc>
              <a:spcBef>
                <a:spcPts val="575"/>
              </a:spcBef>
              <a:buFont typeface="Arial"/>
              <a:buChar char="–"/>
              <a:tabLst>
                <a:tab pos="756920" algn="l"/>
              </a:tabLs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of</a:t>
            </a:r>
            <a:r>
              <a:rPr lang="en-GB" sz="2400" spc="-114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pesticides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875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13947-3CB4-D2B7-632D-DED65CA24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 Indicators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DF8F6-F643-31AB-B73C-241806D31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Introduced by the UN</a:t>
            </a:r>
          </a:p>
          <a:p>
            <a:endParaRPr lang="en-GB" sz="2400" dirty="0"/>
          </a:p>
          <a:p>
            <a:r>
              <a:rPr lang="en-GB" sz="2400" dirty="0"/>
              <a:t>Measure the required progress in response to Government</a:t>
            </a:r>
          </a:p>
          <a:p>
            <a:endParaRPr lang="en-GB" sz="2400" dirty="0"/>
          </a:p>
          <a:p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included </a:t>
            </a:r>
            <a:r>
              <a:rPr lang="en-GB" sz="2400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achievement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adequate  </a:t>
            </a:r>
            <a:r>
              <a:rPr lang="en-GB" sz="2400" spc="-1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 targets of both state and  control</a:t>
            </a:r>
            <a:r>
              <a:rPr lang="en-GB" sz="2400" spc="-6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indicators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6360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3AA55-24FF-2841-F780-5F1382875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Pressure-State-Response</a:t>
            </a:r>
            <a:endParaRPr lang="en-US" dirty="0"/>
          </a:p>
        </p:txBody>
      </p:sp>
      <p:pic>
        <p:nvPicPr>
          <p:cNvPr id="4098" name="Picture 2" descr="Fig. 1">
            <a:extLst>
              <a:ext uri="{FF2B5EF4-FFF2-40B4-BE49-F238E27FC236}">
                <a16:creationId xmlns:a16="http://schemas.microsoft.com/office/drawing/2014/main" id="{FA9117E3-E909-F2AB-4A5C-D287296E9A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118" y="2108934"/>
            <a:ext cx="6735728" cy="427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F17DFF-9C73-E6B3-4F37-96AEDF46F6EB}"/>
              </a:ext>
            </a:extLst>
          </p:cNvPr>
          <p:cNvSpPr txBox="1"/>
          <p:nvPr/>
        </p:nvSpPr>
        <p:spPr>
          <a:xfrm>
            <a:off x="0" y="6550223"/>
            <a:ext cx="11364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OECD, 1994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98093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781BB-F03A-AA9C-FFE2-FC2A4DD6B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06" y="978407"/>
            <a:ext cx="2995024" cy="2791835"/>
          </a:xfrm>
        </p:spPr>
        <p:txBody>
          <a:bodyPr/>
          <a:lstStyle/>
          <a:p>
            <a:r>
              <a:rPr lang="en-GB" dirty="0"/>
              <a:t>Driving force-Pressure-State-Impact-Response model (DPSIR)</a:t>
            </a:r>
            <a:endParaRPr lang="en-US" dirty="0"/>
          </a:p>
        </p:txBody>
      </p:sp>
      <p:pic>
        <p:nvPicPr>
          <p:cNvPr id="6" name="Picture 2" descr="E:\UWTSD\08-greg-image-002png.png">
            <a:extLst>
              <a:ext uri="{FF2B5EF4-FFF2-40B4-BE49-F238E27FC236}">
                <a16:creationId xmlns:a16="http://schemas.microsoft.com/office/drawing/2014/main" id="{3F168762-C92B-961B-E7B7-C6ADC2122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286" y="978408"/>
            <a:ext cx="5894438" cy="569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0C8C2C-73CF-4166-6AAA-7EB753A28368}"/>
              </a:ext>
            </a:extLst>
          </p:cNvPr>
          <p:cNvSpPr txBox="1"/>
          <p:nvPr/>
        </p:nvSpPr>
        <p:spPr>
          <a:xfrm>
            <a:off x="0" y="6550223"/>
            <a:ext cx="26617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Regions for Sustainable Change</a:t>
            </a:r>
          </a:p>
        </p:txBody>
      </p:sp>
    </p:spTree>
    <p:extLst>
      <p:ext uri="{BB962C8B-B14F-4D97-AF65-F5344CB8AC3E}">
        <p14:creationId xmlns:p14="http://schemas.microsoft.com/office/powerpoint/2010/main" val="1748821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3F33B-55DD-9543-751F-29745941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Indicator Frameworks</a:t>
            </a:r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25F98BAF-9DF1-04B0-1BBA-7E9CB29BE8F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31" y="3116543"/>
            <a:ext cx="8367713" cy="159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8268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477FEDB0-70A7-1576-D309-68C1A1425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2003"/>
            <a:ext cx="9144000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F6E9F54-75A5-4B20-27E9-BA012BD6E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Millennium Development Goals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8AC4E3-3745-5A75-BF62-BB928635DF43}"/>
              </a:ext>
            </a:extLst>
          </p:cNvPr>
          <p:cNvSpPr txBox="1"/>
          <p:nvPr/>
        </p:nvSpPr>
        <p:spPr>
          <a:xfrm>
            <a:off x="0" y="6550223"/>
            <a:ext cx="13503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United Nations</a:t>
            </a:r>
          </a:p>
        </p:txBody>
      </p:sp>
    </p:spTree>
    <p:extLst>
      <p:ext uri="{BB962C8B-B14F-4D97-AF65-F5344CB8AC3E}">
        <p14:creationId xmlns:p14="http://schemas.microsoft.com/office/powerpoint/2010/main" val="38591447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48006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BB486-30DE-41B3-932E-F056A7987B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22" y="643467"/>
            <a:ext cx="1568985" cy="247565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998" y="3603670"/>
            <a:ext cx="2581915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E50A68-6ADD-4C4B-A5FE-4C1E804E3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089" y="3748194"/>
            <a:ext cx="1528351" cy="247163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9213" y="487090"/>
            <a:ext cx="2691128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A2765E-A267-42E1-B4B7-6CB782CD2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6257" y="789767"/>
            <a:ext cx="2439677" cy="529252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643" y="487090"/>
            <a:ext cx="2691130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704BAA-4831-4D9E-B954-15FBE889A8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138" y="1170615"/>
            <a:ext cx="2439677" cy="45308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401215-A2D6-41F0-8F4C-EF1CDA530681}"/>
              </a:ext>
            </a:extLst>
          </p:cNvPr>
          <p:cNvSpPr txBox="1"/>
          <p:nvPr/>
        </p:nvSpPr>
        <p:spPr>
          <a:xfrm>
            <a:off x="0" y="6514708"/>
            <a:ext cx="3187411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MDG Report, 2015, United Nations</a:t>
            </a:r>
          </a:p>
        </p:txBody>
      </p:sp>
    </p:spTree>
    <p:extLst>
      <p:ext uri="{BB962C8B-B14F-4D97-AF65-F5344CB8AC3E}">
        <p14:creationId xmlns:p14="http://schemas.microsoft.com/office/powerpoint/2010/main" val="7098047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0A6BFA-D4E7-4169-8F64-DCC09E1DA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68" r="1" b="5364"/>
          <a:stretch/>
        </p:blipFill>
        <p:spPr>
          <a:xfrm>
            <a:off x="20" y="10"/>
            <a:ext cx="5411530" cy="2969294"/>
          </a:xfrm>
          <a:custGeom>
            <a:avLst/>
            <a:gdLst>
              <a:gd name="connsiteX0" fmla="*/ 0 w 7215401"/>
              <a:gd name="connsiteY0" fmla="*/ 0 h 2969304"/>
              <a:gd name="connsiteX1" fmla="*/ 677334 w 7215401"/>
              <a:gd name="connsiteY1" fmla="*/ 0 h 2969304"/>
              <a:gd name="connsiteX2" fmla="*/ 1168036 w 7215401"/>
              <a:gd name="connsiteY2" fmla="*/ 0 h 2969304"/>
              <a:gd name="connsiteX3" fmla="*/ 1205499 w 7215401"/>
              <a:gd name="connsiteY3" fmla="*/ 0 h 2969304"/>
              <a:gd name="connsiteX4" fmla="*/ 1647632 w 7215401"/>
              <a:gd name="connsiteY4" fmla="*/ 0 h 2969304"/>
              <a:gd name="connsiteX5" fmla="*/ 7215401 w 7215401"/>
              <a:gd name="connsiteY5" fmla="*/ 0 h 2969304"/>
              <a:gd name="connsiteX6" fmla="*/ 5840224 w 7215401"/>
              <a:gd name="connsiteY6" fmla="*/ 2969304 h 2969304"/>
              <a:gd name="connsiteX7" fmla="*/ 0 w 7215401"/>
              <a:gd name="connsiteY7" fmla="*/ 2969304 h 296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2B2763-73B6-4F79-89B6-568B0888C2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7" r="2" b="2"/>
          <a:stretch/>
        </p:blipFill>
        <p:spPr>
          <a:xfrm>
            <a:off x="4216674" y="10"/>
            <a:ext cx="4927327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243BF8-8B90-4225-82C1-753026E453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52" r="2" b="8674"/>
          <a:stretch/>
        </p:blipFill>
        <p:spPr>
          <a:xfrm>
            <a:off x="3136508" y="3887894"/>
            <a:ext cx="6007493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D64AE4-D260-490B-AEC4-7E1C7D0B09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53" b="-1"/>
          <a:stretch/>
        </p:blipFill>
        <p:spPr>
          <a:xfrm>
            <a:off x="20" y="3106464"/>
            <a:ext cx="4657145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663813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29D6-3B23-ED82-8F89-1B4A7A8FA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investigating progress towards an SDG indicator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AE1C-1AB1-4EB1-CA65-C8986783A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Investigate SDG 12 (</a:t>
            </a:r>
            <a:r>
              <a:rPr lang="en-GB" sz="20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www.sdgdata.gov.uk</a:t>
            </a:r>
            <a:r>
              <a:rPr lang="en-GB" sz="2000" dirty="0"/>
              <a:t>) </a:t>
            </a:r>
          </a:p>
          <a:p>
            <a:r>
              <a:rPr lang="en-GB" sz="2000" dirty="0"/>
              <a:t>Look at targets 12.3 and 12.5</a:t>
            </a:r>
          </a:p>
          <a:p>
            <a:pPr lvl="1"/>
            <a:r>
              <a:rPr lang="en-GB" sz="1850" dirty="0"/>
              <a:t>What does the data show?</a:t>
            </a:r>
          </a:p>
          <a:p>
            <a:pPr lvl="1"/>
            <a:r>
              <a:rPr lang="en-GB" sz="1850" dirty="0"/>
              <a:t>Is the UK progressing?  Is this progress quick enough?  Will we meet the original target?</a:t>
            </a:r>
          </a:p>
          <a:p>
            <a:pPr lvl="1"/>
            <a:r>
              <a:rPr lang="en-GB" sz="1850" dirty="0"/>
              <a:t>Then compare this to available date from the UN database (</a:t>
            </a:r>
            <a:r>
              <a:rPr lang="en-GB" sz="1850" dirty="0">
                <a:hlinkClick r:id="rId3"/>
              </a:rPr>
              <a:t>https://unstats.un.org/sdgs/dataportal/database</a:t>
            </a:r>
            <a:r>
              <a:rPr lang="en-GB" sz="1850" dirty="0"/>
              <a:t>)</a:t>
            </a:r>
          </a:p>
          <a:p>
            <a:pPr lvl="1"/>
            <a:r>
              <a:rPr lang="en-GB" sz="1850" dirty="0"/>
              <a:t>What is the progress shown from this data?  </a:t>
            </a:r>
          </a:p>
          <a:p>
            <a:pPr lvl="1"/>
            <a:r>
              <a:rPr lang="en-GB" sz="1850" dirty="0"/>
              <a:t>What are the challenges of reviewing this data?</a:t>
            </a:r>
          </a:p>
          <a:p>
            <a:pPr lvl="1"/>
            <a:r>
              <a:rPr lang="en-GB" sz="1850" dirty="0"/>
              <a:t>Where are the gaps in this data?</a:t>
            </a:r>
            <a:endParaRPr lang="en-US" sz="1850" dirty="0"/>
          </a:p>
        </p:txBody>
      </p:sp>
    </p:spTree>
    <p:extLst>
      <p:ext uri="{BB962C8B-B14F-4D97-AF65-F5344CB8AC3E}">
        <p14:creationId xmlns:p14="http://schemas.microsoft.com/office/powerpoint/2010/main" val="3304286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6A7B-956C-2373-8B6D-935328483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Defining indicators for reviewing sustainability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9445A-942D-74A7-D0CE-147C49EED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Consider UWTSD and its operations.  What indicators would you suggest to apply to review operational sustainability?</a:t>
            </a:r>
          </a:p>
          <a:p>
            <a:r>
              <a:rPr lang="en-GB" sz="2000" dirty="0"/>
              <a:t>How do these apply across the 3 pillars of sustainability?  Don’t just choose the easy environmental ones!</a:t>
            </a:r>
          </a:p>
          <a:p>
            <a:r>
              <a:rPr lang="en-GB" sz="2000" dirty="0"/>
              <a:t>Consider the type of data you would need to collect and how this could be managed / obtained (e.g. who would collect data and where would this data originate from)?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283121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FBFC1-B4B5-DE27-4B45-2B088C13E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F4C01-5BD0-E8C9-C5C9-8095239B7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UK SDG data (</a:t>
            </a:r>
            <a:r>
              <a:rPr lang="en-GB" sz="2000" dirty="0">
                <a:hlinkClick r:id="rId2"/>
              </a:rPr>
              <a:t>www.sdgdata.gov.uk</a:t>
            </a:r>
            <a:r>
              <a:rPr lang="en-GB" sz="2000" dirty="0"/>
              <a:t>)</a:t>
            </a:r>
          </a:p>
          <a:p>
            <a:r>
              <a:rPr lang="en-GB" sz="2000" dirty="0"/>
              <a:t>United Nations Millennium Development Goals (</a:t>
            </a:r>
            <a:r>
              <a:rPr lang="en-GB" sz="2000" dirty="0">
                <a:hlinkClick r:id="rId3"/>
              </a:rPr>
              <a:t>https://www.un.org/millenniumgoals/</a:t>
            </a:r>
            <a:r>
              <a:rPr lang="en-GB" sz="2000" dirty="0"/>
              <a:t>) </a:t>
            </a:r>
          </a:p>
          <a:p>
            <a:r>
              <a:rPr lang="en-GB" sz="2000" dirty="0"/>
              <a:t>United Nations Statistics (</a:t>
            </a:r>
            <a:r>
              <a:rPr lang="en-GB" sz="2000" dirty="0">
                <a:hlinkClick r:id="rId4"/>
              </a:rPr>
              <a:t>www.unstats.un.org</a:t>
            </a:r>
            <a:r>
              <a:rPr lang="en-GB" sz="2000" dirty="0"/>
              <a:t>)</a:t>
            </a:r>
          </a:p>
          <a:p>
            <a:r>
              <a:rPr lang="en-GB" sz="2000" dirty="0"/>
              <a:t>DPSIR paper (</a:t>
            </a:r>
            <a:r>
              <a:rPr lang="en-GB" sz="2000" dirty="0">
                <a:hlinkClick r:id="rId5"/>
              </a:rPr>
              <a:t>https://www.hutton.ac.uk/wp-content/uploads/2024/03/Report-on-a-DPSIR-approach-for-river-corridor-climate-resilience-functions.pdf</a:t>
            </a:r>
            <a:r>
              <a:rPr lang="en-GB" sz="2000" dirty="0"/>
              <a:t>) </a:t>
            </a:r>
          </a:p>
          <a:p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1811900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799</Words>
  <Application>Microsoft Office PowerPoint</Application>
  <PresentationFormat>On-screen Show (4:3)</PresentationFormat>
  <Paragraphs>149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Bierstadt</vt:lpstr>
      <vt:lpstr>Calibri</vt:lpstr>
      <vt:lpstr>Tahoma</vt:lpstr>
      <vt:lpstr>Times New Roman</vt:lpstr>
      <vt:lpstr>GestaltVTI</vt:lpstr>
      <vt:lpstr>Office Theme</vt:lpstr>
      <vt:lpstr>Sustainable Development Indicators</vt:lpstr>
      <vt:lpstr>Overview</vt:lpstr>
      <vt:lpstr>We have a strategy – now what?</vt:lpstr>
      <vt:lpstr>Indicators</vt:lpstr>
      <vt:lpstr>What might be useful indicators?</vt:lpstr>
      <vt:lpstr>Key aspects of SD indicators</vt:lpstr>
      <vt:lpstr>Three key questions</vt:lpstr>
      <vt:lpstr>Indicator main functions</vt:lpstr>
      <vt:lpstr>PowerPoint Presentation</vt:lpstr>
      <vt:lpstr>PowerPoint Presentation</vt:lpstr>
      <vt:lpstr>Key criteria for indicators</vt:lpstr>
      <vt:lpstr>Some examples…..</vt:lpstr>
      <vt:lpstr>Quantitative or qualitative Examples? </vt:lpstr>
      <vt:lpstr>Sustainable Development Indicators</vt:lpstr>
      <vt:lpstr>State Indicators</vt:lpstr>
      <vt:lpstr>Control Indicators</vt:lpstr>
      <vt:lpstr>Response Indicators</vt:lpstr>
      <vt:lpstr>Pressure-State-Response</vt:lpstr>
      <vt:lpstr>Driving force-Pressure-State-Impact-Response model (DPSIR)</vt:lpstr>
      <vt:lpstr>Global Indicator Frameworks</vt:lpstr>
      <vt:lpstr>Millennium Development Goals</vt:lpstr>
      <vt:lpstr>PowerPoint Presentation</vt:lpstr>
      <vt:lpstr>PowerPoint Presentation</vt:lpstr>
      <vt:lpstr>Activity – investigating progress towards an SDG indicator</vt:lpstr>
      <vt:lpstr>Activity – Defining indicators for reviewing sustainability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Hopkinson</dc:creator>
  <cp:lastModifiedBy>Lara Hopkinson</cp:lastModifiedBy>
  <cp:revision>1</cp:revision>
  <dcterms:created xsi:type="dcterms:W3CDTF">2025-11-03T13:58:20Z</dcterms:created>
  <dcterms:modified xsi:type="dcterms:W3CDTF">2025-11-10T14:00:53Z</dcterms:modified>
</cp:coreProperties>
</file>