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9" r:id="rId6"/>
    <p:sldId id="257" r:id="rId7"/>
    <p:sldId id="258" r:id="rId8"/>
    <p:sldId id="261" r:id="rId9"/>
    <p:sldId id="260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78A026-883B-4243-BC2A-F2AE1F4FB4D9}" v="15" dt="2026-02-06T13:20:24.0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97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66" y="2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nley Knowles (2304020)" userId="a390cc50-542a-4616-b428-b612ef97a388" providerId="ADAL" clId="{5FD206BB-B673-4AAD-8193-096E2A366AC3}"/>
    <pc:docChg chg="undo custSel addSld delSld modSld sldOrd">
      <pc:chgData name="Finley Knowles (2304020)" userId="a390cc50-542a-4616-b428-b612ef97a388" providerId="ADAL" clId="{5FD206BB-B673-4AAD-8193-096E2A366AC3}" dt="2026-02-06T13:22:45.623" v="2660" actId="20577"/>
      <pc:docMkLst>
        <pc:docMk/>
      </pc:docMkLst>
      <pc:sldChg chg="modSp mod">
        <pc:chgData name="Finley Knowles (2304020)" userId="a390cc50-542a-4616-b428-b612ef97a388" providerId="ADAL" clId="{5FD206BB-B673-4AAD-8193-096E2A366AC3}" dt="2026-02-05T21:00:51.962" v="71" actId="20577"/>
        <pc:sldMkLst>
          <pc:docMk/>
          <pc:sldMk cId="3813484690" sldId="256"/>
        </pc:sldMkLst>
        <pc:spChg chg="mod">
          <ac:chgData name="Finley Knowles (2304020)" userId="a390cc50-542a-4616-b428-b612ef97a388" providerId="ADAL" clId="{5FD206BB-B673-4AAD-8193-096E2A366AC3}" dt="2026-02-05T21:00:09.874" v="31" actId="20577"/>
          <ac:spMkLst>
            <pc:docMk/>
            <pc:sldMk cId="3813484690" sldId="256"/>
            <ac:spMk id="2" creationId="{3C9FA1FD-B553-B323-B63F-2A9E86CF4CCC}"/>
          </ac:spMkLst>
        </pc:spChg>
        <pc:spChg chg="mod">
          <ac:chgData name="Finley Knowles (2304020)" userId="a390cc50-542a-4616-b428-b612ef97a388" providerId="ADAL" clId="{5FD206BB-B673-4AAD-8193-096E2A366AC3}" dt="2026-02-05T21:00:51.962" v="71" actId="20577"/>
          <ac:spMkLst>
            <pc:docMk/>
            <pc:sldMk cId="3813484690" sldId="256"/>
            <ac:spMk id="3" creationId="{28E463E6-AF9E-4E96-2D60-FA086945A0C5}"/>
          </ac:spMkLst>
        </pc:spChg>
      </pc:sldChg>
      <pc:sldChg chg="modSp new mod">
        <pc:chgData name="Finley Knowles (2304020)" userId="a390cc50-542a-4616-b428-b612ef97a388" providerId="ADAL" clId="{5FD206BB-B673-4AAD-8193-096E2A366AC3}" dt="2026-02-06T02:43:19.286" v="964" actId="20577"/>
        <pc:sldMkLst>
          <pc:docMk/>
          <pc:sldMk cId="1973830439" sldId="257"/>
        </pc:sldMkLst>
        <pc:spChg chg="mod">
          <ac:chgData name="Finley Knowles (2304020)" userId="a390cc50-542a-4616-b428-b612ef97a388" providerId="ADAL" clId="{5FD206BB-B673-4AAD-8193-096E2A366AC3}" dt="2026-02-05T21:02:47.088" v="143" actId="20577"/>
          <ac:spMkLst>
            <pc:docMk/>
            <pc:sldMk cId="1973830439" sldId="257"/>
            <ac:spMk id="2" creationId="{361D7577-C120-4F27-4142-CF054A2CE975}"/>
          </ac:spMkLst>
        </pc:spChg>
        <pc:spChg chg="mod">
          <ac:chgData name="Finley Knowles (2304020)" userId="a390cc50-542a-4616-b428-b612ef97a388" providerId="ADAL" clId="{5FD206BB-B673-4AAD-8193-096E2A366AC3}" dt="2026-02-06T02:43:19.286" v="964" actId="20577"/>
          <ac:spMkLst>
            <pc:docMk/>
            <pc:sldMk cId="1973830439" sldId="257"/>
            <ac:spMk id="3" creationId="{5E9137E5-1E68-96BA-67D2-96966E1C20C7}"/>
          </ac:spMkLst>
        </pc:spChg>
      </pc:sldChg>
      <pc:sldChg chg="addSp modSp new mod">
        <pc:chgData name="Finley Knowles (2304020)" userId="a390cc50-542a-4616-b428-b612ef97a388" providerId="ADAL" clId="{5FD206BB-B673-4AAD-8193-096E2A366AC3}" dt="2026-02-06T02:44:47.491" v="1000" actId="20577"/>
        <pc:sldMkLst>
          <pc:docMk/>
          <pc:sldMk cId="1369462606" sldId="258"/>
        </pc:sldMkLst>
        <pc:spChg chg="mod">
          <ac:chgData name="Finley Knowles (2304020)" userId="a390cc50-542a-4616-b428-b612ef97a388" providerId="ADAL" clId="{5FD206BB-B673-4AAD-8193-096E2A366AC3}" dt="2026-02-06T01:42:44.705" v="554" actId="20577"/>
          <ac:spMkLst>
            <pc:docMk/>
            <pc:sldMk cId="1369462606" sldId="258"/>
            <ac:spMk id="2" creationId="{7717E877-7B8C-7870-06BE-4E0A6CCD8F91}"/>
          </ac:spMkLst>
        </pc:spChg>
        <pc:spChg chg="mod">
          <ac:chgData name="Finley Knowles (2304020)" userId="a390cc50-542a-4616-b428-b612ef97a388" providerId="ADAL" clId="{5FD206BB-B673-4AAD-8193-096E2A366AC3}" dt="2026-02-06T02:44:20.995" v="994" actId="20577"/>
          <ac:spMkLst>
            <pc:docMk/>
            <pc:sldMk cId="1369462606" sldId="258"/>
            <ac:spMk id="3" creationId="{D682753B-CE01-40C1-9EAB-D6473BC88C8A}"/>
          </ac:spMkLst>
        </pc:spChg>
        <pc:spChg chg="add mod">
          <ac:chgData name="Finley Knowles (2304020)" userId="a390cc50-542a-4616-b428-b612ef97a388" providerId="ADAL" clId="{5FD206BB-B673-4AAD-8193-096E2A366AC3}" dt="2026-02-06T02:44:47.491" v="1000" actId="20577"/>
          <ac:spMkLst>
            <pc:docMk/>
            <pc:sldMk cId="1369462606" sldId="258"/>
            <ac:spMk id="4" creationId="{3CDC6F1B-F149-9B0E-D68A-42351F7BDE87}"/>
          </ac:spMkLst>
        </pc:spChg>
      </pc:sldChg>
      <pc:sldChg chg="modSp new mod">
        <pc:chgData name="Finley Knowles (2304020)" userId="a390cc50-542a-4616-b428-b612ef97a388" providerId="ADAL" clId="{5FD206BB-B673-4AAD-8193-096E2A366AC3}" dt="2026-02-06T01:57:59.260" v="690" actId="20577"/>
        <pc:sldMkLst>
          <pc:docMk/>
          <pc:sldMk cId="468807501" sldId="259"/>
        </pc:sldMkLst>
        <pc:spChg chg="mod">
          <ac:chgData name="Finley Knowles (2304020)" userId="a390cc50-542a-4616-b428-b612ef97a388" providerId="ADAL" clId="{5FD206BB-B673-4AAD-8193-096E2A366AC3}" dt="2026-02-06T01:55:42.601" v="674" actId="27636"/>
          <ac:spMkLst>
            <pc:docMk/>
            <pc:sldMk cId="468807501" sldId="259"/>
            <ac:spMk id="2" creationId="{D95956F6-8838-AAA1-9547-C9D973D66E7A}"/>
          </ac:spMkLst>
        </pc:spChg>
        <pc:spChg chg="mod">
          <ac:chgData name="Finley Knowles (2304020)" userId="a390cc50-542a-4616-b428-b612ef97a388" providerId="ADAL" clId="{5FD206BB-B673-4AAD-8193-096E2A366AC3}" dt="2026-02-06T01:57:59.260" v="690" actId="20577"/>
          <ac:spMkLst>
            <pc:docMk/>
            <pc:sldMk cId="468807501" sldId="259"/>
            <ac:spMk id="3" creationId="{775DC536-79FB-9FCD-E08E-901B34FEE5E2}"/>
          </ac:spMkLst>
        </pc:spChg>
      </pc:sldChg>
      <pc:sldChg chg="new del">
        <pc:chgData name="Finley Knowles (2304020)" userId="a390cc50-542a-4616-b428-b612ef97a388" providerId="ADAL" clId="{5FD206BB-B673-4AAD-8193-096E2A366AC3}" dt="2026-02-06T01:54:40.580" v="665" actId="680"/>
        <pc:sldMkLst>
          <pc:docMk/>
          <pc:sldMk cId="2080302645" sldId="259"/>
        </pc:sldMkLst>
      </pc:sldChg>
      <pc:sldChg chg="addSp modSp new mod ord">
        <pc:chgData name="Finley Knowles (2304020)" userId="a390cc50-542a-4616-b428-b612ef97a388" providerId="ADAL" clId="{5FD206BB-B673-4AAD-8193-096E2A366AC3}" dt="2026-02-06T03:11:02.818" v="1541" actId="20577"/>
        <pc:sldMkLst>
          <pc:docMk/>
          <pc:sldMk cId="1538669049" sldId="260"/>
        </pc:sldMkLst>
        <pc:spChg chg="mod">
          <ac:chgData name="Finley Knowles (2304020)" userId="a390cc50-542a-4616-b428-b612ef97a388" providerId="ADAL" clId="{5FD206BB-B673-4AAD-8193-096E2A366AC3}" dt="2026-02-06T03:05:34.227" v="1515" actId="20577"/>
          <ac:spMkLst>
            <pc:docMk/>
            <pc:sldMk cId="1538669049" sldId="260"/>
            <ac:spMk id="2" creationId="{6A5482AB-E5A1-2A53-C798-BA4E2CC20100}"/>
          </ac:spMkLst>
        </pc:spChg>
        <pc:spChg chg="mod">
          <ac:chgData name="Finley Knowles (2304020)" userId="a390cc50-542a-4616-b428-b612ef97a388" providerId="ADAL" clId="{5FD206BB-B673-4AAD-8193-096E2A366AC3}" dt="2026-02-06T03:05:16.090" v="1510" actId="20577"/>
          <ac:spMkLst>
            <pc:docMk/>
            <pc:sldMk cId="1538669049" sldId="260"/>
            <ac:spMk id="3" creationId="{5F8122CE-8EFF-D7E2-2503-A017A2DE08CF}"/>
          </ac:spMkLst>
        </pc:spChg>
        <pc:spChg chg="add mod">
          <ac:chgData name="Finley Knowles (2304020)" userId="a390cc50-542a-4616-b428-b612ef97a388" providerId="ADAL" clId="{5FD206BB-B673-4AAD-8193-096E2A366AC3}" dt="2026-02-06T03:11:02.818" v="1541" actId="20577"/>
          <ac:spMkLst>
            <pc:docMk/>
            <pc:sldMk cId="1538669049" sldId="260"/>
            <ac:spMk id="4" creationId="{D4CDD2A9-A21F-0A47-43C6-3E3AAA6BCD53}"/>
          </ac:spMkLst>
        </pc:spChg>
      </pc:sldChg>
      <pc:sldChg chg="addSp modSp new mod ord">
        <pc:chgData name="Finley Knowles (2304020)" userId="a390cc50-542a-4616-b428-b612ef97a388" providerId="ADAL" clId="{5FD206BB-B673-4AAD-8193-096E2A366AC3}" dt="2026-02-06T03:54:38.728" v="2612" actId="20577"/>
        <pc:sldMkLst>
          <pc:docMk/>
          <pc:sldMk cId="3050411198" sldId="261"/>
        </pc:sldMkLst>
        <pc:spChg chg="mod">
          <ac:chgData name="Finley Knowles (2304020)" userId="a390cc50-542a-4616-b428-b612ef97a388" providerId="ADAL" clId="{5FD206BB-B673-4AAD-8193-096E2A366AC3}" dt="2026-02-06T02:53:26.368" v="1015" actId="20577"/>
          <ac:spMkLst>
            <pc:docMk/>
            <pc:sldMk cId="3050411198" sldId="261"/>
            <ac:spMk id="2" creationId="{9D82566E-C782-F012-5268-E0E7C788E356}"/>
          </ac:spMkLst>
        </pc:spChg>
        <pc:spChg chg="mod">
          <ac:chgData name="Finley Knowles (2304020)" userId="a390cc50-542a-4616-b428-b612ef97a388" providerId="ADAL" clId="{5FD206BB-B673-4AAD-8193-096E2A366AC3}" dt="2026-02-06T03:54:38.728" v="2612" actId="20577"/>
          <ac:spMkLst>
            <pc:docMk/>
            <pc:sldMk cId="3050411198" sldId="261"/>
            <ac:spMk id="3" creationId="{FC5E6789-4AA3-CD8E-D4A6-85F503F3EE50}"/>
          </ac:spMkLst>
        </pc:spChg>
        <pc:spChg chg="add mod">
          <ac:chgData name="Finley Knowles (2304020)" userId="a390cc50-542a-4616-b428-b612ef97a388" providerId="ADAL" clId="{5FD206BB-B673-4AAD-8193-096E2A366AC3}" dt="2026-02-06T03:01:46.339" v="1294" actId="20577"/>
          <ac:spMkLst>
            <pc:docMk/>
            <pc:sldMk cId="3050411198" sldId="261"/>
            <ac:spMk id="4" creationId="{2D590CA5-FD56-CDE2-F7C5-503E4705CABA}"/>
          </ac:spMkLst>
        </pc:spChg>
      </pc:sldChg>
      <pc:sldChg chg="addSp modSp new mod">
        <pc:chgData name="Finley Knowles (2304020)" userId="a390cc50-542a-4616-b428-b612ef97a388" providerId="ADAL" clId="{5FD206BB-B673-4AAD-8193-096E2A366AC3}" dt="2026-02-06T03:55:02.454" v="2631" actId="20577"/>
        <pc:sldMkLst>
          <pc:docMk/>
          <pc:sldMk cId="1351193828" sldId="262"/>
        </pc:sldMkLst>
        <pc:spChg chg="mod">
          <ac:chgData name="Finley Knowles (2304020)" userId="a390cc50-542a-4616-b428-b612ef97a388" providerId="ADAL" clId="{5FD206BB-B673-4AAD-8193-096E2A366AC3}" dt="2026-02-06T03:17:03.169" v="1545" actId="20577"/>
          <ac:spMkLst>
            <pc:docMk/>
            <pc:sldMk cId="1351193828" sldId="262"/>
            <ac:spMk id="2" creationId="{8FABB6CB-A298-DF62-A593-A8167E3CDCAE}"/>
          </ac:spMkLst>
        </pc:spChg>
        <pc:spChg chg="mod">
          <ac:chgData name="Finley Knowles (2304020)" userId="a390cc50-542a-4616-b428-b612ef97a388" providerId="ADAL" clId="{5FD206BB-B673-4AAD-8193-096E2A366AC3}" dt="2026-02-06T03:55:02.454" v="2631" actId="20577"/>
          <ac:spMkLst>
            <pc:docMk/>
            <pc:sldMk cId="1351193828" sldId="262"/>
            <ac:spMk id="3" creationId="{0E424B68-E74F-5D1D-3A50-A74B9C00BC63}"/>
          </ac:spMkLst>
        </pc:spChg>
        <pc:spChg chg="add mod">
          <ac:chgData name="Finley Knowles (2304020)" userId="a390cc50-542a-4616-b428-b612ef97a388" providerId="ADAL" clId="{5FD206BB-B673-4AAD-8193-096E2A366AC3}" dt="2026-02-06T03:26:45.698" v="1558" actId="20577"/>
          <ac:spMkLst>
            <pc:docMk/>
            <pc:sldMk cId="1351193828" sldId="262"/>
            <ac:spMk id="4" creationId="{57F587A0-E9B2-5E3A-5E4E-5B87D51D8404}"/>
          </ac:spMkLst>
        </pc:spChg>
        <pc:spChg chg="add mod">
          <ac:chgData name="Finley Knowles (2304020)" userId="a390cc50-542a-4616-b428-b612ef97a388" providerId="ADAL" clId="{5FD206BB-B673-4AAD-8193-096E2A366AC3}" dt="2026-02-06T03:27:57.523" v="1562"/>
          <ac:spMkLst>
            <pc:docMk/>
            <pc:sldMk cId="1351193828" sldId="262"/>
            <ac:spMk id="5" creationId="{3A107917-9096-FC34-022A-562C16983796}"/>
          </ac:spMkLst>
        </pc:spChg>
      </pc:sldChg>
      <pc:sldChg chg="addSp delSp modSp new mod">
        <pc:chgData name="Finley Knowles (2304020)" userId="a390cc50-542a-4616-b428-b612ef97a388" providerId="ADAL" clId="{5FD206BB-B673-4AAD-8193-096E2A366AC3}" dt="2026-02-06T03:42:42.137" v="2078" actId="20577"/>
        <pc:sldMkLst>
          <pc:docMk/>
          <pc:sldMk cId="2491417406" sldId="263"/>
        </pc:sldMkLst>
        <pc:spChg chg="mod">
          <ac:chgData name="Finley Knowles (2304020)" userId="a390cc50-542a-4616-b428-b612ef97a388" providerId="ADAL" clId="{5FD206BB-B673-4AAD-8193-096E2A366AC3}" dt="2026-02-06T03:33:31.123" v="1750" actId="20577"/>
          <ac:spMkLst>
            <pc:docMk/>
            <pc:sldMk cId="2491417406" sldId="263"/>
            <ac:spMk id="2" creationId="{D7DEC597-0D24-F8D7-11BD-81EC08025B33}"/>
          </ac:spMkLst>
        </pc:spChg>
        <pc:spChg chg="mod">
          <ac:chgData name="Finley Knowles (2304020)" userId="a390cc50-542a-4616-b428-b612ef97a388" providerId="ADAL" clId="{5FD206BB-B673-4AAD-8193-096E2A366AC3}" dt="2026-02-06T03:39:19.334" v="2063" actId="20577"/>
          <ac:spMkLst>
            <pc:docMk/>
            <pc:sldMk cId="2491417406" sldId="263"/>
            <ac:spMk id="3" creationId="{9E0C82B5-77D1-05D4-041C-7536FEA331D9}"/>
          </ac:spMkLst>
        </pc:spChg>
        <pc:spChg chg="add del">
          <ac:chgData name="Finley Knowles (2304020)" userId="a390cc50-542a-4616-b428-b612ef97a388" providerId="ADAL" clId="{5FD206BB-B673-4AAD-8193-096E2A366AC3}" dt="2026-02-06T03:41:41.383" v="2065" actId="478"/>
          <ac:spMkLst>
            <pc:docMk/>
            <pc:sldMk cId="2491417406" sldId="263"/>
            <ac:spMk id="5" creationId="{8C246D85-6E2E-87D9-5272-37E840D73FBD}"/>
          </ac:spMkLst>
        </pc:spChg>
        <pc:spChg chg="add mod">
          <ac:chgData name="Finley Knowles (2304020)" userId="a390cc50-542a-4616-b428-b612ef97a388" providerId="ADAL" clId="{5FD206BB-B673-4AAD-8193-096E2A366AC3}" dt="2026-02-06T03:42:42.137" v="2078" actId="20577"/>
          <ac:spMkLst>
            <pc:docMk/>
            <pc:sldMk cId="2491417406" sldId="263"/>
            <ac:spMk id="6" creationId="{50E6751F-10B0-0AC6-6852-A0FAF881FD84}"/>
          </ac:spMkLst>
        </pc:spChg>
      </pc:sldChg>
      <pc:sldChg chg="addSp modSp new mod">
        <pc:chgData name="Finley Knowles (2304020)" userId="a390cc50-542a-4616-b428-b612ef97a388" providerId="ADAL" clId="{5FD206BB-B673-4AAD-8193-096E2A366AC3}" dt="2026-02-06T13:22:45.623" v="2660" actId="20577"/>
        <pc:sldMkLst>
          <pc:docMk/>
          <pc:sldMk cId="4184649748" sldId="264"/>
        </pc:sldMkLst>
        <pc:spChg chg="mod">
          <ac:chgData name="Finley Knowles (2304020)" userId="a390cc50-542a-4616-b428-b612ef97a388" providerId="ADAL" clId="{5FD206BB-B673-4AAD-8193-096E2A366AC3}" dt="2026-02-06T03:44:53.601" v="2100" actId="20577"/>
          <ac:spMkLst>
            <pc:docMk/>
            <pc:sldMk cId="4184649748" sldId="264"/>
            <ac:spMk id="2" creationId="{0C199700-A6A7-06F8-0975-2FADC39CD101}"/>
          </ac:spMkLst>
        </pc:spChg>
        <pc:spChg chg="mod">
          <ac:chgData name="Finley Knowles (2304020)" userId="a390cc50-542a-4616-b428-b612ef97a388" providerId="ADAL" clId="{5FD206BB-B673-4AAD-8193-096E2A366AC3}" dt="2026-02-06T13:22:45.623" v="2660" actId="20577"/>
          <ac:spMkLst>
            <pc:docMk/>
            <pc:sldMk cId="4184649748" sldId="264"/>
            <ac:spMk id="3" creationId="{0846A86D-28DA-D7AE-0B8B-E9CA6A581B3C}"/>
          </ac:spMkLst>
        </pc:spChg>
        <pc:spChg chg="add mod">
          <ac:chgData name="Finley Knowles (2304020)" userId="a390cc50-542a-4616-b428-b612ef97a388" providerId="ADAL" clId="{5FD206BB-B673-4AAD-8193-096E2A366AC3}" dt="2026-02-06T13:21:44.977" v="2645" actId="20577"/>
          <ac:spMkLst>
            <pc:docMk/>
            <pc:sldMk cId="4184649748" sldId="264"/>
            <ac:spMk id="4" creationId="{A4312273-8378-D7A4-B89B-ED3DA59E14C4}"/>
          </ac:spMkLst>
        </pc:spChg>
      </pc:sldChg>
      <pc:sldChg chg="modSp new mod">
        <pc:chgData name="Finley Knowles (2304020)" userId="a390cc50-542a-4616-b428-b612ef97a388" providerId="ADAL" clId="{5FD206BB-B673-4AAD-8193-096E2A366AC3}" dt="2026-02-06T03:52:52.506" v="2529" actId="20577"/>
        <pc:sldMkLst>
          <pc:docMk/>
          <pc:sldMk cId="3225999266" sldId="265"/>
        </pc:sldMkLst>
        <pc:spChg chg="mod">
          <ac:chgData name="Finley Knowles (2304020)" userId="a390cc50-542a-4616-b428-b612ef97a388" providerId="ADAL" clId="{5FD206BB-B673-4AAD-8193-096E2A366AC3}" dt="2026-02-06T03:51:22.359" v="2446" actId="20577"/>
          <ac:spMkLst>
            <pc:docMk/>
            <pc:sldMk cId="3225999266" sldId="265"/>
            <ac:spMk id="2" creationId="{295BA817-42FE-0F22-A81C-C81AFBB11D74}"/>
          </ac:spMkLst>
        </pc:spChg>
        <pc:spChg chg="mod">
          <ac:chgData name="Finley Knowles (2304020)" userId="a390cc50-542a-4616-b428-b612ef97a388" providerId="ADAL" clId="{5FD206BB-B673-4AAD-8193-096E2A366AC3}" dt="2026-02-06T03:52:52.506" v="2529" actId="20577"/>
          <ac:spMkLst>
            <pc:docMk/>
            <pc:sldMk cId="3225999266" sldId="265"/>
            <ac:spMk id="3" creationId="{BA8AB6D6-EEDA-60F5-5C22-74DD202EECBF}"/>
          </ac:spMkLst>
        </pc:spChg>
      </pc:sldChg>
      <pc:sldChg chg="modSp new mod">
        <pc:chgData name="Finley Knowles (2304020)" userId="a390cc50-542a-4616-b428-b612ef97a388" providerId="ADAL" clId="{5FD206BB-B673-4AAD-8193-096E2A366AC3}" dt="2026-02-06T04:00:40.178" v="2636" actId="12"/>
        <pc:sldMkLst>
          <pc:docMk/>
          <pc:sldMk cId="2756757123" sldId="266"/>
        </pc:sldMkLst>
        <pc:spChg chg="mod">
          <ac:chgData name="Finley Knowles (2304020)" userId="a390cc50-542a-4616-b428-b612ef97a388" providerId="ADAL" clId="{5FD206BB-B673-4AAD-8193-096E2A366AC3}" dt="2026-02-06T03:52:13.841" v="2511" actId="20577"/>
          <ac:spMkLst>
            <pc:docMk/>
            <pc:sldMk cId="2756757123" sldId="266"/>
            <ac:spMk id="2" creationId="{79F2AD35-AB4B-439E-9294-21FFA525C4E8}"/>
          </ac:spMkLst>
        </pc:spChg>
        <pc:spChg chg="mod">
          <ac:chgData name="Finley Knowles (2304020)" userId="a390cc50-542a-4616-b428-b612ef97a388" providerId="ADAL" clId="{5FD206BB-B673-4AAD-8193-096E2A366AC3}" dt="2026-02-06T04:00:40.178" v="2636" actId="12"/>
          <ac:spMkLst>
            <pc:docMk/>
            <pc:sldMk cId="2756757123" sldId="266"/>
            <ac:spMk id="3" creationId="{503BDBB2-9363-F66E-46BD-54CD30994A8F}"/>
          </ac:spMkLst>
        </pc:spChg>
      </pc:sldChg>
      <pc:sldChg chg="addSp delSp modSp new mod">
        <pc:chgData name="Finley Knowles (2304020)" userId="a390cc50-542a-4616-b428-b612ef97a388" providerId="ADAL" clId="{5FD206BB-B673-4AAD-8193-096E2A366AC3}" dt="2026-02-06T04:00:19.802" v="2632"/>
        <pc:sldMkLst>
          <pc:docMk/>
          <pc:sldMk cId="280797873" sldId="267"/>
        </pc:sldMkLst>
        <pc:spChg chg="mod">
          <ac:chgData name="Finley Knowles (2304020)" userId="a390cc50-542a-4616-b428-b612ef97a388" providerId="ADAL" clId="{5FD206BB-B673-4AAD-8193-096E2A366AC3}" dt="2026-02-06T03:53:12.600" v="2540" actId="20577"/>
          <ac:spMkLst>
            <pc:docMk/>
            <pc:sldMk cId="280797873" sldId="267"/>
            <ac:spMk id="2" creationId="{1CDB8060-EB13-65C7-665D-633C5B73B369}"/>
          </ac:spMkLst>
        </pc:spChg>
        <pc:spChg chg="del">
          <ac:chgData name="Finley Knowles (2304020)" userId="a390cc50-542a-4616-b428-b612ef97a388" providerId="ADAL" clId="{5FD206BB-B673-4AAD-8193-096E2A366AC3}" dt="2026-02-06T04:00:19.802" v="2632"/>
          <ac:spMkLst>
            <pc:docMk/>
            <pc:sldMk cId="280797873" sldId="267"/>
            <ac:spMk id="3" creationId="{02D0A410-2538-3FAC-03CD-3656431328A8}"/>
          </ac:spMkLst>
        </pc:spChg>
        <pc:spChg chg="add mod">
          <ac:chgData name="Finley Knowles (2304020)" userId="a390cc50-542a-4616-b428-b612ef97a388" providerId="ADAL" clId="{5FD206BB-B673-4AAD-8193-096E2A366AC3}" dt="2026-02-06T04:00:19.802" v="2632"/>
          <ac:spMkLst>
            <pc:docMk/>
            <pc:sldMk cId="280797873" sldId="267"/>
            <ac:spMk id="4" creationId="{008A65A7-85BC-B292-AE23-14B226CB359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2675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707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959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72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537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215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792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060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468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673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A39CFA2C-475F-4AFB-98A9-13AF6C83376D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9E2F10B-C195-42DD-A4BE-BDD9B2D8B8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959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FA1FD-B553-B323-B63F-2A9E86CF4C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Being And Time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E463E6-AF9E-4E96-2D60-FA086945A0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9525" y="0"/>
            <a:ext cx="6801612" cy="1239894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/>
              <a:t>Finley Knowles</a:t>
            </a:r>
          </a:p>
          <a:p>
            <a:pPr algn="l"/>
            <a:r>
              <a:rPr lang="en-GB" dirty="0"/>
              <a:t>2304020</a:t>
            </a:r>
          </a:p>
          <a:p>
            <a:pPr algn="l"/>
            <a:r>
              <a:rPr lang="en-GB" dirty="0"/>
              <a:t>HPPH6034</a:t>
            </a:r>
          </a:p>
        </p:txBody>
      </p:sp>
    </p:spTree>
    <p:extLst>
      <p:ext uri="{BB962C8B-B14F-4D97-AF65-F5344CB8AC3E}">
        <p14:creationId xmlns:p14="http://schemas.microsoft.com/office/powerpoint/2010/main" val="38134846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956F6-8838-AAA1-9547-C9D973D66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“Our aim in the following treatise is to work out the question of the meaning of Being and to do so concretely”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DC536-79FB-9FCD-E08E-901B34FEE5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(BT, p. 1)</a:t>
            </a:r>
          </a:p>
        </p:txBody>
      </p:sp>
    </p:spTree>
    <p:extLst>
      <p:ext uri="{BB962C8B-B14F-4D97-AF65-F5344CB8AC3E}">
        <p14:creationId xmlns:p14="http://schemas.microsoft.com/office/powerpoint/2010/main" val="468807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D7577-C120-4F27-4142-CF054A2CE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Dasein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137E5-1E68-96BA-67D2-96966E1C20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its very being… being is an issue for it” (BT, p. 32)</a:t>
            </a:r>
          </a:p>
          <a:p>
            <a:r>
              <a:rPr lang="en-GB" dirty="0"/>
              <a:t>Not a biological differentiation</a:t>
            </a:r>
          </a:p>
          <a:p>
            <a:r>
              <a:rPr lang="en-GB" dirty="0"/>
              <a:t>Has the possibility of understanding, self-examination, and questioning </a:t>
            </a:r>
            <a:br>
              <a:rPr lang="en-GB" dirty="0"/>
            </a:br>
            <a:r>
              <a:rPr lang="en-GB" dirty="0"/>
              <a:t>(BT, pp. 32-35)</a:t>
            </a:r>
          </a:p>
          <a:p>
            <a:r>
              <a:rPr lang="en-GB" dirty="0"/>
              <a:t>Interporatate inner self as we do outer world</a:t>
            </a:r>
          </a:p>
          <a:p>
            <a:r>
              <a:rPr lang="en-GB" dirty="0"/>
              <a:t>Foundational concept going forwards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830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7E877-7B8C-7870-06BE-4E0A6CCD8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2753B-CE01-40C1-9EAB-D6473BC88C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Dasein find themselves in already determined situations</a:t>
            </a:r>
          </a:p>
          <a:p>
            <a:r>
              <a:rPr lang="en-GB" dirty="0"/>
              <a:t>Dasein know facticity of themselves but not necessarily of the world they are thrown into </a:t>
            </a:r>
          </a:p>
          <a:p>
            <a:r>
              <a:rPr lang="en-GB" dirty="0"/>
              <a:t>Choice in response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DC6F1B-F149-9B0E-D68A-42351F7BDE87}"/>
              </a:ext>
            </a:extLst>
          </p:cNvPr>
          <p:cNvSpPr txBox="1"/>
          <p:nvPr/>
        </p:nvSpPr>
        <p:spPr>
          <a:xfrm>
            <a:off x="8208589" y="5370695"/>
            <a:ext cx="1752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(BT, pp. 173-175)</a:t>
            </a:r>
          </a:p>
        </p:txBody>
      </p:sp>
    </p:spTree>
    <p:extLst>
      <p:ext uri="{BB962C8B-B14F-4D97-AF65-F5344CB8AC3E}">
        <p14:creationId xmlns:p14="http://schemas.microsoft.com/office/powerpoint/2010/main" val="1369462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2566E-C782-F012-5268-E0E7C788E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Being In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E6789-4AA3-CD8E-D4A6-85F503F3E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detached observers</a:t>
            </a:r>
          </a:p>
          <a:p>
            <a:r>
              <a:rPr lang="en-GB" dirty="0"/>
              <a:t>Objects have meaning from use </a:t>
            </a:r>
          </a:p>
          <a:p>
            <a:pPr lvl="1"/>
            <a:r>
              <a:rPr lang="en-GB" dirty="0"/>
              <a:t>Hammer has meaning as something for hammering</a:t>
            </a:r>
          </a:p>
          <a:p>
            <a:pPr lvl="1"/>
            <a:r>
              <a:rPr lang="en-GB" dirty="0"/>
              <a:t>Web of meaning, purpose with different objects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590CA5-FD56-CDE2-F7C5-503E4705CABA}"/>
              </a:ext>
            </a:extLst>
          </p:cNvPr>
          <p:cNvSpPr txBox="1"/>
          <p:nvPr/>
        </p:nvSpPr>
        <p:spPr>
          <a:xfrm>
            <a:off x="8208589" y="5370695"/>
            <a:ext cx="1521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(BT, pp. 78-90)</a:t>
            </a:r>
          </a:p>
        </p:txBody>
      </p:sp>
    </p:spTree>
    <p:extLst>
      <p:ext uri="{BB962C8B-B14F-4D97-AF65-F5344CB8AC3E}">
        <p14:creationId xmlns:p14="http://schemas.microsoft.com/office/powerpoint/2010/main" val="3050411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482AB-E5A1-2A53-C798-BA4E2CC20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Theyself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122CE-8EFF-D7E2-2503-A017A2DE08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“The Self of everyday Dasein is the they-self, 1 which we distinguish from the authentic Self” (BT, p.167)</a:t>
            </a:r>
          </a:p>
          <a:p>
            <a:r>
              <a:rPr lang="en-GB" dirty="0"/>
              <a:t>Most Dasein show up most of the time as part of a larger society</a:t>
            </a:r>
          </a:p>
          <a:p>
            <a:r>
              <a:rPr lang="en-GB" dirty="0"/>
              <a:t>Social norms control actions as well as ideas</a:t>
            </a:r>
          </a:p>
          <a:p>
            <a:r>
              <a:rPr lang="en-GB" dirty="0"/>
              <a:t>The authentic self is confronting own possibilities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DD2A9-A21F-0A47-43C6-3E3AAA6BCD53}"/>
              </a:ext>
            </a:extLst>
          </p:cNvPr>
          <p:cNvSpPr txBox="1"/>
          <p:nvPr/>
        </p:nvSpPr>
        <p:spPr>
          <a:xfrm>
            <a:off x="8208589" y="5370695"/>
            <a:ext cx="1752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(BT, pp. 164-168)</a:t>
            </a:r>
          </a:p>
        </p:txBody>
      </p:sp>
    </p:spTree>
    <p:extLst>
      <p:ext uri="{BB962C8B-B14F-4D97-AF65-F5344CB8AC3E}">
        <p14:creationId xmlns:p14="http://schemas.microsoft.com/office/powerpoint/2010/main" val="1538669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BB6CB-A298-DF62-A593-A8167E3CD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24B68-E74F-5D1D-3A50-A74B9C00B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“The Being of Dasein is care.” (BT, p. 227)</a:t>
            </a:r>
          </a:p>
          <a:p>
            <a:r>
              <a:rPr lang="en-GB" dirty="0"/>
              <a:t>Not emotional care</a:t>
            </a:r>
          </a:p>
          <a:p>
            <a:r>
              <a:rPr lang="en-GB" dirty="0"/>
              <a:t>Three unified parts</a:t>
            </a:r>
          </a:p>
          <a:p>
            <a:pPr lvl="1"/>
            <a:r>
              <a:rPr lang="en-GB" dirty="0"/>
              <a:t>Thrownness: what you’re born into</a:t>
            </a:r>
          </a:p>
          <a:p>
            <a:pPr lvl="1"/>
            <a:r>
              <a:rPr lang="en-GB" dirty="0"/>
              <a:t>Projection: What you are going towards</a:t>
            </a:r>
          </a:p>
          <a:p>
            <a:pPr lvl="1"/>
            <a:r>
              <a:rPr lang="en-GB" dirty="0"/>
              <a:t>Fallenness: Current action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F587A0-E9B2-5E3A-5E4E-5B87D51D8404}"/>
              </a:ext>
            </a:extLst>
          </p:cNvPr>
          <p:cNvSpPr txBox="1"/>
          <p:nvPr/>
        </p:nvSpPr>
        <p:spPr>
          <a:xfrm>
            <a:off x="8208589" y="5370695"/>
            <a:ext cx="1752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(BT, pp. 236-237)</a:t>
            </a:r>
          </a:p>
        </p:txBody>
      </p:sp>
    </p:spTree>
    <p:extLst>
      <p:ext uri="{BB962C8B-B14F-4D97-AF65-F5344CB8AC3E}">
        <p14:creationId xmlns:p14="http://schemas.microsoft.com/office/powerpoint/2010/main" val="1351193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EC597-0D24-F8D7-11BD-81EC08025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Being Toward 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C82B5-77D1-05D4-041C-7536FEA331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Death is certain, personal, the end of possibilities</a:t>
            </a:r>
          </a:p>
          <a:p>
            <a:r>
              <a:rPr lang="en-GB" dirty="0"/>
              <a:t>Realisation and understanding of this can lead to more authentic experiences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E6751F-10B0-0AC6-6852-A0FAF881FD84}"/>
              </a:ext>
            </a:extLst>
          </p:cNvPr>
          <p:cNvSpPr txBox="1"/>
          <p:nvPr/>
        </p:nvSpPr>
        <p:spPr>
          <a:xfrm>
            <a:off x="8208589" y="5370695"/>
            <a:ext cx="1752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(BT, pp. 279-311)</a:t>
            </a:r>
          </a:p>
        </p:txBody>
      </p:sp>
    </p:spTree>
    <p:extLst>
      <p:ext uri="{BB962C8B-B14F-4D97-AF65-F5344CB8AC3E}">
        <p14:creationId xmlns:p14="http://schemas.microsoft.com/office/powerpoint/2010/main" val="2491417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99700-A6A7-06F8-0975-2FADC39CD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Authenticity and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6A86D-28DA-D7AE-0B8B-E9CA6A581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be authentic Dasein must reflect on their thrownness, their mortality/finiteness and possibilities</a:t>
            </a:r>
          </a:p>
          <a:p>
            <a:r>
              <a:rPr lang="en-GB" dirty="0"/>
              <a:t>Temporal beings moving to death, exist in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312273-8378-D7A4-B89B-ED3DA59E14C4}"/>
              </a:ext>
            </a:extLst>
          </p:cNvPr>
          <p:cNvSpPr txBox="1"/>
          <p:nvPr/>
        </p:nvSpPr>
        <p:spPr>
          <a:xfrm>
            <a:off x="8208589" y="5370695"/>
            <a:ext cx="1752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(BT, pp. 311-349)</a:t>
            </a:r>
          </a:p>
        </p:txBody>
      </p:sp>
    </p:spTree>
    <p:extLst>
      <p:ext uri="{BB962C8B-B14F-4D97-AF65-F5344CB8AC3E}">
        <p14:creationId xmlns:p14="http://schemas.microsoft.com/office/powerpoint/2010/main" val="4184649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BA817-42FE-0F22-A81C-C81AFBB11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critical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AB6D6-EEDA-60F5-5C22-74DD202EE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Vague and overly complicated language</a:t>
            </a:r>
          </a:p>
          <a:p>
            <a:r>
              <a:rPr lang="en-GB" dirty="0"/>
              <a:t>Structure can be confusing</a:t>
            </a:r>
          </a:p>
          <a:p>
            <a:r>
              <a:rPr lang="en-GB" dirty="0"/>
              <a:t>Historical issues</a:t>
            </a:r>
          </a:p>
        </p:txBody>
      </p:sp>
    </p:spTree>
    <p:extLst>
      <p:ext uri="{BB962C8B-B14F-4D97-AF65-F5344CB8AC3E}">
        <p14:creationId xmlns:p14="http://schemas.microsoft.com/office/powerpoint/2010/main" val="3225999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2AD35-AB4B-439E-9294-21FFA525C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BDBB2-9363-F66E-46BD-54CD30994A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Thrown into conditions we did not choose</a:t>
            </a:r>
          </a:p>
          <a:p>
            <a:r>
              <a:rPr lang="en-GB" dirty="0"/>
              <a:t>Structured by care and temporality</a:t>
            </a:r>
          </a:p>
          <a:p>
            <a:r>
              <a:rPr lang="en-GB" dirty="0"/>
              <a:t>Defined by mortality</a:t>
            </a:r>
          </a:p>
          <a:p>
            <a:r>
              <a:rPr lang="en-GB" dirty="0"/>
              <a:t>Through confronting death and finitude, Dasein can achieve authentic existence.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757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B8060-EB13-65C7-665D-633C5B73B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08A65A7-85BC-B292-AE23-14B226CB35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Heidegger, M. (1962).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Being and Time.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(J. M. Robinson, Trans.) Oxford: Blackwell Publishers.</a:t>
            </a:r>
            <a:endParaRPr kumimoji="0" lang="en-GB" altLang="en-US" sz="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79787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13" ma:contentTypeDescription="Create a new document." ma:contentTypeScope="" ma:versionID="09a1f023805c5153fb1bb1487979aae5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49e2ae2453924609c75937afec9cfd1d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ED6263C-7EA2-4B43-A391-B683459C0E5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EC1261-EDE9-401B-BC54-A939A4830FCA}">
  <ds:schemaRefs>
    <ds:schemaRef ds:uri="ad7316b1-23f1-480c-8fa6-cbf037f4db9c"/>
    <ds:schemaRef ds:uri="http://www.w3.org/XML/1998/namespace"/>
    <ds:schemaRef ds:uri="http://purl.org/dc/elements/1.1/"/>
    <ds:schemaRef ds:uri="http://purl.org/dc/dcmitype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bd2b2a82-bc2e-4fcc-b8ad-fd63686c78d2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EA47340-247E-453E-AE7F-96F5F7F3B53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1092</TotalTime>
  <Words>401</Words>
  <Application>Microsoft Office PowerPoint</Application>
  <PresentationFormat>Widescreen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Gill Sans MT</vt:lpstr>
      <vt:lpstr>Parcel</vt:lpstr>
      <vt:lpstr>Being And Time</vt:lpstr>
      <vt:lpstr>“Our aim in the following treatise is to work out the question of the meaning of Being and to do so concretely”</vt:lpstr>
      <vt:lpstr>Dasein</vt:lpstr>
      <vt:lpstr>Thrown</vt:lpstr>
      <vt:lpstr>Being In World</vt:lpstr>
      <vt:lpstr>Theyself</vt:lpstr>
      <vt:lpstr>Care</vt:lpstr>
      <vt:lpstr>Being Toward Death</vt:lpstr>
      <vt:lpstr>Authenticity and time</vt:lpstr>
      <vt:lpstr>General critical assessment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Finley Knowles (2304020)</dc:creator>
  <cp:lastModifiedBy>Finley Knowles (2304020)</cp:lastModifiedBy>
  <cp:revision>1</cp:revision>
  <dcterms:created xsi:type="dcterms:W3CDTF">2026-02-05T19:05:10Z</dcterms:created>
  <dcterms:modified xsi:type="dcterms:W3CDTF">2026-02-06T13:22:50Z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