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3" r:id="rId2"/>
    <p:sldId id="276" r:id="rId3"/>
    <p:sldId id="275" r:id="rId4"/>
    <p:sldId id="264" r:id="rId5"/>
    <p:sldId id="261" r:id="rId6"/>
    <p:sldId id="262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7" r:id="rId15"/>
    <p:sldId id="273" r:id="rId16"/>
    <p:sldId id="27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CC9C51-4BB0-4839-80F7-D20DB2EA27CB}" v="1" dt="2026-10-24T08:33:51.769"/>
    <p1510:client id="{8915FD13-6617-48B9-AFA1-A76CD356D81A}" v="125" dt="2026-10-23T22:33:16.6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-anamaria Chirita" userId="e29d2b6c-7c4c-423a-8920-1de01877e8d6" providerId="ADAL" clId="{F1AA66F2-68AC-4E64-9528-FA4217B18EC7}"/>
    <pc:docChg chg="undo custSel addSld delSld modSld sldOrd">
      <pc:chgData name="Irina-anamaria Chirita" userId="e29d2b6c-7c4c-423a-8920-1de01877e8d6" providerId="ADAL" clId="{F1AA66F2-68AC-4E64-9528-FA4217B18EC7}" dt="2026-10-11T20:53:04.887" v="503" actId="680"/>
      <pc:docMkLst>
        <pc:docMk/>
      </pc:docMkLst>
      <pc:sldChg chg="addSp modSp mod modTransition">
        <pc:chgData name="Irina-anamaria Chirita" userId="e29d2b6c-7c4c-423a-8920-1de01877e8d6" providerId="ADAL" clId="{F1AA66F2-68AC-4E64-9528-FA4217B18EC7}" dt="2026-10-11T20:50:05.142" v="480" actId="1076"/>
        <pc:sldMkLst>
          <pc:docMk/>
          <pc:sldMk cId="918848768" sldId="261"/>
        </pc:sldMkLst>
        <pc:spChg chg="mod">
          <ac:chgData name="Irina-anamaria Chirita" userId="e29d2b6c-7c4c-423a-8920-1de01877e8d6" providerId="ADAL" clId="{F1AA66F2-68AC-4E64-9528-FA4217B18EC7}" dt="2026-10-11T20:05:41.085" v="270" actId="1076"/>
          <ac:spMkLst>
            <pc:docMk/>
            <pc:sldMk cId="918848768" sldId="261"/>
            <ac:spMk id="4" creationId="{00DA441C-E564-B402-660B-64B143194BB8}"/>
          </ac:spMkLst>
        </pc:spChg>
        <pc:spChg chg="mod">
          <ac:chgData name="Irina-anamaria Chirita" userId="e29d2b6c-7c4c-423a-8920-1de01877e8d6" providerId="ADAL" clId="{F1AA66F2-68AC-4E64-9528-FA4217B18EC7}" dt="2026-10-11T20:06:33.570" v="284" actId="1076"/>
          <ac:spMkLst>
            <pc:docMk/>
            <pc:sldMk cId="918848768" sldId="261"/>
            <ac:spMk id="5" creationId="{BD48043C-9E1A-B284-D940-9DEE23F3A1B9}"/>
          </ac:spMkLst>
        </pc:spChg>
        <pc:spChg chg="mod">
          <ac:chgData name="Irina-anamaria Chirita" userId="e29d2b6c-7c4c-423a-8920-1de01877e8d6" providerId="ADAL" clId="{F1AA66F2-68AC-4E64-9528-FA4217B18EC7}" dt="2026-10-11T20:08:40.632" v="302" actId="1076"/>
          <ac:spMkLst>
            <pc:docMk/>
            <pc:sldMk cId="918848768" sldId="261"/>
            <ac:spMk id="6" creationId="{6BAD0388-CA48-4E2D-007F-DA7A72F599B3}"/>
          </ac:spMkLst>
        </pc:spChg>
        <pc:spChg chg="mod">
          <ac:chgData name="Irina-anamaria Chirita" userId="e29d2b6c-7c4c-423a-8920-1de01877e8d6" providerId="ADAL" clId="{F1AA66F2-68AC-4E64-9528-FA4217B18EC7}" dt="2026-10-11T20:08:10.337" v="298" actId="122"/>
          <ac:spMkLst>
            <pc:docMk/>
            <pc:sldMk cId="918848768" sldId="261"/>
            <ac:spMk id="7" creationId="{A5C30999-6C03-AA8C-81E5-45E96CBF2CFD}"/>
          </ac:spMkLst>
        </pc:spChg>
        <pc:spChg chg="mod">
          <ac:chgData name="Irina-anamaria Chirita" userId="e29d2b6c-7c4c-423a-8920-1de01877e8d6" providerId="ADAL" clId="{F1AA66F2-68AC-4E64-9528-FA4217B18EC7}" dt="2026-10-11T20:07:21.332" v="291" actId="255"/>
          <ac:spMkLst>
            <pc:docMk/>
            <pc:sldMk cId="918848768" sldId="261"/>
            <ac:spMk id="8" creationId="{6339F726-521F-CB6D-1902-596CF5EEAF5A}"/>
          </ac:spMkLst>
        </pc:spChg>
        <pc:spChg chg="mod">
          <ac:chgData name="Irina-anamaria Chirita" userId="e29d2b6c-7c4c-423a-8920-1de01877e8d6" providerId="ADAL" clId="{F1AA66F2-68AC-4E64-9528-FA4217B18EC7}" dt="2026-10-11T20:07:49.935" v="295" actId="1076"/>
          <ac:spMkLst>
            <pc:docMk/>
            <pc:sldMk cId="918848768" sldId="261"/>
            <ac:spMk id="9" creationId="{E538E5F3-8C2D-CE85-56CB-CAD13636259D}"/>
          </ac:spMkLst>
        </pc:spChg>
        <pc:spChg chg="mod">
          <ac:chgData name="Irina-anamaria Chirita" userId="e29d2b6c-7c4c-423a-8920-1de01877e8d6" providerId="ADAL" clId="{F1AA66F2-68AC-4E64-9528-FA4217B18EC7}" dt="2026-10-11T20:08:03.080" v="297" actId="122"/>
          <ac:spMkLst>
            <pc:docMk/>
            <pc:sldMk cId="918848768" sldId="261"/>
            <ac:spMk id="10" creationId="{69753A2E-9DD2-B1E9-F277-3672DE916ED9}"/>
          </ac:spMkLst>
        </pc:spChg>
      </pc:sldChg>
      <pc:sldChg chg="modSp mod modTransition">
        <pc:chgData name="Irina-anamaria Chirita" userId="e29d2b6c-7c4c-423a-8920-1de01877e8d6" providerId="ADAL" clId="{F1AA66F2-68AC-4E64-9528-FA4217B18EC7}" dt="2026-10-11T20:51:12.756" v="489" actId="1076"/>
        <pc:sldMkLst>
          <pc:docMk/>
          <pc:sldMk cId="4264052282" sldId="262"/>
        </pc:sldMkLst>
        <pc:spChg chg="mod">
          <ac:chgData name="Irina-anamaria Chirita" userId="e29d2b6c-7c4c-423a-8920-1de01877e8d6" providerId="ADAL" clId="{F1AA66F2-68AC-4E64-9528-FA4217B18EC7}" dt="2026-10-11T20:09:39.757" v="307" actId="1076"/>
          <ac:spMkLst>
            <pc:docMk/>
            <pc:sldMk cId="4264052282" sldId="262"/>
            <ac:spMk id="4" creationId="{9DE869CC-117C-64FA-D81D-CC5C5FFB2174}"/>
          </ac:spMkLst>
        </pc:spChg>
        <pc:spChg chg="mod">
          <ac:chgData name="Irina-anamaria Chirita" userId="e29d2b6c-7c4c-423a-8920-1de01877e8d6" providerId="ADAL" clId="{F1AA66F2-68AC-4E64-9528-FA4217B18EC7}" dt="2026-10-11T20:09:47.252" v="308" actId="122"/>
          <ac:spMkLst>
            <pc:docMk/>
            <pc:sldMk cId="4264052282" sldId="262"/>
            <ac:spMk id="5" creationId="{09B73C67-D284-DEA4-8805-8AAB57DC362D}"/>
          </ac:spMkLst>
        </pc:spChg>
        <pc:spChg chg="mod">
          <ac:chgData name="Irina-anamaria Chirita" userId="e29d2b6c-7c4c-423a-8920-1de01877e8d6" providerId="ADAL" clId="{F1AA66F2-68AC-4E64-9528-FA4217B18EC7}" dt="2026-10-11T20:10:16.741" v="313" actId="122"/>
          <ac:spMkLst>
            <pc:docMk/>
            <pc:sldMk cId="4264052282" sldId="262"/>
            <ac:spMk id="7" creationId="{90C612ED-8EBF-65A0-367B-259DE776AC1C}"/>
          </ac:spMkLst>
        </pc:spChg>
        <pc:spChg chg="mod">
          <ac:chgData name="Irina-anamaria Chirita" userId="e29d2b6c-7c4c-423a-8920-1de01877e8d6" providerId="ADAL" clId="{F1AA66F2-68AC-4E64-9528-FA4217B18EC7}" dt="2026-10-11T20:10:28.991" v="315" actId="122"/>
          <ac:spMkLst>
            <pc:docMk/>
            <pc:sldMk cId="4264052282" sldId="262"/>
            <ac:spMk id="8" creationId="{E6C64378-7C2D-39A7-7665-1A5A4BB0F555}"/>
          </ac:spMkLst>
        </pc:spChg>
        <pc:spChg chg="mod">
          <ac:chgData name="Irina-anamaria Chirita" userId="e29d2b6c-7c4c-423a-8920-1de01877e8d6" providerId="ADAL" clId="{F1AA66F2-68AC-4E64-9528-FA4217B18EC7}" dt="2026-10-11T20:09:57.067" v="310" actId="1076"/>
          <ac:spMkLst>
            <pc:docMk/>
            <pc:sldMk cId="4264052282" sldId="262"/>
            <ac:spMk id="9" creationId="{3B57E9A2-CD0F-A3FE-CF74-4A637D836B26}"/>
          </ac:spMkLst>
        </pc:spChg>
        <pc:spChg chg="mod">
          <ac:chgData name="Irina-anamaria Chirita" userId="e29d2b6c-7c4c-423a-8920-1de01877e8d6" providerId="ADAL" clId="{F1AA66F2-68AC-4E64-9528-FA4217B18EC7}" dt="2026-10-11T20:10:00.771" v="311" actId="122"/>
          <ac:spMkLst>
            <pc:docMk/>
            <pc:sldMk cId="4264052282" sldId="262"/>
            <ac:spMk id="11" creationId="{747E7528-6E8C-A05B-D8C3-E8BA93BC1772}"/>
          </ac:spMkLst>
        </pc:spChg>
        <pc:spChg chg="mod">
          <ac:chgData name="Irina-anamaria Chirita" userId="e29d2b6c-7c4c-423a-8920-1de01877e8d6" providerId="ADAL" clId="{F1AA66F2-68AC-4E64-9528-FA4217B18EC7}" dt="2026-10-11T20:10:42.234" v="317" actId="1076"/>
          <ac:spMkLst>
            <pc:docMk/>
            <pc:sldMk cId="4264052282" sldId="262"/>
            <ac:spMk id="13" creationId="{65602E77-D5B1-7D92-E607-520CF52F5A25}"/>
          </ac:spMkLst>
        </pc:spChg>
        <pc:spChg chg="mod">
          <ac:chgData name="Irina-anamaria Chirita" userId="e29d2b6c-7c4c-423a-8920-1de01877e8d6" providerId="ADAL" clId="{F1AA66F2-68AC-4E64-9528-FA4217B18EC7}" dt="2026-10-11T20:10:52.850" v="320" actId="1076"/>
          <ac:spMkLst>
            <pc:docMk/>
            <pc:sldMk cId="4264052282" sldId="262"/>
            <ac:spMk id="14" creationId="{35099FA8-8676-0801-0A39-779949500035}"/>
          </ac:spMkLst>
        </pc:spChg>
        <pc:spChg chg="mod">
          <ac:chgData name="Irina-anamaria Chirita" userId="e29d2b6c-7c4c-423a-8920-1de01877e8d6" providerId="ADAL" clId="{F1AA66F2-68AC-4E64-9528-FA4217B18EC7}" dt="2026-10-11T20:11:04.381" v="323" actId="1076"/>
          <ac:spMkLst>
            <pc:docMk/>
            <pc:sldMk cId="4264052282" sldId="262"/>
            <ac:spMk id="15" creationId="{AB4A4168-5550-BC98-C465-84580E7C2A30}"/>
          </ac:spMkLst>
        </pc:spChg>
      </pc:sldChg>
      <pc:sldChg chg="addSp delSp modSp new mod modTransition">
        <pc:chgData name="Irina-anamaria Chirita" userId="e29d2b6c-7c4c-423a-8920-1de01877e8d6" providerId="ADAL" clId="{F1AA66F2-68AC-4E64-9528-FA4217B18EC7}" dt="2026-10-11T20:09:03.136" v="305"/>
        <pc:sldMkLst>
          <pc:docMk/>
          <pc:sldMk cId="2993732472" sldId="263"/>
        </pc:sldMkLst>
        <pc:spChg chg="add mod">
          <ac:chgData name="Irina-anamaria Chirita" userId="e29d2b6c-7c4c-423a-8920-1de01877e8d6" providerId="ADAL" clId="{F1AA66F2-68AC-4E64-9528-FA4217B18EC7}" dt="2026-10-11T19:52:58.673" v="31" actId="1076"/>
          <ac:spMkLst>
            <pc:docMk/>
            <pc:sldMk cId="2993732472" sldId="263"/>
            <ac:spMk id="4" creationId="{CBCCBFCC-AF1B-0A85-3C5A-D7364399877F}"/>
          </ac:spMkLst>
        </pc:spChg>
        <pc:spChg chg="add mod">
          <ac:chgData name="Irina-anamaria Chirita" userId="e29d2b6c-7c4c-423a-8920-1de01877e8d6" providerId="ADAL" clId="{F1AA66F2-68AC-4E64-9528-FA4217B18EC7}" dt="2026-10-11T19:57:15.932" v="149" actId="1076"/>
          <ac:spMkLst>
            <pc:docMk/>
            <pc:sldMk cId="2993732472" sldId="263"/>
            <ac:spMk id="6" creationId="{E787D575-625D-F1AD-8874-69448B952A81}"/>
          </ac:spMkLst>
        </pc:spChg>
        <pc:spChg chg="add mod">
          <ac:chgData name="Irina-anamaria Chirita" userId="e29d2b6c-7c4c-423a-8920-1de01877e8d6" providerId="ADAL" clId="{F1AA66F2-68AC-4E64-9528-FA4217B18EC7}" dt="2026-10-11T19:57:05.357" v="148" actId="1076"/>
          <ac:spMkLst>
            <pc:docMk/>
            <pc:sldMk cId="2993732472" sldId="263"/>
            <ac:spMk id="7" creationId="{AFE2920C-F58A-71A0-EA66-1E28F24C7F5B}"/>
          </ac:spMkLst>
        </pc:spChg>
        <pc:spChg chg="add mod">
          <ac:chgData name="Irina-anamaria Chirita" userId="e29d2b6c-7c4c-423a-8920-1de01877e8d6" providerId="ADAL" clId="{F1AA66F2-68AC-4E64-9528-FA4217B18EC7}" dt="2026-10-11T19:56:58.359" v="147" actId="1076"/>
          <ac:spMkLst>
            <pc:docMk/>
            <pc:sldMk cId="2993732472" sldId="263"/>
            <ac:spMk id="8" creationId="{D9762AF7-FC6E-8705-A9A7-2CC5DBBC950A}"/>
          </ac:spMkLst>
        </pc:spChg>
        <pc:spChg chg="add mod">
          <ac:chgData name="Irina-anamaria Chirita" userId="e29d2b6c-7c4c-423a-8920-1de01877e8d6" providerId="ADAL" clId="{F1AA66F2-68AC-4E64-9528-FA4217B18EC7}" dt="2026-10-11T19:58:54.630" v="203" actId="20577"/>
          <ac:spMkLst>
            <pc:docMk/>
            <pc:sldMk cId="2993732472" sldId="263"/>
            <ac:spMk id="9" creationId="{2362AD07-D928-2675-AE62-6391ED8AFEDA}"/>
          </ac:spMkLst>
        </pc:spChg>
        <pc:spChg chg="add mod">
          <ac:chgData name="Irina-anamaria Chirita" userId="e29d2b6c-7c4c-423a-8920-1de01877e8d6" providerId="ADAL" clId="{F1AA66F2-68AC-4E64-9528-FA4217B18EC7}" dt="2026-10-11T19:58:36.144" v="197" actId="1076"/>
          <ac:spMkLst>
            <pc:docMk/>
            <pc:sldMk cId="2993732472" sldId="263"/>
            <ac:spMk id="10" creationId="{E385F326-7597-40CD-723B-0D9A6BB7012A}"/>
          </ac:spMkLst>
        </pc:spChg>
        <pc:picChg chg="add mod">
          <ac:chgData name="Irina-anamaria Chirita" userId="e29d2b6c-7c4c-423a-8920-1de01877e8d6" providerId="ADAL" clId="{F1AA66F2-68AC-4E64-9528-FA4217B18EC7}" dt="2026-10-11T19:58:44.337" v="200" actId="1076"/>
          <ac:picMkLst>
            <pc:docMk/>
            <pc:sldMk cId="2993732472" sldId="263"/>
            <ac:picMk id="3" creationId="{44A333E9-EA65-0D10-A5FF-29CA0EAF97EB}"/>
          </ac:picMkLst>
        </pc:picChg>
      </pc:sldChg>
      <pc:sldChg chg="new ord">
        <pc:chgData name="Irina-anamaria Chirita" userId="e29d2b6c-7c4c-423a-8920-1de01877e8d6" providerId="ADAL" clId="{F1AA66F2-68AC-4E64-9528-FA4217B18EC7}" dt="2026-10-11T20:52:54.349" v="499"/>
        <pc:sldMkLst>
          <pc:docMk/>
          <pc:sldMk cId="2863076582" sldId="264"/>
        </pc:sldMkLst>
      </pc:sldChg>
      <pc:sldChg chg="new">
        <pc:chgData name="Irina-anamaria Chirita" userId="e29d2b6c-7c4c-423a-8920-1de01877e8d6" providerId="ADAL" clId="{F1AA66F2-68AC-4E64-9528-FA4217B18EC7}" dt="2026-10-11T20:52:56.099" v="500" actId="680"/>
        <pc:sldMkLst>
          <pc:docMk/>
          <pc:sldMk cId="3802347438" sldId="265"/>
        </pc:sldMkLst>
      </pc:sldChg>
      <pc:sldChg chg="new">
        <pc:chgData name="Irina-anamaria Chirita" userId="e29d2b6c-7c4c-423a-8920-1de01877e8d6" providerId="ADAL" clId="{F1AA66F2-68AC-4E64-9528-FA4217B18EC7}" dt="2026-10-11T20:52:59.134" v="501" actId="680"/>
        <pc:sldMkLst>
          <pc:docMk/>
          <pc:sldMk cId="462315102" sldId="266"/>
        </pc:sldMkLst>
      </pc:sldChg>
      <pc:sldChg chg="new">
        <pc:chgData name="Irina-anamaria Chirita" userId="e29d2b6c-7c4c-423a-8920-1de01877e8d6" providerId="ADAL" clId="{F1AA66F2-68AC-4E64-9528-FA4217B18EC7}" dt="2026-10-11T20:53:02.226" v="502" actId="680"/>
        <pc:sldMkLst>
          <pc:docMk/>
          <pc:sldMk cId="2343835984" sldId="267"/>
        </pc:sldMkLst>
      </pc:sldChg>
      <pc:sldChg chg="new">
        <pc:chgData name="Irina-anamaria Chirita" userId="e29d2b6c-7c4c-423a-8920-1de01877e8d6" providerId="ADAL" clId="{F1AA66F2-68AC-4E64-9528-FA4217B18EC7}" dt="2026-10-11T20:53:04.887" v="503" actId="680"/>
        <pc:sldMkLst>
          <pc:docMk/>
          <pc:sldMk cId="1009907542" sldId="268"/>
        </pc:sldMkLst>
      </pc:sldChg>
    </pc:docChg>
  </pc:docChgLst>
  <pc:docChgLst>
    <pc:chgData name="Elena Coroeanu" userId="b36515e200e09a32" providerId="LiveId" clId="{CDFF060C-301E-4B42-BF8A-3020CAA33C75}"/>
    <pc:docChg chg="undo custSel addSld delSld modSld sldOrd">
      <pc:chgData name="Elena Coroeanu" userId="b36515e200e09a32" providerId="LiveId" clId="{CDFF060C-301E-4B42-BF8A-3020CAA33C75}" dt="2026-10-23T22:33:16.624" v="19103"/>
      <pc:docMkLst>
        <pc:docMk/>
      </pc:docMkLst>
      <pc:sldChg chg="addSp delSp modSp new mod ord modTransition">
        <pc:chgData name="Elena Coroeanu" userId="b36515e200e09a32" providerId="LiveId" clId="{CDFF060C-301E-4B42-BF8A-3020CAA33C75}" dt="2026-10-23T22:33:16.624" v="19103"/>
        <pc:sldMkLst>
          <pc:docMk/>
          <pc:sldMk cId="918848768" sldId="261"/>
        </pc:sldMkLst>
        <pc:spChg chg="add mod">
          <ac:chgData name="Elena Coroeanu" userId="b36515e200e09a32" providerId="LiveId" clId="{CDFF060C-301E-4B42-BF8A-3020CAA33C75}" dt="2026-10-08T21:08:02.856" v="2967" actId="1076"/>
          <ac:spMkLst>
            <pc:docMk/>
            <pc:sldMk cId="918848768" sldId="261"/>
            <ac:spMk id="4" creationId="{00DA441C-E564-B402-660B-64B143194BB8}"/>
          </ac:spMkLst>
        </pc:spChg>
        <pc:spChg chg="add mod">
          <ac:chgData name="Elena Coroeanu" userId="b36515e200e09a32" providerId="LiveId" clId="{CDFF060C-301E-4B42-BF8A-3020CAA33C75}" dt="2026-10-20T18:27:06.633" v="16609" actId="20577"/>
          <ac:spMkLst>
            <pc:docMk/>
            <pc:sldMk cId="918848768" sldId="261"/>
            <ac:spMk id="5" creationId="{BD48043C-9E1A-B284-D940-9DEE23F3A1B9}"/>
          </ac:spMkLst>
        </pc:spChg>
        <pc:spChg chg="add mod">
          <ac:chgData name="Elena Coroeanu" userId="b36515e200e09a32" providerId="LiveId" clId="{CDFF060C-301E-4B42-BF8A-3020CAA33C75}" dt="2026-10-20T18:26:02.396" v="16598" actId="255"/>
          <ac:spMkLst>
            <pc:docMk/>
            <pc:sldMk cId="918848768" sldId="261"/>
            <ac:spMk id="6" creationId="{6BAD0388-CA48-4E2D-007F-DA7A72F599B3}"/>
          </ac:spMkLst>
        </pc:spChg>
        <pc:spChg chg="add mod">
          <ac:chgData name="Elena Coroeanu" userId="b36515e200e09a32" providerId="LiveId" clId="{CDFF060C-301E-4B42-BF8A-3020CAA33C75}" dt="2026-10-20T18:25:44.317" v="16573" actId="20577"/>
          <ac:spMkLst>
            <pc:docMk/>
            <pc:sldMk cId="918848768" sldId="261"/>
            <ac:spMk id="7" creationId="{A5C30999-6C03-AA8C-81E5-45E96CBF2CFD}"/>
          </ac:spMkLst>
        </pc:spChg>
        <pc:spChg chg="add mod">
          <ac:chgData name="Elena Coroeanu" userId="b36515e200e09a32" providerId="LiveId" clId="{CDFF060C-301E-4B42-BF8A-3020CAA33C75}" dt="2026-10-08T21:15:40.543" v="3458" actId="255"/>
          <ac:spMkLst>
            <pc:docMk/>
            <pc:sldMk cId="918848768" sldId="261"/>
            <ac:spMk id="8" creationId="{6339F726-521F-CB6D-1902-596CF5EEAF5A}"/>
          </ac:spMkLst>
        </pc:spChg>
        <pc:spChg chg="add mod">
          <ac:chgData name="Elena Coroeanu" userId="b36515e200e09a32" providerId="LiveId" clId="{CDFF060C-301E-4B42-BF8A-3020CAA33C75}" dt="2026-10-08T21:18:03.426" v="3529" actId="1076"/>
          <ac:spMkLst>
            <pc:docMk/>
            <pc:sldMk cId="918848768" sldId="261"/>
            <ac:spMk id="9" creationId="{E538E5F3-8C2D-CE85-56CB-CAD13636259D}"/>
          </ac:spMkLst>
        </pc:spChg>
        <pc:spChg chg="add mod">
          <ac:chgData name="Elena Coroeanu" userId="b36515e200e09a32" providerId="LiveId" clId="{CDFF060C-301E-4B42-BF8A-3020CAA33C75}" dt="2026-10-08T21:20:04.393" v="3654" actId="1076"/>
          <ac:spMkLst>
            <pc:docMk/>
            <pc:sldMk cId="918848768" sldId="261"/>
            <ac:spMk id="10" creationId="{69753A2E-9DD2-B1E9-F277-3672DE916ED9}"/>
          </ac:spMkLst>
        </pc:spChg>
        <pc:picChg chg="add mod">
          <ac:chgData name="Elena Coroeanu" userId="b36515e200e09a32" providerId="LiveId" clId="{CDFF060C-301E-4B42-BF8A-3020CAA33C75}" dt="2026-10-16T21:42:33.192" v="15126" actId="1076"/>
          <ac:picMkLst>
            <pc:docMk/>
            <pc:sldMk cId="918848768" sldId="261"/>
            <ac:picMk id="3" creationId="{5123FCAA-47D1-E9CB-3B41-A3992EACCE5B}"/>
          </ac:picMkLst>
        </pc:picChg>
        <pc:picChg chg="add mod">
          <ac:chgData name="Elena Coroeanu" userId="b36515e200e09a32" providerId="LiveId" clId="{CDFF060C-301E-4B42-BF8A-3020CAA33C75}" dt="2026-10-23T22:33:16.624" v="19103"/>
          <ac:picMkLst>
            <pc:docMk/>
            <pc:sldMk cId="918848768" sldId="261"/>
            <ac:picMk id="17" creationId="{AABB12B8-85EF-566D-6CB0-DAC2757615E0}"/>
          </ac:picMkLst>
        </pc:picChg>
      </pc:sldChg>
      <pc:sldChg chg="addSp delSp modSp new mod modTransition">
        <pc:chgData name="Elena Coroeanu" userId="b36515e200e09a32" providerId="LiveId" clId="{CDFF060C-301E-4B42-BF8A-3020CAA33C75}" dt="2026-10-23T22:33:16.624" v="19103"/>
        <pc:sldMkLst>
          <pc:docMk/>
          <pc:sldMk cId="4264052282" sldId="262"/>
        </pc:sldMkLst>
        <pc:spChg chg="add mod">
          <ac:chgData name="Elena Coroeanu" userId="b36515e200e09a32" providerId="LiveId" clId="{CDFF060C-301E-4B42-BF8A-3020CAA33C75}" dt="2026-10-08T21:35:22.546" v="3685" actId="1076"/>
          <ac:spMkLst>
            <pc:docMk/>
            <pc:sldMk cId="4264052282" sldId="262"/>
            <ac:spMk id="4" creationId="{9DE869CC-117C-64FA-D81D-CC5C5FFB2174}"/>
          </ac:spMkLst>
        </pc:spChg>
        <pc:spChg chg="add mod">
          <ac:chgData name="Elena Coroeanu" userId="b36515e200e09a32" providerId="LiveId" clId="{CDFF060C-301E-4B42-BF8A-3020CAA33C75}" dt="2026-10-08T21:36:19.547" v="3703" actId="255"/>
          <ac:spMkLst>
            <pc:docMk/>
            <pc:sldMk cId="4264052282" sldId="262"/>
            <ac:spMk id="5" creationId="{09B73C67-D284-DEA4-8805-8AAB57DC362D}"/>
          </ac:spMkLst>
        </pc:spChg>
        <pc:spChg chg="add mod">
          <ac:chgData name="Elena Coroeanu" userId="b36515e200e09a32" providerId="LiveId" clId="{CDFF060C-301E-4B42-BF8A-3020CAA33C75}" dt="2026-10-08T21:41:50.636" v="3936" actId="1076"/>
          <ac:spMkLst>
            <pc:docMk/>
            <pc:sldMk cId="4264052282" sldId="262"/>
            <ac:spMk id="6" creationId="{AD56E4C5-AA2B-BB41-24B0-990D56966C1D}"/>
          </ac:spMkLst>
        </pc:spChg>
        <pc:spChg chg="add mod">
          <ac:chgData name="Elena Coroeanu" userId="b36515e200e09a32" providerId="LiveId" clId="{CDFF060C-301E-4B42-BF8A-3020CAA33C75}" dt="2026-10-08T21:42:44.938" v="3956" actId="688"/>
          <ac:spMkLst>
            <pc:docMk/>
            <pc:sldMk cId="4264052282" sldId="262"/>
            <ac:spMk id="7" creationId="{90C612ED-8EBF-65A0-367B-259DE776AC1C}"/>
          </ac:spMkLst>
        </pc:spChg>
        <pc:spChg chg="add mod">
          <ac:chgData name="Elena Coroeanu" userId="b36515e200e09a32" providerId="LiveId" clId="{CDFF060C-301E-4B42-BF8A-3020CAA33C75}" dt="2026-10-08T21:43:28.506" v="3980" actId="688"/>
          <ac:spMkLst>
            <pc:docMk/>
            <pc:sldMk cId="4264052282" sldId="262"/>
            <ac:spMk id="8" creationId="{E6C64378-7C2D-39A7-7665-1A5A4BB0F555}"/>
          </ac:spMkLst>
        </pc:spChg>
        <pc:spChg chg="add mod">
          <ac:chgData name="Elena Coroeanu" userId="b36515e200e09a32" providerId="LiveId" clId="{CDFF060C-301E-4B42-BF8A-3020CAA33C75}" dt="2026-10-08T21:47:29.193" v="4210" actId="255"/>
          <ac:spMkLst>
            <pc:docMk/>
            <pc:sldMk cId="4264052282" sldId="262"/>
            <ac:spMk id="9" creationId="{3B57E9A2-CD0F-A3FE-CF74-4A637D836B26}"/>
          </ac:spMkLst>
        </pc:spChg>
        <pc:spChg chg="add mod">
          <ac:chgData name="Elena Coroeanu" userId="b36515e200e09a32" providerId="LiveId" clId="{CDFF060C-301E-4B42-BF8A-3020CAA33C75}" dt="2026-10-08T21:47:16.469" v="4209" actId="1076"/>
          <ac:spMkLst>
            <pc:docMk/>
            <pc:sldMk cId="4264052282" sldId="262"/>
            <ac:spMk id="10" creationId="{5104B77B-CE4F-2FFC-C942-20195CF42452}"/>
          </ac:spMkLst>
        </pc:spChg>
        <pc:spChg chg="add mod">
          <ac:chgData name="Elena Coroeanu" userId="b36515e200e09a32" providerId="LiveId" clId="{CDFF060C-301E-4B42-BF8A-3020CAA33C75}" dt="2026-10-08T21:48:30.235" v="4228" actId="1076"/>
          <ac:spMkLst>
            <pc:docMk/>
            <pc:sldMk cId="4264052282" sldId="262"/>
            <ac:spMk id="11" creationId="{747E7528-6E8C-A05B-D8C3-E8BA93BC1772}"/>
          </ac:spMkLst>
        </pc:spChg>
        <pc:spChg chg="add mod">
          <ac:chgData name="Elena Coroeanu" userId="b36515e200e09a32" providerId="LiveId" clId="{CDFF060C-301E-4B42-BF8A-3020CAA33C75}" dt="2026-10-08T21:51:23.549" v="4456" actId="1076"/>
          <ac:spMkLst>
            <pc:docMk/>
            <pc:sldMk cId="4264052282" sldId="262"/>
            <ac:spMk id="12" creationId="{94BC8680-711F-B619-141B-D37713B1ED4A}"/>
          </ac:spMkLst>
        </pc:spChg>
        <pc:spChg chg="add mod">
          <ac:chgData name="Elena Coroeanu" userId="b36515e200e09a32" providerId="LiveId" clId="{CDFF060C-301E-4B42-BF8A-3020CAA33C75}" dt="2026-10-08T21:52:56.907" v="4532" actId="1076"/>
          <ac:spMkLst>
            <pc:docMk/>
            <pc:sldMk cId="4264052282" sldId="262"/>
            <ac:spMk id="13" creationId="{65602E77-D5B1-7D92-E607-520CF52F5A25}"/>
          </ac:spMkLst>
        </pc:spChg>
        <pc:spChg chg="add mod">
          <ac:chgData name="Elena Coroeanu" userId="b36515e200e09a32" providerId="LiveId" clId="{CDFF060C-301E-4B42-BF8A-3020CAA33C75}" dt="2026-10-08T21:54:15.840" v="4593" actId="1076"/>
          <ac:spMkLst>
            <pc:docMk/>
            <pc:sldMk cId="4264052282" sldId="262"/>
            <ac:spMk id="14" creationId="{35099FA8-8676-0801-0A39-779949500035}"/>
          </ac:spMkLst>
        </pc:spChg>
        <pc:spChg chg="add mod">
          <ac:chgData name="Elena Coroeanu" userId="b36515e200e09a32" providerId="LiveId" clId="{CDFF060C-301E-4B42-BF8A-3020CAA33C75}" dt="2026-10-08T21:55:25.084" v="4673" actId="1076"/>
          <ac:spMkLst>
            <pc:docMk/>
            <pc:sldMk cId="4264052282" sldId="262"/>
            <ac:spMk id="15" creationId="{AB4A4168-5550-BC98-C465-84580E7C2A30}"/>
          </ac:spMkLst>
        </pc:spChg>
        <pc:picChg chg="add mod">
          <ac:chgData name="Elena Coroeanu" userId="b36515e200e09a32" providerId="LiveId" clId="{CDFF060C-301E-4B42-BF8A-3020CAA33C75}" dt="2026-10-08T21:20:49.311" v="3656" actId="931"/>
          <ac:picMkLst>
            <pc:docMk/>
            <pc:sldMk cId="4264052282" sldId="262"/>
            <ac:picMk id="3" creationId="{9D04DB90-B53D-A40D-DC09-79B24429AD79}"/>
          </ac:picMkLst>
        </pc:picChg>
        <pc:picChg chg="add mod">
          <ac:chgData name="Elena Coroeanu" userId="b36515e200e09a32" providerId="LiveId" clId="{CDFF060C-301E-4B42-BF8A-3020CAA33C75}" dt="2026-10-23T22:33:16.624" v="19103"/>
          <ac:picMkLst>
            <pc:docMk/>
            <pc:sldMk cId="4264052282" sldId="262"/>
            <ac:picMk id="17" creationId="{D9923E54-6487-BF61-B498-E544B76FB69F}"/>
          </ac:picMkLst>
        </pc:picChg>
      </pc:sldChg>
      <pc:sldChg chg="addSp modSp modTransition">
        <pc:chgData name="Elena Coroeanu" userId="b36515e200e09a32" providerId="LiveId" clId="{CDFF060C-301E-4B42-BF8A-3020CAA33C75}" dt="2026-10-23T21:45:32.235" v="19101"/>
        <pc:sldMkLst>
          <pc:docMk/>
          <pc:sldMk cId="2993732472" sldId="263"/>
        </pc:sldMkLst>
        <pc:picChg chg="add mod">
          <ac:chgData name="Elena Coroeanu" userId="b36515e200e09a32" providerId="LiveId" clId="{CDFF060C-301E-4B42-BF8A-3020CAA33C75}" dt="2026-10-23T21:45:32.235" v="19101"/>
          <ac:picMkLst>
            <pc:docMk/>
            <pc:sldMk cId="2993732472" sldId="263"/>
            <ac:picMk id="11" creationId="{8EB6249F-DEBA-639F-0647-77E5C4303CA8}"/>
          </ac:picMkLst>
        </pc:picChg>
      </pc:sldChg>
      <pc:sldChg chg="addSp delSp modSp mod ord modTransition">
        <pc:chgData name="Elena Coroeanu" userId="b36515e200e09a32" providerId="LiveId" clId="{CDFF060C-301E-4B42-BF8A-3020CAA33C75}" dt="2026-10-23T22:14:38.520" v="19102"/>
        <pc:sldMkLst>
          <pc:docMk/>
          <pc:sldMk cId="2863076582" sldId="264"/>
        </pc:sldMkLst>
        <pc:spChg chg="add mod">
          <ac:chgData name="Elena Coroeanu" userId="b36515e200e09a32" providerId="LiveId" clId="{CDFF060C-301E-4B42-BF8A-3020CAA33C75}" dt="2026-10-16T21:26:10.498" v="15029" actId="1076"/>
          <ac:spMkLst>
            <pc:docMk/>
            <pc:sldMk cId="2863076582" sldId="264"/>
            <ac:spMk id="4" creationId="{A70E03F0-5A66-F307-06AD-3CAF997A8BF6}"/>
          </ac:spMkLst>
        </pc:spChg>
        <pc:spChg chg="add mod">
          <ac:chgData name="Elena Coroeanu" userId="b36515e200e09a32" providerId="LiveId" clId="{CDFF060C-301E-4B42-BF8A-3020CAA33C75}" dt="2026-10-16T21:31:38.357" v="15062" actId="14100"/>
          <ac:spMkLst>
            <pc:docMk/>
            <pc:sldMk cId="2863076582" sldId="264"/>
            <ac:spMk id="5" creationId="{841FEDB8-5D9A-DF72-7C8F-926082E15D89}"/>
          </ac:spMkLst>
        </pc:spChg>
        <pc:spChg chg="add mod">
          <ac:chgData name="Elena Coroeanu" userId="b36515e200e09a32" providerId="LiveId" clId="{CDFF060C-301E-4B42-BF8A-3020CAA33C75}" dt="2026-10-16T21:26:24.895" v="15030" actId="1076"/>
          <ac:spMkLst>
            <pc:docMk/>
            <pc:sldMk cId="2863076582" sldId="264"/>
            <ac:spMk id="6" creationId="{506C76D6-BF79-F6A3-F035-67C8B0EBC735}"/>
          </ac:spMkLst>
        </pc:spChg>
        <pc:spChg chg="add mod">
          <ac:chgData name="Elena Coroeanu" userId="b36515e200e09a32" providerId="LiveId" clId="{CDFF060C-301E-4B42-BF8A-3020CAA33C75}" dt="2026-10-16T21:27:14.868" v="15036" actId="255"/>
          <ac:spMkLst>
            <pc:docMk/>
            <pc:sldMk cId="2863076582" sldId="264"/>
            <ac:spMk id="8" creationId="{287CC16A-C880-D573-5461-15C0DA652030}"/>
          </ac:spMkLst>
        </pc:spChg>
        <pc:spChg chg="add mod">
          <ac:chgData name="Elena Coroeanu" userId="b36515e200e09a32" providerId="LiveId" clId="{CDFF060C-301E-4B42-BF8A-3020CAA33C75}" dt="2026-10-16T21:27:29.643" v="15038" actId="255"/>
          <ac:spMkLst>
            <pc:docMk/>
            <pc:sldMk cId="2863076582" sldId="264"/>
            <ac:spMk id="9" creationId="{D37F1D36-D3BF-568A-7596-6F21210D3964}"/>
          </ac:spMkLst>
        </pc:spChg>
        <pc:spChg chg="add mod">
          <ac:chgData name="Elena Coroeanu" userId="b36515e200e09a32" providerId="LiveId" clId="{CDFF060C-301E-4B42-BF8A-3020CAA33C75}" dt="2026-10-16T21:27:08.322" v="15035" actId="255"/>
          <ac:spMkLst>
            <pc:docMk/>
            <pc:sldMk cId="2863076582" sldId="264"/>
            <ac:spMk id="10" creationId="{901CE5B4-A21F-7E04-59B5-348DF12CBFC1}"/>
          </ac:spMkLst>
        </pc:spChg>
        <pc:spChg chg="add mod">
          <ac:chgData name="Elena Coroeanu" userId="b36515e200e09a32" providerId="LiveId" clId="{CDFF060C-301E-4B42-BF8A-3020CAA33C75}" dt="2026-10-16T21:27:00.409" v="15034" actId="255"/>
          <ac:spMkLst>
            <pc:docMk/>
            <pc:sldMk cId="2863076582" sldId="264"/>
            <ac:spMk id="11" creationId="{F54C7D3B-83B3-85B2-B779-E09309CC0D40}"/>
          </ac:spMkLst>
        </pc:spChg>
        <pc:spChg chg="add mod">
          <ac:chgData name="Elena Coroeanu" userId="b36515e200e09a32" providerId="LiveId" clId="{CDFF060C-301E-4B42-BF8A-3020CAA33C75}" dt="2026-10-16T21:27:36.084" v="15039" actId="255"/>
          <ac:spMkLst>
            <pc:docMk/>
            <pc:sldMk cId="2863076582" sldId="264"/>
            <ac:spMk id="12" creationId="{2D12841A-91E4-88D8-A706-265FA3D3C68A}"/>
          </ac:spMkLst>
        </pc:spChg>
        <pc:spChg chg="add mod">
          <ac:chgData name="Elena Coroeanu" userId="b36515e200e09a32" providerId="LiveId" clId="{CDFF060C-301E-4B42-BF8A-3020CAA33C75}" dt="2026-10-16T21:28:05.880" v="15043" actId="1076"/>
          <ac:spMkLst>
            <pc:docMk/>
            <pc:sldMk cId="2863076582" sldId="264"/>
            <ac:spMk id="13" creationId="{C0F15502-048D-5AA1-777F-EA8798968E82}"/>
          </ac:spMkLst>
        </pc:spChg>
        <pc:spChg chg="add mod">
          <ac:chgData name="Elena Coroeanu" userId="b36515e200e09a32" providerId="LiveId" clId="{CDFF060C-301E-4B42-BF8A-3020CAA33C75}" dt="2026-10-16T21:29:10.526" v="15049" actId="1076"/>
          <ac:spMkLst>
            <pc:docMk/>
            <pc:sldMk cId="2863076582" sldId="264"/>
            <ac:spMk id="14" creationId="{CAD58850-27CD-995D-FE5E-1013DD6BE5EE}"/>
          </ac:spMkLst>
        </pc:spChg>
        <pc:spChg chg="add mod">
          <ac:chgData name="Elena Coroeanu" userId="b36515e200e09a32" providerId="LiveId" clId="{CDFF060C-301E-4B42-BF8A-3020CAA33C75}" dt="2026-10-16T21:30:12.381" v="15054" actId="1076"/>
          <ac:spMkLst>
            <pc:docMk/>
            <pc:sldMk cId="2863076582" sldId="264"/>
            <ac:spMk id="15" creationId="{C61B5809-231C-69D0-BAF2-82B61B165C9E}"/>
          </ac:spMkLst>
        </pc:spChg>
        <pc:spChg chg="add mod">
          <ac:chgData name="Elena Coroeanu" userId="b36515e200e09a32" providerId="LiveId" clId="{CDFF060C-301E-4B42-BF8A-3020CAA33C75}" dt="2026-10-20T18:50:28.450" v="16719" actId="14100"/>
          <ac:spMkLst>
            <pc:docMk/>
            <pc:sldMk cId="2863076582" sldId="264"/>
            <ac:spMk id="16" creationId="{3DB4E939-097C-84DF-EEDC-3134DB455DC7}"/>
          </ac:spMkLst>
        </pc:spChg>
        <pc:spChg chg="add mod">
          <ac:chgData name="Elena Coroeanu" userId="b36515e200e09a32" providerId="LiveId" clId="{CDFF060C-301E-4B42-BF8A-3020CAA33C75}" dt="2026-10-12T21:03:20.095" v="5718" actId="1076"/>
          <ac:spMkLst>
            <pc:docMk/>
            <pc:sldMk cId="2863076582" sldId="264"/>
            <ac:spMk id="17" creationId="{CF89F4C7-5CD9-A945-2780-54597BAE395F}"/>
          </ac:spMkLst>
        </pc:spChg>
        <pc:spChg chg="add mod">
          <ac:chgData name="Elena Coroeanu" userId="b36515e200e09a32" providerId="LiveId" clId="{CDFF060C-301E-4B42-BF8A-3020CAA33C75}" dt="2026-10-12T21:04:23.941" v="5751" actId="20577"/>
          <ac:spMkLst>
            <pc:docMk/>
            <pc:sldMk cId="2863076582" sldId="264"/>
            <ac:spMk id="18" creationId="{02438BBF-47D4-A5F7-2895-7B04A59EF264}"/>
          </ac:spMkLst>
        </pc:spChg>
        <pc:spChg chg="add mod">
          <ac:chgData name="Elena Coroeanu" userId="b36515e200e09a32" providerId="LiveId" clId="{CDFF060C-301E-4B42-BF8A-3020CAA33C75}" dt="2026-10-12T21:07:53.475" v="5975" actId="1076"/>
          <ac:spMkLst>
            <pc:docMk/>
            <pc:sldMk cId="2863076582" sldId="264"/>
            <ac:spMk id="19" creationId="{6B27177F-176B-DCF8-508A-2A6FB799BC4F}"/>
          </ac:spMkLst>
        </pc:spChg>
        <pc:spChg chg="add mod">
          <ac:chgData name="Elena Coroeanu" userId="b36515e200e09a32" providerId="LiveId" clId="{CDFF060C-301E-4B42-BF8A-3020CAA33C75}" dt="2026-10-20T18:51:20.257" v="16720" actId="1076"/>
          <ac:spMkLst>
            <pc:docMk/>
            <pc:sldMk cId="2863076582" sldId="264"/>
            <ac:spMk id="20" creationId="{4FF20547-53D5-3CC0-63D1-45F1B42919AB}"/>
          </ac:spMkLst>
        </pc:spChg>
        <pc:spChg chg="add mod">
          <ac:chgData name="Elena Coroeanu" userId="b36515e200e09a32" providerId="LiveId" clId="{CDFF060C-301E-4B42-BF8A-3020CAA33C75}" dt="2026-10-20T18:51:50.533" v="16742" actId="20577"/>
          <ac:spMkLst>
            <pc:docMk/>
            <pc:sldMk cId="2863076582" sldId="264"/>
            <ac:spMk id="21" creationId="{6702557E-BE5E-551A-5151-CA8B0ACCDC85}"/>
          </ac:spMkLst>
        </pc:spChg>
        <pc:spChg chg="add mod">
          <ac:chgData name="Elena Coroeanu" userId="b36515e200e09a32" providerId="LiveId" clId="{CDFF060C-301E-4B42-BF8A-3020CAA33C75}" dt="2026-10-16T21:30:19.751" v="15055" actId="1076"/>
          <ac:spMkLst>
            <pc:docMk/>
            <pc:sldMk cId="2863076582" sldId="264"/>
            <ac:spMk id="22" creationId="{6FF293BD-4710-77EC-17C6-F689AE08A5D0}"/>
          </ac:spMkLst>
        </pc:spChg>
        <pc:spChg chg="add mod">
          <ac:chgData name="Elena Coroeanu" userId="b36515e200e09a32" providerId="LiveId" clId="{CDFF060C-301E-4B42-BF8A-3020CAA33C75}" dt="2026-10-20T18:53:20.547" v="16757" actId="1076"/>
          <ac:spMkLst>
            <pc:docMk/>
            <pc:sldMk cId="2863076582" sldId="264"/>
            <ac:spMk id="23" creationId="{3127EB83-7433-8817-5628-085C69341CA4}"/>
          </ac:spMkLst>
        </pc:spChg>
        <pc:spChg chg="add mod">
          <ac:chgData name="Elena Coroeanu" userId="b36515e200e09a32" providerId="LiveId" clId="{CDFF060C-301E-4B42-BF8A-3020CAA33C75}" dt="2026-10-16T21:30:59.167" v="15060" actId="1076"/>
          <ac:spMkLst>
            <pc:docMk/>
            <pc:sldMk cId="2863076582" sldId="264"/>
            <ac:spMk id="24" creationId="{E0CF4D30-F97D-017D-CF79-6D40441B9EA7}"/>
          </ac:spMkLst>
        </pc:spChg>
        <pc:picChg chg="add mod">
          <ac:chgData name="Elena Coroeanu" userId="b36515e200e09a32" providerId="LiveId" clId="{CDFF060C-301E-4B42-BF8A-3020CAA33C75}" dt="2026-10-20T18:52:50.804" v="16755" actId="1076"/>
          <ac:picMkLst>
            <pc:docMk/>
            <pc:sldMk cId="2863076582" sldId="264"/>
            <ac:picMk id="3" creationId="{36CA0242-89CE-1143-E015-0D0E1E401605}"/>
          </ac:picMkLst>
        </pc:picChg>
        <pc:picChg chg="add mod">
          <ac:chgData name="Elena Coroeanu" userId="b36515e200e09a32" providerId="LiveId" clId="{CDFF060C-301E-4B42-BF8A-3020CAA33C75}" dt="2026-10-23T22:14:38.520" v="19102"/>
          <ac:picMkLst>
            <pc:docMk/>
            <pc:sldMk cId="2863076582" sldId="264"/>
            <ac:picMk id="25" creationId="{08AFA381-0F2A-9133-28B8-6E6DEFFEA55E}"/>
          </ac:picMkLst>
        </pc:picChg>
      </pc:sldChg>
      <pc:sldChg chg="addSp delSp modSp mod modTransition">
        <pc:chgData name="Elena Coroeanu" userId="b36515e200e09a32" providerId="LiveId" clId="{CDFF060C-301E-4B42-BF8A-3020CAA33C75}" dt="2026-10-23T22:33:16.624" v="19103"/>
        <pc:sldMkLst>
          <pc:docMk/>
          <pc:sldMk cId="3802347438" sldId="265"/>
        </pc:sldMkLst>
        <pc:spChg chg="add mod">
          <ac:chgData name="Elena Coroeanu" userId="b36515e200e09a32" providerId="LiveId" clId="{CDFF060C-301E-4B42-BF8A-3020CAA33C75}" dt="2026-10-16T21:32:52.146" v="15069" actId="1076"/>
          <ac:spMkLst>
            <pc:docMk/>
            <pc:sldMk cId="3802347438" sldId="265"/>
            <ac:spMk id="2" creationId="{BEB0F9F2-F2C2-6727-0555-5DAC15FB7CE9}"/>
          </ac:spMkLst>
        </pc:spChg>
        <pc:spChg chg="add mod">
          <ac:chgData name="Elena Coroeanu" userId="b36515e200e09a32" providerId="LiveId" clId="{CDFF060C-301E-4B42-BF8A-3020CAA33C75}" dt="2026-10-23T12:31:07.433" v="18535" actId="20577"/>
          <ac:spMkLst>
            <pc:docMk/>
            <pc:sldMk cId="3802347438" sldId="265"/>
            <ac:spMk id="4" creationId="{88D8CF73-09D7-FF49-ACDE-C3C04E21DBC3}"/>
          </ac:spMkLst>
        </pc:spChg>
        <pc:spChg chg="add mod">
          <ac:chgData name="Elena Coroeanu" userId="b36515e200e09a32" providerId="LiveId" clId="{CDFF060C-301E-4B42-BF8A-3020CAA33C75}" dt="2026-10-23T12:31:37.758" v="18547" actId="20577"/>
          <ac:spMkLst>
            <pc:docMk/>
            <pc:sldMk cId="3802347438" sldId="265"/>
            <ac:spMk id="5" creationId="{BD68CE61-A698-9F30-0F4A-6F2269582002}"/>
          </ac:spMkLst>
        </pc:spChg>
        <pc:spChg chg="add mod">
          <ac:chgData name="Elena Coroeanu" userId="b36515e200e09a32" providerId="LiveId" clId="{CDFF060C-301E-4B42-BF8A-3020CAA33C75}" dt="2026-10-23T12:33:05.920" v="18610" actId="1076"/>
          <ac:spMkLst>
            <pc:docMk/>
            <pc:sldMk cId="3802347438" sldId="265"/>
            <ac:spMk id="6" creationId="{480ECC88-E84B-CD2F-DEDB-1B4F6C0CE44E}"/>
          </ac:spMkLst>
        </pc:spChg>
        <pc:spChg chg="add mod">
          <ac:chgData name="Elena Coroeanu" userId="b36515e200e09a32" providerId="LiveId" clId="{CDFF060C-301E-4B42-BF8A-3020CAA33C75}" dt="2026-10-23T12:33:32.297" v="18627" actId="20577"/>
          <ac:spMkLst>
            <pc:docMk/>
            <pc:sldMk cId="3802347438" sldId="265"/>
            <ac:spMk id="7" creationId="{66A3F524-A6BD-F04A-2923-6CBFACEAC6F0}"/>
          </ac:spMkLst>
        </pc:spChg>
        <pc:spChg chg="add mod">
          <ac:chgData name="Elena Coroeanu" userId="b36515e200e09a32" providerId="LiveId" clId="{CDFF060C-301E-4B42-BF8A-3020CAA33C75}" dt="2026-10-23T12:34:09.474" v="18658" actId="20577"/>
          <ac:spMkLst>
            <pc:docMk/>
            <pc:sldMk cId="3802347438" sldId="265"/>
            <ac:spMk id="8" creationId="{F26612D7-BE73-CF58-84C5-2FF478BE3EE2}"/>
          </ac:spMkLst>
        </pc:spChg>
        <pc:spChg chg="add mod">
          <ac:chgData name="Elena Coroeanu" userId="b36515e200e09a32" providerId="LiveId" clId="{CDFF060C-301E-4B42-BF8A-3020CAA33C75}" dt="2026-10-23T12:35:41.569" v="18721" actId="1076"/>
          <ac:spMkLst>
            <pc:docMk/>
            <pc:sldMk cId="3802347438" sldId="265"/>
            <ac:spMk id="9" creationId="{CF67F4F9-2BC7-72D5-A55B-313F89302D25}"/>
          </ac:spMkLst>
        </pc:spChg>
        <pc:spChg chg="add mod">
          <ac:chgData name="Elena Coroeanu" userId="b36515e200e09a32" providerId="LiveId" clId="{CDFF060C-301E-4B42-BF8A-3020CAA33C75}" dt="2026-10-23T12:35:19.843" v="18718" actId="1076"/>
          <ac:spMkLst>
            <pc:docMk/>
            <pc:sldMk cId="3802347438" sldId="265"/>
            <ac:spMk id="11" creationId="{AEEDE67C-007F-C56F-6B3B-E4575D7D755D}"/>
          </ac:spMkLst>
        </pc:spChg>
        <pc:picChg chg="add mod">
          <ac:chgData name="Elena Coroeanu" userId="b36515e200e09a32" providerId="LiveId" clId="{CDFF060C-301E-4B42-BF8A-3020CAA33C75}" dt="2026-10-13T18:32:48.096" v="7611" actId="1076"/>
          <ac:picMkLst>
            <pc:docMk/>
            <pc:sldMk cId="3802347438" sldId="265"/>
            <ac:picMk id="3" creationId="{E11DE7B8-F2E1-BE78-041C-28654EAA92DE}"/>
          </ac:picMkLst>
        </pc:picChg>
        <pc:picChg chg="add mod">
          <ac:chgData name="Elena Coroeanu" userId="b36515e200e09a32" providerId="LiveId" clId="{CDFF060C-301E-4B42-BF8A-3020CAA33C75}" dt="2026-10-23T22:33:16.624" v="19103"/>
          <ac:picMkLst>
            <pc:docMk/>
            <pc:sldMk cId="3802347438" sldId="265"/>
            <ac:picMk id="13" creationId="{4B891D36-C14D-5644-A790-01FF0BDCDF22}"/>
          </ac:picMkLst>
        </pc:picChg>
      </pc:sldChg>
      <pc:sldChg chg="addSp modSp mod modTransition">
        <pc:chgData name="Elena Coroeanu" userId="b36515e200e09a32" providerId="LiveId" clId="{CDFF060C-301E-4B42-BF8A-3020CAA33C75}" dt="2026-10-23T22:33:16.624" v="19103"/>
        <pc:sldMkLst>
          <pc:docMk/>
          <pc:sldMk cId="462315102" sldId="266"/>
        </pc:sldMkLst>
        <pc:spChg chg="add mod">
          <ac:chgData name="Elena Coroeanu" userId="b36515e200e09a32" providerId="LiveId" clId="{CDFF060C-301E-4B42-BF8A-3020CAA33C75}" dt="2026-10-16T21:39:32.001" v="15111" actId="1076"/>
          <ac:spMkLst>
            <pc:docMk/>
            <pc:sldMk cId="462315102" sldId="266"/>
            <ac:spMk id="2" creationId="{3956832C-6575-E85E-0C42-8DD5B82A5091}"/>
          </ac:spMkLst>
        </pc:spChg>
        <pc:spChg chg="add mod">
          <ac:chgData name="Elena Coroeanu" userId="b36515e200e09a32" providerId="LiveId" clId="{CDFF060C-301E-4B42-BF8A-3020CAA33C75}" dt="2026-10-23T12:38:31.750" v="18760" actId="20577"/>
          <ac:spMkLst>
            <pc:docMk/>
            <pc:sldMk cId="462315102" sldId="266"/>
            <ac:spMk id="4" creationId="{F7A65FE4-C7E5-F82E-BFF1-5213B0A38F5C}"/>
          </ac:spMkLst>
        </pc:spChg>
        <pc:spChg chg="add mod">
          <ac:chgData name="Elena Coroeanu" userId="b36515e200e09a32" providerId="LiveId" clId="{CDFF060C-301E-4B42-BF8A-3020CAA33C75}" dt="2026-10-23T12:39:40.799" v="18904" actId="20577"/>
          <ac:spMkLst>
            <pc:docMk/>
            <pc:sldMk cId="462315102" sldId="266"/>
            <ac:spMk id="5" creationId="{F07DD1D4-3E1D-61B0-6A35-18A7A16FE16F}"/>
          </ac:spMkLst>
        </pc:spChg>
        <pc:spChg chg="add mod">
          <ac:chgData name="Elena Coroeanu" userId="b36515e200e09a32" providerId="LiveId" clId="{CDFF060C-301E-4B42-BF8A-3020CAA33C75}" dt="2026-10-23T12:40:21.139" v="18953" actId="20577"/>
          <ac:spMkLst>
            <pc:docMk/>
            <pc:sldMk cId="462315102" sldId="266"/>
            <ac:spMk id="6" creationId="{5F446626-53DE-8A27-8439-6CA9E7F05377}"/>
          </ac:spMkLst>
        </pc:spChg>
        <pc:picChg chg="add mod">
          <ac:chgData name="Elena Coroeanu" userId="b36515e200e09a32" providerId="LiveId" clId="{CDFF060C-301E-4B42-BF8A-3020CAA33C75}" dt="2026-10-13T18:47:34.010" v="8657" actId="1076"/>
          <ac:picMkLst>
            <pc:docMk/>
            <pc:sldMk cId="462315102" sldId="266"/>
            <ac:picMk id="3" creationId="{0EB46236-EA60-55A3-3D29-83AE911D4DC0}"/>
          </ac:picMkLst>
        </pc:picChg>
        <pc:picChg chg="add mod">
          <ac:chgData name="Elena Coroeanu" userId="b36515e200e09a32" providerId="LiveId" clId="{CDFF060C-301E-4B42-BF8A-3020CAA33C75}" dt="2026-10-23T22:33:16.624" v="19103"/>
          <ac:picMkLst>
            <pc:docMk/>
            <pc:sldMk cId="462315102" sldId="266"/>
            <ac:picMk id="10" creationId="{C45EF58F-C9E3-1B5C-D262-2380F23F05C5}"/>
          </ac:picMkLst>
        </pc:picChg>
      </pc:sldChg>
      <pc:sldChg chg="addSp delSp modSp mod modTransition">
        <pc:chgData name="Elena Coroeanu" userId="b36515e200e09a32" providerId="LiveId" clId="{CDFF060C-301E-4B42-BF8A-3020CAA33C75}" dt="2026-10-23T22:33:16.624" v="19103"/>
        <pc:sldMkLst>
          <pc:docMk/>
          <pc:sldMk cId="2343835984" sldId="267"/>
        </pc:sldMkLst>
        <pc:spChg chg="add mod">
          <ac:chgData name="Elena Coroeanu" userId="b36515e200e09a32" providerId="LiveId" clId="{CDFF060C-301E-4B42-BF8A-3020CAA33C75}" dt="2026-10-16T21:45:25.523" v="15152" actId="1076"/>
          <ac:spMkLst>
            <pc:docMk/>
            <pc:sldMk cId="2343835984" sldId="267"/>
            <ac:spMk id="2" creationId="{67EBB384-7B20-7657-E388-BE94BBD22E28}"/>
          </ac:spMkLst>
        </pc:spChg>
        <pc:spChg chg="add mod">
          <ac:chgData name="Elena Coroeanu" userId="b36515e200e09a32" providerId="LiveId" clId="{CDFF060C-301E-4B42-BF8A-3020CAA33C75}" dt="2026-10-13T18:51:25.769" v="8815" actId="1076"/>
          <ac:spMkLst>
            <pc:docMk/>
            <pc:sldMk cId="2343835984" sldId="267"/>
            <ac:spMk id="4" creationId="{102E0C83-2B19-5227-1AA1-2C6BF1914A23}"/>
          </ac:spMkLst>
        </pc:spChg>
        <pc:spChg chg="add mod">
          <ac:chgData name="Elena Coroeanu" userId="b36515e200e09a32" providerId="LiveId" clId="{CDFF060C-301E-4B42-BF8A-3020CAA33C75}" dt="2026-10-16T21:54:19.906" v="15219" actId="255"/>
          <ac:spMkLst>
            <pc:docMk/>
            <pc:sldMk cId="2343835984" sldId="267"/>
            <ac:spMk id="5" creationId="{1853A689-F9BA-596A-5A3E-BC4BE48326EB}"/>
          </ac:spMkLst>
        </pc:spChg>
        <pc:spChg chg="add mod">
          <ac:chgData name="Elena Coroeanu" userId="b36515e200e09a32" providerId="LiveId" clId="{CDFF060C-301E-4B42-BF8A-3020CAA33C75}" dt="2026-10-16T21:54:35.013" v="15222" actId="20577"/>
          <ac:spMkLst>
            <pc:docMk/>
            <pc:sldMk cId="2343835984" sldId="267"/>
            <ac:spMk id="6" creationId="{2F3425C6-F119-9E4B-BCB7-5BFFCC8398D0}"/>
          </ac:spMkLst>
        </pc:spChg>
        <pc:spChg chg="add mod">
          <ac:chgData name="Elena Coroeanu" userId="b36515e200e09a32" providerId="LiveId" clId="{CDFF060C-301E-4B42-BF8A-3020CAA33C75}" dt="2026-10-16T21:54:47.376" v="15224" actId="1076"/>
          <ac:spMkLst>
            <pc:docMk/>
            <pc:sldMk cId="2343835984" sldId="267"/>
            <ac:spMk id="7" creationId="{CB62B8C1-1E56-EF07-090C-BE2C9F7ABCD1}"/>
          </ac:spMkLst>
        </pc:spChg>
        <pc:spChg chg="add mod">
          <ac:chgData name="Elena Coroeanu" userId="b36515e200e09a32" providerId="LiveId" clId="{CDFF060C-301E-4B42-BF8A-3020CAA33C75}" dt="2026-10-16T21:54:55.497" v="15225" actId="255"/>
          <ac:spMkLst>
            <pc:docMk/>
            <pc:sldMk cId="2343835984" sldId="267"/>
            <ac:spMk id="8" creationId="{D6F4C153-58E9-DD94-0496-F4ABB9DF4E6E}"/>
          </ac:spMkLst>
        </pc:spChg>
        <pc:spChg chg="add mod">
          <ac:chgData name="Elena Coroeanu" userId="b36515e200e09a32" providerId="LiveId" clId="{CDFF060C-301E-4B42-BF8A-3020CAA33C75}" dt="2026-10-13T19:00:35.960" v="9406" actId="1076"/>
          <ac:spMkLst>
            <pc:docMk/>
            <pc:sldMk cId="2343835984" sldId="267"/>
            <ac:spMk id="9" creationId="{3824A149-240D-586C-8C7A-2202138A06A5}"/>
          </ac:spMkLst>
        </pc:spChg>
        <pc:spChg chg="add mod">
          <ac:chgData name="Elena Coroeanu" userId="b36515e200e09a32" providerId="LiveId" clId="{CDFF060C-301E-4B42-BF8A-3020CAA33C75}" dt="2026-10-16T21:55:17.218" v="15226" actId="1076"/>
          <ac:spMkLst>
            <pc:docMk/>
            <pc:sldMk cId="2343835984" sldId="267"/>
            <ac:spMk id="10" creationId="{AE273590-9268-27E3-CEC1-5F782501A283}"/>
          </ac:spMkLst>
        </pc:spChg>
        <pc:spChg chg="add mod">
          <ac:chgData name="Elena Coroeanu" userId="b36515e200e09a32" providerId="LiveId" clId="{CDFF060C-301E-4B42-BF8A-3020CAA33C75}" dt="2026-10-16T21:53:47.849" v="15214" actId="1076"/>
          <ac:spMkLst>
            <pc:docMk/>
            <pc:sldMk cId="2343835984" sldId="267"/>
            <ac:spMk id="11" creationId="{32F5B942-E38B-40BC-77DB-583BFFAF5F69}"/>
          </ac:spMkLst>
        </pc:spChg>
        <pc:spChg chg="add mod">
          <ac:chgData name="Elena Coroeanu" userId="b36515e200e09a32" providerId="LiveId" clId="{CDFF060C-301E-4B42-BF8A-3020CAA33C75}" dt="2026-10-16T21:53:54.777" v="15215" actId="255"/>
          <ac:spMkLst>
            <pc:docMk/>
            <pc:sldMk cId="2343835984" sldId="267"/>
            <ac:spMk id="12" creationId="{3C141A3C-5DB8-534A-ACBA-A4BD1549779F}"/>
          </ac:spMkLst>
        </pc:spChg>
        <pc:spChg chg="add mod">
          <ac:chgData name="Elena Coroeanu" userId="b36515e200e09a32" providerId="LiveId" clId="{CDFF060C-301E-4B42-BF8A-3020CAA33C75}" dt="2026-10-16T21:54:12.767" v="15218" actId="1076"/>
          <ac:spMkLst>
            <pc:docMk/>
            <pc:sldMk cId="2343835984" sldId="267"/>
            <ac:spMk id="14" creationId="{ECBA0217-C298-0C15-DE5F-566E86B36523}"/>
          </ac:spMkLst>
        </pc:spChg>
        <pc:spChg chg="add mod">
          <ac:chgData name="Elena Coroeanu" userId="b36515e200e09a32" providerId="LiveId" clId="{CDFF060C-301E-4B42-BF8A-3020CAA33C75}" dt="2026-10-16T21:46:23.702" v="15159" actId="1076"/>
          <ac:spMkLst>
            <pc:docMk/>
            <pc:sldMk cId="2343835984" sldId="267"/>
            <ac:spMk id="15" creationId="{809E996A-15E4-D3E2-1F3B-EB463FAC91AE}"/>
          </ac:spMkLst>
        </pc:spChg>
        <pc:picChg chg="add mod">
          <ac:chgData name="Elena Coroeanu" userId="b36515e200e09a32" providerId="LiveId" clId="{CDFF060C-301E-4B42-BF8A-3020CAA33C75}" dt="2026-10-13T19:06:57.924" v="9843" actId="1076"/>
          <ac:picMkLst>
            <pc:docMk/>
            <pc:sldMk cId="2343835984" sldId="267"/>
            <ac:picMk id="3" creationId="{0ED160B3-0CC2-B488-31AD-502C38ECC816}"/>
          </ac:picMkLst>
        </pc:picChg>
        <pc:picChg chg="add mod">
          <ac:chgData name="Elena Coroeanu" userId="b36515e200e09a32" providerId="LiveId" clId="{CDFF060C-301E-4B42-BF8A-3020CAA33C75}" dt="2026-10-23T22:33:16.624" v="19103"/>
          <ac:picMkLst>
            <pc:docMk/>
            <pc:sldMk cId="2343835984" sldId="267"/>
            <ac:picMk id="17" creationId="{7190AA3D-D5B2-FA68-FEBF-BB9070A4DA94}"/>
          </ac:picMkLst>
        </pc:picChg>
      </pc:sldChg>
      <pc:sldChg chg="addSp modSp mod modTransition">
        <pc:chgData name="Elena Coroeanu" userId="b36515e200e09a32" providerId="LiveId" clId="{CDFF060C-301E-4B42-BF8A-3020CAA33C75}" dt="2026-10-23T22:33:16.624" v="19103"/>
        <pc:sldMkLst>
          <pc:docMk/>
          <pc:sldMk cId="1009907542" sldId="268"/>
        </pc:sldMkLst>
        <pc:spChg chg="add mod">
          <ac:chgData name="Elena Coroeanu" userId="b36515e200e09a32" providerId="LiveId" clId="{CDFF060C-301E-4B42-BF8A-3020CAA33C75}" dt="2026-10-16T21:56:01.628" v="15230" actId="1076"/>
          <ac:spMkLst>
            <pc:docMk/>
            <pc:sldMk cId="1009907542" sldId="268"/>
            <ac:spMk id="2" creationId="{55555819-6049-24DE-A362-38033319300A}"/>
          </ac:spMkLst>
        </pc:spChg>
        <pc:spChg chg="add mod">
          <ac:chgData name="Elena Coroeanu" userId="b36515e200e09a32" providerId="LiveId" clId="{CDFF060C-301E-4B42-BF8A-3020CAA33C75}" dt="2026-10-23T12:25:16.165" v="18459" actId="20577"/>
          <ac:spMkLst>
            <pc:docMk/>
            <pc:sldMk cId="1009907542" sldId="268"/>
            <ac:spMk id="4" creationId="{569E0190-0DEF-EFDF-934E-F3D59311BD55}"/>
          </ac:spMkLst>
        </pc:spChg>
        <pc:spChg chg="add mod">
          <ac:chgData name="Elena Coroeanu" userId="b36515e200e09a32" providerId="LiveId" clId="{CDFF060C-301E-4B42-BF8A-3020CAA33C75}" dt="2026-10-23T12:25:55.333" v="18520" actId="1076"/>
          <ac:spMkLst>
            <pc:docMk/>
            <pc:sldMk cId="1009907542" sldId="268"/>
            <ac:spMk id="5" creationId="{7BFE6622-8B7C-6F84-114B-75D39A7BB987}"/>
          </ac:spMkLst>
        </pc:spChg>
        <pc:spChg chg="add mod">
          <ac:chgData name="Elena Coroeanu" userId="b36515e200e09a32" providerId="LiveId" clId="{CDFF060C-301E-4B42-BF8A-3020CAA33C75}" dt="2026-10-16T21:56:16.512" v="15233" actId="122"/>
          <ac:spMkLst>
            <pc:docMk/>
            <pc:sldMk cId="1009907542" sldId="268"/>
            <ac:spMk id="6" creationId="{8726A478-3FFE-A3EF-7E3C-E2CBA6C9DE21}"/>
          </ac:spMkLst>
        </pc:spChg>
        <pc:picChg chg="add mod">
          <ac:chgData name="Elena Coroeanu" userId="b36515e200e09a32" providerId="LiveId" clId="{CDFF060C-301E-4B42-BF8A-3020CAA33C75}" dt="2026-10-14T20:30:20.761" v="11486" actId="1076"/>
          <ac:picMkLst>
            <pc:docMk/>
            <pc:sldMk cId="1009907542" sldId="268"/>
            <ac:picMk id="3" creationId="{54A5E002-48F8-BF33-FA80-D54509A3C901}"/>
          </ac:picMkLst>
        </pc:picChg>
        <pc:picChg chg="add mod">
          <ac:chgData name="Elena Coroeanu" userId="b36515e200e09a32" providerId="LiveId" clId="{CDFF060C-301E-4B42-BF8A-3020CAA33C75}" dt="2026-10-23T22:33:16.624" v="19103"/>
          <ac:picMkLst>
            <pc:docMk/>
            <pc:sldMk cId="1009907542" sldId="268"/>
            <ac:picMk id="9" creationId="{50B671F8-071F-80E3-8831-929D4D291E39}"/>
          </ac:picMkLst>
        </pc:picChg>
      </pc:sldChg>
      <pc:sldChg chg="addSp delSp modSp new mod modTransition">
        <pc:chgData name="Elena Coroeanu" userId="b36515e200e09a32" providerId="LiveId" clId="{CDFF060C-301E-4B42-BF8A-3020CAA33C75}" dt="2026-10-23T22:33:16.624" v="19103"/>
        <pc:sldMkLst>
          <pc:docMk/>
          <pc:sldMk cId="2561996614" sldId="269"/>
        </pc:sldMkLst>
        <pc:spChg chg="add mod">
          <ac:chgData name="Elena Coroeanu" userId="b36515e200e09a32" providerId="LiveId" clId="{CDFF060C-301E-4B42-BF8A-3020CAA33C75}" dt="2026-10-16T21:57:08.569" v="15239" actId="1076"/>
          <ac:spMkLst>
            <pc:docMk/>
            <pc:sldMk cId="2561996614" sldId="269"/>
            <ac:spMk id="2" creationId="{5B39D3C6-E68D-EE6D-7BFC-D938D9AF3BA3}"/>
          </ac:spMkLst>
        </pc:spChg>
        <pc:spChg chg="add mod">
          <ac:chgData name="Elena Coroeanu" userId="b36515e200e09a32" providerId="LiveId" clId="{CDFF060C-301E-4B42-BF8A-3020CAA33C75}" dt="2026-10-16T21:57:31.081" v="15242" actId="255"/>
          <ac:spMkLst>
            <pc:docMk/>
            <pc:sldMk cId="2561996614" sldId="269"/>
            <ac:spMk id="3" creationId="{635194E4-B1E7-CAD7-2170-D28EA605F432}"/>
          </ac:spMkLst>
        </pc:spChg>
        <pc:spChg chg="add del mod">
          <ac:chgData name="Elena Coroeanu" userId="b36515e200e09a32" providerId="LiveId" clId="{CDFF060C-301E-4B42-BF8A-3020CAA33C75}" dt="2026-10-23T12:41:33.091" v="18959" actId="20577"/>
          <ac:spMkLst>
            <pc:docMk/>
            <pc:sldMk cId="2561996614" sldId="269"/>
            <ac:spMk id="4" creationId="{81FDB197-BF76-47DD-9379-273FA376B079}"/>
          </ac:spMkLst>
        </pc:spChg>
        <pc:spChg chg="add mod">
          <ac:chgData name="Elena Coroeanu" userId="b36515e200e09a32" providerId="LiveId" clId="{CDFF060C-301E-4B42-BF8A-3020CAA33C75}" dt="2026-10-16T21:57:24.644" v="15241" actId="255"/>
          <ac:spMkLst>
            <pc:docMk/>
            <pc:sldMk cId="2561996614" sldId="269"/>
            <ac:spMk id="6" creationId="{E1CCAE57-8B33-0421-F5BD-B5D9C2560FE6}"/>
          </ac:spMkLst>
        </pc:spChg>
        <pc:spChg chg="add mod">
          <ac:chgData name="Elena Coroeanu" userId="b36515e200e09a32" providerId="LiveId" clId="{CDFF060C-301E-4B42-BF8A-3020CAA33C75}" dt="2026-10-23T12:41:48.213" v="18962" actId="1076"/>
          <ac:spMkLst>
            <pc:docMk/>
            <pc:sldMk cId="2561996614" sldId="269"/>
            <ac:spMk id="7" creationId="{8582E530-4271-4AE7-F420-CCC2FF15D5D5}"/>
          </ac:spMkLst>
        </pc:spChg>
        <pc:spChg chg="add mod">
          <ac:chgData name="Elena Coroeanu" userId="b36515e200e09a32" providerId="LiveId" clId="{CDFF060C-301E-4B42-BF8A-3020CAA33C75}" dt="2026-10-16T21:57:43.111" v="15244" actId="14100"/>
          <ac:spMkLst>
            <pc:docMk/>
            <pc:sldMk cId="2561996614" sldId="269"/>
            <ac:spMk id="8" creationId="{45B05305-501B-BBFB-D57C-9EF8082E296F}"/>
          </ac:spMkLst>
        </pc:spChg>
        <pc:spChg chg="add mod">
          <ac:chgData name="Elena Coroeanu" userId="b36515e200e09a32" providerId="LiveId" clId="{CDFF060C-301E-4B42-BF8A-3020CAA33C75}" dt="2026-10-23T12:42:03.520" v="18965" actId="1076"/>
          <ac:spMkLst>
            <pc:docMk/>
            <pc:sldMk cId="2561996614" sldId="269"/>
            <ac:spMk id="9" creationId="{BC69BEA5-1AAD-41D3-C104-9C92D63F0249}"/>
          </ac:spMkLst>
        </pc:spChg>
        <pc:spChg chg="add mod">
          <ac:chgData name="Elena Coroeanu" userId="b36515e200e09a32" providerId="LiveId" clId="{CDFF060C-301E-4B42-BF8A-3020CAA33C75}" dt="2026-10-16T21:58:23.110" v="15247" actId="255"/>
          <ac:spMkLst>
            <pc:docMk/>
            <pc:sldMk cId="2561996614" sldId="269"/>
            <ac:spMk id="10" creationId="{9F5E6A5B-856B-92E9-029E-161F298FA421}"/>
          </ac:spMkLst>
        </pc:spChg>
        <pc:picChg chg="add mod">
          <ac:chgData name="Elena Coroeanu" userId="b36515e200e09a32" providerId="LiveId" clId="{CDFF060C-301E-4B42-BF8A-3020CAA33C75}" dt="2026-10-23T12:41:01.600" v="18954" actId="1076"/>
          <ac:picMkLst>
            <pc:docMk/>
            <pc:sldMk cId="2561996614" sldId="269"/>
            <ac:picMk id="5" creationId="{BD985E38-A80D-F08A-02B6-D199819C4F49}"/>
          </ac:picMkLst>
        </pc:picChg>
        <pc:picChg chg="add mod">
          <ac:chgData name="Elena Coroeanu" userId="b36515e200e09a32" providerId="LiveId" clId="{CDFF060C-301E-4B42-BF8A-3020CAA33C75}" dt="2026-10-23T22:33:16.624" v="19103"/>
          <ac:picMkLst>
            <pc:docMk/>
            <pc:sldMk cId="2561996614" sldId="269"/>
            <ac:picMk id="13" creationId="{F80CD2B1-0878-CC31-5AE9-D3BADB31E374}"/>
          </ac:picMkLst>
        </pc:picChg>
      </pc:sldChg>
      <pc:sldChg chg="addSp modSp new mod modTransition">
        <pc:chgData name="Elena Coroeanu" userId="b36515e200e09a32" providerId="LiveId" clId="{CDFF060C-301E-4B42-BF8A-3020CAA33C75}" dt="2026-10-23T22:33:16.624" v="19103"/>
        <pc:sldMkLst>
          <pc:docMk/>
          <pc:sldMk cId="3225247664" sldId="270"/>
        </pc:sldMkLst>
        <pc:spChg chg="add mod">
          <ac:chgData name="Elena Coroeanu" userId="b36515e200e09a32" providerId="LiveId" clId="{CDFF060C-301E-4B42-BF8A-3020CAA33C75}" dt="2026-10-16T22:01:04.989" v="15265" actId="255"/>
          <ac:spMkLst>
            <pc:docMk/>
            <pc:sldMk cId="3225247664" sldId="270"/>
            <ac:spMk id="2" creationId="{15628C81-EC8B-54F3-4931-687BD3267FFE}"/>
          </ac:spMkLst>
        </pc:spChg>
        <pc:spChg chg="add mod">
          <ac:chgData name="Elena Coroeanu" userId="b36515e200e09a32" providerId="LiveId" clId="{CDFF060C-301E-4B42-BF8A-3020CAA33C75}" dt="2026-10-14T21:24:08.338" v="14043" actId="1076"/>
          <ac:spMkLst>
            <pc:docMk/>
            <pc:sldMk cId="3225247664" sldId="270"/>
            <ac:spMk id="4" creationId="{8A2349E9-D783-816B-DF68-D4B454755B8B}"/>
          </ac:spMkLst>
        </pc:spChg>
        <pc:spChg chg="add mod">
          <ac:chgData name="Elena Coroeanu" userId="b36515e200e09a32" providerId="LiveId" clId="{CDFF060C-301E-4B42-BF8A-3020CAA33C75}" dt="2026-10-16T22:00:07.092" v="15258" actId="255"/>
          <ac:spMkLst>
            <pc:docMk/>
            <pc:sldMk cId="3225247664" sldId="270"/>
            <ac:spMk id="5" creationId="{4A35382B-7BE6-A232-C70F-67B62C1E74E0}"/>
          </ac:spMkLst>
        </pc:spChg>
        <pc:spChg chg="add mod">
          <ac:chgData name="Elena Coroeanu" userId="b36515e200e09a32" providerId="LiveId" clId="{CDFF060C-301E-4B42-BF8A-3020CAA33C75}" dt="2026-10-16T22:00:12.896" v="15259" actId="255"/>
          <ac:spMkLst>
            <pc:docMk/>
            <pc:sldMk cId="3225247664" sldId="270"/>
            <ac:spMk id="6" creationId="{7D1234B1-4A94-9E90-7979-270CBC5CBD9A}"/>
          </ac:spMkLst>
        </pc:spChg>
        <pc:spChg chg="add mod">
          <ac:chgData name="Elena Coroeanu" userId="b36515e200e09a32" providerId="LiveId" clId="{CDFF060C-301E-4B42-BF8A-3020CAA33C75}" dt="2026-10-14T21:28:11.669" v="14384" actId="1076"/>
          <ac:spMkLst>
            <pc:docMk/>
            <pc:sldMk cId="3225247664" sldId="270"/>
            <ac:spMk id="7" creationId="{B0FCA77E-7D85-5BD6-FA4E-B8BBA6982EDF}"/>
          </ac:spMkLst>
        </pc:spChg>
        <pc:spChg chg="add mod">
          <ac:chgData name="Elena Coroeanu" userId="b36515e200e09a32" providerId="LiveId" clId="{CDFF060C-301E-4B42-BF8A-3020CAA33C75}" dt="2026-10-16T21:59:51.853" v="15257" actId="14100"/>
          <ac:spMkLst>
            <pc:docMk/>
            <pc:sldMk cId="3225247664" sldId="270"/>
            <ac:spMk id="8" creationId="{EBA47376-F2D6-6787-8CFD-022BF8107EC7}"/>
          </ac:spMkLst>
        </pc:spChg>
        <pc:picChg chg="add mod">
          <ac:chgData name="Elena Coroeanu" userId="b36515e200e09a32" providerId="LiveId" clId="{CDFF060C-301E-4B42-BF8A-3020CAA33C75}" dt="2026-10-14T21:28:38.580" v="14388" actId="1076"/>
          <ac:picMkLst>
            <pc:docMk/>
            <pc:sldMk cId="3225247664" sldId="270"/>
            <ac:picMk id="3" creationId="{77C217BF-66FA-02C0-842E-BC42BB3873B7}"/>
          </ac:picMkLst>
        </pc:picChg>
        <pc:picChg chg="add mod">
          <ac:chgData name="Elena Coroeanu" userId="b36515e200e09a32" providerId="LiveId" clId="{CDFF060C-301E-4B42-BF8A-3020CAA33C75}" dt="2026-10-23T22:33:16.624" v="19103"/>
          <ac:picMkLst>
            <pc:docMk/>
            <pc:sldMk cId="3225247664" sldId="270"/>
            <ac:picMk id="11" creationId="{326C2E6F-52EC-89A4-4588-196F74F76323}"/>
          </ac:picMkLst>
        </pc:picChg>
      </pc:sldChg>
      <pc:sldChg chg="addSp modSp new mod modTransition">
        <pc:chgData name="Elena Coroeanu" userId="b36515e200e09a32" providerId="LiveId" clId="{CDFF060C-301E-4B42-BF8A-3020CAA33C75}" dt="2026-10-23T22:33:16.624" v="19103"/>
        <pc:sldMkLst>
          <pc:docMk/>
          <pc:sldMk cId="407106159" sldId="271"/>
        </pc:sldMkLst>
        <pc:spChg chg="mod">
          <ac:chgData name="Elena Coroeanu" userId="b36515e200e09a32" providerId="LiveId" clId="{CDFF060C-301E-4B42-BF8A-3020CAA33C75}" dt="2026-10-23T12:46:00.911" v="18989" actId="20577"/>
          <ac:spMkLst>
            <pc:docMk/>
            <pc:sldMk cId="407106159" sldId="271"/>
            <ac:spMk id="6" creationId="{A704D982-237A-8D9A-644A-527C99572FE6}"/>
          </ac:spMkLst>
        </pc:spChg>
        <pc:spChg chg="mod">
          <ac:chgData name="Elena Coroeanu" userId="b36515e200e09a32" providerId="LiveId" clId="{CDFF060C-301E-4B42-BF8A-3020CAA33C75}" dt="2026-10-23T12:46:58.674" v="19053" actId="1076"/>
          <ac:spMkLst>
            <pc:docMk/>
            <pc:sldMk cId="407106159" sldId="271"/>
            <ac:spMk id="8" creationId="{2E89A154-9C76-7245-A8C3-39EEDD260C2A}"/>
          </ac:spMkLst>
        </pc:spChg>
        <pc:spChg chg="mod">
          <ac:chgData name="Elena Coroeanu" userId="b36515e200e09a32" providerId="LiveId" clId="{CDFF060C-301E-4B42-BF8A-3020CAA33C75}" dt="2026-10-23T12:47:03.573" v="19054" actId="20577"/>
          <ac:spMkLst>
            <pc:docMk/>
            <pc:sldMk cId="407106159" sldId="271"/>
            <ac:spMk id="11" creationId="{B37E9E89-115B-66FE-E3C9-4022EDF24F0C}"/>
          </ac:spMkLst>
        </pc:spChg>
        <pc:spChg chg="mod">
          <ac:chgData name="Elena Coroeanu" userId="b36515e200e09a32" providerId="LiveId" clId="{CDFF060C-301E-4B42-BF8A-3020CAA33C75}" dt="2026-10-23T12:47:47.671" v="19100" actId="20577"/>
          <ac:spMkLst>
            <pc:docMk/>
            <pc:sldMk cId="407106159" sldId="271"/>
            <ac:spMk id="13" creationId="{541F634A-B05A-F607-8051-019D3090B277}"/>
          </ac:spMkLst>
        </pc:spChg>
        <pc:picChg chg="add mod">
          <ac:chgData name="Elena Coroeanu" userId="b36515e200e09a32" providerId="LiveId" clId="{CDFF060C-301E-4B42-BF8A-3020CAA33C75}" dt="2026-10-12T20:27:42.670" v="4832" actId="931"/>
          <ac:picMkLst>
            <pc:docMk/>
            <pc:sldMk cId="407106159" sldId="271"/>
            <ac:picMk id="3" creationId="{FBBF7BEE-C12E-4C01-9D65-5D46BC9B64AD}"/>
          </ac:picMkLst>
        </pc:picChg>
        <pc:picChg chg="add mod">
          <ac:chgData name="Elena Coroeanu" userId="b36515e200e09a32" providerId="LiveId" clId="{CDFF060C-301E-4B42-BF8A-3020CAA33C75}" dt="2026-10-23T22:33:16.624" v="19103"/>
          <ac:picMkLst>
            <pc:docMk/>
            <pc:sldMk cId="407106159" sldId="271"/>
            <ac:picMk id="14" creationId="{59C25D39-A5FC-D995-CE33-A33C34488E27}"/>
          </ac:picMkLst>
        </pc:picChg>
      </pc:sldChg>
      <pc:sldChg chg="addSp delSp modSp new del mod modTransition">
        <pc:chgData name="Elena Coroeanu" userId="b36515e200e09a32" providerId="LiveId" clId="{CDFF060C-301E-4B42-BF8A-3020CAA33C75}" dt="2026-10-23T11:13:51.697" v="17022" actId="47"/>
        <pc:sldMkLst>
          <pc:docMk/>
          <pc:sldMk cId="2272957460" sldId="272"/>
        </pc:sldMkLst>
        <pc:spChg chg="mod">
          <ac:chgData name="Elena Coroeanu" userId="b36515e200e09a32" providerId="LiveId" clId="{CDFF060C-301E-4B42-BF8A-3020CAA33C75}" dt="2026-10-23T11:04:23.881" v="17020" actId="20577"/>
          <ac:spMkLst>
            <pc:docMk/>
            <pc:sldMk cId="2272957460" sldId="272"/>
            <ac:spMk id="2" creationId="{C4D5B6A2-7714-D71C-F0C0-8EB910BBD0F0}"/>
          </ac:spMkLst>
        </pc:spChg>
        <pc:spChg chg="mod">
          <ac:chgData name="Elena Coroeanu" userId="b36515e200e09a32" providerId="LiveId" clId="{CDFF060C-301E-4B42-BF8A-3020CAA33C75}" dt="2026-10-23T10:52:42.015" v="17001" actId="20577"/>
          <ac:spMkLst>
            <pc:docMk/>
            <pc:sldMk cId="2272957460" sldId="272"/>
            <ac:spMk id="10" creationId="{D85FD660-26D4-9D0F-7FE5-A758B8585833}"/>
          </ac:spMkLst>
        </pc:spChg>
        <pc:spChg chg="add mod">
          <ac:chgData name="Elena Coroeanu" userId="b36515e200e09a32" providerId="LiveId" clId="{CDFF060C-301E-4B42-BF8A-3020CAA33C75}" dt="2026-10-23T10:49:55.146" v="16778" actId="20577"/>
          <ac:spMkLst>
            <pc:docMk/>
            <pc:sldMk cId="2272957460" sldId="272"/>
            <ac:spMk id="11" creationId="{82C9261E-08E6-6B79-B360-F126F5B33BF8}"/>
          </ac:spMkLst>
        </pc:spChg>
        <pc:spChg chg="add mod">
          <ac:chgData name="Elena Coroeanu" userId="b36515e200e09a32" providerId="LiveId" clId="{CDFF060C-301E-4B42-BF8A-3020CAA33C75}" dt="2026-10-23T10:50:36.039" v="16801" actId="20577"/>
          <ac:spMkLst>
            <pc:docMk/>
            <pc:sldMk cId="2272957460" sldId="272"/>
            <ac:spMk id="12" creationId="{AD96F424-C0BA-D268-9CBB-00645188D434}"/>
          </ac:spMkLst>
        </pc:spChg>
        <pc:spChg chg="add mod">
          <ac:chgData name="Elena Coroeanu" userId="b36515e200e09a32" providerId="LiveId" clId="{CDFF060C-301E-4B42-BF8A-3020CAA33C75}" dt="2026-10-23T10:51:48.904" v="16821" actId="1076"/>
          <ac:spMkLst>
            <pc:docMk/>
            <pc:sldMk cId="2272957460" sldId="272"/>
            <ac:spMk id="13" creationId="{89F95805-B891-2DCD-C7A0-2F28209B0FA5}"/>
          </ac:spMkLst>
        </pc:spChg>
        <pc:picChg chg="add del mod">
          <ac:chgData name="Elena Coroeanu" userId="b36515e200e09a32" providerId="LiveId" clId="{CDFF060C-301E-4B42-BF8A-3020CAA33C75}" dt="2026-10-23T11:13:46.096" v="17021" actId="478"/>
          <ac:picMkLst>
            <pc:docMk/>
            <pc:sldMk cId="2272957460" sldId="272"/>
            <ac:picMk id="3" creationId="{95D36A15-601C-2424-16F3-10ED22010070}"/>
          </ac:picMkLst>
        </pc:picChg>
      </pc:sldChg>
      <pc:sldChg chg="addSp modSp new mod modTransition">
        <pc:chgData name="Elena Coroeanu" userId="b36515e200e09a32" providerId="LiveId" clId="{CDFF060C-301E-4B42-BF8A-3020CAA33C75}" dt="2026-10-23T22:33:16.624" v="19103"/>
        <pc:sldMkLst>
          <pc:docMk/>
          <pc:sldMk cId="1629212783" sldId="273"/>
        </pc:sldMkLst>
        <pc:picChg chg="add mod">
          <ac:chgData name="Elena Coroeanu" userId="b36515e200e09a32" providerId="LiveId" clId="{CDFF060C-301E-4B42-BF8A-3020CAA33C75}" dt="2026-10-12T20:28:47.740" v="4836" actId="931"/>
          <ac:picMkLst>
            <pc:docMk/>
            <pc:sldMk cId="1629212783" sldId="273"/>
            <ac:picMk id="3" creationId="{97768BDD-605D-3254-092B-A171C92269AA}"/>
          </ac:picMkLst>
        </pc:picChg>
        <pc:picChg chg="add mod">
          <ac:chgData name="Elena Coroeanu" userId="b36515e200e09a32" providerId="LiveId" clId="{CDFF060C-301E-4B42-BF8A-3020CAA33C75}" dt="2026-10-23T22:33:16.624" v="19103"/>
          <ac:picMkLst>
            <pc:docMk/>
            <pc:sldMk cId="1629212783" sldId="273"/>
            <ac:picMk id="13" creationId="{58EFD560-BA96-DFEC-0A24-9FE68B2D638C}"/>
          </ac:picMkLst>
        </pc:picChg>
      </pc:sldChg>
      <pc:sldChg chg="addSp delSp modSp new mod modTransition">
        <pc:chgData name="Elena Coroeanu" userId="b36515e200e09a32" providerId="LiveId" clId="{CDFF060C-301E-4B42-BF8A-3020CAA33C75}" dt="2026-10-23T22:33:16.624" v="19103"/>
        <pc:sldMkLst>
          <pc:docMk/>
          <pc:sldMk cId="1599331182" sldId="274"/>
        </pc:sldMkLst>
        <pc:spChg chg="add mod">
          <ac:chgData name="Elena Coroeanu" userId="b36515e200e09a32" providerId="LiveId" clId="{CDFF060C-301E-4B42-BF8A-3020CAA33C75}" dt="2026-10-23T11:24:11.277" v="17155" actId="12"/>
          <ac:spMkLst>
            <pc:docMk/>
            <pc:sldMk cId="1599331182" sldId="274"/>
            <ac:spMk id="6" creationId="{1B0E0E83-F91B-78C4-3572-54357AA651E9}"/>
          </ac:spMkLst>
        </pc:spChg>
        <pc:spChg chg="add mod">
          <ac:chgData name="Elena Coroeanu" userId="b36515e200e09a32" providerId="LiveId" clId="{CDFF060C-301E-4B42-BF8A-3020CAA33C75}" dt="2026-10-16T21:24:53.988" v="15022" actId="14100"/>
          <ac:spMkLst>
            <pc:docMk/>
            <pc:sldMk cId="1599331182" sldId="274"/>
            <ac:spMk id="7" creationId="{103ED6D3-0787-890E-B5B7-932A8E6E65BD}"/>
          </ac:spMkLst>
        </pc:spChg>
        <pc:picChg chg="add mod">
          <ac:chgData name="Elena Coroeanu" userId="b36515e200e09a32" providerId="LiveId" clId="{CDFF060C-301E-4B42-BF8A-3020CAA33C75}" dt="2026-10-23T22:33:16.624" v="19103"/>
          <ac:picMkLst>
            <pc:docMk/>
            <pc:sldMk cId="1599331182" sldId="274"/>
            <ac:picMk id="4" creationId="{208E9BC4-99A3-3CB6-BEF0-1C662B960628}"/>
          </ac:picMkLst>
        </pc:picChg>
        <pc:picChg chg="add mod">
          <ac:chgData name="Elena Coroeanu" userId="b36515e200e09a32" providerId="LiveId" clId="{CDFF060C-301E-4B42-BF8A-3020CAA33C75}" dt="2026-10-16T21:22:27.437" v="14990" actId="14100"/>
          <ac:picMkLst>
            <pc:docMk/>
            <pc:sldMk cId="1599331182" sldId="274"/>
            <ac:picMk id="5" creationId="{BBF8BFE8-16BF-5B55-F222-403726458AFE}"/>
          </ac:picMkLst>
        </pc:picChg>
      </pc:sldChg>
      <pc:sldChg chg="addSp delSp modSp new mod modTransition setBg">
        <pc:chgData name="Elena Coroeanu" userId="b36515e200e09a32" providerId="LiveId" clId="{CDFF060C-301E-4B42-BF8A-3020CAA33C75}" dt="2026-10-23T22:14:38.520" v="19102"/>
        <pc:sldMkLst>
          <pc:docMk/>
          <pc:sldMk cId="1892273895" sldId="275"/>
        </pc:sldMkLst>
        <pc:spChg chg="add mod">
          <ac:chgData name="Elena Coroeanu" userId="b36515e200e09a32" providerId="LiveId" clId="{CDFF060C-301E-4B42-BF8A-3020CAA33C75}" dt="2026-10-16T22:07:34.320" v="15279" actId="1076"/>
          <ac:spMkLst>
            <pc:docMk/>
            <pc:sldMk cId="1892273895" sldId="275"/>
            <ac:spMk id="5" creationId="{473D0054-58C9-C2EB-1B79-BA79040F7244}"/>
          </ac:spMkLst>
        </pc:spChg>
        <pc:spChg chg="add">
          <ac:chgData name="Elena Coroeanu" userId="b36515e200e09a32" providerId="LiveId" clId="{CDFF060C-301E-4B42-BF8A-3020CAA33C75}" dt="2026-10-16T22:07:14.812" v="15276" actId="26606"/>
          <ac:spMkLst>
            <pc:docMk/>
            <pc:sldMk cId="1892273895" sldId="275"/>
            <ac:spMk id="8" creationId="{42A4FC2C-047E-45A5-965D-8E1E3BF09BC6}"/>
          </ac:spMkLst>
        </pc:spChg>
        <pc:spChg chg="add mod">
          <ac:chgData name="Elena Coroeanu" userId="b36515e200e09a32" providerId="LiveId" clId="{CDFF060C-301E-4B42-BF8A-3020CAA33C75}" dt="2026-10-16T22:15:41.206" v="15347" actId="255"/>
          <ac:spMkLst>
            <pc:docMk/>
            <pc:sldMk cId="1892273895" sldId="275"/>
            <ac:spMk id="12" creationId="{EAF9C415-AE5B-C715-EB53-68C2361B0314}"/>
          </ac:spMkLst>
        </pc:spChg>
        <pc:spChg chg="add mod">
          <ac:chgData name="Elena Coroeanu" userId="b36515e200e09a32" providerId="LiveId" clId="{CDFF060C-301E-4B42-BF8A-3020CAA33C75}" dt="2026-10-16T22:15:47.111" v="15348" actId="255"/>
          <ac:spMkLst>
            <pc:docMk/>
            <pc:sldMk cId="1892273895" sldId="275"/>
            <ac:spMk id="14" creationId="{EA78DA1B-86CD-A08D-9D93-5A3569A67DEC}"/>
          </ac:spMkLst>
        </pc:spChg>
        <pc:spChg chg="add mod">
          <ac:chgData name="Elena Coroeanu" userId="b36515e200e09a32" providerId="LiveId" clId="{CDFF060C-301E-4B42-BF8A-3020CAA33C75}" dt="2026-10-16T22:15:58.823" v="15350" actId="1076"/>
          <ac:spMkLst>
            <pc:docMk/>
            <pc:sldMk cId="1892273895" sldId="275"/>
            <ac:spMk id="16" creationId="{6EA1FBD9-182F-4D67-BA62-28B245445F04}"/>
          </ac:spMkLst>
        </pc:spChg>
        <pc:spChg chg="add mod">
          <ac:chgData name="Elena Coroeanu" userId="b36515e200e09a32" providerId="LiveId" clId="{CDFF060C-301E-4B42-BF8A-3020CAA33C75}" dt="2026-10-16T22:16:12.021" v="15353" actId="1076"/>
          <ac:spMkLst>
            <pc:docMk/>
            <pc:sldMk cId="1892273895" sldId="275"/>
            <ac:spMk id="18" creationId="{F51CB0FB-CCF7-68BE-CAA7-7F00BD09A2FB}"/>
          </ac:spMkLst>
        </pc:spChg>
        <pc:spChg chg="add mod">
          <ac:chgData name="Elena Coroeanu" userId="b36515e200e09a32" providerId="LiveId" clId="{CDFF060C-301E-4B42-BF8A-3020CAA33C75}" dt="2026-10-16T22:16:22.978" v="15355" actId="1076"/>
          <ac:spMkLst>
            <pc:docMk/>
            <pc:sldMk cId="1892273895" sldId="275"/>
            <ac:spMk id="20" creationId="{CFCAA332-EF9D-FEBB-D358-3314335F0F8F}"/>
          </ac:spMkLst>
        </pc:spChg>
        <pc:spChg chg="add mod">
          <ac:chgData name="Elena Coroeanu" userId="b36515e200e09a32" providerId="LiveId" clId="{CDFF060C-301E-4B42-BF8A-3020CAA33C75}" dt="2026-10-16T22:11:24.853" v="15307" actId="1076"/>
          <ac:spMkLst>
            <pc:docMk/>
            <pc:sldMk cId="1892273895" sldId="275"/>
            <ac:spMk id="22" creationId="{BBB2F816-1039-2247-50C8-D9E60B0CD9F6}"/>
          </ac:spMkLst>
        </pc:spChg>
        <pc:spChg chg="add mod">
          <ac:chgData name="Elena Coroeanu" userId="b36515e200e09a32" providerId="LiveId" clId="{CDFF060C-301E-4B42-BF8A-3020CAA33C75}" dt="2026-10-16T22:12:01.565" v="15316" actId="1076"/>
          <ac:spMkLst>
            <pc:docMk/>
            <pc:sldMk cId="1892273895" sldId="275"/>
            <ac:spMk id="24" creationId="{E3D7CFB5-9103-AFD8-C2F9-E9C1CF4E497A}"/>
          </ac:spMkLst>
        </pc:spChg>
        <pc:spChg chg="add mod">
          <ac:chgData name="Elena Coroeanu" userId="b36515e200e09a32" providerId="LiveId" clId="{CDFF060C-301E-4B42-BF8A-3020CAA33C75}" dt="2026-10-16T22:12:21.693" v="15320" actId="1076"/>
          <ac:spMkLst>
            <pc:docMk/>
            <pc:sldMk cId="1892273895" sldId="275"/>
            <ac:spMk id="26" creationId="{08BF50A5-AFE0-B613-DEBC-4E322829FF28}"/>
          </ac:spMkLst>
        </pc:spChg>
        <pc:spChg chg="add mod">
          <ac:chgData name="Elena Coroeanu" userId="b36515e200e09a32" providerId="LiveId" clId="{CDFF060C-301E-4B42-BF8A-3020CAA33C75}" dt="2026-10-16T22:12:44.708" v="15324" actId="1076"/>
          <ac:spMkLst>
            <pc:docMk/>
            <pc:sldMk cId="1892273895" sldId="275"/>
            <ac:spMk id="28" creationId="{CBF7D772-10E1-601C-F73F-ADB07EB18A91}"/>
          </ac:spMkLst>
        </pc:spChg>
        <pc:spChg chg="add del mod">
          <ac:chgData name="Elena Coroeanu" userId="b36515e200e09a32" providerId="LiveId" clId="{CDFF060C-301E-4B42-BF8A-3020CAA33C75}" dt="2026-10-20T18:37:46.224" v="16701" actId="20577"/>
          <ac:spMkLst>
            <pc:docMk/>
            <pc:sldMk cId="1892273895" sldId="275"/>
            <ac:spMk id="30" creationId="{55AD1CDC-B5E0-828F-B15F-34EEB1BEA2A7}"/>
          </ac:spMkLst>
        </pc:spChg>
        <pc:spChg chg="add mod">
          <ac:chgData name="Elena Coroeanu" userId="b36515e200e09a32" providerId="LiveId" clId="{CDFF060C-301E-4B42-BF8A-3020CAA33C75}" dt="2026-10-16T22:14:58.167" v="15344" actId="1076"/>
          <ac:spMkLst>
            <pc:docMk/>
            <pc:sldMk cId="1892273895" sldId="275"/>
            <ac:spMk id="32" creationId="{BD56DE38-10EC-674E-D2D5-4B44F3E03206}"/>
          </ac:spMkLst>
        </pc:spChg>
        <pc:spChg chg="add mod">
          <ac:chgData name="Elena Coroeanu" userId="b36515e200e09a32" providerId="LiveId" clId="{CDFF060C-301E-4B42-BF8A-3020CAA33C75}" dt="2026-10-16T22:15:10.653" v="15346" actId="1076"/>
          <ac:spMkLst>
            <pc:docMk/>
            <pc:sldMk cId="1892273895" sldId="275"/>
            <ac:spMk id="34" creationId="{B115530D-AEEF-35B2-7938-607831277C1D}"/>
          </ac:spMkLst>
        </pc:spChg>
        <pc:spChg chg="add mod">
          <ac:chgData name="Elena Coroeanu" userId="b36515e200e09a32" providerId="LiveId" clId="{CDFF060C-301E-4B42-BF8A-3020CAA33C75}" dt="2026-10-16T22:14:29.362" v="15341" actId="1076"/>
          <ac:spMkLst>
            <pc:docMk/>
            <pc:sldMk cId="1892273895" sldId="275"/>
            <ac:spMk id="36" creationId="{56846BA4-6B25-3699-D1A5-120C9F88AB54}"/>
          </ac:spMkLst>
        </pc:spChg>
        <pc:picChg chg="add mod">
          <ac:chgData name="Elena Coroeanu" userId="b36515e200e09a32" providerId="LiveId" clId="{CDFF060C-301E-4B42-BF8A-3020CAA33C75}" dt="2026-10-16T22:07:14.812" v="15276" actId="26606"/>
          <ac:picMkLst>
            <pc:docMk/>
            <pc:sldMk cId="1892273895" sldId="275"/>
            <ac:picMk id="3" creationId="{45F073C3-EF16-290F-970B-B091538DC67A}"/>
          </ac:picMkLst>
        </pc:picChg>
        <pc:picChg chg="add mod">
          <ac:chgData name="Elena Coroeanu" userId="b36515e200e09a32" providerId="LiveId" clId="{CDFF060C-301E-4B42-BF8A-3020CAA33C75}" dt="2026-10-23T22:14:38.520" v="19102"/>
          <ac:picMkLst>
            <pc:docMk/>
            <pc:sldMk cId="1892273895" sldId="275"/>
            <ac:picMk id="7" creationId="{42456FF4-EC9D-DD76-BB9C-4E7E06B5BB79}"/>
          </ac:picMkLst>
        </pc:picChg>
      </pc:sldChg>
      <pc:sldChg chg="addSp delSp modSp new mod">
        <pc:chgData name="Elena Coroeanu" userId="b36515e200e09a32" providerId="LiveId" clId="{CDFF060C-301E-4B42-BF8A-3020CAA33C75}" dt="2026-10-23T21:45:32.235" v="19101"/>
        <pc:sldMkLst>
          <pc:docMk/>
          <pc:sldMk cId="917267168" sldId="276"/>
        </pc:sldMkLst>
        <pc:spChg chg="add mod">
          <ac:chgData name="Elena Coroeanu" userId="b36515e200e09a32" providerId="LiveId" clId="{CDFF060C-301E-4B42-BF8A-3020CAA33C75}" dt="2026-10-20T18:07:33.006" v="15389" actId="20577"/>
          <ac:spMkLst>
            <pc:docMk/>
            <pc:sldMk cId="917267168" sldId="276"/>
            <ac:spMk id="4" creationId="{67C367D0-04FB-B502-1FA5-EB5CECD81EC5}"/>
          </ac:spMkLst>
        </pc:spChg>
        <pc:spChg chg="add mod">
          <ac:chgData name="Elena Coroeanu" userId="b36515e200e09a32" providerId="LiveId" clId="{CDFF060C-301E-4B42-BF8A-3020CAA33C75}" dt="2026-10-20T18:08:48.827" v="15414" actId="255"/>
          <ac:spMkLst>
            <pc:docMk/>
            <pc:sldMk cId="917267168" sldId="276"/>
            <ac:spMk id="5" creationId="{230675F2-F249-D77C-069F-45AC575144DD}"/>
          </ac:spMkLst>
        </pc:spChg>
        <pc:spChg chg="add mod">
          <ac:chgData name="Elena Coroeanu" userId="b36515e200e09a32" providerId="LiveId" clId="{CDFF060C-301E-4B42-BF8A-3020CAA33C75}" dt="2026-10-20T18:11:49.961" v="15683" actId="123"/>
          <ac:spMkLst>
            <pc:docMk/>
            <pc:sldMk cId="917267168" sldId="276"/>
            <ac:spMk id="6" creationId="{CA09B11A-BBE3-BB6C-0944-FF75E7DEA437}"/>
          </ac:spMkLst>
        </pc:spChg>
        <pc:spChg chg="add mod">
          <ac:chgData name="Elena Coroeanu" userId="b36515e200e09a32" providerId="LiveId" clId="{CDFF060C-301E-4B42-BF8A-3020CAA33C75}" dt="2026-10-20T18:12:38.871" v="15718" actId="20577"/>
          <ac:spMkLst>
            <pc:docMk/>
            <pc:sldMk cId="917267168" sldId="276"/>
            <ac:spMk id="7" creationId="{8A1A85F4-7367-1378-F7EE-1629C5194C74}"/>
          </ac:spMkLst>
        </pc:spChg>
        <pc:spChg chg="add mod">
          <ac:chgData name="Elena Coroeanu" userId="b36515e200e09a32" providerId="LiveId" clId="{CDFF060C-301E-4B42-BF8A-3020CAA33C75}" dt="2026-10-20T18:13:25.796" v="15742" actId="20577"/>
          <ac:spMkLst>
            <pc:docMk/>
            <pc:sldMk cId="917267168" sldId="276"/>
            <ac:spMk id="8" creationId="{CA7159FB-2640-F58A-DABC-FD692773ECEC}"/>
          </ac:spMkLst>
        </pc:spChg>
        <pc:spChg chg="add mod">
          <ac:chgData name="Elena Coroeanu" userId="b36515e200e09a32" providerId="LiveId" clId="{CDFF060C-301E-4B42-BF8A-3020CAA33C75}" dt="2026-10-20T18:16:32.106" v="16045" actId="123"/>
          <ac:spMkLst>
            <pc:docMk/>
            <pc:sldMk cId="917267168" sldId="276"/>
            <ac:spMk id="10" creationId="{85941925-64EC-4B8A-5A6B-4B8390934145}"/>
          </ac:spMkLst>
        </pc:spChg>
        <pc:spChg chg="add mod">
          <ac:chgData name="Elena Coroeanu" userId="b36515e200e09a32" providerId="LiveId" clId="{CDFF060C-301E-4B42-BF8A-3020CAA33C75}" dt="2026-10-20T18:17:15.478" v="16067" actId="1076"/>
          <ac:spMkLst>
            <pc:docMk/>
            <pc:sldMk cId="917267168" sldId="276"/>
            <ac:spMk id="11" creationId="{1FDF39A3-BF49-9B2D-1A50-F7A350CB369F}"/>
          </ac:spMkLst>
        </pc:spChg>
        <pc:spChg chg="add mod">
          <ac:chgData name="Elena Coroeanu" userId="b36515e200e09a32" providerId="LiveId" clId="{CDFF060C-301E-4B42-BF8A-3020CAA33C75}" dt="2026-10-20T18:17:55.477" v="16091" actId="20577"/>
          <ac:spMkLst>
            <pc:docMk/>
            <pc:sldMk cId="917267168" sldId="276"/>
            <ac:spMk id="12" creationId="{7E4C5CAA-93A8-00A4-D4E5-AEDA46BA562C}"/>
          </ac:spMkLst>
        </pc:spChg>
        <pc:spChg chg="add mod">
          <ac:chgData name="Elena Coroeanu" userId="b36515e200e09a32" providerId="LiveId" clId="{CDFF060C-301E-4B42-BF8A-3020CAA33C75}" dt="2026-10-20T18:20:26.756" v="16330" actId="123"/>
          <ac:spMkLst>
            <pc:docMk/>
            <pc:sldMk cId="917267168" sldId="276"/>
            <ac:spMk id="13" creationId="{635A4C0A-804B-2EAA-0979-B1333C8EDD5F}"/>
          </ac:spMkLst>
        </pc:spChg>
        <pc:spChg chg="add mod">
          <ac:chgData name="Elena Coroeanu" userId="b36515e200e09a32" providerId="LiveId" clId="{CDFF060C-301E-4B42-BF8A-3020CAA33C75}" dt="2026-10-20T18:21:45.940" v="16406" actId="1076"/>
          <ac:spMkLst>
            <pc:docMk/>
            <pc:sldMk cId="917267168" sldId="276"/>
            <ac:spMk id="14" creationId="{11BA53A0-1D42-75B3-B760-7C73B5A6B937}"/>
          </ac:spMkLst>
        </pc:spChg>
        <pc:picChg chg="add mod">
          <ac:chgData name="Elena Coroeanu" userId="b36515e200e09a32" providerId="LiveId" clId="{CDFF060C-301E-4B42-BF8A-3020CAA33C75}" dt="2026-10-20T18:05:43.648" v="15365" actId="931"/>
          <ac:picMkLst>
            <pc:docMk/>
            <pc:sldMk cId="917267168" sldId="276"/>
            <ac:picMk id="3" creationId="{35EF4D52-1894-E481-07E6-59A066E80EA4}"/>
          </ac:picMkLst>
        </pc:picChg>
        <pc:picChg chg="add mod">
          <ac:chgData name="Elena Coroeanu" userId="b36515e200e09a32" providerId="LiveId" clId="{CDFF060C-301E-4B42-BF8A-3020CAA33C75}" dt="2026-10-23T21:45:32.235" v="19101"/>
          <ac:picMkLst>
            <pc:docMk/>
            <pc:sldMk cId="917267168" sldId="276"/>
            <ac:picMk id="9" creationId="{6042A2CE-1CCD-8FFF-8544-325871EE139E}"/>
          </ac:picMkLst>
        </pc:picChg>
      </pc:sldChg>
      <pc:sldChg chg="addSp delSp modSp new del mod">
        <pc:chgData name="Elena Coroeanu" userId="b36515e200e09a32" providerId="LiveId" clId="{CDFF060C-301E-4B42-BF8A-3020CAA33C75}" dt="2026-10-23T11:19:48.188" v="17143" actId="47"/>
        <pc:sldMkLst>
          <pc:docMk/>
          <pc:sldMk cId="845865036" sldId="277"/>
        </pc:sldMkLst>
        <pc:spChg chg="add mod">
          <ac:chgData name="Elena Coroeanu" userId="b36515e200e09a32" providerId="LiveId" clId="{CDFF060C-301E-4B42-BF8A-3020CAA33C75}" dt="2026-10-23T11:19:22.598" v="17141" actId="20577"/>
          <ac:spMkLst>
            <pc:docMk/>
            <pc:sldMk cId="845865036" sldId="277"/>
            <ac:spMk id="4" creationId="{EB2A9F12-78A8-182F-E9CD-3B06A0454F19}"/>
          </ac:spMkLst>
        </pc:spChg>
        <pc:picChg chg="add del mod">
          <ac:chgData name="Elena Coroeanu" userId="b36515e200e09a32" providerId="LiveId" clId="{CDFF060C-301E-4B42-BF8A-3020CAA33C75}" dt="2026-10-23T11:19:45.353" v="17142" actId="478"/>
          <ac:picMkLst>
            <pc:docMk/>
            <pc:sldMk cId="845865036" sldId="277"/>
            <ac:picMk id="3" creationId="{DE860345-B2EE-B343-AAFA-F7320B80729F}"/>
          </ac:picMkLst>
        </pc:picChg>
      </pc:sldChg>
      <pc:sldChg chg="addSp modSp new del mod">
        <pc:chgData name="Elena Coroeanu" userId="b36515e200e09a32" providerId="LiveId" clId="{CDFF060C-301E-4B42-BF8A-3020CAA33C75}" dt="2026-10-23T11:15:33.004" v="17025" actId="47"/>
        <pc:sldMkLst>
          <pc:docMk/>
          <pc:sldMk cId="855445152" sldId="277"/>
        </pc:sldMkLst>
        <pc:picChg chg="add mod">
          <ac:chgData name="Elena Coroeanu" userId="b36515e200e09a32" providerId="LiveId" clId="{CDFF060C-301E-4B42-BF8A-3020CAA33C75}" dt="2026-10-23T11:15:18.263" v="17024" actId="931"/>
          <ac:picMkLst>
            <pc:docMk/>
            <pc:sldMk cId="855445152" sldId="277"/>
            <ac:picMk id="3" creationId="{63F0C69E-820A-594A-178F-6A4B02684796}"/>
          </ac:picMkLst>
        </pc:picChg>
      </pc:sldChg>
      <pc:sldChg chg="addSp delSp modSp new mod ord">
        <pc:chgData name="Elena Coroeanu" userId="b36515e200e09a32" providerId="LiveId" clId="{CDFF060C-301E-4B42-BF8A-3020CAA33C75}" dt="2026-10-23T22:33:16.624" v="19103"/>
        <pc:sldMkLst>
          <pc:docMk/>
          <pc:sldMk cId="936013656" sldId="277"/>
        </pc:sldMkLst>
        <pc:spChg chg="add mod">
          <ac:chgData name="Elena Coroeanu" userId="b36515e200e09a32" providerId="LiveId" clId="{CDFF060C-301E-4B42-BF8A-3020CAA33C75}" dt="2026-10-23T11:42:11.385" v="17493" actId="1076"/>
          <ac:spMkLst>
            <pc:docMk/>
            <pc:sldMk cId="936013656" sldId="277"/>
            <ac:spMk id="4" creationId="{F24609F5-4F07-8251-A802-9DFE36B18BA2}"/>
          </ac:spMkLst>
        </pc:spChg>
        <pc:spChg chg="add mod">
          <ac:chgData name="Elena Coroeanu" userId="b36515e200e09a32" providerId="LiveId" clId="{CDFF060C-301E-4B42-BF8A-3020CAA33C75}" dt="2026-10-23T11:42:48.918" v="17499" actId="1076"/>
          <ac:spMkLst>
            <pc:docMk/>
            <pc:sldMk cId="936013656" sldId="277"/>
            <ac:spMk id="5" creationId="{BE93073D-18CE-ADAB-F71B-3F6519D06164}"/>
          </ac:spMkLst>
        </pc:spChg>
        <pc:spChg chg="add mod">
          <ac:chgData name="Elena Coroeanu" userId="b36515e200e09a32" providerId="LiveId" clId="{CDFF060C-301E-4B42-BF8A-3020CAA33C75}" dt="2026-10-23T12:02:50.118" v="17672" actId="255"/>
          <ac:spMkLst>
            <pc:docMk/>
            <pc:sldMk cId="936013656" sldId="277"/>
            <ac:spMk id="6" creationId="{7D4921A0-AC41-5F5F-B7AE-A88923586B2C}"/>
          </ac:spMkLst>
        </pc:spChg>
        <pc:spChg chg="add del mod">
          <ac:chgData name="Elena Coroeanu" userId="b36515e200e09a32" providerId="LiveId" clId="{CDFF060C-301E-4B42-BF8A-3020CAA33C75}" dt="2026-10-23T11:39:26.185" v="17465"/>
          <ac:spMkLst>
            <pc:docMk/>
            <pc:sldMk cId="936013656" sldId="277"/>
            <ac:spMk id="7" creationId="{81F64EE2-0096-4386-7E6F-F6D5FBE444E0}"/>
          </ac:spMkLst>
        </pc:spChg>
        <pc:spChg chg="add mod">
          <ac:chgData name="Elena Coroeanu" userId="b36515e200e09a32" providerId="LiveId" clId="{CDFF060C-301E-4B42-BF8A-3020CAA33C75}" dt="2026-10-23T11:41:47.431" v="17491" actId="20577"/>
          <ac:spMkLst>
            <pc:docMk/>
            <pc:sldMk cId="936013656" sldId="277"/>
            <ac:spMk id="8" creationId="{42268F90-9C89-AB88-F1F0-BEABFB8C3E61}"/>
          </ac:spMkLst>
        </pc:spChg>
        <pc:spChg chg="add del mod">
          <ac:chgData name="Elena Coroeanu" userId="b36515e200e09a32" providerId="LiveId" clId="{CDFF060C-301E-4B42-BF8A-3020CAA33C75}" dt="2026-10-23T11:42:30.345" v="17497" actId="478"/>
          <ac:spMkLst>
            <pc:docMk/>
            <pc:sldMk cId="936013656" sldId="277"/>
            <ac:spMk id="9" creationId="{E5874E70-2087-CE93-5367-95EBA4B9938A}"/>
          </ac:spMkLst>
        </pc:spChg>
        <pc:spChg chg="add del mod">
          <ac:chgData name="Elena Coroeanu" userId="b36515e200e09a32" providerId="LiveId" clId="{CDFF060C-301E-4B42-BF8A-3020CAA33C75}" dt="2026-10-23T12:05:07.632" v="17753"/>
          <ac:spMkLst>
            <pc:docMk/>
            <pc:sldMk cId="936013656" sldId="277"/>
            <ac:spMk id="10" creationId="{A23B9A51-DC5B-C091-D501-A21B649D6E09}"/>
          </ac:spMkLst>
        </pc:spChg>
        <pc:spChg chg="add mod">
          <ac:chgData name="Elena Coroeanu" userId="b36515e200e09a32" providerId="LiveId" clId="{CDFF060C-301E-4B42-BF8A-3020CAA33C75}" dt="2026-10-23T11:47:14.955" v="17561" actId="1076"/>
          <ac:spMkLst>
            <pc:docMk/>
            <pc:sldMk cId="936013656" sldId="277"/>
            <ac:spMk id="11" creationId="{9F76CB75-7D39-554F-AA16-53EF932AC691}"/>
          </ac:spMkLst>
        </pc:spChg>
        <pc:spChg chg="add mod">
          <ac:chgData name="Elena Coroeanu" userId="b36515e200e09a32" providerId="LiveId" clId="{CDFF060C-301E-4B42-BF8A-3020CAA33C75}" dt="2026-10-23T12:03:00.708" v="17673" actId="1076"/>
          <ac:spMkLst>
            <pc:docMk/>
            <pc:sldMk cId="936013656" sldId="277"/>
            <ac:spMk id="12" creationId="{4EFD36D8-49BC-EA7F-D123-65024F73D0F9}"/>
          </ac:spMkLst>
        </pc:spChg>
        <pc:spChg chg="add mod">
          <ac:chgData name="Elena Coroeanu" userId="b36515e200e09a32" providerId="LiveId" clId="{CDFF060C-301E-4B42-BF8A-3020CAA33C75}" dt="2026-10-23T12:04:15.188" v="17711" actId="14100"/>
          <ac:spMkLst>
            <pc:docMk/>
            <pc:sldMk cId="936013656" sldId="277"/>
            <ac:spMk id="13" creationId="{9129FD5C-558A-C1BA-B0E6-D55CB78196B0}"/>
          </ac:spMkLst>
        </pc:spChg>
        <pc:spChg chg="add mod">
          <ac:chgData name="Elena Coroeanu" userId="b36515e200e09a32" providerId="LiveId" clId="{CDFF060C-301E-4B42-BF8A-3020CAA33C75}" dt="2026-10-23T12:04:51.323" v="17749" actId="20577"/>
          <ac:spMkLst>
            <pc:docMk/>
            <pc:sldMk cId="936013656" sldId="277"/>
            <ac:spMk id="14" creationId="{D4984C7B-1426-ACEB-8E17-BA0FC05F0DD4}"/>
          </ac:spMkLst>
        </pc:spChg>
        <pc:spChg chg="add del mod">
          <ac:chgData name="Elena Coroeanu" userId="b36515e200e09a32" providerId="LiveId" clId="{CDFF060C-301E-4B42-BF8A-3020CAA33C75}" dt="2026-10-23T12:05:07.634" v="17755"/>
          <ac:spMkLst>
            <pc:docMk/>
            <pc:sldMk cId="936013656" sldId="277"/>
            <ac:spMk id="15" creationId="{088DB102-53DA-E483-1523-1C6627903A01}"/>
          </ac:spMkLst>
        </pc:spChg>
        <pc:spChg chg="add mod">
          <ac:chgData name="Elena Coroeanu" userId="b36515e200e09a32" providerId="LiveId" clId="{CDFF060C-301E-4B42-BF8A-3020CAA33C75}" dt="2026-10-23T12:06:21.267" v="17868" actId="123"/>
          <ac:spMkLst>
            <pc:docMk/>
            <pc:sldMk cId="936013656" sldId="277"/>
            <ac:spMk id="16" creationId="{C5885BD1-B1DF-E1FA-BAF8-501A69F94000}"/>
          </ac:spMkLst>
        </pc:spChg>
        <pc:spChg chg="add mod">
          <ac:chgData name="Elena Coroeanu" userId="b36515e200e09a32" providerId="LiveId" clId="{CDFF060C-301E-4B42-BF8A-3020CAA33C75}" dt="2026-10-23T12:07:29.130" v="17892" actId="14100"/>
          <ac:spMkLst>
            <pc:docMk/>
            <pc:sldMk cId="936013656" sldId="277"/>
            <ac:spMk id="17" creationId="{62FFDAB1-13FF-C990-24DE-DD5ED2637873}"/>
          </ac:spMkLst>
        </pc:spChg>
        <pc:spChg chg="add mod">
          <ac:chgData name="Elena Coroeanu" userId="b36515e200e09a32" providerId="LiveId" clId="{CDFF060C-301E-4B42-BF8A-3020CAA33C75}" dt="2026-10-23T12:12:37.364" v="18213" actId="123"/>
          <ac:spMkLst>
            <pc:docMk/>
            <pc:sldMk cId="936013656" sldId="277"/>
            <ac:spMk id="18" creationId="{F9B5C2F9-809D-0309-E706-040F7C951DA5}"/>
          </ac:spMkLst>
        </pc:spChg>
        <pc:picChg chg="add mod">
          <ac:chgData name="Elena Coroeanu" userId="b36515e200e09a32" providerId="LiveId" clId="{CDFF060C-301E-4B42-BF8A-3020CAA33C75}" dt="2026-10-23T11:49:25.169" v="17615" actId="1036"/>
          <ac:picMkLst>
            <pc:docMk/>
            <pc:sldMk cId="936013656" sldId="277"/>
            <ac:picMk id="3" creationId="{42E3401C-8F39-45F5-7FB8-062ECAB867F0}"/>
          </ac:picMkLst>
        </pc:picChg>
        <pc:picChg chg="add mod">
          <ac:chgData name="Elena Coroeanu" userId="b36515e200e09a32" providerId="LiveId" clId="{CDFF060C-301E-4B42-BF8A-3020CAA33C75}" dt="2026-10-23T22:33:16.624" v="19103"/>
          <ac:picMkLst>
            <pc:docMk/>
            <pc:sldMk cId="936013656" sldId="277"/>
            <ac:picMk id="9" creationId="{9B3344F0-08AA-DEC0-B7AC-64C1C515F0BC}"/>
          </ac:picMkLst>
        </pc:picChg>
      </pc:sldChg>
      <pc:sldChg chg="addSp delSp modSp new del mod">
        <pc:chgData name="Elena Coroeanu" userId="b36515e200e09a32" providerId="LiveId" clId="{CDFF060C-301E-4B42-BF8A-3020CAA33C75}" dt="2026-10-23T11:23:09.623" v="17153" actId="47"/>
        <pc:sldMkLst>
          <pc:docMk/>
          <pc:sldMk cId="3268395454" sldId="277"/>
        </pc:sldMkLst>
        <pc:spChg chg="add del mod">
          <ac:chgData name="Elena Coroeanu" userId="b36515e200e09a32" providerId="LiveId" clId="{CDFF060C-301E-4B42-BF8A-3020CAA33C75}" dt="2026-10-23T11:23:09.157" v="17152"/>
          <ac:spMkLst>
            <pc:docMk/>
            <pc:sldMk cId="3268395454" sldId="277"/>
            <ac:spMk id="4" creationId="{DE1895FE-842C-21D0-9283-45BFDD73CD71}"/>
          </ac:spMkLst>
        </pc:spChg>
        <pc:picChg chg="add mod">
          <ac:chgData name="Elena Coroeanu" userId="b36515e200e09a32" providerId="LiveId" clId="{CDFF060C-301E-4B42-BF8A-3020CAA33C75}" dt="2026-10-23T11:20:43.002" v="17145" actId="931"/>
          <ac:picMkLst>
            <pc:docMk/>
            <pc:sldMk cId="3268395454" sldId="277"/>
            <ac:picMk id="3" creationId="{38A6D274-9405-392E-857C-B72F7C45DF4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BFAA42-3AD6-4C2A-A356-37E1B46EB5B0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18BAD4-1D54-4AD0-9DE6-E7CEA11C0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975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18BAD4-1D54-4AD0-9DE6-E7CEA11C09F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106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18BAD4-1D54-4AD0-9DE6-E7CEA11C09F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2714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18BAD4-1D54-4AD0-9DE6-E7CEA11C09F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3988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10367-4F9D-A7A7-581A-2F783D5ABB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472EDE-AEE4-2F3F-BB68-80B475ACFD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78975B-1D25-7280-1404-90FB454DB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B318-F6D9-4561-A038-2F2F8C04E2AB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828851-328C-7B0F-7FB7-76A196034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FD8B32-C54C-CD77-0210-480E2B4D1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C9FF-D3E2-4848-BD1B-A3127C0F9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451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67E6A-287C-427D-DA7C-85D81E0CF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93DA1-A2C0-19EA-CED3-5EF61A8F04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57341-8CE1-1503-4C00-733D39906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B318-F6D9-4561-A038-2F2F8C04E2AB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24DB66-D49A-DEC6-F391-E8A1168F3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1F8036-66D5-0976-108E-6242092E0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C9FF-D3E2-4848-BD1B-A3127C0F9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784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38F97-17C5-A221-4537-41BD219A7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48BC37-7F24-2C1A-7650-3A6AC28DC5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D380C3-3611-4ACA-232E-29E5ECC17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B318-F6D9-4561-A038-2F2F8C04E2AB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52E5EF-F2E7-43DF-7531-D07AB6107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F15EF6-31A4-8189-C880-6593E18D5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C9FF-D3E2-4848-BD1B-A3127C0F9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590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D7DC7-E3B9-52A1-AD4F-FD140DB95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FA0C1-2892-934A-BEBF-513E98D1E8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CC8966-2CA8-C96C-EA01-C6C6A5BB1A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16B13B-C1B8-1ECC-1422-6FB6FE3FB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B318-F6D9-4561-A038-2F2F8C04E2AB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E83BBD-FD66-E525-06C6-8BCC13F87B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9F2E49-4044-F84D-FADC-C621DB280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C9FF-D3E2-4848-BD1B-A3127C0F9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919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ADC8E-4952-1D3B-6AE1-E2AA33368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DC42C4-5B11-DEFA-605C-02281BEFF9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611D00-5145-ABC3-CE5C-6D4B2A1ED3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6A0FF1-0D58-8493-7848-970E19E86C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5CDDBE-B37A-7563-A3B5-610ABBF3BE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8DB17C-CE6D-84B7-47C0-7F4EEC52E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B318-F6D9-4561-A038-2F2F8C04E2AB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A60D1A-6F46-079D-598D-BCF144891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357E40-0016-A316-F3D8-0A41C378D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C9FF-D3E2-4848-BD1B-A3127C0F9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08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BEB2C-6A37-B946-C7AF-8D5240AF9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18296D-0EF9-42F4-19D4-64A0D460F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B318-F6D9-4561-A038-2F2F8C04E2AB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42689E-94B1-55CD-A2D6-1EAA00B9D8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E739B8-8027-7212-4214-1822A3A40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C9FF-D3E2-4848-BD1B-A3127C0F9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052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06A48C-6E0B-7795-15CA-F23D69D29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B318-F6D9-4561-A038-2F2F8C04E2AB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8405F9-44C4-D041-2250-4F16AE8F86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693481-5BFE-2C01-CF12-D5A7ADFE6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C9FF-D3E2-4848-BD1B-A3127C0F9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226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78580-6653-1DC0-000D-A461D8182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92841-E516-2A16-160B-794C2336C3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278405-FCB0-92D8-FD71-7D5E40AE67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8D3E47-60FE-FB3D-4B6C-E97167A3A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B318-F6D9-4561-A038-2F2F8C04E2AB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12B29E-3BFC-80D0-D7B9-6D72B3C88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95E17C-1FD6-054B-8CA7-B3D0B9367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C9FF-D3E2-4848-BD1B-A3127C0F9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57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276A0-15F6-6184-46BD-A7E2132D4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BA0FE4-3FE1-F328-A690-EF87405B7772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899ED4-01EC-4FC4-7EAE-3B1E31758D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330A15-00F4-CC43-4420-FBAD33817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B318-F6D9-4561-A038-2F2F8C04E2AB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43E306-3732-924A-4804-ED00F96A5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0B8DDF-C501-9B4A-AE75-AA92F5B10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C9FF-D3E2-4848-BD1B-A3127C0F9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034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22AE2-EDD9-A825-105C-522821495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0E841-5798-C83E-F0F3-3A371ECF22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ED9CC-2CFB-6D0E-79CA-4E4460FB8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B318-F6D9-4561-A038-2F2F8C04E2AB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392B68-1ACA-CF8C-DACA-B58A32E02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729614-726C-375A-223B-46335D3BB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C9FF-D3E2-4848-BD1B-A3127C0F9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569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187BEF-B12B-D64E-BD39-F449EFF3FA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BE464F-47C7-E4C1-4DB8-1E07D95D9E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819A3C-827E-6101-B3A0-18D289DB6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CB318-F6D9-4561-A038-2F2F8C04E2AB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03BEB3-D901-C348-D00B-7805851A65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4B4C9-20B6-A3F8-E0E3-13966250F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C9FF-D3E2-4848-BD1B-A3127C0F9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694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27A732-C5C9-C5EA-DE6D-9A3DBB004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CF0B38-CB55-5296-A849-BF4457717E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BCDFB-ADC0-07EA-76ED-F076B5FF39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0CB318-F6D9-4561-A038-2F2F8C04E2AB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F2F073-A50E-880E-AAF7-DC4A7CD3C5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1FA932-19E5-43AA-FE17-1348E0CE79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84C9FF-D3E2-4848-BD1B-A3127C0F9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82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22.png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24.png"/><Relationship Id="rId5" Type="http://schemas.openxmlformats.org/officeDocument/2006/relationships/image" Target="../media/image23.jpeg"/><Relationship Id="rId4" Type="http://schemas.openxmlformats.org/officeDocument/2006/relationships/notesSlide" Target="../notesSlides/notesSlid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5" Type="http://schemas.openxmlformats.org/officeDocument/2006/relationships/image" Target="../media/image26.png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notesSlide" Target="../notesSlides/notesSlid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A333E9-EA65-0D10-A5FF-29CA0EAF97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552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CCBFCC-AF1B-0A85-3C5A-D7364399877F}"/>
              </a:ext>
            </a:extLst>
          </p:cNvPr>
          <p:cNvSpPr txBox="1"/>
          <p:nvPr/>
        </p:nvSpPr>
        <p:spPr>
          <a:xfrm>
            <a:off x="572892" y="872777"/>
            <a:ext cx="5808243" cy="2060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Evaluating Care and Support for Older People in the UK:</a:t>
            </a:r>
          </a:p>
          <a:p>
            <a:pPr algn="ctr">
              <a:lnSpc>
                <a:spcPct val="150000"/>
              </a:lnSpc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A Critical Exploration of Current  Provision and Technological Innovation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87D575-625D-F1AD-8874-69448B952A81}"/>
              </a:ext>
            </a:extLst>
          </p:cNvPr>
          <p:cNvSpPr txBox="1"/>
          <p:nvPr/>
        </p:nvSpPr>
        <p:spPr>
          <a:xfrm>
            <a:off x="855406" y="3172403"/>
            <a:ext cx="4798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Elena Bianca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Coroeanu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E2920C-F58A-71A0-EA66-1E28F24C7F5B}"/>
              </a:ext>
            </a:extLst>
          </p:cNvPr>
          <p:cNvSpPr txBox="1"/>
          <p:nvPr/>
        </p:nvSpPr>
        <p:spPr>
          <a:xfrm>
            <a:off x="855406" y="3638961"/>
            <a:ext cx="4375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 2325653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762AF7-FC6E-8705-A9A7-2CC5DBBC950A}"/>
              </a:ext>
            </a:extLst>
          </p:cNvPr>
          <p:cNvSpPr txBox="1"/>
          <p:nvPr/>
        </p:nvSpPr>
        <p:spPr>
          <a:xfrm>
            <a:off x="855406" y="4105519"/>
            <a:ext cx="59091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BMHP6027-EMPOWERING THE OLDER PERSON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62AD07-D928-2675-AE62-6391ED8AFEDA}"/>
              </a:ext>
            </a:extLst>
          </p:cNvPr>
          <p:cNvSpPr txBox="1"/>
          <p:nvPr/>
        </p:nvSpPr>
        <p:spPr>
          <a:xfrm>
            <a:off x="907922" y="4593068"/>
            <a:ext cx="5004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 Name: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Tsiwani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Khumalo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85F326-7597-40CD-723B-0D9A6BB7012A}"/>
              </a:ext>
            </a:extLst>
          </p:cNvPr>
          <p:cNvSpPr txBox="1"/>
          <p:nvPr/>
        </p:nvSpPr>
        <p:spPr>
          <a:xfrm>
            <a:off x="907922" y="5059626"/>
            <a:ext cx="5004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Due: 25 October 2026</a:t>
            </a:r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8EB6249F-DEBA-639F-0647-77E5C4303CA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9373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40973">
        <p:circle/>
      </p:transition>
    </mc:Choice>
    <mc:Fallback xmlns="">
      <p:transition spd="slow" advTm="40973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EF4D52-1894-E481-07E6-59A066E80E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7C367D0-04FB-B502-1FA5-EB5CECD81EC5}"/>
              </a:ext>
            </a:extLst>
          </p:cNvPr>
          <p:cNvSpPr txBox="1"/>
          <p:nvPr/>
        </p:nvSpPr>
        <p:spPr>
          <a:xfrm>
            <a:off x="1750142" y="452284"/>
            <a:ext cx="44638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Ageing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0675F2-F249-D77C-069F-45AC575144DD}"/>
              </a:ext>
            </a:extLst>
          </p:cNvPr>
          <p:cNvSpPr txBox="1"/>
          <p:nvPr/>
        </p:nvSpPr>
        <p:spPr>
          <a:xfrm>
            <a:off x="1307690" y="1592826"/>
            <a:ext cx="23499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Definition of Ageing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09B11A-BBE3-BB6C-0944-FF75E7DEA437}"/>
              </a:ext>
            </a:extLst>
          </p:cNvPr>
          <p:cNvSpPr txBox="1"/>
          <p:nvPr/>
        </p:nvSpPr>
        <p:spPr>
          <a:xfrm>
            <a:off x="983226" y="2300748"/>
            <a:ext cx="313649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Ageing is a natural and lifelong process  of physical, psychological and social change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 involves gradual changes in the body, mind and social roles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Ageing is different for every individual and can be influenced by health, lifestyle and environment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1A85F4-7367-1378-F7EE-1629C5194C74}"/>
              </a:ext>
            </a:extLst>
          </p:cNvPr>
          <p:cNvSpPr txBox="1"/>
          <p:nvPr/>
        </p:nvSpPr>
        <p:spPr>
          <a:xfrm>
            <a:off x="983226" y="6027174"/>
            <a:ext cx="26743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Organization,2015)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A7159FB-2640-F58A-DABC-FD692773ECEC}"/>
              </a:ext>
            </a:extLst>
          </p:cNvPr>
          <p:cNvSpPr txBox="1"/>
          <p:nvPr/>
        </p:nvSpPr>
        <p:spPr>
          <a:xfrm>
            <a:off x="5211097" y="1592826"/>
            <a:ext cx="25465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What is Empowerment?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941925-64EC-4B8A-5A6B-4B8390934145}"/>
              </a:ext>
            </a:extLst>
          </p:cNvPr>
          <p:cNvSpPr txBox="1"/>
          <p:nvPr/>
        </p:nvSpPr>
        <p:spPr>
          <a:xfrm>
            <a:off x="4837471" y="2202425"/>
            <a:ext cx="292018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Empowerment means enabling older people to make their own choices and be involved in decisions about their care and daily life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 involves providing information, support and opportunities to build confidence and independence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Empowerment respects the person’s rights, preferences and dignity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DF39A3-BF49-9B2D-1A50-F7A350CB369F}"/>
              </a:ext>
            </a:extLst>
          </p:cNvPr>
          <p:cNvSpPr txBox="1"/>
          <p:nvPr/>
        </p:nvSpPr>
        <p:spPr>
          <a:xfrm>
            <a:off x="5476567" y="6027174"/>
            <a:ext cx="20156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(Care Act, 2014)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E4C5CAA-93A8-00A4-D4E5-AEDA46BA562C}"/>
              </a:ext>
            </a:extLst>
          </p:cNvPr>
          <p:cNvSpPr txBox="1"/>
          <p:nvPr/>
        </p:nvSpPr>
        <p:spPr>
          <a:xfrm>
            <a:off x="9242323" y="1592826"/>
            <a:ext cx="2448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Why is it Important?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5A4C0A-804B-2EAA-0979-B1333C8EDD5F}"/>
              </a:ext>
            </a:extLst>
          </p:cNvPr>
          <p:cNvSpPr txBox="1"/>
          <p:nvPr/>
        </p:nvSpPr>
        <p:spPr>
          <a:xfrm>
            <a:off x="8819535" y="2300748"/>
            <a:ext cx="2920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Supports independence and improves quality of life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Helps older people maintain control over their care and daily routines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 increase confidence, wellbeing and social participation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Leads to better outcomes and more person-centred care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1BA53A0-1D42-75B3-B760-7C73B5A6B937}"/>
              </a:ext>
            </a:extLst>
          </p:cNvPr>
          <p:cNvSpPr txBox="1"/>
          <p:nvPr/>
        </p:nvSpPr>
        <p:spPr>
          <a:xfrm>
            <a:off x="8819535" y="5997677"/>
            <a:ext cx="37755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Organization,2015)</a:t>
            </a: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6042A2CE-1CCD-8FFF-8544-325871EE139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17267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839"/>
    </mc:Choice>
    <mc:Fallback xmlns="">
      <p:transition spd="slow" advTm="778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F073C3-EF16-290F-970B-B091538DC6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73D0054-58C9-C2EB-1B79-BA79040F7244}"/>
              </a:ext>
            </a:extLst>
          </p:cNvPr>
          <p:cNvSpPr txBox="1"/>
          <p:nvPr/>
        </p:nvSpPr>
        <p:spPr>
          <a:xfrm>
            <a:off x="1189703" y="211760"/>
            <a:ext cx="891785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Introduction: Understanding Ageing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AF9C415-AE5B-C715-EB53-68C2361B0314}"/>
              </a:ext>
            </a:extLst>
          </p:cNvPr>
          <p:cNvSpPr txBox="1"/>
          <p:nvPr/>
        </p:nvSpPr>
        <p:spPr>
          <a:xfrm>
            <a:off x="1784555" y="5464546"/>
            <a:ext cx="90948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Focus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A78DA1B-86CD-A08D-9D93-5A3569A67DEC}"/>
              </a:ext>
            </a:extLst>
          </p:cNvPr>
          <p:cNvSpPr txBox="1"/>
          <p:nvPr/>
        </p:nvSpPr>
        <p:spPr>
          <a:xfrm>
            <a:off x="3977148" y="5464546"/>
            <a:ext cx="76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Care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EA1FBD9-182F-4D67-BA62-28B245445F04}"/>
              </a:ext>
            </a:extLst>
          </p:cNvPr>
          <p:cNvSpPr txBox="1"/>
          <p:nvPr/>
        </p:nvSpPr>
        <p:spPr>
          <a:xfrm>
            <a:off x="6022257" y="5477641"/>
            <a:ext cx="117495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51CB0FB-CCF7-68BE-CAA7-7F00BD09A2FB}"/>
              </a:ext>
            </a:extLst>
          </p:cNvPr>
          <p:cNvSpPr txBox="1"/>
          <p:nvPr/>
        </p:nvSpPr>
        <p:spPr>
          <a:xfrm>
            <a:off x="7767485" y="5431474"/>
            <a:ext cx="127988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ndependence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FCAA332-EF9D-FEBB-D358-3314335F0F8F}"/>
              </a:ext>
            </a:extLst>
          </p:cNvPr>
          <p:cNvSpPr txBox="1"/>
          <p:nvPr/>
        </p:nvSpPr>
        <p:spPr>
          <a:xfrm>
            <a:off x="10034756" y="5458781"/>
            <a:ext cx="162723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BB2F816-1039-2247-50C8-D9E60B0CD9F6}"/>
              </a:ext>
            </a:extLst>
          </p:cNvPr>
          <p:cNvSpPr txBox="1"/>
          <p:nvPr/>
        </p:nvSpPr>
        <p:spPr>
          <a:xfrm>
            <a:off x="2084439" y="1370152"/>
            <a:ext cx="14010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Biological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3D7CFB5-9103-AFD8-C2F9-E9C1CF4E497A}"/>
              </a:ext>
            </a:extLst>
          </p:cNvPr>
          <p:cNvSpPr txBox="1"/>
          <p:nvPr/>
        </p:nvSpPr>
        <p:spPr>
          <a:xfrm>
            <a:off x="2261420" y="3214032"/>
            <a:ext cx="8652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8BF50A5-AFE0-B613-DEBC-4E322829FF28}"/>
              </a:ext>
            </a:extLst>
          </p:cNvPr>
          <p:cNvSpPr txBox="1"/>
          <p:nvPr/>
        </p:nvSpPr>
        <p:spPr>
          <a:xfrm>
            <a:off x="9352936" y="1370152"/>
            <a:ext cx="17648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Psychological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BF7D772-10E1-601C-F73F-ADB07EB18A91}"/>
              </a:ext>
            </a:extLst>
          </p:cNvPr>
          <p:cNvSpPr txBox="1"/>
          <p:nvPr/>
        </p:nvSpPr>
        <p:spPr>
          <a:xfrm>
            <a:off x="8968714" y="3193064"/>
            <a:ext cx="24334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Individual experience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5AD1CDC-B5E0-828F-B15F-34EEB1BEA2A7}"/>
              </a:ext>
            </a:extLst>
          </p:cNvPr>
          <p:cNvSpPr txBox="1"/>
          <p:nvPr/>
        </p:nvSpPr>
        <p:spPr>
          <a:xfrm>
            <a:off x="1501877" y="1796388"/>
            <a:ext cx="2856271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Physical and physiological changes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Influence on health and functioning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(WHO,2015)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D56DE38-10EC-674E-D2D5-4B44F3E03206}"/>
              </a:ext>
            </a:extLst>
          </p:cNvPr>
          <p:cNvSpPr txBox="1"/>
          <p:nvPr/>
        </p:nvSpPr>
        <p:spPr>
          <a:xfrm>
            <a:off x="1501877" y="3785291"/>
            <a:ext cx="2774392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Relationships and family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Participation in communities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 roles and inclusion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115530D-AEEF-35B2-7938-607831277C1D}"/>
              </a:ext>
            </a:extLst>
          </p:cNvPr>
          <p:cNvSpPr txBox="1"/>
          <p:nvPr/>
        </p:nvSpPr>
        <p:spPr>
          <a:xfrm>
            <a:off x="8968714" y="1860026"/>
            <a:ext cx="2664712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Cognition and memory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Emotional wellbeing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Adaptation to change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6846BA4-6B25-3699-D1A5-120C9F88AB54}"/>
              </a:ext>
            </a:extLst>
          </p:cNvPr>
          <p:cNvSpPr txBox="1"/>
          <p:nvPr/>
        </p:nvSpPr>
        <p:spPr>
          <a:xfrm>
            <a:off x="8845556" y="3620666"/>
            <a:ext cx="2911027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Diverse needs and preferences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Life experiences and identity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Independence and personal goals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42456FF4-EC9D-DD76-BB9C-4E7E06B5BB7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92273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35937">
        <p:circle/>
      </p:transition>
    </mc:Choice>
    <mc:Fallback xmlns="">
      <p:transition spd="slow" advTm="35937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CA0242-89CE-1143-E015-0D0E1E4016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8" y="-6698"/>
            <a:ext cx="1218552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70E03F0-5A66-F307-06AD-3CAF997A8BF6}"/>
              </a:ext>
            </a:extLst>
          </p:cNvPr>
          <p:cNvSpPr txBox="1"/>
          <p:nvPr/>
        </p:nvSpPr>
        <p:spPr>
          <a:xfrm>
            <a:off x="658790" y="6698"/>
            <a:ext cx="61942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The Ageing Population and </a:t>
            </a: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Care Needs in the UK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1FEDB8-5D9A-DF72-7C8F-926082E15D89}"/>
              </a:ext>
            </a:extLst>
          </p:cNvPr>
          <p:cNvSpPr txBox="1"/>
          <p:nvPr/>
        </p:nvSpPr>
        <p:spPr>
          <a:xfrm>
            <a:off x="1474839" y="1354323"/>
            <a:ext cx="2697332" cy="20099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UK Ageing Population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UK population is ageing rapidly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 2022, 12.7 million people (19%) were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aged 65 and over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By 2040, this is projected to increase to 17.4 million (24%)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number of people aged 85+ is expected to double by 2040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(ONS, 2023)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6C76D6-BF79-F6A3-F035-67C8B0EBC735}"/>
              </a:ext>
            </a:extLst>
          </p:cNvPr>
          <p:cNvSpPr txBox="1"/>
          <p:nvPr/>
        </p:nvSpPr>
        <p:spPr>
          <a:xfrm>
            <a:off x="4699816" y="1404667"/>
            <a:ext cx="31463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Projected UK population aged 65+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7CC16A-C880-D573-5461-15C0DA652030}"/>
              </a:ext>
            </a:extLst>
          </p:cNvPr>
          <p:cNvSpPr txBox="1"/>
          <p:nvPr/>
        </p:nvSpPr>
        <p:spPr>
          <a:xfrm>
            <a:off x="4866968" y="2110047"/>
            <a:ext cx="81283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12.7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million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7F1D36-D3BF-568A-7596-6F21210D3964}"/>
              </a:ext>
            </a:extLst>
          </p:cNvPr>
          <p:cNvSpPr txBox="1"/>
          <p:nvPr/>
        </p:nvSpPr>
        <p:spPr>
          <a:xfrm>
            <a:off x="4922721" y="3039448"/>
            <a:ext cx="7570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2022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1CE5B4-A21F-7E04-59B5-348DF12CBFC1}"/>
              </a:ext>
            </a:extLst>
          </p:cNvPr>
          <p:cNvSpPr txBox="1"/>
          <p:nvPr/>
        </p:nvSpPr>
        <p:spPr>
          <a:xfrm>
            <a:off x="5961645" y="1964115"/>
            <a:ext cx="89143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15.2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million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4C7D3B-83B3-85B2-B779-E09309CC0D40}"/>
              </a:ext>
            </a:extLst>
          </p:cNvPr>
          <p:cNvSpPr txBox="1"/>
          <p:nvPr/>
        </p:nvSpPr>
        <p:spPr>
          <a:xfrm>
            <a:off x="7033361" y="1684699"/>
            <a:ext cx="81278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17.4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million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D12841A-91E4-88D8-A706-265FA3D3C68A}"/>
              </a:ext>
            </a:extLst>
          </p:cNvPr>
          <p:cNvSpPr txBox="1"/>
          <p:nvPr/>
        </p:nvSpPr>
        <p:spPr>
          <a:xfrm>
            <a:off x="5961645" y="3039448"/>
            <a:ext cx="67512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2030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0F15502-048D-5AA1-777F-EA8798968E82}"/>
              </a:ext>
            </a:extLst>
          </p:cNvPr>
          <p:cNvSpPr txBox="1"/>
          <p:nvPr/>
        </p:nvSpPr>
        <p:spPr>
          <a:xfrm>
            <a:off x="7000569" y="3021911"/>
            <a:ext cx="7570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2040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AD58850-27CD-995D-FE5E-1013DD6BE5EE}"/>
              </a:ext>
            </a:extLst>
          </p:cNvPr>
          <p:cNvSpPr txBox="1"/>
          <p:nvPr/>
        </p:nvSpPr>
        <p:spPr>
          <a:xfrm>
            <a:off x="7334922" y="3021911"/>
            <a:ext cx="966859" cy="2462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(ONS,2023)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61B5809-231C-69D0-BAF2-82B61B165C9E}"/>
              </a:ext>
            </a:extLst>
          </p:cNvPr>
          <p:cNvSpPr txBox="1"/>
          <p:nvPr/>
        </p:nvSpPr>
        <p:spPr>
          <a:xfrm>
            <a:off x="9648741" y="1404667"/>
            <a:ext cx="20156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Why is matters?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DB4E939-097C-84DF-EEDC-3134DB455DC7}"/>
              </a:ext>
            </a:extLst>
          </p:cNvPr>
          <p:cNvSpPr txBox="1"/>
          <p:nvPr/>
        </p:nvSpPr>
        <p:spPr>
          <a:xfrm>
            <a:off x="9537295" y="1643896"/>
            <a:ext cx="239906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Increased demand for health and social care services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Greater need for support with long-term condition and frailty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Potential pressure on workforce and funding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Highlights the importance of empowerment, independence and functional ability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(WHO,2015)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F89F4C7-5CD9-A945-2780-54597BAE395F}"/>
              </a:ext>
            </a:extLst>
          </p:cNvPr>
          <p:cNvSpPr txBox="1"/>
          <p:nvPr/>
        </p:nvSpPr>
        <p:spPr>
          <a:xfrm>
            <a:off x="1245429" y="3312915"/>
            <a:ext cx="51619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Care Needs: A Biopsychosocial Perspective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2438BBF-47D4-A5F7-2895-7B04A59EF264}"/>
              </a:ext>
            </a:extLst>
          </p:cNvPr>
          <p:cNvSpPr txBox="1"/>
          <p:nvPr/>
        </p:nvSpPr>
        <p:spPr>
          <a:xfrm>
            <a:off x="1474838" y="3746090"/>
            <a:ext cx="150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Biological (Physical) Needs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B27177F-176B-DCF8-508A-2A6FB799BC4F}"/>
              </a:ext>
            </a:extLst>
          </p:cNvPr>
          <p:cNvSpPr txBox="1"/>
          <p:nvPr/>
        </p:nvSpPr>
        <p:spPr>
          <a:xfrm>
            <a:off x="717754" y="4311042"/>
            <a:ext cx="230074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Management of long-term condition(e.g. diabetes, arthritis)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Mobility and functional ability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Nutrition, hydration and sleep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Pain management and frailty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FF20547-53D5-3CC0-63D1-45F1B42919AB}"/>
              </a:ext>
            </a:extLst>
          </p:cNvPr>
          <p:cNvSpPr txBox="1"/>
          <p:nvPr/>
        </p:nvSpPr>
        <p:spPr>
          <a:xfrm>
            <a:off x="4122997" y="3570706"/>
            <a:ext cx="1671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Psychological Needs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702557E-BE5E-551A-5151-CA8B0ACCDC85}"/>
              </a:ext>
            </a:extLst>
          </p:cNvPr>
          <p:cNvSpPr txBox="1"/>
          <p:nvPr/>
        </p:nvSpPr>
        <p:spPr>
          <a:xfrm>
            <a:off x="3472407" y="4165935"/>
            <a:ext cx="238270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Mental wellbeing and emotional stability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Risk of anxiety, depression and loneliness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Maintaining a sense of identity and self-esteem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Cognitive support (e.g. dementia)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(Dementia UK,2023)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FF293BD-4710-77EC-17C6-F689AE08A5D0}"/>
              </a:ext>
            </a:extLst>
          </p:cNvPr>
          <p:cNvSpPr txBox="1"/>
          <p:nvPr/>
        </p:nvSpPr>
        <p:spPr>
          <a:xfrm>
            <a:off x="6853084" y="3606235"/>
            <a:ext cx="15076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Social Needs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127EB83-7433-8817-5628-085C69341CA4}"/>
              </a:ext>
            </a:extLst>
          </p:cNvPr>
          <p:cNvSpPr txBox="1"/>
          <p:nvPr/>
        </p:nvSpPr>
        <p:spPr>
          <a:xfrm>
            <a:off x="6272978" y="4009377"/>
            <a:ext cx="2382703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connection and meaningful relationships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Inclusion and participation in the community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Access to transport, housing and social activities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Support to avoid isolation and loneliness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(ONS,2022)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0CF4D30-F97D-017D-CF79-6D40441B9EA7}"/>
              </a:ext>
            </a:extLst>
          </p:cNvPr>
          <p:cNvSpPr txBox="1"/>
          <p:nvPr/>
        </p:nvSpPr>
        <p:spPr>
          <a:xfrm>
            <a:off x="1456850" y="5630662"/>
            <a:ext cx="844590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Key Message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 ageing population brings diverse and interconnected needs. A holistic, person-centred approach is essential to support older people’s independence, wellbeing and quality of life. </a:t>
            </a:r>
          </a:p>
        </p:txBody>
      </p:sp>
      <p:pic>
        <p:nvPicPr>
          <p:cNvPr id="25" name="Video 24">
            <a:hlinkClick r:id="" action="ppaction://media"/>
            <a:extLst>
              <a:ext uri="{FF2B5EF4-FFF2-40B4-BE49-F238E27FC236}">
                <a16:creationId xmlns:a16="http://schemas.microsoft.com/office/drawing/2014/main" id="{08AFA381-0F2A-9133-28B8-6E6DEFFEA55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63076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151898">
        <p:circle/>
      </p:transition>
    </mc:Choice>
    <mc:Fallback xmlns="">
      <p:transition spd="slow" advTm="151898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123FCAA-47D1-E9CB-3B41-A3992EACCE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426" y="0"/>
            <a:ext cx="1218552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DA441C-E564-B402-660B-64B143194BB8}"/>
              </a:ext>
            </a:extLst>
          </p:cNvPr>
          <p:cNvSpPr txBox="1"/>
          <p:nvPr/>
        </p:nvSpPr>
        <p:spPr>
          <a:xfrm>
            <a:off x="1592827" y="1200763"/>
            <a:ext cx="69809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Theoretical Frameworks </a:t>
            </a:r>
          </a:p>
          <a:p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48043C-9E1A-B284-D940-9DEE23F3A1B9}"/>
              </a:ext>
            </a:extLst>
          </p:cNvPr>
          <p:cNvSpPr txBox="1"/>
          <p:nvPr/>
        </p:nvSpPr>
        <p:spPr>
          <a:xfrm>
            <a:off x="1818968" y="2145261"/>
            <a:ext cx="3126657" cy="24895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Activity Theory </a:t>
            </a:r>
            <a:endParaRPr lang="en-GB" dirty="0"/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Emphasises the importance of participation in later life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Meaningful activities and social engagement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Maintaining active roles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Associated with greater independence and wellbeing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(Havighurst,1961)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AD0388-CA48-4E2D-007F-DA7A72F599B3}"/>
              </a:ext>
            </a:extLst>
          </p:cNvPr>
          <p:cNvSpPr txBox="1"/>
          <p:nvPr/>
        </p:nvSpPr>
        <p:spPr>
          <a:xfrm>
            <a:off x="8619653" y="2059699"/>
            <a:ext cx="3126657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Disengagement Theory 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Suggests a gradual withdrawal from social roles and relationships in later life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Seen as a natural and mutual process between the older person and society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 help explain reduced social engagement for some older people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C30999-6C03-AA8C-81E5-45E96CBF2CFD}"/>
              </a:ext>
            </a:extLst>
          </p:cNvPr>
          <p:cNvSpPr txBox="1"/>
          <p:nvPr/>
        </p:nvSpPr>
        <p:spPr>
          <a:xfrm>
            <a:off x="7459446" y="3803856"/>
            <a:ext cx="428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However, this theory may reinforce assumptions about passivity in later life and does not reflect the diverse experiences of older people 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(Cumming &amp; Henry,1961)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39F726-521F-CB6D-1902-596CF5EEAF5A}"/>
              </a:ext>
            </a:extLst>
          </p:cNvPr>
          <p:cNvSpPr txBox="1"/>
          <p:nvPr/>
        </p:nvSpPr>
        <p:spPr>
          <a:xfrm>
            <a:off x="2271251" y="5112775"/>
            <a:ext cx="24580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Evaluate care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Provides a framework for understanding needs and behaviours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38E5F3-8C2D-CE85-56CB-CAD13636259D}"/>
              </a:ext>
            </a:extLst>
          </p:cNvPr>
          <p:cNvSpPr txBox="1"/>
          <p:nvPr/>
        </p:nvSpPr>
        <p:spPr>
          <a:xfrm>
            <a:off x="5309418" y="5112775"/>
            <a:ext cx="22614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Challenge assumptions 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Helps question stereotypes about ageing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753A2E-9DD2-B1E9-F277-3672DE916ED9}"/>
              </a:ext>
            </a:extLst>
          </p:cNvPr>
          <p:cNvSpPr txBox="1"/>
          <p:nvPr/>
        </p:nvSpPr>
        <p:spPr>
          <a:xfrm>
            <a:off x="8436077" y="5139200"/>
            <a:ext cx="25268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Support person-centred care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Informs approaches that promote choice, dignity and independence </a:t>
            </a:r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AABB12B8-85EF-566D-6CB0-DAC2757615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18848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53237">
        <p:circle/>
      </p:transition>
    </mc:Choice>
    <mc:Fallback xmlns="">
      <p:transition spd="slow" advTm="53237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D04DB90-B53D-A40D-DC09-79B24429AD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E869CC-117C-64FA-D81D-CC5C5FFB2174}"/>
              </a:ext>
            </a:extLst>
          </p:cNvPr>
          <p:cNvSpPr txBox="1"/>
          <p:nvPr/>
        </p:nvSpPr>
        <p:spPr>
          <a:xfrm>
            <a:off x="1419121" y="1047851"/>
            <a:ext cx="523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Policy and Legislation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B73C67-D284-DEA4-8805-8AAB57DC362D}"/>
              </a:ext>
            </a:extLst>
          </p:cNvPr>
          <p:cNvSpPr txBox="1"/>
          <p:nvPr/>
        </p:nvSpPr>
        <p:spPr>
          <a:xfrm>
            <a:off x="1976284" y="2261419"/>
            <a:ext cx="20942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56E4C5-AA2B-BB41-24B0-990D56966C1D}"/>
              </a:ext>
            </a:extLst>
          </p:cNvPr>
          <p:cNvSpPr txBox="1"/>
          <p:nvPr/>
        </p:nvSpPr>
        <p:spPr>
          <a:xfrm>
            <a:off x="1681317" y="2684206"/>
            <a:ext cx="240890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Sets out the legal framework for adult social care in England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Promotes wellbeing , independence and person-centred care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Places duties on local authorities to assess needs and provide support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C612ED-8EBF-65A0-367B-259DE776AC1C}"/>
              </a:ext>
            </a:extLst>
          </p:cNvPr>
          <p:cNvSpPr txBox="1"/>
          <p:nvPr/>
        </p:nvSpPr>
        <p:spPr>
          <a:xfrm rot="21282620">
            <a:off x="1289664" y="4961014"/>
            <a:ext cx="20942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C64378-7C2D-39A7-7665-1A5A4BB0F555}"/>
              </a:ext>
            </a:extLst>
          </p:cNvPr>
          <p:cNvSpPr txBox="1"/>
          <p:nvPr/>
        </p:nvSpPr>
        <p:spPr>
          <a:xfrm rot="21247371">
            <a:off x="1279936" y="5480844"/>
            <a:ext cx="22301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Equality Act 2010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57E9A2-CD0F-A3FE-CF74-4A637D836B26}"/>
              </a:ext>
            </a:extLst>
          </p:cNvPr>
          <p:cNvSpPr txBox="1"/>
          <p:nvPr/>
        </p:nvSpPr>
        <p:spPr>
          <a:xfrm>
            <a:off x="5643714" y="2293935"/>
            <a:ext cx="20942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Equality Act 2010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04B77B-CE4F-2FFC-C942-20195CF42452}"/>
              </a:ext>
            </a:extLst>
          </p:cNvPr>
          <p:cNvSpPr txBox="1"/>
          <p:nvPr/>
        </p:nvSpPr>
        <p:spPr>
          <a:xfrm>
            <a:off x="5565057" y="2684206"/>
            <a:ext cx="217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Protects individuals from discrimination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Promote equal access to health and social care services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 the rights , dignity and inclusion of older people, including those with disabilities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7E7528-6E8C-A05B-D8C3-E8BA93BC1772}"/>
              </a:ext>
            </a:extLst>
          </p:cNvPr>
          <p:cNvSpPr txBox="1"/>
          <p:nvPr/>
        </p:nvSpPr>
        <p:spPr>
          <a:xfrm>
            <a:off x="9566784" y="2337948"/>
            <a:ext cx="22515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NHS Policies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BC8680-711F-B619-141B-D37713B1ED4A}"/>
              </a:ext>
            </a:extLst>
          </p:cNvPr>
          <p:cNvSpPr txBox="1"/>
          <p:nvPr/>
        </p:nvSpPr>
        <p:spPr>
          <a:xfrm>
            <a:off x="9196394" y="2684206"/>
            <a:ext cx="24777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 integrated, person-centred care for older people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Focus on prevention, early intervention and joined-up services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Include strategies such as the NHS Long Term Plan and guidance for enhanced health in care homes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602E77-D5B1-7D92-E607-520CF52F5A25}"/>
              </a:ext>
            </a:extLst>
          </p:cNvPr>
          <p:cNvSpPr txBox="1"/>
          <p:nvPr/>
        </p:nvSpPr>
        <p:spPr>
          <a:xfrm>
            <a:off x="4670360" y="4880519"/>
            <a:ext cx="16518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Set standards 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Ensure safety, quality and accountability in care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5099FA8-8676-0801-0A39-779949500035}"/>
              </a:ext>
            </a:extLst>
          </p:cNvPr>
          <p:cNvSpPr txBox="1"/>
          <p:nvPr/>
        </p:nvSpPr>
        <p:spPr>
          <a:xfrm>
            <a:off x="7145101" y="4873261"/>
            <a:ext cx="16518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Protect rights 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Promote fairness, inclusion and dignity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B4A4168-5550-BC98-C465-84580E7C2A30}"/>
              </a:ext>
            </a:extLst>
          </p:cNvPr>
          <p:cNvSpPr txBox="1"/>
          <p:nvPr/>
        </p:nvSpPr>
        <p:spPr>
          <a:xfrm>
            <a:off x="9588299" y="4817268"/>
            <a:ext cx="21165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Guide good practice 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Inform the delivery of effective, person-centred care</a:t>
            </a:r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D9923E54-6487-BF61-B498-E544B76FB69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64052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53927">
        <p:circle/>
      </p:transition>
    </mc:Choice>
    <mc:Fallback xmlns="">
      <p:transition spd="slow" advTm="53927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11DE7B8-F2E1-BE78-041C-28654EAA92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8" y="0"/>
            <a:ext cx="12185522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EB0F9F2-F2C2-6727-0555-5DAC15FB7CE9}"/>
              </a:ext>
            </a:extLst>
          </p:cNvPr>
          <p:cNvSpPr txBox="1"/>
          <p:nvPr/>
        </p:nvSpPr>
        <p:spPr>
          <a:xfrm>
            <a:off x="93406" y="122903"/>
            <a:ext cx="7905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Safeguarding and Empowerment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D8CF73-09D7-FF49-ACDE-C3C04E21DBC3}"/>
              </a:ext>
            </a:extLst>
          </p:cNvPr>
          <p:cNvSpPr txBox="1"/>
          <p:nvPr/>
        </p:nvSpPr>
        <p:spPr>
          <a:xfrm>
            <a:off x="1283110" y="1109574"/>
            <a:ext cx="308732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Empowerment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 older people to make their own decisions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Respect their rights, choices and control over their lives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(Age UK,2023)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68CE61-A698-9F30-0F4A-6F2269582002}"/>
              </a:ext>
            </a:extLst>
          </p:cNvPr>
          <p:cNvSpPr txBox="1"/>
          <p:nvPr/>
        </p:nvSpPr>
        <p:spPr>
          <a:xfrm>
            <a:off x="1106129" y="2650243"/>
            <a:ext cx="30086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Protection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Protect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older people from abuse, neglect and harm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Ensure safe and high-quality care environments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(CQC,2023)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0ECC88-E84B-CD2F-DEDB-1B4F6C0CE44E}"/>
              </a:ext>
            </a:extLst>
          </p:cNvPr>
          <p:cNvSpPr txBox="1"/>
          <p:nvPr/>
        </p:nvSpPr>
        <p:spPr>
          <a:xfrm>
            <a:off x="961615" y="3980697"/>
            <a:ext cx="35300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Partnership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Work together with older people ,families, carers and other professionals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Share information and coordinate care to achieve the best outcomes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(Department of Health and Social Care,2025)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A3F524-A6BD-F04A-2923-6CBFACEAC6F0}"/>
              </a:ext>
            </a:extLst>
          </p:cNvPr>
          <p:cNvSpPr txBox="1"/>
          <p:nvPr/>
        </p:nvSpPr>
        <p:spPr>
          <a:xfrm>
            <a:off x="9006347" y="1109575"/>
            <a:ext cx="268420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Prevention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Identify and reduce the risk of abuse and neglect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Raise awareness and provide training for staff and carers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(NICE,2018)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6612D7-BE73-CF58-84C5-2FF478BE3EE2}"/>
              </a:ext>
            </a:extLst>
          </p:cNvPr>
          <p:cNvSpPr txBox="1"/>
          <p:nvPr/>
        </p:nvSpPr>
        <p:spPr>
          <a:xfrm>
            <a:off x="9104671" y="2650244"/>
            <a:ext cx="268420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Proportionality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Take the least intrusive action necessary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Balance safety with the persons rights and independence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(Mental Capacity Act,2005)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67F4F9-2BC7-72D5-A55B-313F89302D25}"/>
              </a:ext>
            </a:extLst>
          </p:cNvPr>
          <p:cNvSpPr txBox="1"/>
          <p:nvPr/>
        </p:nvSpPr>
        <p:spPr>
          <a:xfrm>
            <a:off x="9006347" y="4073029"/>
            <a:ext cx="268420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Accountability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Ensure organisations and professionals are accountable for safeguarding 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Follow policies, report concerns and learn from incidents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(Great Britain,2014)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EDE67C-007F-C56F-6B3B-E4575D7D755D}"/>
              </a:ext>
            </a:extLst>
          </p:cNvPr>
          <p:cNvSpPr txBox="1"/>
          <p:nvPr/>
        </p:nvSpPr>
        <p:spPr>
          <a:xfrm>
            <a:off x="1615843" y="5521367"/>
            <a:ext cx="100452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Key Message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Safeguarding and empowerment are essential to protect people’s rights, promote their wellbeing and support their independence 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(World Health Organization,2015)</a:t>
            </a:r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4B891D36-C14D-5644-A790-01FF0BDCDF2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02347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101049">
        <p:circle/>
      </p:transition>
    </mc:Choice>
    <mc:Fallback xmlns="">
      <p:transition spd="slow" advTm="101049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EB46236-EA60-55A3-3D29-83AE911D4D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5522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956832C-6575-E85E-0C42-8DD5B82A5091}"/>
              </a:ext>
            </a:extLst>
          </p:cNvPr>
          <p:cNvSpPr txBox="1"/>
          <p:nvPr/>
        </p:nvSpPr>
        <p:spPr>
          <a:xfrm>
            <a:off x="324465" y="112362"/>
            <a:ext cx="8396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Domiciliary and Community Care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A65FE4-C7E5-F82E-BFF1-5213B0A38F5C}"/>
              </a:ext>
            </a:extLst>
          </p:cNvPr>
          <p:cNvSpPr txBox="1"/>
          <p:nvPr/>
        </p:nvSpPr>
        <p:spPr>
          <a:xfrm>
            <a:off x="1519084" y="3317721"/>
            <a:ext cx="42966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Allows individuals to remain in their own home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Promote independence and familiar routines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 physical, emotional and social wellbeing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 be more cost-effective than residential care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(Age UK,2023)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DD1D4-3E1D-61B0-6A35-18A7A16FE16F}"/>
              </a:ext>
            </a:extLst>
          </p:cNvPr>
          <p:cNvSpPr txBox="1"/>
          <p:nvPr/>
        </p:nvSpPr>
        <p:spPr>
          <a:xfrm>
            <a:off x="7334864" y="3196128"/>
            <a:ext cx="446384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Community support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Includes home care services, day centres care community groups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Helps reduce isolation and loneliness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Provides opportunities for social participation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 access to local services and resources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(Department of Health and Social Care,2025)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446626-53DE-8A27-8439-6CA9E7F05377}"/>
              </a:ext>
            </a:extLst>
          </p:cNvPr>
          <p:cNvSpPr txBox="1"/>
          <p:nvPr/>
        </p:nvSpPr>
        <p:spPr>
          <a:xfrm>
            <a:off x="2792361" y="4945626"/>
            <a:ext cx="5437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Availability and access can be limited, with waiting list in some areas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Quality depends on consistent staffing, training and funding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May not meet the needs of people with more complex care requirements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 be affected by workforce shortages and regional inequalities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(WHO,2015)</a:t>
            </a:r>
          </a:p>
        </p:txBody>
      </p:sp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C45EF58F-C9E3-1B5C-D262-2380F23F05C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62315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69299">
        <p:circle/>
      </p:transition>
    </mc:Choice>
    <mc:Fallback xmlns="">
      <p:transition spd="slow" advTm="69299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ED160B3-0CC2-B488-31AD-502C38ECC8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3" y="0"/>
            <a:ext cx="12178234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7EBB384-7B20-7657-E388-BE94BBD22E28}"/>
              </a:ext>
            </a:extLst>
          </p:cNvPr>
          <p:cNvSpPr txBox="1"/>
          <p:nvPr/>
        </p:nvSpPr>
        <p:spPr>
          <a:xfrm>
            <a:off x="353960" y="192009"/>
            <a:ext cx="5987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Challenges and Solutions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2E0C83-2B19-5227-1AA1-2C6BF1914A23}"/>
              </a:ext>
            </a:extLst>
          </p:cNvPr>
          <p:cNvSpPr txBox="1"/>
          <p:nvPr/>
        </p:nvSpPr>
        <p:spPr>
          <a:xfrm>
            <a:off x="727587" y="1484671"/>
            <a:ext cx="32938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53A689-F9BA-596A-5A3E-BC4BE48326EB}"/>
              </a:ext>
            </a:extLst>
          </p:cNvPr>
          <p:cNvSpPr txBox="1"/>
          <p:nvPr/>
        </p:nvSpPr>
        <p:spPr>
          <a:xfrm>
            <a:off x="1307690" y="1940842"/>
            <a:ext cx="329380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Increasing demand for care services</a:t>
            </a: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 growing ageing population is placing pressure on health and social care services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3425C6-F119-9E4B-BCB7-5BFFCC8398D0}"/>
              </a:ext>
            </a:extLst>
          </p:cNvPr>
          <p:cNvSpPr txBox="1"/>
          <p:nvPr/>
        </p:nvSpPr>
        <p:spPr>
          <a:xfrm>
            <a:off x="1307690" y="2744896"/>
            <a:ext cx="319548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Funding and resource limitations</a:t>
            </a: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Insufficient funding can affect the availability and quality of care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62B8C1-1E56-EF07-090C-BE2C9F7ABCD1}"/>
              </a:ext>
            </a:extLst>
          </p:cNvPr>
          <p:cNvSpPr txBox="1"/>
          <p:nvPr/>
        </p:nvSpPr>
        <p:spPr>
          <a:xfrm>
            <a:off x="1307690" y="3581093"/>
            <a:ext cx="319548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Workforce shortages </a:t>
            </a: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Difficulties in recruiting and retaining skilled and experienced care staff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F4C153-58E9-DD94-0496-F4ABB9DF4E6E}"/>
              </a:ext>
            </a:extLst>
          </p:cNvPr>
          <p:cNvSpPr txBox="1"/>
          <p:nvPr/>
        </p:nvSpPr>
        <p:spPr>
          <a:xfrm>
            <a:off x="1091380" y="4336008"/>
            <a:ext cx="3500283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Health inequalities and limited access</a:t>
            </a: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Some older people, especially in rural or deprived areas, face barriers to accessing services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24A149-240D-586C-8C7A-2202138A06A5}"/>
              </a:ext>
            </a:extLst>
          </p:cNvPr>
          <p:cNvSpPr txBox="1"/>
          <p:nvPr/>
        </p:nvSpPr>
        <p:spPr>
          <a:xfrm>
            <a:off x="8101780" y="1547526"/>
            <a:ext cx="295950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Solutions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273590-9268-27E3-CEC1-5F782501A283}"/>
              </a:ext>
            </a:extLst>
          </p:cNvPr>
          <p:cNvSpPr txBox="1"/>
          <p:nvPr/>
        </p:nvSpPr>
        <p:spPr>
          <a:xfrm>
            <a:off x="8686803" y="2022426"/>
            <a:ext cx="329380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Increased investment and sustainable funding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Adequate funding can improve service availability, infrastructure and the quality of care provided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F5B942-E38B-40BC-77DB-583BFFAF5F69}"/>
              </a:ext>
            </a:extLst>
          </p:cNvPr>
          <p:cNvSpPr txBox="1"/>
          <p:nvPr/>
        </p:nvSpPr>
        <p:spPr>
          <a:xfrm>
            <a:off x="8686804" y="2683877"/>
            <a:ext cx="31954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Recruitment, training and better support for care staff</a:t>
            </a: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Investing in training, fair pay and staff wellbeing can help attract and retain a skilled workforce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141A3C-5DB8-534A-ACBA-A4BD1549779F}"/>
              </a:ext>
            </a:extLst>
          </p:cNvPr>
          <p:cNvSpPr txBox="1"/>
          <p:nvPr/>
        </p:nvSpPr>
        <p:spPr>
          <a:xfrm>
            <a:off x="8731050" y="3575893"/>
            <a:ext cx="3106993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Integrated health and social care services</a:t>
            </a: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Better coordination between services can ensure more holistic and efficient care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BA0217-C298-0C15-DE5F-566E86B36523}"/>
              </a:ext>
            </a:extLst>
          </p:cNvPr>
          <p:cNvSpPr txBox="1"/>
          <p:nvPr/>
        </p:nvSpPr>
        <p:spPr>
          <a:xfrm>
            <a:off x="8686803" y="4265857"/>
            <a:ext cx="319548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Person-centred approaches </a:t>
            </a: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Services should be tailored to individual needs, preferences and choices to promote independence and dignity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09E996A-15E4-D3E2-1F3B-EB463FAC91AE}"/>
              </a:ext>
            </a:extLst>
          </p:cNvPr>
          <p:cNvSpPr txBox="1"/>
          <p:nvPr/>
        </p:nvSpPr>
        <p:spPr>
          <a:xfrm>
            <a:off x="1406012" y="5351671"/>
            <a:ext cx="111006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Solutions can significantly improve outcomes, but their success depends on consistent implementation and long-term commitment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Increased funding training can improve quality of care, yet financial and workforce constraints remain major challenges (CQC,2023)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Integrated and person-centred care are effective in promoting independence and wellbeing, but access can still be unequal across different regions (Age UK,2023)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Overall, while progress is being made, a more coordinated and sustainable approach is needed to ensure high-quality, equitable care for all older people</a:t>
            </a:r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7190AA3D-D5B2-FA68-FEBF-BB9070A4DA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43835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86353">
        <p:circle/>
      </p:transition>
    </mc:Choice>
    <mc:Fallback xmlns="">
      <p:transition spd="slow" advTm="86353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4A5E002-48F8-BF33-FA80-D54509A3C9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8" y="0"/>
            <a:ext cx="12185522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5555819-6049-24DE-A362-38033319300A}"/>
              </a:ext>
            </a:extLst>
          </p:cNvPr>
          <p:cNvSpPr txBox="1"/>
          <p:nvPr/>
        </p:nvSpPr>
        <p:spPr>
          <a:xfrm>
            <a:off x="2163096" y="67806"/>
            <a:ext cx="7393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Residential and Nursing Care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9E0190-0DEF-EFDF-934E-F3D59311BD55}"/>
              </a:ext>
            </a:extLst>
          </p:cNvPr>
          <p:cNvSpPr txBox="1"/>
          <p:nvPr/>
        </p:nvSpPr>
        <p:spPr>
          <a:xfrm>
            <a:off x="1347018" y="3516781"/>
            <a:ext cx="451300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Residential Care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Provides 24-hours care and support in a safe living environment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Assistance with daily activities such as personal care, meals and housekeeping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Opportunities for social interaction and reduced isolation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(CQC,2023)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FE6622-8B7C-6F84-114B-75D39A7BB987}"/>
              </a:ext>
            </a:extLst>
          </p:cNvPr>
          <p:cNvSpPr txBox="1"/>
          <p:nvPr/>
        </p:nvSpPr>
        <p:spPr>
          <a:xfrm>
            <a:off x="7200565" y="3516781"/>
            <a:ext cx="45130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Nursing Care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Provides 24-hours nursing care and medical support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Suitable for older people with complex health needs or long-term conditions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Aims to maintain comfort, dignity and the best possible quality of life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(NHS England,2023)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26A478-3FFE-A3EF-7E3C-E2CBA6C9DE21}"/>
              </a:ext>
            </a:extLst>
          </p:cNvPr>
          <p:cNvSpPr txBox="1"/>
          <p:nvPr/>
        </p:nvSpPr>
        <p:spPr>
          <a:xfrm>
            <a:off x="1524000" y="5043948"/>
            <a:ext cx="104615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Residential and nursing care can greatly improve safety, health outcomes and quality of life, especially for people with higher levels of need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However, challenges include high costs, workforce shortages and variability in the quality of care across different providers (CQC,2023)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Some older people may experience a loss of independence and difficulty adjusting to a new environment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Overall, while these services are essential for many, a more consistent, well-funded and person-centred approach is needed to ensure high-quality care for all</a:t>
            </a: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50B671F8-071F-80E3-8831-929D4D291E3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09907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99653">
        <p:circle/>
      </p:transition>
    </mc:Choice>
    <mc:Fallback xmlns="">
      <p:transition spd="slow" advTm="99653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985E38-A80D-F08A-02B6-D199819C4F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8" y="0"/>
            <a:ext cx="12185522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B39D3C6-E68D-EE6D-7BFC-D938D9AF3BA3}"/>
              </a:ext>
            </a:extLst>
          </p:cNvPr>
          <p:cNvSpPr txBox="1"/>
          <p:nvPr/>
        </p:nvSpPr>
        <p:spPr>
          <a:xfrm>
            <a:off x="108153" y="173332"/>
            <a:ext cx="77084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Housing and Independent Living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5194E4-B1E7-CAD7-2170-D28EA605F432}"/>
              </a:ext>
            </a:extLst>
          </p:cNvPr>
          <p:cNvSpPr txBox="1"/>
          <p:nvPr/>
        </p:nvSpPr>
        <p:spPr>
          <a:xfrm>
            <a:off x="540774" y="1406012"/>
            <a:ext cx="25858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Adapted Housing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FDB197-BF76-47DD-9379-273FA376B079}"/>
              </a:ext>
            </a:extLst>
          </p:cNvPr>
          <p:cNvSpPr txBox="1"/>
          <p:nvPr/>
        </p:nvSpPr>
        <p:spPr>
          <a:xfrm>
            <a:off x="878368" y="3566346"/>
            <a:ext cx="35166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Home adaptation (e.g. stairlifts, grab rails, accessible bathrooms) can help older people live independently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 reduce the risk of falls and hospital admission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Allows people to remain in their own homes for longer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CCAE57-8B33-0421-F5BD-B5D9C2560FE6}"/>
              </a:ext>
            </a:extLst>
          </p:cNvPr>
          <p:cNvSpPr txBox="1"/>
          <p:nvPr/>
        </p:nvSpPr>
        <p:spPr>
          <a:xfrm>
            <a:off x="4532671" y="1406013"/>
            <a:ext cx="22220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Supported Living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82E530-4271-4AE7-F420-CCC2FF15D5D5}"/>
              </a:ext>
            </a:extLst>
          </p:cNvPr>
          <p:cNvSpPr txBox="1"/>
          <p:nvPr/>
        </p:nvSpPr>
        <p:spPr>
          <a:xfrm>
            <a:off x="4789174" y="3595672"/>
            <a:ext cx="31561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Provides tailored support with daily living while promoting independence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 include help with personal care, meals, medication and social activities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Bridges the gap between living at home and residential care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B05305-501B-BBFB-D57C-9EF8082E296F}"/>
              </a:ext>
            </a:extLst>
          </p:cNvPr>
          <p:cNvSpPr txBox="1"/>
          <p:nvPr/>
        </p:nvSpPr>
        <p:spPr>
          <a:xfrm>
            <a:off x="8278761" y="1406012"/>
            <a:ext cx="35199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Accessibility and Community Support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69BEA5-1AAD-41D3-C104-9C92D63F0249}"/>
              </a:ext>
            </a:extLst>
          </p:cNvPr>
          <p:cNvSpPr txBox="1"/>
          <p:nvPr/>
        </p:nvSpPr>
        <p:spPr>
          <a:xfrm>
            <a:off x="8613058" y="3658678"/>
            <a:ext cx="34314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Accessible transport, local services and community facilities help reduce isolation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Opportunities for social interaction and active ageing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Supports mental and physical wellbeing and enables people to stay connected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5E6A5B-856B-92E9-029E-161F298FA421}"/>
              </a:ext>
            </a:extLst>
          </p:cNvPr>
          <p:cNvSpPr txBox="1"/>
          <p:nvPr/>
        </p:nvSpPr>
        <p:spPr>
          <a:xfrm>
            <a:off x="1582994" y="5368413"/>
            <a:ext cx="1046152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Housing adaptations and supported living can significantly improve independence and quality of life (NICE,2018)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However, access can be limited by cost, waiting times and regional inequalities (CQC,2023)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Community support is valuable, but availability varies between urban and rural areas (Department of Health and Social Care,2025)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Overall, a coordinated and well-funded approach is needed to ensure all older people have safe, suitable and accessible housing options </a:t>
            </a:r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F80CD2B1-0878-CC31-5AE9-D3BADB31E37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61996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105039">
        <p:circle/>
      </p:transition>
    </mc:Choice>
    <mc:Fallback xmlns="">
      <p:transition spd="slow" advTm="105039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C217BF-66FA-02C0-842E-BC42BB3873B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8" y="0"/>
            <a:ext cx="12185522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5628C81-EC8B-54F3-4931-687BD3267FFE}"/>
              </a:ext>
            </a:extLst>
          </p:cNvPr>
          <p:cNvSpPr txBox="1"/>
          <p:nvPr/>
        </p:nvSpPr>
        <p:spPr>
          <a:xfrm>
            <a:off x="147484" y="128738"/>
            <a:ext cx="886869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Benefits and Limitations of Technology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2349E9-D783-816B-DF68-D4B454755B8B}"/>
              </a:ext>
            </a:extLst>
          </p:cNvPr>
          <p:cNvSpPr txBox="1"/>
          <p:nvPr/>
        </p:nvSpPr>
        <p:spPr>
          <a:xfrm>
            <a:off x="727586" y="2920180"/>
            <a:ext cx="2713703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Can increase safety and security through remote monitoring and alarm systems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Supports independence and allows people to remain in their own homes for longer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Can improve access to healthcare and enable early identification of health issues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May reduce social isolation through digital communication tools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35382B-7BE6-A232-C70F-67B62C1E74E0}"/>
              </a:ext>
            </a:extLst>
          </p:cNvPr>
          <p:cNvSpPr txBox="1"/>
          <p:nvPr/>
        </p:nvSpPr>
        <p:spPr>
          <a:xfrm>
            <a:off x="648929" y="1396181"/>
            <a:ext cx="36182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Benefits of Technology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1234B1-4A94-9E90-7979-270CBC5CBD9A}"/>
              </a:ext>
            </a:extLst>
          </p:cNvPr>
          <p:cNvSpPr txBox="1"/>
          <p:nvPr/>
        </p:nvSpPr>
        <p:spPr>
          <a:xfrm>
            <a:off x="6469626" y="1396181"/>
            <a:ext cx="37460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Limitations of Technology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FCA77E-7D85-5BD6-FA4E-B8BBA6982EDF}"/>
              </a:ext>
            </a:extLst>
          </p:cNvPr>
          <p:cNvSpPr txBox="1"/>
          <p:nvPr/>
        </p:nvSpPr>
        <p:spPr>
          <a:xfrm>
            <a:off x="6597445" y="2946182"/>
            <a:ext cx="258588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Digital exclusion can affect older people with limited digital skills or no access to devices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Initial costs can be high for individuals and services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May reduce face-to-face interaction and increase feelings of isolation for some older people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Reliability and data privacy concerns can affect trust and use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A47376-F2D6-6787-8CFD-022BF8107EC7}"/>
              </a:ext>
            </a:extLst>
          </p:cNvPr>
          <p:cNvSpPr txBox="1"/>
          <p:nvPr/>
        </p:nvSpPr>
        <p:spPr>
          <a:xfrm>
            <a:off x="1982877" y="5219949"/>
            <a:ext cx="1020264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Technology can significantly improve safety, independence and quality of life for many older people (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Pappada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et al.,2021)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However, its effectiveness depends on individuals needs, digital skills and access to reliable support (Boyle,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Husebo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and Vislapuu, 2022)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Challenges such as cost, digital exclusion and reduced human contact may limit its benefits and could widen existing inequalities (Ge et al.,2025)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Overall, technology should complement, not replace, person-centred care and human interaction </a:t>
            </a:r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326C2E6F-52EC-89A4-4588-196F74F763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25247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103242">
        <p:circle/>
      </p:transition>
    </mc:Choice>
    <mc:Fallback xmlns="">
      <p:transition spd="slow" advTm="103242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BF7BEE-C12E-4C01-9D65-5D46BC9B64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5522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E8956A0-8284-CDA5-8F08-D9198A41E80B}"/>
              </a:ext>
            </a:extLst>
          </p:cNvPr>
          <p:cNvSpPr txBox="1"/>
          <p:nvPr/>
        </p:nvSpPr>
        <p:spPr>
          <a:xfrm>
            <a:off x="1582994" y="255639"/>
            <a:ext cx="55355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Real-World Case Study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Mr and Mrs S – Supporting independence and choice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84C8D8-B092-8A93-E955-A86EF704E56E}"/>
              </a:ext>
            </a:extLst>
          </p:cNvPr>
          <p:cNvSpPr txBox="1"/>
          <p:nvPr/>
        </p:nvSpPr>
        <p:spPr>
          <a:xfrm>
            <a:off x="1327355" y="1661651"/>
            <a:ext cx="18091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Case Background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04D982-237A-8D9A-644A-527C99572FE6}"/>
              </a:ext>
            </a:extLst>
          </p:cNvPr>
          <p:cNvSpPr txBox="1"/>
          <p:nvPr/>
        </p:nvSpPr>
        <p:spPr>
          <a:xfrm>
            <a:off x="811160" y="2036972"/>
            <a:ext cx="284152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Mr and Mrs S are an older couple living together 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Mr S has dementia and his needs are increasing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They wish to remain at home and maintain their independence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Concerns arise about their safety ,wellbeing and ability to make decision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(Age UK,2023)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D95F62-9168-E2F8-218F-F76585C058A1}"/>
              </a:ext>
            </a:extLst>
          </p:cNvPr>
          <p:cNvSpPr txBox="1"/>
          <p:nvPr/>
        </p:nvSpPr>
        <p:spPr>
          <a:xfrm>
            <a:off x="5063613" y="1661650"/>
            <a:ext cx="29496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Care and Support Provided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89A154-9C76-7245-A8C3-39EEDD260C2A}"/>
              </a:ext>
            </a:extLst>
          </p:cNvPr>
          <p:cNvSpPr txBox="1"/>
          <p:nvPr/>
        </p:nvSpPr>
        <p:spPr>
          <a:xfrm>
            <a:off x="4381948" y="2036972"/>
            <a:ext cx="342162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person-centred approach was used to assess their needs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 included home care, monitoring and adaptations to the home environment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couple’s views and choices were considered throughout the process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Professionals worked together to balance safety with their wish to stay at home       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(Department of Health and Social Care,2025)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6C3FA2-F013-E300-BFEE-09A0C1F19A0D}"/>
              </a:ext>
            </a:extLst>
          </p:cNvPr>
          <p:cNvSpPr txBox="1"/>
          <p:nvPr/>
        </p:nvSpPr>
        <p:spPr>
          <a:xfrm>
            <a:off x="1936955" y="4572058"/>
            <a:ext cx="31266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Theory and Legislation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37E9E89-115B-66FE-E3C9-4022EDF24F0C}"/>
              </a:ext>
            </a:extLst>
          </p:cNvPr>
          <p:cNvSpPr txBox="1"/>
          <p:nvPr/>
        </p:nvSpPr>
        <p:spPr>
          <a:xfrm>
            <a:off x="1056966" y="5008572"/>
            <a:ext cx="519143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Activity Theory – supporting continued involvement in meaningful activities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Mental capacity Act(2005)- assessing decision-making capacity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Act(2014)- promoting wellbeing and meeting care needs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Rights- based approach- respecting dignity, choice and independence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3035BC-70DA-94A9-0CA8-622CC61D5CA8}"/>
              </a:ext>
            </a:extLst>
          </p:cNvPr>
          <p:cNvSpPr txBox="1"/>
          <p:nvPr/>
        </p:nvSpPr>
        <p:spPr>
          <a:xfrm>
            <a:off x="8445909" y="4572058"/>
            <a:ext cx="26547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1F634A-B05A-F607-8051-019D3090B277}"/>
              </a:ext>
            </a:extLst>
          </p:cNvPr>
          <p:cNvSpPr txBox="1"/>
          <p:nvPr/>
        </p:nvSpPr>
        <p:spPr>
          <a:xfrm>
            <a:off x="7118555" y="5008571"/>
            <a:ext cx="45326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Strengths, respected the couple’s wishes, promoted independence  and used a multi-disciplinary approach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Challenges, balancing risk and autonomy, increasing care needs, potential safeguarding concerns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Overall, the case shows the importance of person-centred care, effective communication and applying legislation in real-life situations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(WHO,2015)</a:t>
            </a:r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59C25D39-A5FC-D995-CE33-A33C34488E2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710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110979">
        <p:circle/>
      </p:transition>
    </mc:Choice>
    <mc:Fallback xmlns="">
      <p:transition spd="slow" advTm="110979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2E3401C-8F39-45F5-7FB8-062ECAB867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096"/>
            <a:ext cx="1218552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4609F5-4F07-8251-A802-9DFE36B18BA2}"/>
              </a:ext>
            </a:extLst>
          </p:cNvPr>
          <p:cNvSpPr txBox="1"/>
          <p:nvPr/>
        </p:nvSpPr>
        <p:spPr>
          <a:xfrm>
            <a:off x="1697390" y="269390"/>
            <a:ext cx="536448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 for Improvement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Learning from Mr and Mrs S’s Case Study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93073D-18CE-ADAB-F71B-3F6519D06164}"/>
              </a:ext>
            </a:extLst>
          </p:cNvPr>
          <p:cNvSpPr txBox="1"/>
          <p:nvPr/>
        </p:nvSpPr>
        <p:spPr>
          <a:xfrm>
            <a:off x="1310864" y="1366576"/>
            <a:ext cx="25704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Workforce  and Care Quality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4921A0-AC41-5F5F-B7AE-A88923586B2C}"/>
              </a:ext>
            </a:extLst>
          </p:cNvPr>
          <p:cNvSpPr txBox="1"/>
          <p:nvPr/>
        </p:nvSpPr>
        <p:spPr>
          <a:xfrm>
            <a:off x="904352" y="2015217"/>
            <a:ext cx="270300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Provide trained and consistent care staff.</a:t>
            </a: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Respect MR and MRS S’s needs and dignity.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268F90-9C89-AB88-F1F0-BEABFB8C3E61}"/>
              </a:ext>
            </a:extLst>
          </p:cNvPr>
          <p:cNvSpPr txBox="1"/>
          <p:nvPr/>
        </p:nvSpPr>
        <p:spPr>
          <a:xfrm>
            <a:off x="482321" y="4572000"/>
            <a:ext cx="1597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(CQC, 2023; NICE, 2018)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F76CB75-7D39-554F-AA16-53EF932AC691}"/>
              </a:ext>
            </a:extLst>
          </p:cNvPr>
          <p:cNvSpPr txBox="1"/>
          <p:nvPr/>
        </p:nvSpPr>
        <p:spPr>
          <a:xfrm>
            <a:off x="5325626" y="1289632"/>
            <a:ext cx="22910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Technology and Digital Inclusion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FD36D8-49BC-EA7F-D123-65024F73D0F9}"/>
              </a:ext>
            </a:extLst>
          </p:cNvPr>
          <p:cNvSpPr txBox="1"/>
          <p:nvPr/>
        </p:nvSpPr>
        <p:spPr>
          <a:xfrm>
            <a:off x="4999054" y="2015217"/>
            <a:ext cx="294416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Use assistive technology to support independence.</a:t>
            </a: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Provide digital training when needed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129FD5C-558A-C1BA-B0E6-D55CB78196B0}"/>
              </a:ext>
            </a:extLst>
          </p:cNvPr>
          <p:cNvSpPr txBox="1"/>
          <p:nvPr/>
        </p:nvSpPr>
        <p:spPr>
          <a:xfrm>
            <a:off x="4240403" y="4581768"/>
            <a:ext cx="15976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(Boyle ,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Husebo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and Vislapuu,2022)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4984C7B-1426-ACEB-8E17-BA0FC05F0DD4}"/>
              </a:ext>
            </a:extLst>
          </p:cNvPr>
          <p:cNvSpPr txBox="1"/>
          <p:nvPr/>
        </p:nvSpPr>
        <p:spPr>
          <a:xfrm>
            <a:off x="9284677" y="1366576"/>
            <a:ext cx="22910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Person-Centred and Integrated Care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5885BD1-B1DF-E1FA-BAF8-501A69F94000}"/>
              </a:ext>
            </a:extLst>
          </p:cNvPr>
          <p:cNvSpPr txBox="1"/>
          <p:nvPr/>
        </p:nvSpPr>
        <p:spPr>
          <a:xfrm>
            <a:off x="8862646" y="2015217"/>
            <a:ext cx="271305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Respect Mr and Mrs S’s choices and preferences</a:t>
            </a: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 coordination between health and social care services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2FFDAB1-13FF-C990-24DE-DD5ED2637873}"/>
              </a:ext>
            </a:extLst>
          </p:cNvPr>
          <p:cNvSpPr txBox="1"/>
          <p:nvPr/>
        </p:nvSpPr>
        <p:spPr>
          <a:xfrm>
            <a:off x="8249697" y="4742822"/>
            <a:ext cx="18287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(Great Britain,2014)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9B5C2F9-809D-0309-E706-040F7C951DA5}"/>
              </a:ext>
            </a:extLst>
          </p:cNvPr>
          <p:cNvSpPr txBox="1"/>
          <p:nvPr/>
        </p:nvSpPr>
        <p:spPr>
          <a:xfrm>
            <a:off x="1697390" y="5466993"/>
            <a:ext cx="6552307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Expected Outcomes and Implementation Challenges </a:t>
            </a:r>
          </a:p>
          <a:p>
            <a:pPr algn="just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Better safety, wellbeing and independence for Mr and Mrs S</a:t>
            </a:r>
          </a:p>
          <a:p>
            <a:pPr algn="just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Challenges include  costs and staff shortages 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(CQC,2023; WHO,2015)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9B3344F0-08AA-DEC0-B7AC-64C1C515F0B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36013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896"/>
    </mc:Choice>
    <mc:Fallback xmlns="">
      <p:transition spd="slow" advTm="588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7768BDD-605D-3254-092B-A171C92269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8" y="0"/>
            <a:ext cx="12185522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E1ADFDA-4C00-238C-95BB-245D2A85F7DB}"/>
              </a:ext>
            </a:extLst>
          </p:cNvPr>
          <p:cNvSpPr txBox="1"/>
          <p:nvPr/>
        </p:nvSpPr>
        <p:spPr>
          <a:xfrm>
            <a:off x="1907458" y="589935"/>
            <a:ext cx="46211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E8F8D4-727E-BE92-9F54-6841EC43C082}"/>
              </a:ext>
            </a:extLst>
          </p:cNvPr>
          <p:cNvSpPr txBox="1"/>
          <p:nvPr/>
        </p:nvSpPr>
        <p:spPr>
          <a:xfrm>
            <a:off x="1504335" y="1781748"/>
            <a:ext cx="24482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Key Findings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632474-AADF-E11D-4085-8B2B6B9CCF5B}"/>
              </a:ext>
            </a:extLst>
          </p:cNvPr>
          <p:cNvSpPr txBox="1"/>
          <p:nvPr/>
        </p:nvSpPr>
        <p:spPr>
          <a:xfrm>
            <a:off x="884903" y="2250897"/>
            <a:ext cx="282185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and support services can help older people maintain independence and wellbeing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Quality and access to care vary across different regions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Person-centred care, choice and involvement lead to better outcomes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Challenges include workforce shortages, funding pressures and inconsistent availability of services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617751-D0EE-75EB-F5BF-03A0997FC3BE}"/>
              </a:ext>
            </a:extLst>
          </p:cNvPr>
          <p:cNvSpPr txBox="1"/>
          <p:nvPr/>
        </p:nvSpPr>
        <p:spPr>
          <a:xfrm>
            <a:off x="4955458" y="1781748"/>
            <a:ext cx="22909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Theory and Policy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955CD9-A015-D386-9B08-1200FBA19FE3}"/>
              </a:ext>
            </a:extLst>
          </p:cNvPr>
          <p:cNvSpPr txBox="1"/>
          <p:nvPr/>
        </p:nvSpPr>
        <p:spPr>
          <a:xfrm>
            <a:off x="4336025" y="2250897"/>
            <a:ext cx="318565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Activity Theory highlights the importance of staying active and socially engaged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Person-centred care ensures individuals needs, preferences and values are respected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Legislation such as the Care Act 2014 supports wellbeing, dignity and independence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Policies aim to promote integrated care and reduce health and social inequalities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C2D0062-F00D-7947-0363-F0D8CE1466F8}"/>
              </a:ext>
            </a:extLst>
          </p:cNvPr>
          <p:cNvSpPr txBox="1"/>
          <p:nvPr/>
        </p:nvSpPr>
        <p:spPr>
          <a:xfrm>
            <a:off x="8554065" y="1781748"/>
            <a:ext cx="29398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Technology and Innovation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842ACA9-732D-65D7-0479-782349A60B83}"/>
              </a:ext>
            </a:extLst>
          </p:cNvPr>
          <p:cNvSpPr txBox="1"/>
          <p:nvPr/>
        </p:nvSpPr>
        <p:spPr>
          <a:xfrm>
            <a:off x="8219768" y="2340077"/>
            <a:ext cx="356910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Assistive technology and telecare can enhance safety, independence and quality of life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Digital inclusion helps older people stay connected and access services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Technology can reduce pressure on services and support early intervention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Barriers include digital exclusion, cost and lack  of confidence or training 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5D2199-06B0-FF6F-6163-70B48B2219FB}"/>
              </a:ext>
            </a:extLst>
          </p:cNvPr>
          <p:cNvSpPr txBox="1"/>
          <p:nvPr/>
        </p:nvSpPr>
        <p:spPr>
          <a:xfrm>
            <a:off x="1809136" y="4915091"/>
            <a:ext cx="9763432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Final Reflection 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Overall, the UK has strong frameworks to support older people, but improvements are still needed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High-quality, person-centred, integrated and innovative care can help older people live safer, healthier and more independent lives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collaborative approach between government, providers, professionals and communities is essential to meet the growing needs of an ageing population</a:t>
            </a:r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58EFD560-BA96-DFEC-0A24-9FE68B2D638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29212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121199">
        <p:circle/>
      </p:transition>
    </mc:Choice>
    <mc:Fallback xmlns="">
      <p:transition spd="slow" advTm="121199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BF8BFE8-16BF-5B55-F222-403726458A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-59004"/>
            <a:ext cx="12290361" cy="69170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0E0E83-F91B-78C4-3572-54357AA651E9}"/>
              </a:ext>
            </a:extLst>
          </p:cNvPr>
          <p:cNvSpPr txBox="1"/>
          <p:nvPr/>
        </p:nvSpPr>
        <p:spPr>
          <a:xfrm>
            <a:off x="481453" y="1800614"/>
            <a:ext cx="11501120" cy="38087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Alzheimer’s Research UK. (2026). What is dementia? [online] Available at: https://www.alzheimersresearchuk.org/dementia-information/what-is-dementia/ (Accessed 19 September 2026).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Atchley, R. C. (1989). A continuity theory of normal aging. The gerontologist, 29(2), 183-190.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Boyle, L. D.,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Husebo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B. S., &amp; Vislapuu, M. (2022). Promotors and barriers to the implementation and adoption of assistive technology and telecare for people with dementia and their caregivers: a systematic review of the literature. BMC health services research, 22(1), 1573.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Care Act (2014). Care act 2014. [online] Legislation.gov.uk. Available at: https://www.legislation.gov.uk/ukpga/2014/23/contents (Accessed 11 Oct. 2026).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CQC (2023). State of Care | Care Quality Commission. [online] Cqc.org.uk. Available at: https://www.cqc.org.uk/publications/major-report/state-care (Accessed 11 Oct. 2026).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Dementia UK (2023). Dementia UK. [online] Dementia UK. Available at: https://www.dementiauk.org/information-and-support/living-with-dementia/living-aids-and-assistive-technology/ (Accessed 11 Oct. 2026).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Cumming, E. and Henry, W.E. (1961) Growing Old: The Process of Disengagement. New York: Basic Books.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(2025). Fit for the future: 10 Year health plan for England - executive summary. [online] GOV.UK. Available at: https://www.gov.uk/government/publications/10-year-health-plan-for-england-fit-for-the-future/fit-for-the-future-10-year-health-plan-for-england-executive-summary (Accessed 11 Oct. 2026)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Equality Act 2010. (2010) c.15. London: The Stationery Office. Available at: https://www.legislation.gov.uk/ukpga/2010/15/pdfs/ukpgaen_20100015_en.pdf (Accessed 19 September 2026).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Ge, H., Li, J., Hu, H., Feng, T., &amp; Wu, X. (2025). Digital exclusion in older adults: A scoping review. International Journal of Nursing Studies, 168, 105082.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Havighurst, R.J. (1961) ‘Successful aging’, The Gerontologist, 1(1), pp. 8–13.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NHS England (2023). NHS England » providing proactive care for people living in care homes – enhanced health in care homes framework. [online] www.england.nhs.uk. Available at: https://www.england.nhs.uk/long-read/providing-proactive-care-for-people-living-in-care-homes-enhanced-health-in-care-homes-framework/ (Accessed 11 Oct. 2026).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NICE (2018). Dementia: Assessment, management and support for people living with dementia and their carers | guidance | NICE. [online] Nice.org.uk. Available at: https://www.nice.org.uk/guidance/ng97 (Accessed 11 Oct. 2026).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ONS (2022). Population projections - office for national statistics. [online] Ons.gov.uk. Available at: https://www.ons.gov.uk/peoplepopulationandcommunity/populationandmigration/populationprojections (Accessed 11 Oct. 2026).</a:t>
            </a:r>
          </a:p>
          <a:p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Pappadà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Chattat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R., Chirico, I., Valente, M., &amp; Ottoboni, G. (2021). Assistive technologies in dementia care: an updated analysis of the literature. Frontiers in psychology, 12, 644587.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Rowe, J. W., &amp; Kahn, R. L. (1997). Successful aging. The gerontologist, 37(4), 433-440.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(2015). World report on ageing and health. World Health Organization.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3ED6D3-0787-890E-B5B7-932A8E6E65BD}"/>
              </a:ext>
            </a:extLst>
          </p:cNvPr>
          <p:cNvSpPr txBox="1"/>
          <p:nvPr/>
        </p:nvSpPr>
        <p:spPr>
          <a:xfrm>
            <a:off x="1681316" y="401460"/>
            <a:ext cx="27137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208E9BC4-99A3-3CB6-BEF0-1C662B96062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99331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5836">
        <p:circle/>
      </p:transition>
    </mc:Choice>
    <mc:Fallback xmlns="">
      <p:transition spd="slow" advTm="5836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3139</Words>
  <Application>Microsoft Office PowerPoint</Application>
  <PresentationFormat>Widescreen</PresentationFormat>
  <Paragraphs>371</Paragraphs>
  <Slides>16</Slides>
  <Notes>3</Notes>
  <HiddenSlides>0</HiddenSlides>
  <MMClips>16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Irina-anamaria Chirita</dc:creator>
  <cp:lastModifiedBy>Elena Coroeanu</cp:lastModifiedBy>
  <cp:revision>3</cp:revision>
  <dcterms:created xsi:type="dcterms:W3CDTF">2026-10-02T17:58:36Z</dcterms:created>
  <dcterms:modified xsi:type="dcterms:W3CDTF">2026-10-24T08:34:00Z</dcterms:modified>
</cp:coreProperties>
</file>